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9"/>
  </p:notesMasterIdLst>
  <p:sldIdLst>
    <p:sldId id="435" r:id="rId4"/>
    <p:sldId id="450" r:id="rId5"/>
    <p:sldId id="492" r:id="rId6"/>
    <p:sldId id="472" r:id="rId7"/>
    <p:sldId id="474" r:id="rId8"/>
    <p:sldId id="475" r:id="rId9"/>
    <p:sldId id="494" r:id="rId10"/>
    <p:sldId id="495" r:id="rId11"/>
    <p:sldId id="478" r:id="rId12"/>
    <p:sldId id="484" r:id="rId13"/>
    <p:sldId id="489" r:id="rId14"/>
    <p:sldId id="468" r:id="rId15"/>
    <p:sldId id="467" r:id="rId16"/>
    <p:sldId id="496" r:id="rId17"/>
    <p:sldId id="4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4215-1998-42B6-A12D-6D40F22CBF58}"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67506-8D7B-4851-95BB-F6B76B4AF5C1}" type="slidenum">
              <a:rPr lang="en-US" smtClean="0"/>
              <a:t>‹#›</a:t>
            </a:fld>
            <a:endParaRPr lang="en-US"/>
          </a:p>
        </p:txBody>
      </p:sp>
    </p:spTree>
    <p:extLst>
      <p:ext uri="{BB962C8B-B14F-4D97-AF65-F5344CB8AC3E}">
        <p14:creationId xmlns:p14="http://schemas.microsoft.com/office/powerpoint/2010/main" val="291269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867506-8D7B-4851-95BB-F6B76B4AF5C1}" type="slidenum">
              <a:rPr lang="en-US" smtClean="0"/>
              <a:t>1</a:t>
            </a:fld>
            <a:endParaRPr lang="en-US"/>
          </a:p>
        </p:txBody>
      </p:sp>
    </p:spTree>
    <p:extLst>
      <p:ext uri="{BB962C8B-B14F-4D97-AF65-F5344CB8AC3E}">
        <p14:creationId xmlns:p14="http://schemas.microsoft.com/office/powerpoint/2010/main" val="29908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41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10</a:t>
            </a:fld>
            <a:endParaRPr lang="en-US"/>
          </a:p>
        </p:txBody>
      </p:sp>
    </p:spTree>
    <p:extLst>
      <p:ext uri="{BB962C8B-B14F-4D97-AF65-F5344CB8AC3E}">
        <p14:creationId xmlns:p14="http://schemas.microsoft.com/office/powerpoint/2010/main" val="423608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867506-8D7B-4851-95BB-F6B76B4AF5C1}" type="slidenum">
              <a:rPr lang="en-US" smtClean="0"/>
              <a:t>15</a:t>
            </a:fld>
            <a:endParaRPr lang="en-US"/>
          </a:p>
        </p:txBody>
      </p:sp>
    </p:spTree>
    <p:extLst>
      <p:ext uri="{BB962C8B-B14F-4D97-AF65-F5344CB8AC3E}">
        <p14:creationId xmlns:p14="http://schemas.microsoft.com/office/powerpoint/2010/main" val="20053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865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537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0034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542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9600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934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5654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424387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32535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98638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8462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6391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003790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0374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12/7/2023</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48094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91339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2168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28302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6673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6579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16790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7846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697497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1704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533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07215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3253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477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5721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4342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40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3171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939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586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8BFBAD-D138-C2AC-82EA-AD6D72B0B8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12/7/2023</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39C0E03C-0964-1D1F-B0F1-901818A354F1}"/>
              </a:ext>
            </a:extLst>
          </p:cNvPr>
          <p:cNvGrpSpPr/>
          <p:nvPr userDrawn="1"/>
        </p:nvGrpSpPr>
        <p:grpSpPr>
          <a:xfrm>
            <a:off x="-3199420" y="0"/>
            <a:ext cx="3858439" cy="2193351"/>
            <a:chOff x="5519825" y="2343130"/>
            <a:chExt cx="3958661" cy="2543116"/>
          </a:xfrm>
        </p:grpSpPr>
        <p:grpSp>
          <p:nvGrpSpPr>
            <p:cNvPr id="9" name="Group 8">
              <a:extLst>
                <a:ext uri="{FF2B5EF4-FFF2-40B4-BE49-F238E27FC236}">
                  <a16:creationId xmlns:a16="http://schemas.microsoft.com/office/drawing/2014/main" id="{6428F60C-063F-9F8E-9819-82D1B843C96F}"/>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7C45DFC1-D174-5EBC-EF52-574CAFC94CAA}"/>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8EF69C21-23C0-C5AB-0127-61636C6D3C1C}"/>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F2EE1B73-24FA-8BCD-6CD4-0936C105640E}"/>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D70D0428-7D7F-F097-22C8-ED2F1A33C3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0110411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310CE7EF-18DA-37A3-54EB-41144B501C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50" y="123825"/>
            <a:ext cx="1219200" cy="1219200"/>
          </a:xfrm>
          <a:prstGeom prst="rect">
            <a:avLst/>
          </a:prstGeom>
        </p:spPr>
      </p:pic>
    </p:spTree>
    <p:extLst>
      <p:ext uri="{BB962C8B-B14F-4D97-AF65-F5344CB8AC3E}">
        <p14:creationId xmlns:p14="http://schemas.microsoft.com/office/powerpoint/2010/main" val="4397131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18"/>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sp>
        <p:nvSpPr>
          <p:cNvPr id="7" name="TextBox 6">
            <a:extLst>
              <a:ext uri="{FF2B5EF4-FFF2-40B4-BE49-F238E27FC236}">
                <a16:creationId xmlns:a16="http://schemas.microsoft.com/office/drawing/2014/main" id="{F6282358-E81D-5531-A2E0-43027975848B}"/>
              </a:ext>
            </a:extLst>
          </p:cNvPr>
          <p:cNvSpPr txBox="1"/>
          <p:nvPr/>
        </p:nvSpPr>
        <p:spPr>
          <a:xfrm>
            <a:off x="125476" y="401008"/>
            <a:ext cx="81384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Thứ</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ngày</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 ....... </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tháng</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r>
              <a:rPr kumimoji="0" lang="en-US" sz="4000" b="1" i="0" u="none" strike="noStrike" kern="1200" cap="none" spc="0" normalizeH="0" baseline="0" noProof="0" dirty="0" err="1">
                <a:ln w="0"/>
                <a:solidFill>
                  <a:prstClr val="black"/>
                </a:solidFill>
                <a:effectLst/>
                <a:uLnTx/>
                <a:uFillTx/>
                <a:latin typeface="Calibri Light" panose="020F0302020204030204"/>
                <a:ea typeface="+mn-ea"/>
                <a:cs typeface="+mn-cs"/>
              </a:rPr>
              <a:t>năm</a:t>
            </a:r>
            <a:r>
              <a:rPr kumimoji="0" lang="en-US" sz="4000" b="1" i="0" u="none" strike="noStrike" kern="1200" cap="none" spc="0" normalizeH="0" baseline="0" noProof="0" dirty="0">
                <a:ln w="0"/>
                <a:solidFill>
                  <a:prstClr val="black"/>
                </a:solidFill>
                <a:effectLst/>
                <a:uLnTx/>
                <a:uFillTx/>
                <a:latin typeface="Calibri Light" panose="020F03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descr="A close-up of a logo&#10;&#10;Description automatically generated with low confidence">
            <a:extLst>
              <a:ext uri="{FF2B5EF4-FFF2-40B4-BE49-F238E27FC236}">
                <a16:creationId xmlns:a16="http://schemas.microsoft.com/office/drawing/2014/main" id="{4369FB5C-B3A4-5B7E-FB01-C08BF42073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pic>
        <p:nvPicPr>
          <p:cNvPr id="2" name="Picture 1">
            <a:extLst>
              <a:ext uri="{FF2B5EF4-FFF2-40B4-BE49-F238E27FC236}">
                <a16:creationId xmlns:a16="http://schemas.microsoft.com/office/drawing/2014/main" id="{311898D7-90F5-0516-F836-4BA27CE9DB71}"/>
              </a:ext>
            </a:extLst>
          </p:cNvPr>
          <p:cNvPicPr>
            <a:picLocks noChangeAspect="1"/>
          </p:cNvPicPr>
          <p:nvPr/>
        </p:nvPicPr>
        <p:blipFill>
          <a:blip r:embed="rId7"/>
          <a:stretch>
            <a:fillRect/>
          </a:stretch>
        </p:blipFill>
        <p:spPr>
          <a:xfrm>
            <a:off x="2886376" y="1077426"/>
            <a:ext cx="1847248" cy="969348"/>
          </a:xfrm>
          <a:prstGeom prst="rect">
            <a:avLst/>
          </a:prstGeom>
        </p:spPr>
      </p:pic>
      <p:pic>
        <p:nvPicPr>
          <p:cNvPr id="8" name="Picture 7">
            <a:extLst>
              <a:ext uri="{FF2B5EF4-FFF2-40B4-BE49-F238E27FC236}">
                <a16:creationId xmlns:a16="http://schemas.microsoft.com/office/drawing/2014/main" id="{A0540517-2B9E-7704-51B1-09DDD5BC38BC}"/>
              </a:ext>
            </a:extLst>
          </p:cNvPr>
          <p:cNvPicPr>
            <a:picLocks noChangeAspect="1"/>
          </p:cNvPicPr>
          <p:nvPr/>
        </p:nvPicPr>
        <p:blipFill>
          <a:blip r:embed="rId8"/>
          <a:stretch>
            <a:fillRect/>
          </a:stretch>
        </p:blipFill>
        <p:spPr>
          <a:xfrm>
            <a:off x="0" y="2099550"/>
            <a:ext cx="7175614" cy="3249450"/>
          </a:xfrm>
          <a:prstGeom prst="rect">
            <a:avLst/>
          </a:prstGeom>
        </p:spPr>
      </p:pic>
    </p:spTree>
    <p:extLst>
      <p:ext uri="{BB962C8B-B14F-4D97-AF65-F5344CB8AC3E}">
        <p14:creationId xmlns:p14="http://schemas.microsoft.com/office/powerpoint/2010/main" val="2047267694"/>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extLst>
      <p:ext uri="{BB962C8B-B14F-4D97-AF65-F5344CB8AC3E}">
        <p14:creationId xmlns:p14="http://schemas.microsoft.com/office/powerpoint/2010/main" val="2172694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5"/>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extLst>
      <p:ext uri="{BB962C8B-B14F-4D97-AF65-F5344CB8AC3E}">
        <p14:creationId xmlns:p14="http://schemas.microsoft.com/office/powerpoint/2010/main" val="7079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2152440"/>
              <a:ext cx="9720000" cy="3458331"/>
            </a:xfrm>
            <a:custGeom>
              <a:avLst/>
              <a:gdLst>
                <a:gd name="connsiteX0" fmla="*/ 0 w 9720000"/>
                <a:gd name="connsiteY0" fmla="*/ 645912 h 3458331"/>
                <a:gd name="connsiteX1" fmla="*/ 645912 w 9720000"/>
                <a:gd name="connsiteY1" fmla="*/ 0 h 3458331"/>
                <a:gd name="connsiteX2" fmla="*/ 9074088 w 9720000"/>
                <a:gd name="connsiteY2" fmla="*/ 0 h 3458331"/>
                <a:gd name="connsiteX3" fmla="*/ 9720000 w 9720000"/>
                <a:gd name="connsiteY3" fmla="*/ 645912 h 3458331"/>
                <a:gd name="connsiteX4" fmla="*/ 9720000 w 9720000"/>
                <a:gd name="connsiteY4" fmla="*/ 2812419 h 3458331"/>
                <a:gd name="connsiteX5" fmla="*/ 9074088 w 9720000"/>
                <a:gd name="connsiteY5" fmla="*/ 3458331 h 3458331"/>
                <a:gd name="connsiteX6" fmla="*/ 645912 w 9720000"/>
                <a:gd name="connsiteY6" fmla="*/ 3458331 h 3458331"/>
                <a:gd name="connsiteX7" fmla="*/ 0 w 9720000"/>
                <a:gd name="connsiteY7" fmla="*/ 2812419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52105" y="263816"/>
                    <a:pt x="305513" y="-56885"/>
                    <a:pt x="645912" y="0"/>
                  </a:cubicBezTo>
                  <a:cubicBezTo>
                    <a:pt x="3501815" y="69703"/>
                    <a:pt x="7745624" y="-75058"/>
                    <a:pt x="9074088" y="0"/>
                  </a:cubicBezTo>
                  <a:cubicBezTo>
                    <a:pt x="9443665" y="4625"/>
                    <a:pt x="9695468" y="238725"/>
                    <a:pt x="9720000" y="645912"/>
                  </a:cubicBezTo>
                  <a:cubicBezTo>
                    <a:pt x="9667096" y="986407"/>
                    <a:pt x="9836473" y="2411849"/>
                    <a:pt x="9720000" y="2812419"/>
                  </a:cubicBezTo>
                  <a:cubicBezTo>
                    <a:pt x="9705995" y="3170461"/>
                    <a:pt x="9417729" y="3468672"/>
                    <a:pt x="9074088" y="3458331"/>
                  </a:cubicBezTo>
                  <a:cubicBezTo>
                    <a:pt x="7643743" y="3485398"/>
                    <a:pt x="2968668" y="3605879"/>
                    <a:pt x="645912" y="3458331"/>
                  </a:cubicBezTo>
                  <a:cubicBezTo>
                    <a:pt x="297114" y="3468982"/>
                    <a:pt x="-29392" y="3180741"/>
                    <a:pt x="0" y="2812419"/>
                  </a:cubicBezTo>
                  <a:cubicBezTo>
                    <a:pt x="9703" y="1893012"/>
                    <a:pt x="132738" y="1046672"/>
                    <a:pt x="0" y="645912"/>
                  </a:cubicBezTo>
                  <a:close/>
                </a:path>
                <a:path w="9720000" h="3458331" stroke="0" extrusionOk="0">
                  <a:moveTo>
                    <a:pt x="0" y="645912"/>
                  </a:moveTo>
                  <a:cubicBezTo>
                    <a:pt x="13243" y="262757"/>
                    <a:pt x="296295" y="19268"/>
                    <a:pt x="645912" y="0"/>
                  </a:cubicBezTo>
                  <a:cubicBezTo>
                    <a:pt x="3843439" y="-11997"/>
                    <a:pt x="6177909" y="-107784"/>
                    <a:pt x="9074088" y="0"/>
                  </a:cubicBezTo>
                  <a:cubicBezTo>
                    <a:pt x="9420298" y="4724"/>
                    <a:pt x="9706022" y="284733"/>
                    <a:pt x="9720000" y="645912"/>
                  </a:cubicBezTo>
                  <a:cubicBezTo>
                    <a:pt x="9687307" y="1017409"/>
                    <a:pt x="9698594" y="2497849"/>
                    <a:pt x="9720000" y="2812419"/>
                  </a:cubicBezTo>
                  <a:cubicBezTo>
                    <a:pt x="9716362" y="3178292"/>
                    <a:pt x="9492072" y="3445275"/>
                    <a:pt x="9074088" y="3458331"/>
                  </a:cubicBezTo>
                  <a:cubicBezTo>
                    <a:pt x="6410753" y="3315746"/>
                    <a:pt x="2833196" y="3315096"/>
                    <a:pt x="645912" y="3458331"/>
                  </a:cubicBezTo>
                  <a:cubicBezTo>
                    <a:pt x="295040" y="3427091"/>
                    <a:pt x="-38460" y="3187718"/>
                    <a:pt x="0" y="2812419"/>
                  </a:cubicBezTo>
                  <a:cubicBezTo>
                    <a:pt x="155752" y="1861797"/>
                    <a:pt x="-100087" y="1713873"/>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extLst>
      <p:ext uri="{BB962C8B-B14F-4D97-AF65-F5344CB8AC3E}">
        <p14:creationId xmlns:p14="http://schemas.microsoft.com/office/powerpoint/2010/main" val="332487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C7990BA0-45E8-DF9B-B329-6C5590B28D3E}"/>
              </a:ext>
            </a:extLst>
          </p:cNvPr>
          <p:cNvPicPr>
            <a:picLocks noChangeAspect="1"/>
          </p:cNvPicPr>
          <p:nvPr/>
        </p:nvPicPr>
        <p:blipFill>
          <a:blip r:embed="rId8"/>
          <a:stretch>
            <a:fillRect/>
          </a:stretch>
        </p:blipFill>
        <p:spPr>
          <a:xfrm>
            <a:off x="1072074" y="1011885"/>
            <a:ext cx="10181202" cy="1176630"/>
          </a:xfrm>
          <a:prstGeom prst="rect">
            <a:avLst/>
          </a:prstGeom>
        </p:spPr>
      </p:pic>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BFF3E217-2B13-AD43-2A4C-FFC524EEC83E}"/>
              </a:ext>
            </a:extLst>
          </p:cNvPr>
          <p:cNvPicPr>
            <a:picLocks noChangeAspect="1"/>
          </p:cNvPicPr>
          <p:nvPr/>
        </p:nvPicPr>
        <p:blipFill>
          <a:blip r:embed="rId6"/>
          <a:stretch>
            <a:fillRect/>
          </a:stretch>
        </p:blipFill>
        <p:spPr>
          <a:xfrm>
            <a:off x="1360362" y="1079975"/>
            <a:ext cx="4346825" cy="3688400"/>
          </a:xfrm>
          <a:prstGeom prst="rect">
            <a:avLst/>
          </a:prstGeom>
        </p:spPr>
      </p:pic>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id="{F94235CE-E2B7-337E-6781-34E9C2E9D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056533" cy="6781800"/>
          </a:xfrm>
          <a:prstGeom prst="rect">
            <a:avLst/>
          </a:prstGeom>
        </p:spPr>
      </p:pic>
    </p:spTree>
    <p:extLst>
      <p:ext uri="{BB962C8B-B14F-4D97-AF65-F5344CB8AC3E}">
        <p14:creationId xmlns:p14="http://schemas.microsoft.com/office/powerpoint/2010/main" val="362260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id="{335515B2-7B3C-36FE-B806-8D8F7A0C2BDE}"/>
              </a:ext>
            </a:extLst>
          </p:cNvPr>
          <p:cNvPicPr>
            <a:picLocks noChangeAspect="1"/>
          </p:cNvPicPr>
          <p:nvPr/>
        </p:nvPicPr>
        <p:blipFill>
          <a:blip r:embed="rId6"/>
          <a:stretch>
            <a:fillRect/>
          </a:stretch>
        </p:blipFill>
        <p:spPr>
          <a:xfrm>
            <a:off x="6335421" y="926434"/>
            <a:ext cx="5255207" cy="3633531"/>
          </a:xfrm>
          <a:prstGeom prst="rect">
            <a:avLst/>
          </a:prstGeom>
        </p:spPr>
      </p:pic>
    </p:spTree>
    <p:extLst>
      <p:ext uri="{BB962C8B-B14F-4D97-AF65-F5344CB8AC3E}">
        <p14:creationId xmlns:p14="http://schemas.microsoft.com/office/powerpoint/2010/main" val="863016074"/>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id="{99210E1C-E625-731F-A7B2-37251C44260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52824" y="1381124"/>
            <a:ext cx="4800601" cy="5113198"/>
          </a:xfrm>
          <a:prstGeom prst="rect">
            <a:avLst/>
          </a:prstGeom>
        </p:spPr>
      </p:pic>
    </p:spTree>
    <p:extLst>
      <p:ext uri="{BB962C8B-B14F-4D97-AF65-F5344CB8AC3E}">
        <p14:creationId xmlns:p14="http://schemas.microsoft.com/office/powerpoint/2010/main" val="291058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640705" cy="1552575"/>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441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783580" cy="2981325"/>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7540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1"/>
            <a:ext cx="5783580" cy="2628900"/>
          </a:xfrm>
          <a:custGeom>
            <a:avLst/>
            <a:gdLst>
              <a:gd name="connsiteX0" fmla="*/ 0 w 6126480"/>
              <a:gd name="connsiteY0" fmla="*/ 215904 h 1295399"/>
              <a:gd name="connsiteX1" fmla="*/ 215904 w 6126480"/>
              <a:gd name="connsiteY1" fmla="*/ 0 h 1295399"/>
              <a:gd name="connsiteX2" fmla="*/ 5910576 w 6126480"/>
              <a:gd name="connsiteY2" fmla="*/ 0 h 1295399"/>
              <a:gd name="connsiteX3" fmla="*/ 6126480 w 6126480"/>
              <a:gd name="connsiteY3" fmla="*/ 215904 h 1295399"/>
              <a:gd name="connsiteX4" fmla="*/ 6126480 w 6126480"/>
              <a:gd name="connsiteY4" fmla="*/ 1079495 h 1295399"/>
              <a:gd name="connsiteX5" fmla="*/ 5910576 w 6126480"/>
              <a:gd name="connsiteY5" fmla="*/ 1295399 h 1295399"/>
              <a:gd name="connsiteX6" fmla="*/ 215904 w 6126480"/>
              <a:gd name="connsiteY6" fmla="*/ 1295399 h 1295399"/>
              <a:gd name="connsiteX7" fmla="*/ 0 w 6126480"/>
              <a:gd name="connsiteY7" fmla="*/ 1079495 h 1295399"/>
              <a:gd name="connsiteX8" fmla="*/ 0 w 6126480"/>
              <a:gd name="connsiteY8" fmla="*/ 215904 h 129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480" h="1295399" fill="none" extrusionOk="0">
                <a:moveTo>
                  <a:pt x="0" y="215904"/>
                </a:moveTo>
                <a:cubicBezTo>
                  <a:pt x="15972" y="85863"/>
                  <a:pt x="90488" y="-17819"/>
                  <a:pt x="215904" y="0"/>
                </a:cubicBezTo>
                <a:cubicBezTo>
                  <a:pt x="2492362" y="-14397"/>
                  <a:pt x="5084987" y="52518"/>
                  <a:pt x="5910576" y="0"/>
                </a:cubicBezTo>
                <a:cubicBezTo>
                  <a:pt x="6030853" y="2089"/>
                  <a:pt x="6133481" y="112261"/>
                  <a:pt x="6126480" y="215904"/>
                </a:cubicBezTo>
                <a:cubicBezTo>
                  <a:pt x="6059060" y="454816"/>
                  <a:pt x="6173283" y="833178"/>
                  <a:pt x="6126480" y="1079495"/>
                </a:cubicBezTo>
                <a:cubicBezTo>
                  <a:pt x="6131698" y="1199098"/>
                  <a:pt x="6034185" y="1300929"/>
                  <a:pt x="5910576" y="1295399"/>
                </a:cubicBezTo>
                <a:cubicBezTo>
                  <a:pt x="4011150" y="1422870"/>
                  <a:pt x="2130379" y="1283836"/>
                  <a:pt x="215904" y="1295399"/>
                </a:cubicBezTo>
                <a:cubicBezTo>
                  <a:pt x="112037" y="1297152"/>
                  <a:pt x="741" y="1211686"/>
                  <a:pt x="0" y="1079495"/>
                </a:cubicBezTo>
                <a:cubicBezTo>
                  <a:pt x="-20476" y="785133"/>
                  <a:pt x="-41447" y="456135"/>
                  <a:pt x="0" y="215904"/>
                </a:cubicBezTo>
                <a:close/>
              </a:path>
              <a:path w="6126480" h="1295399" stroke="0" extrusionOk="0">
                <a:moveTo>
                  <a:pt x="0" y="215904"/>
                </a:moveTo>
                <a:cubicBezTo>
                  <a:pt x="-2546" y="88918"/>
                  <a:pt x="87065" y="-1912"/>
                  <a:pt x="215904" y="0"/>
                </a:cubicBezTo>
                <a:cubicBezTo>
                  <a:pt x="953039" y="-148340"/>
                  <a:pt x="3165924" y="-165001"/>
                  <a:pt x="5910576" y="0"/>
                </a:cubicBezTo>
                <a:cubicBezTo>
                  <a:pt x="6031444" y="-459"/>
                  <a:pt x="6133544" y="118160"/>
                  <a:pt x="6126480" y="215904"/>
                </a:cubicBezTo>
                <a:cubicBezTo>
                  <a:pt x="6056604" y="603249"/>
                  <a:pt x="6079249" y="885636"/>
                  <a:pt x="6126480" y="1079495"/>
                </a:cubicBezTo>
                <a:cubicBezTo>
                  <a:pt x="6114387" y="1186536"/>
                  <a:pt x="6041038" y="1311778"/>
                  <a:pt x="5910576" y="1295399"/>
                </a:cubicBezTo>
                <a:cubicBezTo>
                  <a:pt x="3552819" y="1227999"/>
                  <a:pt x="2971718" y="1364571"/>
                  <a:pt x="215904" y="1295399"/>
                </a:cubicBezTo>
                <a:cubicBezTo>
                  <a:pt x="81098" y="1302441"/>
                  <a:pt x="1224" y="1209023"/>
                  <a:pt x="0" y="1079495"/>
                </a:cubicBezTo>
                <a:cubicBezTo>
                  <a:pt x="15533" y="842425"/>
                  <a:pt x="-10138" y="370642"/>
                  <a:pt x="0" y="215904"/>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21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id="{B3E0EFB2-F6EF-7DD9-D3BE-7D570E199A42}"/>
              </a:ext>
            </a:extLst>
          </p:cNvPr>
          <p:cNvPicPr>
            <a:picLocks noChangeAspect="1"/>
          </p:cNvPicPr>
          <p:nvPr/>
        </p:nvPicPr>
        <p:blipFill>
          <a:blip r:embed="rId4"/>
          <a:stretch>
            <a:fillRect/>
          </a:stretch>
        </p:blipFill>
        <p:spPr>
          <a:xfrm>
            <a:off x="5219700" y="3346136"/>
            <a:ext cx="2794871" cy="3397564"/>
          </a:xfrm>
          <a:prstGeom prst="rect">
            <a:avLst/>
          </a:prstGeom>
        </p:spPr>
      </p:pic>
    </p:spTree>
    <p:extLst>
      <p:ext uri="{BB962C8B-B14F-4D97-AF65-F5344CB8AC3E}">
        <p14:creationId xmlns:p14="http://schemas.microsoft.com/office/powerpoint/2010/main" val="3350388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655</Words>
  <Application>Microsoft Office PowerPoint</Application>
  <PresentationFormat>Widescreen</PresentationFormat>
  <Paragraphs>46</Paragraphs>
  <Slides>15</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OpenSans</vt:lpstr>
      <vt:lpstr>OpenSansBold</vt:lpstr>
      <vt:lpstr>Arial</vt:lpstr>
      <vt:lpstr>Calibri</vt:lpstr>
      <vt:lpstr>Calibri Light</vt:lpstr>
      <vt:lpstr>Cambria</vt:lpstr>
      <vt:lpstr>1_Office Theme</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2023-12-07T14:37:38Z</dcterms:created>
  <dcterms:modified xsi:type="dcterms:W3CDTF">2023-12-07T14:56:07Z</dcterms:modified>
</cp:coreProperties>
</file>