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300" r:id="rId3"/>
    <p:sldId id="322" r:id="rId4"/>
    <p:sldId id="313" r:id="rId5"/>
    <p:sldId id="324" r:id="rId6"/>
    <p:sldId id="318" r:id="rId7"/>
    <p:sldId id="319" r:id="rId8"/>
    <p:sldId id="316" r:id="rId9"/>
    <p:sldId id="320" r:id="rId10"/>
    <p:sldId id="327" r:id="rId11"/>
    <p:sldId id="315" r:id="rId12"/>
    <p:sldId id="321" r:id="rId13"/>
    <p:sldId id="326" r:id="rId14"/>
    <p:sldId id="303" r:id="rId15"/>
    <p:sldId id="269" r:id="rId16"/>
    <p:sldId id="256" r:id="rId17"/>
    <p:sldId id="306" r:id="rId18"/>
    <p:sldId id="304" r:id="rId19"/>
    <p:sldId id="262" r:id="rId20"/>
    <p:sldId id="263" r:id="rId21"/>
    <p:sldId id="267" r:id="rId22"/>
    <p:sldId id="295" r:id="rId23"/>
    <p:sldId id="307" r:id="rId24"/>
    <p:sldId id="309" r:id="rId25"/>
    <p:sldId id="310" r:id="rId26"/>
    <p:sldId id="31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A3D"/>
    <a:srgbClr val="F13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1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9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1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2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5" b="385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9E62B4F-6972-4956-BF5E-B833BF481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087804"/>
              </p:ext>
            </p:extLst>
          </p:nvPr>
        </p:nvGraphicFramePr>
        <p:xfrm>
          <a:off x="212833" y="355878"/>
          <a:ext cx="93821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937482" imgH="518370" progId="Package">
                  <p:embed/>
                </p:oleObj>
              </mc:Choice>
              <mc:Fallback>
                <p:oleObj name="Packager Shell Object" showAsIcon="1" r:id="rId3" imgW="937482" imgH="51837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833" y="355878"/>
                        <a:ext cx="938213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615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ượng đã sửa">
            <a:hlinkClick r:id="" action="ppaction://media"/>
            <a:extLst>
              <a:ext uri="{FF2B5EF4-FFF2-40B4-BE49-F238E27FC236}">
                <a16:creationId xmlns:a16="http://schemas.microsoft.com/office/drawing/2014/main" id="{ECDF4231-B982-7D1B-8DE9-04EE20F4F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8947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62E783-AD15-0116-79E9-4A7FE235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97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6" y="196289"/>
            <a:ext cx="583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C©u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hái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cña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endParaRPr lang="en-US" sz="3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469" y="964571"/>
            <a:ext cx="867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</a:t>
            </a:r>
            <a:r>
              <a:rPr lang="vi-VN" sz="2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truît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          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®ang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ng¸i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ngñ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0049" y="1279291"/>
            <a:ext cx="351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chåm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tóm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sãc.</a:t>
            </a: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3566" y="2124599"/>
            <a:ext cx="675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Xin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7423" y="1710026"/>
            <a:ext cx="557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van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627" y="2388347"/>
            <a:ext cx="126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Sãi nãi: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921" y="2788457"/>
            <a:ext cx="7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§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u­îc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69" y="3071048"/>
            <a:ext cx="10805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bän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ứ</a:t>
            </a:r>
            <a:r>
              <a:rPr lang="en-US" sz="24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nhãt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ïa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suèt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ngµy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6678" y="4256448"/>
            <a:ext cx="545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Th¶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6678" y="3801167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b¶o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7423" y="4809856"/>
            <a:ext cx="196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ra.</a:t>
            </a:r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350" y="5363264"/>
            <a:ext cx="8355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-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Mçi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nh×n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bá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ch¹y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hay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g©y gæ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Anh hay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2628" y="4801401"/>
            <a:ext cx="690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®¸p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väng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xuèng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56553" y="20551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85084" y="26596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79DD4-4A9E-62AD-13E7-D105F0244D1F}"/>
              </a:ext>
            </a:extLst>
          </p:cNvPr>
          <p:cNvSpPr txBox="1"/>
          <p:nvPr/>
        </p:nvSpPr>
        <p:spPr>
          <a:xfrm>
            <a:off x="-21514" y="871395"/>
            <a:ext cx="167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FF0000"/>
                </a:solidFill>
              </a:rPr>
              <a:t>Đoạn</a:t>
            </a:r>
            <a:r>
              <a:rPr lang="en-SG" sz="2800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64DA3-7AE1-9F27-8BF5-83171F779EE8}"/>
              </a:ext>
            </a:extLst>
          </p:cNvPr>
          <p:cNvSpPr txBox="1"/>
          <p:nvPr/>
        </p:nvSpPr>
        <p:spPr>
          <a:xfrm>
            <a:off x="-21514" y="4711730"/>
            <a:ext cx="167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FF0000"/>
                </a:solidFill>
              </a:rPr>
              <a:t>Đoạn</a:t>
            </a:r>
            <a:r>
              <a:rPr lang="en-SG" sz="2800" dirty="0">
                <a:solidFill>
                  <a:srgbClr val="FF0000"/>
                </a:solidFill>
              </a:rPr>
              <a:t> 2:</a:t>
            </a:r>
          </a:p>
        </p:txBody>
      </p:sp>
      <p:sp>
        <p:nvSpPr>
          <p:cNvPr id="19" name="TextBox 18">
            <a:hlinkClick r:id="rId2" action="ppaction://hlinksldjump"/>
            <a:extLst>
              <a:ext uri="{FF2B5EF4-FFF2-40B4-BE49-F238E27FC236}">
                <a16:creationId xmlns:a16="http://schemas.microsoft.com/office/drawing/2014/main" id="{62999382-C1C1-110D-C7AC-F367636F92F3}"/>
              </a:ext>
            </a:extLst>
          </p:cNvPr>
          <p:cNvSpPr txBox="1"/>
          <p:nvPr/>
        </p:nvSpPr>
        <p:spPr>
          <a:xfrm>
            <a:off x="3461454" y="1278044"/>
            <a:ext cx="1685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.VnAvant" panose="020B7200000000000000" pitchFamily="34" charset="0"/>
              </a:rPr>
              <a:t>ng¸i </a:t>
            </a:r>
            <a:r>
              <a:rPr lang="en-US" sz="2000" dirty="0" err="1">
                <a:solidFill>
                  <a:srgbClr val="FF0000"/>
                </a:solidFill>
                <a:latin typeface=".VnAvant" panose="020B7200000000000000" pitchFamily="34" charset="0"/>
              </a:rPr>
              <a:t>ngñ</a:t>
            </a:r>
            <a:endParaRPr lang="en-SG" sz="2000" dirty="0"/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E123E9CE-B14B-B1F3-5598-9AF34D6CBFD6}"/>
              </a:ext>
            </a:extLst>
          </p:cNvPr>
          <p:cNvSpPr txBox="1"/>
          <p:nvPr/>
        </p:nvSpPr>
        <p:spPr>
          <a:xfrm>
            <a:off x="3649746" y="4801824"/>
            <a:ext cx="181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rgbClr val="FF0000"/>
                </a:solidFill>
                <a:latin typeface=".VnAvant" panose="020B7200000000000000" pitchFamily="34" charset="0"/>
              </a:rPr>
              <a:t>tãt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59595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3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6" y="196289"/>
            <a:ext cx="583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</a:rPr>
              <a:t>C©u hái cña sãi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469" y="964571"/>
            <a:ext cx="867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</a:t>
            </a:r>
            <a:r>
              <a:rPr lang="vi-VN" sz="2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truît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®ang ng¸i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ngñ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6051" y="1279678"/>
            <a:ext cx="3848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chåm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tóm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sãc.</a:t>
            </a: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5157" y="2088094"/>
            <a:ext cx="675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- Xin h·y th¶ t«i ra!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7423" y="1710026"/>
            <a:ext cx="557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van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627" y="2388347"/>
            <a:ext cx="126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Sãi nãi: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5157" y="2662934"/>
            <a:ext cx="7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§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u­îc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ng­u¬i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69" y="3071048"/>
            <a:ext cx="10805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bän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ng­u¬i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ứ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ïa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suèt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ngµy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5157" y="4005619"/>
            <a:ext cx="545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- Th¶ t«i ra, råi t«i sÏ nãi.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6678" y="3693545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b¶o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6200" y="4453385"/>
            <a:ext cx="196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ra.</a:t>
            </a:r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689" y="5095831"/>
            <a:ext cx="8881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-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Mçi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nh×n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bá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ch¹y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hay g©y gæ.    Anh hay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4392" y="4469036"/>
            <a:ext cx="690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®¸p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väng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xuèng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792463" y="1278836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689279" y="1304258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776692" y="1291139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76465" y="964571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409289" y="1304966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28373" y="3170124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877529" y="2658986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989279" y="2677427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420178" y="4494867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495167" y="1304588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037598" y="1623886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190270" y="1623886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15871" y="2050525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318342" y="2050525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390204" y="2396597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513351" y="2362706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670031" y="2613394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122867" y="2677427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060670" y="3393317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212133" y="3424991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093853" y="4027759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421473" y="3673229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731482" y="4013823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912125" y="4392057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012069" y="4427869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978830" y="4499099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9023784" y="4517124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875851" y="5057146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65578" y="5338006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6553766" y="5405939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634270" y="5405938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779416" y="5716049"/>
            <a:ext cx="115428" cy="434130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894844" y="5716049"/>
            <a:ext cx="115428" cy="434130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871638" y="4013823"/>
            <a:ext cx="133588" cy="39362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03796" y="5347077"/>
            <a:ext cx="115428" cy="395445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0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06"/>
            <a:ext cx="9144000" cy="7031865"/>
          </a:xfrm>
        </p:spPr>
      </p:pic>
      <p:sp>
        <p:nvSpPr>
          <p:cNvPr id="5" name="Rectangle 4"/>
          <p:cNvSpPr/>
          <p:nvPr/>
        </p:nvSpPr>
        <p:spPr>
          <a:xfrm>
            <a:off x="2096662" y="1576463"/>
            <a:ext cx="6006773" cy="25853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Chµo mõng </a:t>
            </a:r>
          </a:p>
          <a:p>
            <a:pPr algn="ctr"/>
            <a:r>
              <a:rPr lang="en-US" sz="5400" b="1" cap="none" spc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c¸c thÇy c« gi¸o</a:t>
            </a:r>
          </a:p>
          <a:p>
            <a:pPr algn="ctr"/>
            <a:r>
              <a:rPr lang="en-US" sz="5400" b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.VnAvant" panose="020B7200000000000000" pitchFamily="34" charset="0"/>
              </a:rPr>
              <a:t>vÒ dù giê</a:t>
            </a:r>
            <a:endParaRPr lang="en-US" sz="5400" b="1" cap="none" spc="0">
              <a:ln w="95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6401" y="5135160"/>
            <a:ext cx="4136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TiÕt tËp ®äc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55"/>
            <a:ext cx="9144000" cy="6534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21378" y="876039"/>
            <a:ext cx="8164018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Bµi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hái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sãi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8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3637" y="2490817"/>
            <a:ext cx="33906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lao</a:t>
            </a:r>
            <a:endParaRPr lang="en-US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7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6" y="196289"/>
            <a:ext cx="583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</a:rPr>
              <a:t>C©u hái cña sãi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469" y="964571"/>
            <a:ext cx="867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</a:t>
            </a:r>
            <a:r>
              <a:rPr lang="vi-VN" sz="2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trît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®ang ng¸i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ngñ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0049" y="1279291"/>
            <a:ext cx="351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chåm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tóm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sãc.</a:t>
            </a: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5157" y="2088094"/>
            <a:ext cx="675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- Xin h·y th¶ t«i ra!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7423" y="1710026"/>
            <a:ext cx="557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van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627" y="2388347"/>
            <a:ext cx="126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Sãi nãi: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5157" y="2662934"/>
            <a:ext cx="730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- §u­îc, ta sÏ th¶, nh­ung ng­u¬i h·y nãi chota biÕt: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69" y="3071048"/>
            <a:ext cx="1080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bän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ng­u¬I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ïa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suèt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ngµy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5157" y="4005619"/>
            <a:ext cx="545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- Th¶ t«i ra, råi t«i sÏ nãi.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6678" y="3693545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b¶o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6200" y="4453385"/>
            <a:ext cx="196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ra.</a:t>
            </a:r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689" y="5095831"/>
            <a:ext cx="8355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-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Mçi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nh×n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bá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ch¹y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hay g©y gæ.  Anh hay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12125" y="4469036"/>
            <a:ext cx="690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®¸p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väng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xuèng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533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0951" y="2529840"/>
            <a:ext cx="6731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Tr¶ lêi c©u hái</a:t>
            </a:r>
          </a:p>
        </p:txBody>
      </p:sp>
    </p:spTree>
    <p:extLst>
      <p:ext uri="{BB962C8B-B14F-4D97-AF65-F5344CB8AC3E}">
        <p14:creationId xmlns:p14="http://schemas.microsoft.com/office/powerpoint/2010/main" val="350318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6" y="196289"/>
            <a:ext cx="583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C©u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hái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cña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endParaRPr lang="en-US" sz="3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469" y="964571"/>
            <a:ext cx="867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</a:t>
            </a:r>
            <a:r>
              <a:rPr lang="vi-VN" sz="2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truît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®ang ng¸i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ngñ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0049" y="1279291"/>
            <a:ext cx="351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chåm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tóm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sãc.</a:t>
            </a: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3064" y="2098725"/>
            <a:ext cx="675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Xin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7423" y="1710026"/>
            <a:ext cx="557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van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627" y="2388347"/>
            <a:ext cx="126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Sãi nãi: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9008" y="2707170"/>
            <a:ext cx="7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§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u­îc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187" y="3044238"/>
            <a:ext cx="10805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bän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ứ</a:t>
            </a:r>
            <a:r>
              <a:rPr lang="en-US" sz="24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ïa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suèt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ngµy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5089" y="4074030"/>
            <a:ext cx="545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Th¶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6678" y="3693545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b¶o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6200" y="4453385"/>
            <a:ext cx="196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ra.</a:t>
            </a:r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305" y="4902266"/>
            <a:ext cx="8990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-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Mçi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nh×n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bá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ch¹y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hay  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g©y gæ.    Anh hay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   Cßn </a:t>
            </a:r>
          </a:p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12125" y="4469036"/>
            <a:ext cx="690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Sãc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®¸p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väng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xuèng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6325" y="964571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3569" y="1227352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6803" y="1690666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56553" y="20551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9258" y="2099754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85084" y="26596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6200" y="2423218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9598" y="2752631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9578" y="3124157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3258" y="3732149"/>
            <a:ext cx="54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66495" y="4099736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0199" y="4488610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 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98403" y="4507260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429CA-7A89-D8BB-BE14-3A90A989FFA9}"/>
              </a:ext>
            </a:extLst>
          </p:cNvPr>
          <p:cNvSpPr txBox="1"/>
          <p:nvPr/>
        </p:nvSpPr>
        <p:spPr>
          <a:xfrm>
            <a:off x="1178717" y="4918197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25525-6BC2-8A79-68B6-14B93D927D01}"/>
              </a:ext>
            </a:extLst>
          </p:cNvPr>
          <p:cNvSpPr txBox="1"/>
          <p:nvPr/>
        </p:nvSpPr>
        <p:spPr>
          <a:xfrm>
            <a:off x="1663780" y="5233397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8B34D-A4D2-77F1-E4D1-E1D8DE055FA6}"/>
              </a:ext>
            </a:extLst>
          </p:cNvPr>
          <p:cNvSpPr txBox="1"/>
          <p:nvPr/>
        </p:nvSpPr>
        <p:spPr>
          <a:xfrm>
            <a:off x="7367021" y="5225431"/>
            <a:ext cx="6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561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808" y="2523744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3600" dirty="0" err="1">
                <a:latin typeface=".VnAvant" panose="020B7200000000000000" pitchFamily="34" charset="0"/>
              </a:rPr>
              <a:t>ChuyÖn</a:t>
            </a:r>
            <a:r>
              <a:rPr lang="en-US" sz="3600" dirty="0">
                <a:latin typeface=".VnAvant" panose="020B7200000000000000" pitchFamily="34" charset="0"/>
              </a:rPr>
              <a:t> g× </a:t>
            </a:r>
            <a:r>
              <a:rPr lang="en-US" sz="3600" dirty="0" err="1">
                <a:latin typeface=".VnAvant" panose="020B7200000000000000" pitchFamily="34" charset="0"/>
              </a:rPr>
              <a:t>x¶y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sãc ®ang </a:t>
            </a:r>
            <a:r>
              <a:rPr lang="en-US" sz="3600" dirty="0" err="1">
                <a:latin typeface=".VnAvant" panose="020B7200000000000000" pitchFamily="34" charset="0"/>
              </a:rPr>
              <a:t>chuyÒn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trªn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cµnh</a:t>
            </a:r>
            <a:r>
              <a:rPr lang="en-US" sz="3600" dirty="0">
                <a:latin typeface=".VnAvant" panose="020B7200000000000000" pitchFamily="34" charset="0"/>
              </a:rPr>
              <a:t> c©y?</a:t>
            </a:r>
          </a:p>
        </p:txBody>
      </p:sp>
    </p:spTree>
    <p:extLst>
      <p:ext uri="{BB962C8B-B14F-4D97-AF65-F5344CB8AC3E}">
        <p14:creationId xmlns:p14="http://schemas.microsoft.com/office/powerpoint/2010/main" val="582455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" y="2468880"/>
            <a:ext cx="87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b) </a:t>
            </a:r>
            <a:r>
              <a:rPr lang="en-US" sz="3600" dirty="0" err="1">
                <a:latin typeface=".VnAvant" panose="020B7200000000000000" pitchFamily="34" charset="0"/>
              </a:rPr>
              <a:t>Sãi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hái</a:t>
            </a:r>
            <a:r>
              <a:rPr lang="en-US" sz="3600" dirty="0">
                <a:latin typeface=".VnAvant" panose="020B7200000000000000" pitchFamily="34" charset="0"/>
              </a:rPr>
              <a:t> sãc ®</a:t>
            </a:r>
            <a:r>
              <a:rPr lang="en-US" sz="3600" dirty="0" err="1">
                <a:latin typeface=".VnAvant" panose="020B7200000000000000" pitchFamily="34" charset="0"/>
              </a:rPr>
              <a:t>iÒu</a:t>
            </a:r>
            <a:r>
              <a:rPr lang="en-US" sz="3600" dirty="0">
                <a:latin typeface=".VnAvant" panose="020B7200000000000000" pitchFamily="34" charset="0"/>
              </a:rPr>
              <a:t> g× ?</a:t>
            </a:r>
          </a:p>
        </p:txBody>
      </p:sp>
    </p:spTree>
    <p:extLst>
      <p:ext uri="{BB962C8B-B14F-4D97-AF65-F5344CB8AC3E}">
        <p14:creationId xmlns:p14="http://schemas.microsoft.com/office/powerpoint/2010/main" val="246620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" y="2468880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c) V× sao sãi lóc nµo còng c¶m thÊy buån bùc?</a:t>
            </a:r>
          </a:p>
        </p:txBody>
      </p:sp>
    </p:spTree>
    <p:extLst>
      <p:ext uri="{BB962C8B-B14F-4D97-AF65-F5344CB8AC3E}">
        <p14:creationId xmlns:p14="http://schemas.microsoft.com/office/powerpoint/2010/main" val="1282486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048" y="2418776"/>
            <a:ext cx="8759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ViÕt vµo vë c©u tr¶ lêi cho c©u hái c ë môc 3</a:t>
            </a:r>
          </a:p>
          <a:p>
            <a:endParaRPr lang="en-US" sz="3600">
              <a:latin typeface=".VnAvant" panose="020B7200000000000000" pitchFamily="34" charset="0"/>
            </a:endParaRPr>
          </a:p>
          <a:p>
            <a:r>
              <a:rPr lang="en-US" sz="3600">
                <a:latin typeface=".VnAvant" panose="020B7200000000000000" pitchFamily="34" charset="0"/>
              </a:rPr>
              <a:t>  </a:t>
            </a:r>
            <a:r>
              <a:rPr lang="en-US" sz="3600">
                <a:solidFill>
                  <a:srgbClr val="FFC000"/>
                </a:solidFill>
                <a:latin typeface=".VnAvant" panose="020B7200000000000000" pitchFamily="34" charset="0"/>
              </a:rPr>
              <a:t>Sãi lóc nµo còng c¶m thÊy buån  bùc v×(….)</a:t>
            </a:r>
          </a:p>
        </p:txBody>
      </p:sp>
    </p:spTree>
    <p:extLst>
      <p:ext uri="{BB962C8B-B14F-4D97-AF65-F5344CB8AC3E}">
        <p14:creationId xmlns:p14="http://schemas.microsoft.com/office/powerpoint/2010/main" val="122555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830" y="853022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Chän tõ ng÷ ®Ó hoµn thiÖn c©u vµ viÕt c©u vµo vë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830" y="2418775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    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nh¶y</a:t>
            </a:r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nhãt</a:t>
            </a:r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  g©y gæ  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h¸t</a:t>
            </a:r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</a:t>
            </a:r>
          </a:p>
          <a:p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        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tèt</a:t>
            </a:r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bông</a:t>
            </a:r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  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ch¨m</a:t>
            </a:r>
            <a:r>
              <a:rPr lang="en-US" sz="3600" dirty="0">
                <a:solidFill>
                  <a:srgbClr val="F60A3D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60A3D"/>
                </a:solidFill>
                <a:latin typeface=".VnAvant" panose="020B7200000000000000" pitchFamily="34" charset="0"/>
              </a:rPr>
              <a:t>chØ</a:t>
            </a:r>
            <a:endParaRPr lang="en-US" sz="3600" dirty="0">
              <a:solidFill>
                <a:srgbClr val="F60A3D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21690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60A3D"/>
                </a:solidFill>
                <a:latin typeface=".VnAvant" panose="020B7200000000000000" pitchFamily="34" charset="0"/>
              </a:rPr>
              <a:t> </a:t>
            </a:r>
            <a:r>
              <a:rPr lang="en-US" sz="3600">
                <a:solidFill>
                  <a:schemeClr val="accent5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a) MÊy chó chim sÎ ®ang (…) trªn cµnh c©y.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120304"/>
            <a:ext cx="87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60A3D"/>
                </a:solidFill>
                <a:latin typeface=".VnAvant" panose="020B7200000000000000" pitchFamily="34" charset="0"/>
              </a:rPr>
              <a:t> </a:t>
            </a:r>
            <a:r>
              <a:rPr lang="en-US" sz="3600">
                <a:solidFill>
                  <a:schemeClr val="accent5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b) Ngu­êi nµo hay (…) th× sÏ kh«ng cã b¹n bÌ.</a:t>
            </a:r>
          </a:p>
        </p:txBody>
      </p:sp>
    </p:spTree>
    <p:extLst>
      <p:ext uri="{BB962C8B-B14F-4D97-AF65-F5344CB8AC3E}">
        <p14:creationId xmlns:p14="http://schemas.microsoft.com/office/powerpoint/2010/main" val="170556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ông có mô tả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25458"/>
            <a:ext cx="8572500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59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5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9027C9-72EE-18D5-11DB-5BCB4B733789}"/>
              </a:ext>
            </a:extLst>
          </p:cNvPr>
          <p:cNvSpPr txBox="1"/>
          <p:nvPr/>
        </p:nvSpPr>
        <p:spPr>
          <a:xfrm>
            <a:off x="225469" y="964571"/>
            <a:ext cx="8678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</a:t>
            </a:r>
            <a:r>
              <a:rPr lang="vi-VN" sz="4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truît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®ang ng¸i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ngñ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8A68E0-9D28-9115-CDC2-FCADCA1878B3}"/>
              </a:ext>
            </a:extLst>
          </p:cNvPr>
          <p:cNvCxnSpPr>
            <a:cxnSpLocks/>
          </p:cNvCxnSpPr>
          <p:nvPr/>
        </p:nvCxnSpPr>
        <p:spPr>
          <a:xfrm flipH="1">
            <a:off x="3847012" y="964571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46D1DD-B79B-614A-9DBA-4205A1A0122E}"/>
              </a:ext>
            </a:extLst>
          </p:cNvPr>
          <p:cNvCxnSpPr>
            <a:cxnSpLocks/>
          </p:cNvCxnSpPr>
          <p:nvPr/>
        </p:nvCxnSpPr>
        <p:spPr>
          <a:xfrm flipH="1">
            <a:off x="2605618" y="1614516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AB66DE-D5BC-6702-3BEE-60539088334E}"/>
              </a:ext>
            </a:extLst>
          </p:cNvPr>
          <p:cNvCxnSpPr>
            <a:cxnSpLocks/>
          </p:cNvCxnSpPr>
          <p:nvPr/>
        </p:nvCxnSpPr>
        <p:spPr>
          <a:xfrm flipH="1">
            <a:off x="7037055" y="1614516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170634-3808-9C38-D228-15BDFF97E7C6}"/>
              </a:ext>
            </a:extLst>
          </p:cNvPr>
          <p:cNvCxnSpPr>
            <a:cxnSpLocks/>
          </p:cNvCxnSpPr>
          <p:nvPr/>
        </p:nvCxnSpPr>
        <p:spPr>
          <a:xfrm flipH="1">
            <a:off x="8370184" y="2264462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64DB6-E981-6286-0E23-49459854E860}"/>
              </a:ext>
            </a:extLst>
          </p:cNvPr>
          <p:cNvCxnSpPr>
            <a:cxnSpLocks/>
          </p:cNvCxnSpPr>
          <p:nvPr/>
        </p:nvCxnSpPr>
        <p:spPr>
          <a:xfrm flipH="1">
            <a:off x="8491217" y="2253617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F04949-7C97-F335-E82A-067309F8B474}"/>
              </a:ext>
            </a:extLst>
          </p:cNvPr>
          <p:cNvSpPr txBox="1"/>
          <p:nvPr/>
        </p:nvSpPr>
        <p:spPr>
          <a:xfrm>
            <a:off x="256351" y="3553508"/>
            <a:ext cx="835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  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4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EF644B-BAF1-2DB3-DCEE-2D02D5C64B80}"/>
              </a:ext>
            </a:extLst>
          </p:cNvPr>
          <p:cNvCxnSpPr>
            <a:cxnSpLocks/>
          </p:cNvCxnSpPr>
          <p:nvPr/>
        </p:nvCxnSpPr>
        <p:spPr>
          <a:xfrm flipH="1">
            <a:off x="4450967" y="3576126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BD4417-0847-6D2D-A09D-EC5BE98860DF}"/>
              </a:ext>
            </a:extLst>
          </p:cNvPr>
          <p:cNvCxnSpPr>
            <a:cxnSpLocks/>
          </p:cNvCxnSpPr>
          <p:nvPr/>
        </p:nvCxnSpPr>
        <p:spPr>
          <a:xfrm flipH="1">
            <a:off x="972127" y="4215227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A54FE-CE0E-5EAD-9AF0-D2BF461A6614}"/>
              </a:ext>
            </a:extLst>
          </p:cNvPr>
          <p:cNvCxnSpPr>
            <a:cxnSpLocks/>
          </p:cNvCxnSpPr>
          <p:nvPr/>
        </p:nvCxnSpPr>
        <p:spPr>
          <a:xfrm flipH="1">
            <a:off x="8485025" y="4189423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3D1ED6-92E5-6A6A-19B4-B4E83F62AC59}"/>
              </a:ext>
            </a:extLst>
          </p:cNvPr>
          <p:cNvCxnSpPr>
            <a:cxnSpLocks/>
          </p:cNvCxnSpPr>
          <p:nvPr/>
        </p:nvCxnSpPr>
        <p:spPr>
          <a:xfrm flipH="1">
            <a:off x="8619101" y="4206509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6A86961-0939-299C-D683-C9E3E7E8878D}"/>
              </a:ext>
            </a:extLst>
          </p:cNvPr>
          <p:cNvCxnSpPr>
            <a:cxnSpLocks/>
          </p:cNvCxnSpPr>
          <p:nvPr/>
        </p:nvCxnSpPr>
        <p:spPr>
          <a:xfrm flipH="1">
            <a:off x="3968045" y="4305575"/>
            <a:ext cx="242066" cy="639101"/>
          </a:xfrm>
          <a:prstGeom prst="line">
            <a:avLst/>
          </a:prstGeom>
          <a:ln w="28575">
            <a:solidFill>
              <a:srgbClr val="F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8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39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6" y="196289"/>
            <a:ext cx="583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C©u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hái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cña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endParaRPr lang="en-US" sz="3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469" y="964571"/>
            <a:ext cx="867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</a:t>
            </a:r>
            <a:r>
              <a:rPr lang="vi-VN" sz="2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truît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          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®ang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ng¸i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ngñ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0049" y="1279291"/>
            <a:ext cx="351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chåm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tóm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sãc.</a:t>
            </a: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3566" y="2124599"/>
            <a:ext cx="675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Xin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7423" y="1710026"/>
            <a:ext cx="557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van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627" y="2388347"/>
            <a:ext cx="126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Sãi nãi: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921" y="2788457"/>
            <a:ext cx="7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§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u­îc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69" y="3071048"/>
            <a:ext cx="10805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bän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ứ</a:t>
            </a:r>
            <a:r>
              <a:rPr lang="en-US" sz="24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nhãt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ïa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suèt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ngµy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6678" y="4256448"/>
            <a:ext cx="545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Th¶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6678" y="3801167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b¶o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7423" y="4809856"/>
            <a:ext cx="196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ra.</a:t>
            </a:r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350" y="5363264"/>
            <a:ext cx="8355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-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Mçi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nh×n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bá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ch¹y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hay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g©y gæ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Anh hay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2628" y="4801401"/>
            <a:ext cx="690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®¸p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väng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xuèng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56553" y="20551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85084" y="26596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79DD4-4A9E-62AD-13E7-D105F0244D1F}"/>
              </a:ext>
            </a:extLst>
          </p:cNvPr>
          <p:cNvSpPr txBox="1"/>
          <p:nvPr/>
        </p:nvSpPr>
        <p:spPr>
          <a:xfrm>
            <a:off x="-21514" y="842620"/>
            <a:ext cx="167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FF0000"/>
                </a:solidFill>
              </a:rPr>
              <a:t>Đoạn</a:t>
            </a:r>
            <a:r>
              <a:rPr lang="en-SG" sz="2800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64DA3-7AE1-9F27-8BF5-83171F779EE8}"/>
              </a:ext>
            </a:extLst>
          </p:cNvPr>
          <p:cNvSpPr txBox="1"/>
          <p:nvPr/>
        </p:nvSpPr>
        <p:spPr>
          <a:xfrm>
            <a:off x="-21514" y="4711730"/>
            <a:ext cx="167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FF0000"/>
                </a:solidFill>
              </a:rPr>
              <a:t>Đoạn</a:t>
            </a:r>
            <a:r>
              <a:rPr lang="en-SG" sz="2800" dirty="0">
                <a:solidFill>
                  <a:srgbClr val="FF0000"/>
                </a:solidFill>
              </a:rPr>
              <a:t> 2:</a:t>
            </a:r>
          </a:p>
        </p:txBody>
      </p:sp>
      <p:sp>
        <p:nvSpPr>
          <p:cNvPr id="19" name="TextBox 18">
            <a:hlinkClick r:id="rId2" action="ppaction://hlinksldjump"/>
            <a:extLst>
              <a:ext uri="{FF2B5EF4-FFF2-40B4-BE49-F238E27FC236}">
                <a16:creationId xmlns:a16="http://schemas.microsoft.com/office/drawing/2014/main" id="{62999382-C1C1-110D-C7AC-F367636F92F3}"/>
              </a:ext>
            </a:extLst>
          </p:cNvPr>
          <p:cNvSpPr txBox="1"/>
          <p:nvPr/>
        </p:nvSpPr>
        <p:spPr>
          <a:xfrm>
            <a:off x="3479209" y="1277809"/>
            <a:ext cx="1685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.VnAvant" panose="020B7200000000000000" pitchFamily="34" charset="0"/>
              </a:rPr>
              <a:t>ng¸i </a:t>
            </a:r>
            <a:r>
              <a:rPr lang="en-US" sz="2000" dirty="0" err="1">
                <a:solidFill>
                  <a:srgbClr val="FF0000"/>
                </a:solidFill>
                <a:latin typeface=".VnAvant" panose="020B7200000000000000" pitchFamily="34" charset="0"/>
              </a:rPr>
              <a:t>ngñ</a:t>
            </a:r>
            <a:endParaRPr lang="en-SG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23E9CE-B14B-B1F3-5598-9AF34D6CBFD6}"/>
              </a:ext>
            </a:extLst>
          </p:cNvPr>
          <p:cNvSpPr txBox="1"/>
          <p:nvPr/>
        </p:nvSpPr>
        <p:spPr>
          <a:xfrm>
            <a:off x="3643680" y="4799919"/>
            <a:ext cx="1713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rgbClr val="FF0000"/>
                </a:solidFill>
                <a:latin typeface=".VnAvant" panose="020B7200000000000000" pitchFamily="34" charset="0"/>
              </a:rPr>
              <a:t>tãt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164295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7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Buồn Ngủ Đẹp Ngộ Nghĩnh, Hài Hước, Dễ Thương">
            <a:extLst>
              <a:ext uri="{FF2B5EF4-FFF2-40B4-BE49-F238E27FC236}">
                <a16:creationId xmlns:a16="http://schemas.microsoft.com/office/drawing/2014/main" id="{FBBAFBC9-2DA6-906B-FF53-3CF570BE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7" y="1349407"/>
            <a:ext cx="6161102" cy="47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4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556" y="196289"/>
            <a:ext cx="583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C©u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hái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cña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endParaRPr lang="en-US" sz="3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469" y="964571"/>
            <a:ext cx="8678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  </a:t>
            </a:r>
            <a:r>
              <a:rPr lang="vi-VN" sz="2000" dirty="0">
                <a:solidFill>
                  <a:srgbClr val="0070C0"/>
                </a:solidFill>
                <a:latin typeface=".VnAvant" panose="020B7200000000000000" pitchFamily="34" charset="0"/>
              </a:rPr>
              <a:t>Mét chó 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®ang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chuyÒn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cµnh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bçng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truît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ch©n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          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tróng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l·o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®ang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ng¸i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ngñ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0049" y="1279291"/>
            <a:ext cx="351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chåm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dËy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tóm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sãc.</a:t>
            </a: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3566" y="2124599"/>
            <a:ext cx="675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Xin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7423" y="1710026"/>
            <a:ext cx="557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van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627" y="2388347"/>
            <a:ext cx="126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Sãi nãi: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921" y="2788457"/>
            <a:ext cx="7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§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u­îc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69" y="3071048"/>
            <a:ext cx="10805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    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bän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ng­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¬i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  <a:r>
              <a:rPr lang="en-US" sz="2400" dirty="0" err="1">
                <a:solidFill>
                  <a:srgbClr val="0070C0"/>
                </a:solidFill>
                <a:latin typeface=".VnAvant" panose="020B7200000000000000" pitchFamily="34" charset="0"/>
              </a:rPr>
              <a:t>ứ</a:t>
            </a:r>
            <a:r>
              <a:rPr lang="en-US" sz="24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nhãt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ïa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suèt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ngµy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</a:t>
            </a:r>
          </a:p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ta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6678" y="4256448"/>
            <a:ext cx="545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- Th¶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sÏ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6678" y="3801167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b¶o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7423" y="4809856"/>
            <a:ext cx="196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Sãi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¶ sãc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ra.</a:t>
            </a:r>
            <a:endParaRPr lang="en-US" sz="2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350" y="5363264"/>
            <a:ext cx="8355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       -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Mçi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nh×n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thÊy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bá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ch¹y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hay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g©y gæ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Anh hay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buån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bùc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anh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kh«ng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 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Cßn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lóc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còng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vui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v×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t«I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nhiÒu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b¹n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tèt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2628" y="4801401"/>
            <a:ext cx="6908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Sãc nh¶y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tãt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lªn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c©y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cao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®¸p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väng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.VnAvant" panose="020B7200000000000000" pitchFamily="34" charset="0"/>
              </a:rPr>
              <a:t>xuèng</a:t>
            </a:r>
            <a:r>
              <a:rPr lang="en-US" sz="2000" dirty="0">
                <a:solidFill>
                  <a:srgbClr val="0070C0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56553" y="20551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85084" y="2659697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79DD4-4A9E-62AD-13E7-D105F0244D1F}"/>
              </a:ext>
            </a:extLst>
          </p:cNvPr>
          <p:cNvSpPr txBox="1"/>
          <p:nvPr/>
        </p:nvSpPr>
        <p:spPr>
          <a:xfrm>
            <a:off x="-21514" y="871395"/>
            <a:ext cx="167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FF0000"/>
                </a:solidFill>
              </a:rPr>
              <a:t>Đoạn</a:t>
            </a:r>
            <a:r>
              <a:rPr lang="en-SG" sz="2800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64DA3-7AE1-9F27-8BF5-83171F779EE8}"/>
              </a:ext>
            </a:extLst>
          </p:cNvPr>
          <p:cNvSpPr txBox="1"/>
          <p:nvPr/>
        </p:nvSpPr>
        <p:spPr>
          <a:xfrm>
            <a:off x="-21514" y="4711730"/>
            <a:ext cx="167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FF0000"/>
                </a:solidFill>
              </a:rPr>
              <a:t>Đoạn</a:t>
            </a:r>
            <a:r>
              <a:rPr lang="en-SG" sz="2800" dirty="0">
                <a:solidFill>
                  <a:srgbClr val="FF0000"/>
                </a:solidFill>
              </a:rPr>
              <a:t> 2:</a:t>
            </a:r>
          </a:p>
        </p:txBody>
      </p:sp>
      <p:sp>
        <p:nvSpPr>
          <p:cNvPr id="19" name="TextBox 18">
            <a:hlinkClick r:id="rId2" action="ppaction://hlinksldjump"/>
            <a:extLst>
              <a:ext uri="{FF2B5EF4-FFF2-40B4-BE49-F238E27FC236}">
                <a16:creationId xmlns:a16="http://schemas.microsoft.com/office/drawing/2014/main" id="{62999382-C1C1-110D-C7AC-F367636F92F3}"/>
              </a:ext>
            </a:extLst>
          </p:cNvPr>
          <p:cNvSpPr txBox="1"/>
          <p:nvPr/>
        </p:nvSpPr>
        <p:spPr>
          <a:xfrm>
            <a:off x="3461454" y="1278044"/>
            <a:ext cx="1685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.VnAvant" panose="020B7200000000000000" pitchFamily="34" charset="0"/>
              </a:rPr>
              <a:t>ng¸i </a:t>
            </a:r>
            <a:r>
              <a:rPr lang="en-US" sz="2000" dirty="0" err="1">
                <a:solidFill>
                  <a:srgbClr val="FF0000"/>
                </a:solidFill>
                <a:latin typeface=".VnAvant" panose="020B7200000000000000" pitchFamily="34" charset="0"/>
              </a:rPr>
              <a:t>ngñ</a:t>
            </a:r>
            <a:endParaRPr lang="en-SG" sz="2000" dirty="0"/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E123E9CE-B14B-B1F3-5598-9AF34D6CBFD6}"/>
              </a:ext>
            </a:extLst>
          </p:cNvPr>
          <p:cNvSpPr txBox="1"/>
          <p:nvPr/>
        </p:nvSpPr>
        <p:spPr>
          <a:xfrm>
            <a:off x="3649746" y="4801824"/>
            <a:ext cx="181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.VnAvant" panose="020B7200000000000000" pitchFamily="34" charset="0"/>
              </a:rPr>
              <a:t>nh¶y </a:t>
            </a:r>
            <a:r>
              <a:rPr lang="en-US" sz="2000" dirty="0" err="1">
                <a:solidFill>
                  <a:srgbClr val="FF0000"/>
                </a:solidFill>
                <a:latin typeface=".VnAvant" panose="020B7200000000000000" pitchFamily="34" charset="0"/>
              </a:rPr>
              <a:t>tãt</a:t>
            </a:r>
            <a:endParaRPr lang="en-SG" sz="2000" dirty="0"/>
          </a:p>
        </p:txBody>
      </p:sp>
    </p:spTree>
    <p:extLst>
      <p:ext uri="{BB962C8B-B14F-4D97-AF65-F5344CB8AC3E}">
        <p14:creationId xmlns:p14="http://schemas.microsoft.com/office/powerpoint/2010/main" val="40350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</TotalTime>
  <Words>1693</Words>
  <Application>Microsoft Office PowerPoint</Application>
  <PresentationFormat>On-screen Show (4:3)</PresentationFormat>
  <Paragraphs>137</Paragraphs>
  <Slides>26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Duy Cường Bùi</cp:lastModifiedBy>
  <cp:revision>68</cp:revision>
  <dcterms:created xsi:type="dcterms:W3CDTF">2020-08-26T02:05:47Z</dcterms:created>
  <dcterms:modified xsi:type="dcterms:W3CDTF">2024-03-22T01:30:17Z</dcterms:modified>
</cp:coreProperties>
</file>