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60" r:id="rId4"/>
    <p:sldId id="276" r:id="rId5"/>
    <p:sldId id="272" r:id="rId6"/>
    <p:sldId id="279" r:id="rId7"/>
    <p:sldId id="278" r:id="rId8"/>
    <p:sldId id="277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5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582DA-2202-31F8-1FBB-C34F94993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B24DCB-2548-B506-495B-E19C1035A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B001-2C07-7719-6B1D-ED6E1159E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4B7C9-AB94-4DE0-B734-C23AF7E7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10387-4694-E9B4-DC2D-039FE1BF1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2028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A40FA-356C-4C49-1BC6-5841F0225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E4654-A3F0-A7A9-DF46-0B7F1B9FF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DC4C6-09B0-8C34-9AF7-FF256DBCB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EC39-8AC8-5577-1DA9-53730E0B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4536E-584C-1749-8B47-6609F358F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6972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6F1488-C18F-5F8C-763E-ACE268B4E1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25D283-9C30-D702-29D2-682390684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85CE2-82CB-FF46-5745-4B124B169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5FF8E-4083-2139-67F9-39E8A11B1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8DDD9-6A39-A5D6-DC4F-F2B03C3A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9137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C7044-2030-588F-9C9A-C03E3540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A4E2-554F-D634-0104-9ED2885CE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59CE6-7929-8DDF-F7B2-969B1721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BC2D7-C743-6F6D-E448-DC696CBC5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19545-6332-84C5-E48F-46796D91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373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B389E-4CFA-5977-ED90-9508E086E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31267-AC87-ACA2-B4FF-B9A2FB590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1BE39-DFAA-7085-DDD7-137F1655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44C61-56F2-FCDB-CD2C-48F5CA9C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A34B3-0D3D-3237-4473-6915AE94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19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6527E-7D42-0F11-A3E5-CD843194B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96294-A51C-81A0-83B4-E94F3BB504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1B1DE-3C4C-3277-F846-2104899CB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06DD8-8F03-C907-5778-6270B727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4EA0B-5226-4406-D24C-0244E379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D9BBF-F9C8-B781-8D87-F77999CE0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8228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75679-C831-E561-BB7F-1B30B550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6FB70-3CA8-759E-3D02-4CAC12012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4B3275-0730-7971-24F9-A661FF61F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9D7BFA-6430-EF2D-5218-9128B19645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ED2A0-C8EA-E8A5-93BC-39E6274A4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A80887-8266-F719-2C16-59313A44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4E7DCA-DD6B-FED1-BF4A-1F386C6D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6F2422-418D-F558-2564-C62615071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0323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94903-5272-767D-0894-0147D4BE4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3C890-D871-C190-7DE8-56388C4AC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08C69-1F78-B4F8-EF6B-20D714406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EB211-7944-C47B-8C90-372980F88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66154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899973-7ECB-8948-AF93-0EF4B512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C3D16E-F601-004D-30D7-4A06B629E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73940-B05D-F8A1-3357-3EACC36CB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3094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CCBCC-1419-69B9-3F29-CF162F5D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CCBC1-5E09-77AB-CAB4-2338CF3BB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C9202-B388-3FBD-AD27-558C3AA69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DD53-81C9-CA57-2983-80AE4C06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5B3C8-FF64-E178-FE8F-6F9CF5EE3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58682-5330-05C0-4A6F-5E40368F7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0562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DED6-28AF-77EC-3ED5-2E10B9361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EAB6A-E84A-06EE-24AD-A34AF849D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C6707D-4B90-C113-BB93-C95C90658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D9907-1F8C-817A-3421-C9A4570F5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D06B0-BFD7-908C-BD00-71676698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9B8F0-C0C3-810B-A25F-76AD7177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883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7DB9D1-DBF5-7186-16F3-F093C26F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CF935-A851-72EB-88DC-4F337A1BF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9AEFE-33BB-294E-0EB7-4DB39C97A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4258C-031D-4843-AD31-6420A107A326}" type="datetimeFigureOut">
              <a:rPr lang="en-SG" smtClean="0"/>
              <a:t>12/3/2024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32C07-BD76-1B44-2A65-2A3E19DF35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74079-4132-550C-6984-C7C47AF50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6BCA2-6A92-4C6D-AED3-F7328B50EF2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3484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EEC7BDBF-42BC-6F90-295F-B297EDD0B7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EF77FE-FAFC-1DD0-C147-F7F5F0641D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9" y="-195309"/>
            <a:ext cx="12112101" cy="705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3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57E9A-C24C-42FF-20DF-553FD807C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256A2-F077-EFC3-A932-A8FDF2395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1736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5757333" y="3166533"/>
            <a:ext cx="3098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endParaRPr lang="en-US" sz="2400">
              <a:sym typeface="Wingdings" panose="05000000000000000000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70517" y="1066453"/>
            <a:ext cx="1117698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Trong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một đàn dê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Một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con: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Một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giả giọng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đàn dê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giọng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Một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Nghe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đàn dê con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tíu tít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giọng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đàn con.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743D93-0DD4-42A8-BAA6-37000BC3E512}"/>
              </a:ext>
            </a:extLst>
          </p:cNvPr>
          <p:cNvSpPr txBox="1"/>
          <p:nvPr/>
        </p:nvSpPr>
        <p:spPr>
          <a:xfrm>
            <a:off x="2585620" y="253319"/>
            <a:ext cx="6094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61FF5B-A0CC-48BE-7F4A-649B2F0E0F2D}"/>
              </a:ext>
            </a:extLst>
          </p:cNvPr>
          <p:cNvSpPr txBox="1"/>
          <p:nvPr/>
        </p:nvSpPr>
        <p:spPr>
          <a:xfrm>
            <a:off x="664772" y="1134917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26A66-14C0-416C-29A3-4D4FB7F2B342}"/>
              </a:ext>
            </a:extLst>
          </p:cNvPr>
          <p:cNvSpPr txBox="1"/>
          <p:nvPr/>
        </p:nvSpPr>
        <p:spPr>
          <a:xfrm>
            <a:off x="8963044" y="1169467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2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898F12-E29F-A822-BE81-4322FE732968}"/>
              </a:ext>
            </a:extLst>
          </p:cNvPr>
          <p:cNvSpPr txBox="1"/>
          <p:nvPr/>
        </p:nvSpPr>
        <p:spPr>
          <a:xfrm>
            <a:off x="720175" y="1991259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3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B08501-90E0-FA35-C50F-1CB3AF54054A}"/>
              </a:ext>
            </a:extLst>
          </p:cNvPr>
          <p:cNvSpPr txBox="1"/>
          <p:nvPr/>
        </p:nvSpPr>
        <p:spPr>
          <a:xfrm>
            <a:off x="6509045" y="2010993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4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33474A-C52F-DE9A-140A-6B462BFAFB0A}"/>
              </a:ext>
            </a:extLst>
          </p:cNvPr>
          <p:cNvSpPr txBox="1"/>
          <p:nvPr/>
        </p:nvSpPr>
        <p:spPr>
          <a:xfrm>
            <a:off x="800829" y="2425772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5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AD62C0-4B28-7419-29F1-31849E165B92}"/>
              </a:ext>
            </a:extLst>
          </p:cNvPr>
          <p:cNvSpPr txBox="1"/>
          <p:nvPr/>
        </p:nvSpPr>
        <p:spPr>
          <a:xfrm>
            <a:off x="4775198" y="2453056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6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7A6D1F-DB29-50F0-CF73-0BA5452638EE}"/>
              </a:ext>
            </a:extLst>
          </p:cNvPr>
          <p:cNvSpPr txBox="1"/>
          <p:nvPr/>
        </p:nvSpPr>
        <p:spPr>
          <a:xfrm>
            <a:off x="800829" y="3316175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7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8172AD-2B3C-A3C3-1066-2F37BF9ADF90}"/>
              </a:ext>
            </a:extLst>
          </p:cNvPr>
          <p:cNvSpPr txBox="1"/>
          <p:nvPr/>
        </p:nvSpPr>
        <p:spPr>
          <a:xfrm>
            <a:off x="743357" y="3708326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8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7782D3-5CBD-E543-B927-D526B4BC658B}"/>
              </a:ext>
            </a:extLst>
          </p:cNvPr>
          <p:cNvSpPr txBox="1"/>
          <p:nvPr/>
        </p:nvSpPr>
        <p:spPr>
          <a:xfrm>
            <a:off x="4459914" y="3709921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9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D4DC55-F7C2-1A39-7F8F-21CE175C5092}"/>
              </a:ext>
            </a:extLst>
          </p:cNvPr>
          <p:cNvSpPr txBox="1"/>
          <p:nvPr/>
        </p:nvSpPr>
        <p:spPr>
          <a:xfrm>
            <a:off x="6348874" y="3732419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10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BF4C5F-0B1A-AD31-A088-5F917FD5C57D}"/>
              </a:ext>
            </a:extLst>
          </p:cNvPr>
          <p:cNvSpPr txBox="1"/>
          <p:nvPr/>
        </p:nvSpPr>
        <p:spPr>
          <a:xfrm>
            <a:off x="718311" y="4134199"/>
            <a:ext cx="668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11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D366BB-B5C2-51E4-1432-D988EBCD24DF}"/>
              </a:ext>
            </a:extLst>
          </p:cNvPr>
          <p:cNvSpPr txBox="1"/>
          <p:nvPr/>
        </p:nvSpPr>
        <p:spPr>
          <a:xfrm>
            <a:off x="4335500" y="4134199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12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A7158E-C537-983C-8295-A250207815C7}"/>
              </a:ext>
            </a:extLst>
          </p:cNvPr>
          <p:cNvSpPr txBox="1"/>
          <p:nvPr/>
        </p:nvSpPr>
        <p:spPr>
          <a:xfrm>
            <a:off x="544497" y="5011323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13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9852380-F212-796D-ADBC-48241D662722}"/>
              </a:ext>
            </a:extLst>
          </p:cNvPr>
          <p:cNvSpPr txBox="1"/>
          <p:nvPr/>
        </p:nvSpPr>
        <p:spPr>
          <a:xfrm>
            <a:off x="755789" y="5816863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14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5FE90C-10D6-627D-79D3-DD035018EDF5}"/>
              </a:ext>
            </a:extLst>
          </p:cNvPr>
          <p:cNvSpPr txBox="1"/>
          <p:nvPr/>
        </p:nvSpPr>
        <p:spPr>
          <a:xfrm>
            <a:off x="718311" y="6223175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15</a:t>
            </a:r>
            <a:endParaRPr lang="en-SG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9564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3735F6E-51C5-48E5-86C1-8745258FEADD}"/>
              </a:ext>
            </a:extLst>
          </p:cNvPr>
          <p:cNvSpPr txBox="1"/>
          <p:nvPr/>
        </p:nvSpPr>
        <p:spPr>
          <a:xfrm>
            <a:off x="1038688" y="874245"/>
            <a:ext cx="2068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 err="1">
                <a:solidFill>
                  <a:srgbClr val="C00000"/>
                </a:solidFill>
              </a:rPr>
              <a:t>khu</a:t>
            </a:r>
            <a:r>
              <a:rPr lang="en-SG" sz="3200" dirty="0">
                <a:solidFill>
                  <a:srgbClr val="C00000"/>
                </a:solidFill>
              </a:rPr>
              <a:t> </a:t>
            </a:r>
            <a:r>
              <a:rPr lang="en-SG" sz="3200" dirty="0" err="1">
                <a:solidFill>
                  <a:srgbClr val="C00000"/>
                </a:solidFill>
              </a:rPr>
              <a:t>rừng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A6A0DE-A967-4F92-B86B-E9D52186DD4C}"/>
              </a:ext>
            </a:extLst>
          </p:cNvPr>
          <p:cNvSpPr txBox="1"/>
          <p:nvPr/>
        </p:nvSpPr>
        <p:spPr>
          <a:xfrm>
            <a:off x="3701988" y="874242"/>
            <a:ext cx="2068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 err="1">
                <a:solidFill>
                  <a:srgbClr val="C00000"/>
                </a:solidFill>
              </a:rPr>
              <a:t>giả</a:t>
            </a:r>
            <a:r>
              <a:rPr lang="en-SG" sz="3200" dirty="0">
                <a:solidFill>
                  <a:srgbClr val="C00000"/>
                </a:solidFill>
              </a:rPr>
              <a:t> </a:t>
            </a:r>
            <a:r>
              <a:rPr lang="en-SG" sz="3200" dirty="0" err="1">
                <a:solidFill>
                  <a:srgbClr val="C00000"/>
                </a:solidFill>
              </a:rPr>
              <a:t>giọng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4B1CD-583C-42A5-92C8-DBD29633D219}"/>
              </a:ext>
            </a:extLst>
          </p:cNvPr>
          <p:cNvSpPr txBox="1"/>
          <p:nvPr/>
        </p:nvSpPr>
        <p:spPr>
          <a:xfrm>
            <a:off x="6599068" y="874243"/>
            <a:ext cx="2068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 err="1">
                <a:solidFill>
                  <a:srgbClr val="C00000"/>
                </a:solidFill>
              </a:rPr>
              <a:t>tíu</a:t>
            </a:r>
            <a:r>
              <a:rPr lang="en-SG" sz="3200" dirty="0">
                <a:solidFill>
                  <a:srgbClr val="C00000"/>
                </a:solidFill>
              </a:rPr>
              <a:t> </a:t>
            </a:r>
            <a:r>
              <a:rPr lang="en-SG" sz="3200" dirty="0" err="1">
                <a:solidFill>
                  <a:srgbClr val="C00000"/>
                </a:solidFill>
              </a:rPr>
              <a:t>tít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0C3BED-D3DC-4F11-AE67-0801A2DDB1B3}"/>
              </a:ext>
            </a:extLst>
          </p:cNvPr>
          <p:cNvSpPr txBox="1"/>
          <p:nvPr/>
        </p:nvSpPr>
        <p:spPr>
          <a:xfrm>
            <a:off x="9084815" y="874244"/>
            <a:ext cx="2068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 err="1">
                <a:solidFill>
                  <a:srgbClr val="C00000"/>
                </a:solidFill>
              </a:rPr>
              <a:t>xoa</a:t>
            </a:r>
            <a:r>
              <a:rPr lang="en-SG" sz="3200" dirty="0">
                <a:solidFill>
                  <a:srgbClr val="C00000"/>
                </a:solidFill>
              </a:rPr>
              <a:t> </a:t>
            </a:r>
            <a:r>
              <a:rPr lang="en-SG" sz="3200" dirty="0" err="1">
                <a:solidFill>
                  <a:srgbClr val="C00000"/>
                </a:solidFill>
              </a:rPr>
              <a:t>đầu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350405-29B0-07D8-EC36-76D577BE35EB}"/>
              </a:ext>
            </a:extLst>
          </p:cNvPr>
          <p:cNvSpPr txBox="1"/>
          <p:nvPr/>
        </p:nvSpPr>
        <p:spPr>
          <a:xfrm>
            <a:off x="1038688" y="874246"/>
            <a:ext cx="2068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 err="1">
                <a:solidFill>
                  <a:srgbClr val="C00000"/>
                </a:solidFill>
              </a:rPr>
              <a:t>khu</a:t>
            </a:r>
            <a:r>
              <a:rPr lang="en-SG" sz="3200" dirty="0">
                <a:solidFill>
                  <a:srgbClr val="C00000"/>
                </a:solidFill>
              </a:rPr>
              <a:t> </a:t>
            </a:r>
            <a:r>
              <a:rPr lang="en-SG" sz="3200" dirty="0" err="1">
                <a:solidFill>
                  <a:srgbClr val="C00000"/>
                </a:solidFill>
              </a:rPr>
              <a:t>rừng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3C4B9C-7B13-5F88-4BF3-024217B61D60}"/>
              </a:ext>
            </a:extLst>
          </p:cNvPr>
          <p:cNvSpPr txBox="1"/>
          <p:nvPr/>
        </p:nvSpPr>
        <p:spPr>
          <a:xfrm>
            <a:off x="3701988" y="874243"/>
            <a:ext cx="2068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 err="1">
                <a:solidFill>
                  <a:srgbClr val="C00000"/>
                </a:solidFill>
              </a:rPr>
              <a:t>giả</a:t>
            </a:r>
            <a:r>
              <a:rPr lang="en-SG" sz="3200" dirty="0">
                <a:solidFill>
                  <a:srgbClr val="C00000"/>
                </a:solidFill>
              </a:rPr>
              <a:t> </a:t>
            </a:r>
            <a:r>
              <a:rPr lang="en-SG" sz="3200" dirty="0" err="1">
                <a:solidFill>
                  <a:srgbClr val="C00000"/>
                </a:solidFill>
              </a:rPr>
              <a:t>giọng</a:t>
            </a:r>
            <a:endParaRPr lang="en-SG" sz="3200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F8B6D1-2F56-F327-30AF-E3D7E11E9121}"/>
              </a:ext>
            </a:extLst>
          </p:cNvPr>
          <p:cNvSpPr txBox="1"/>
          <p:nvPr/>
        </p:nvSpPr>
        <p:spPr>
          <a:xfrm>
            <a:off x="6599068" y="874244"/>
            <a:ext cx="2068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 err="1">
                <a:solidFill>
                  <a:srgbClr val="C00000"/>
                </a:solidFill>
              </a:rPr>
              <a:t>tíu</a:t>
            </a:r>
            <a:r>
              <a:rPr lang="en-SG" sz="3200" dirty="0">
                <a:solidFill>
                  <a:srgbClr val="C00000"/>
                </a:solidFill>
              </a:rPr>
              <a:t> </a:t>
            </a:r>
            <a:r>
              <a:rPr lang="en-SG" sz="3200" dirty="0" err="1">
                <a:solidFill>
                  <a:srgbClr val="C00000"/>
                </a:solidFill>
              </a:rPr>
              <a:t>tít</a:t>
            </a:r>
            <a:endParaRPr lang="en-SG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53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5757333" y="3166533"/>
            <a:ext cx="3098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endParaRPr lang="en-US" sz="2400">
              <a:sym typeface="Wingdings" panose="05000000000000000000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70517" y="1066453"/>
            <a:ext cx="1117698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Trong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một đàn dê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Một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con: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Ai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Một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xa,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giả giọng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đàn dê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giọng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Một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Nghe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đàn dê con ra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tíu tít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giọng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Dê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đàn con.</a:t>
            </a:r>
          </a:p>
          <a:p>
            <a:pPr algn="just">
              <a:lnSpc>
                <a:spcPct val="10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743D93-0DD4-42A8-BAA6-37000BC3E512}"/>
              </a:ext>
            </a:extLst>
          </p:cNvPr>
          <p:cNvSpPr txBox="1"/>
          <p:nvPr/>
        </p:nvSpPr>
        <p:spPr>
          <a:xfrm>
            <a:off x="2585620" y="253319"/>
            <a:ext cx="6094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61FF5B-A0CC-48BE-7F4A-649B2F0E0F2D}"/>
              </a:ext>
            </a:extLst>
          </p:cNvPr>
          <p:cNvSpPr txBox="1"/>
          <p:nvPr/>
        </p:nvSpPr>
        <p:spPr>
          <a:xfrm>
            <a:off x="664772" y="1134917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226A66-14C0-416C-29A3-4D4FB7F2B342}"/>
              </a:ext>
            </a:extLst>
          </p:cNvPr>
          <p:cNvSpPr txBox="1"/>
          <p:nvPr/>
        </p:nvSpPr>
        <p:spPr>
          <a:xfrm>
            <a:off x="8963044" y="1169467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2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898F12-E29F-A822-BE81-4322FE732968}"/>
              </a:ext>
            </a:extLst>
          </p:cNvPr>
          <p:cNvSpPr txBox="1"/>
          <p:nvPr/>
        </p:nvSpPr>
        <p:spPr>
          <a:xfrm>
            <a:off x="720175" y="1991259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3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B08501-90E0-FA35-C50F-1CB3AF54054A}"/>
              </a:ext>
            </a:extLst>
          </p:cNvPr>
          <p:cNvSpPr txBox="1"/>
          <p:nvPr/>
        </p:nvSpPr>
        <p:spPr>
          <a:xfrm>
            <a:off x="6509045" y="2010993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4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33474A-C52F-DE9A-140A-6B462BFAFB0A}"/>
              </a:ext>
            </a:extLst>
          </p:cNvPr>
          <p:cNvSpPr txBox="1"/>
          <p:nvPr/>
        </p:nvSpPr>
        <p:spPr>
          <a:xfrm>
            <a:off x="800829" y="2425772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5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AD62C0-4B28-7419-29F1-31849E165B92}"/>
              </a:ext>
            </a:extLst>
          </p:cNvPr>
          <p:cNvSpPr txBox="1"/>
          <p:nvPr/>
        </p:nvSpPr>
        <p:spPr>
          <a:xfrm>
            <a:off x="4775198" y="2453056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6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7A6D1F-DB29-50F0-CF73-0BA5452638EE}"/>
              </a:ext>
            </a:extLst>
          </p:cNvPr>
          <p:cNvSpPr txBox="1"/>
          <p:nvPr/>
        </p:nvSpPr>
        <p:spPr>
          <a:xfrm>
            <a:off x="800829" y="3316175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7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8172AD-2B3C-A3C3-1066-2F37BF9ADF90}"/>
              </a:ext>
            </a:extLst>
          </p:cNvPr>
          <p:cNvSpPr txBox="1"/>
          <p:nvPr/>
        </p:nvSpPr>
        <p:spPr>
          <a:xfrm>
            <a:off x="743357" y="3708326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8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7782D3-5CBD-E543-B927-D526B4BC658B}"/>
              </a:ext>
            </a:extLst>
          </p:cNvPr>
          <p:cNvSpPr txBox="1"/>
          <p:nvPr/>
        </p:nvSpPr>
        <p:spPr>
          <a:xfrm>
            <a:off x="4459914" y="3709921"/>
            <a:ext cx="381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9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7D4DC55-F7C2-1A39-7F8F-21CE175C5092}"/>
              </a:ext>
            </a:extLst>
          </p:cNvPr>
          <p:cNvSpPr txBox="1"/>
          <p:nvPr/>
        </p:nvSpPr>
        <p:spPr>
          <a:xfrm>
            <a:off x="6348874" y="3732419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10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BF4C5F-0B1A-AD31-A088-5F917FD5C57D}"/>
              </a:ext>
            </a:extLst>
          </p:cNvPr>
          <p:cNvSpPr txBox="1"/>
          <p:nvPr/>
        </p:nvSpPr>
        <p:spPr>
          <a:xfrm>
            <a:off x="718311" y="4134199"/>
            <a:ext cx="668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11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D366BB-B5C2-51E4-1432-D988EBCD24DF}"/>
              </a:ext>
            </a:extLst>
          </p:cNvPr>
          <p:cNvSpPr txBox="1"/>
          <p:nvPr/>
        </p:nvSpPr>
        <p:spPr>
          <a:xfrm>
            <a:off x="4335500" y="4134199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12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A7158E-C537-983C-8295-A250207815C7}"/>
              </a:ext>
            </a:extLst>
          </p:cNvPr>
          <p:cNvSpPr txBox="1"/>
          <p:nvPr/>
        </p:nvSpPr>
        <p:spPr>
          <a:xfrm>
            <a:off x="544497" y="5011323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13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9852380-F212-796D-ADBC-48241D662722}"/>
              </a:ext>
            </a:extLst>
          </p:cNvPr>
          <p:cNvSpPr txBox="1"/>
          <p:nvPr/>
        </p:nvSpPr>
        <p:spPr>
          <a:xfrm>
            <a:off x="755789" y="5816863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14</a:t>
            </a:r>
            <a:endParaRPr lang="en-SG" sz="2000" b="1" dirty="0">
              <a:solidFill>
                <a:srgbClr val="0070C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5FE90C-10D6-627D-79D3-DD035018EDF5}"/>
              </a:ext>
            </a:extLst>
          </p:cNvPr>
          <p:cNvSpPr txBox="1"/>
          <p:nvPr/>
        </p:nvSpPr>
        <p:spPr>
          <a:xfrm>
            <a:off x="718311" y="6223175"/>
            <a:ext cx="630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15</a:t>
            </a:r>
            <a:endParaRPr lang="en-SG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4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AFFE56-C009-4470-987B-EFAA6B97EA54}"/>
              </a:ext>
            </a:extLst>
          </p:cNvPr>
          <p:cNvSpPr txBox="1"/>
          <p:nvPr/>
        </p:nvSpPr>
        <p:spPr>
          <a:xfrm>
            <a:off x="852257" y="2121764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một đàn dê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7DA6DF-36E2-4205-9292-1C7864A5B10D}"/>
              </a:ext>
            </a:extLst>
          </p:cNvPr>
          <p:cNvSpPr txBox="1"/>
          <p:nvPr/>
        </p:nvSpPr>
        <p:spPr>
          <a:xfrm>
            <a:off x="852256" y="2975500"/>
            <a:ext cx="9143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dê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xa,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giả giọng dê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E5339C0-8A81-40E1-9B53-5C1010E26E8E}"/>
              </a:ext>
            </a:extLst>
          </p:cNvPr>
          <p:cNvCxnSpPr/>
          <p:nvPr/>
        </p:nvCxnSpPr>
        <p:spPr>
          <a:xfrm flipH="1">
            <a:off x="3647842" y="2992941"/>
            <a:ext cx="92075" cy="642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92B83C-993B-4818-8833-7D92047B83E1}"/>
              </a:ext>
            </a:extLst>
          </p:cNvPr>
          <p:cNvCxnSpPr/>
          <p:nvPr/>
        </p:nvCxnSpPr>
        <p:spPr>
          <a:xfrm flipH="1">
            <a:off x="4076330" y="2121764"/>
            <a:ext cx="92075" cy="642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D023B5E-3D0F-4E02-AB47-BFEBC04DA5FE}"/>
              </a:ext>
            </a:extLst>
          </p:cNvPr>
          <p:cNvCxnSpPr/>
          <p:nvPr/>
        </p:nvCxnSpPr>
        <p:spPr>
          <a:xfrm flipH="1">
            <a:off x="5378217" y="2975500"/>
            <a:ext cx="92075" cy="642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936003D-4978-7C61-5417-7A256AFE089A}"/>
              </a:ext>
            </a:extLst>
          </p:cNvPr>
          <p:cNvCxnSpPr/>
          <p:nvPr/>
        </p:nvCxnSpPr>
        <p:spPr>
          <a:xfrm flipH="1">
            <a:off x="9619606" y="2118910"/>
            <a:ext cx="92075" cy="642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B079C3B-8867-55D7-01F1-C0D9419B8CF7}"/>
              </a:ext>
            </a:extLst>
          </p:cNvPr>
          <p:cNvCxnSpPr/>
          <p:nvPr/>
        </p:nvCxnSpPr>
        <p:spPr>
          <a:xfrm flipH="1">
            <a:off x="9676258" y="2120505"/>
            <a:ext cx="92075" cy="642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356E0F5-215F-9C67-6E1D-264D07C1265C}"/>
              </a:ext>
            </a:extLst>
          </p:cNvPr>
          <p:cNvCxnSpPr/>
          <p:nvPr/>
        </p:nvCxnSpPr>
        <p:spPr>
          <a:xfrm flipH="1">
            <a:off x="8772155" y="3011991"/>
            <a:ext cx="92075" cy="642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F230541-8A9F-7614-1856-8D3F4CCE5DE3}"/>
              </a:ext>
            </a:extLst>
          </p:cNvPr>
          <p:cNvCxnSpPr/>
          <p:nvPr/>
        </p:nvCxnSpPr>
        <p:spPr>
          <a:xfrm flipH="1">
            <a:off x="8680080" y="3011991"/>
            <a:ext cx="92075" cy="642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A5C96DB-F7F0-ABB9-FD9C-2013E91AC891}"/>
              </a:ext>
            </a:extLst>
          </p:cNvPr>
          <p:cNvCxnSpPr/>
          <p:nvPr/>
        </p:nvCxnSpPr>
        <p:spPr>
          <a:xfrm flipH="1">
            <a:off x="7167239" y="2118910"/>
            <a:ext cx="92075" cy="642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94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9496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5757333" y="3166533"/>
            <a:ext cx="3098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endParaRPr lang="en-US" sz="2400">
              <a:sym typeface="Wingdings" panose="05000000000000000000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1306744" y="1686219"/>
            <a:ext cx="101415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Trong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nọ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một đàn dê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Một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dê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con: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Một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dê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xa,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giả giọng dê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đàn dê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giọng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Một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dê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Nghe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đàn dê con ra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tíu tít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giọng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Dê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đàn con.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743D93-0DD4-42A8-BAA6-37000BC3E512}"/>
              </a:ext>
            </a:extLst>
          </p:cNvPr>
          <p:cNvSpPr txBox="1"/>
          <p:nvPr/>
        </p:nvSpPr>
        <p:spPr>
          <a:xfrm>
            <a:off x="2630009" y="771127"/>
            <a:ext cx="60945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E6E70F-9F41-6C40-7E4D-B096563CE832}"/>
              </a:ext>
            </a:extLst>
          </p:cNvPr>
          <p:cNvSpPr txBox="1"/>
          <p:nvPr/>
        </p:nvSpPr>
        <p:spPr>
          <a:xfrm>
            <a:off x="138284" y="1637859"/>
            <a:ext cx="167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err="1">
                <a:solidFill>
                  <a:srgbClr val="0070C0"/>
                </a:solidFill>
              </a:rPr>
              <a:t>Đoạn</a:t>
            </a:r>
            <a:r>
              <a:rPr lang="en-SG" sz="2800" dirty="0">
                <a:solidFill>
                  <a:srgbClr val="0070C0"/>
                </a:solidFill>
              </a:rPr>
              <a:t> 1: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7AF4D7-4AAF-128E-0213-E0357BA9EA67}"/>
              </a:ext>
            </a:extLst>
          </p:cNvPr>
          <p:cNvSpPr txBox="1"/>
          <p:nvPr/>
        </p:nvSpPr>
        <p:spPr>
          <a:xfrm>
            <a:off x="138284" y="2730516"/>
            <a:ext cx="167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err="1">
                <a:solidFill>
                  <a:srgbClr val="0070C0"/>
                </a:solidFill>
              </a:rPr>
              <a:t>Đoạn</a:t>
            </a:r>
            <a:r>
              <a:rPr lang="en-SG" sz="2800" dirty="0">
                <a:solidFill>
                  <a:srgbClr val="0070C0"/>
                </a:solidFill>
              </a:rPr>
              <a:t> 2: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2A5D79-8D00-6344-DA03-0A14C0CE3944}"/>
              </a:ext>
            </a:extLst>
          </p:cNvPr>
          <p:cNvSpPr txBox="1"/>
          <p:nvPr/>
        </p:nvSpPr>
        <p:spPr>
          <a:xfrm>
            <a:off x="8533291" y="2792071"/>
            <a:ext cx="149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 giọng   </a:t>
            </a:r>
            <a:endParaRPr lang="en-SG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4F0BB3-D240-E024-DFE6-5C92FF532937}"/>
              </a:ext>
            </a:extLst>
          </p:cNvPr>
          <p:cNvSpPr txBox="1"/>
          <p:nvPr/>
        </p:nvSpPr>
        <p:spPr>
          <a:xfrm>
            <a:off x="1306744" y="4253545"/>
            <a:ext cx="1490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tíu tít   </a:t>
            </a:r>
            <a:endParaRPr lang="en-SG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DFBE73-85A0-1CC8-831B-F226F1FAC8E2}"/>
              </a:ext>
            </a:extLst>
          </p:cNvPr>
          <p:cNvSpPr txBox="1"/>
          <p:nvPr/>
        </p:nvSpPr>
        <p:spPr>
          <a:xfrm>
            <a:off x="219075" y="3879877"/>
            <a:ext cx="167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err="1">
                <a:solidFill>
                  <a:srgbClr val="0070C0"/>
                </a:solidFill>
              </a:rPr>
              <a:t>Đoạn</a:t>
            </a:r>
            <a:r>
              <a:rPr lang="en-SG" sz="2800" dirty="0">
                <a:solidFill>
                  <a:srgbClr val="0070C0"/>
                </a:solidFill>
              </a:rPr>
              <a:t> 3:</a:t>
            </a:r>
          </a:p>
        </p:txBody>
      </p:sp>
    </p:spTree>
    <p:extLst>
      <p:ext uri="{BB962C8B-B14F-4D97-AF65-F5344CB8AC3E}">
        <p14:creationId xmlns:p14="http://schemas.microsoft.com/office/powerpoint/2010/main" val="24313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  <p:bldP spid="3" grpId="0"/>
      <p:bldP spid="11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575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Duy Cường Bùi</dc:creator>
  <cp:lastModifiedBy>Duy Cường Bùi</cp:lastModifiedBy>
  <cp:revision>27</cp:revision>
  <dcterms:created xsi:type="dcterms:W3CDTF">2024-03-12T03:04:32Z</dcterms:created>
  <dcterms:modified xsi:type="dcterms:W3CDTF">2024-03-13T02:30:18Z</dcterms:modified>
</cp:coreProperties>
</file>