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8" r:id="rId3"/>
    <p:sldMasterId id="2147483710" r:id="rId4"/>
    <p:sldMasterId id="2147483722" r:id="rId5"/>
    <p:sldMasterId id="2147483734" r:id="rId6"/>
    <p:sldMasterId id="2147483746" r:id="rId7"/>
    <p:sldMasterId id="2147483758" r:id="rId8"/>
  </p:sldMasterIdLst>
  <p:notesMasterIdLst>
    <p:notesMasterId r:id="rId36"/>
  </p:notesMasterIdLst>
  <p:sldIdLst>
    <p:sldId id="256" r:id="rId9"/>
    <p:sldId id="265" r:id="rId10"/>
    <p:sldId id="309" r:id="rId11"/>
    <p:sldId id="298" r:id="rId12"/>
    <p:sldId id="312" r:id="rId13"/>
    <p:sldId id="311" r:id="rId14"/>
    <p:sldId id="310" r:id="rId15"/>
    <p:sldId id="313" r:id="rId16"/>
    <p:sldId id="314" r:id="rId17"/>
    <p:sldId id="288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297" r:id="rId26"/>
    <p:sldId id="322" r:id="rId27"/>
    <p:sldId id="282" r:id="rId28"/>
    <p:sldId id="323" r:id="rId29"/>
    <p:sldId id="284" r:id="rId30"/>
    <p:sldId id="285" r:id="rId31"/>
    <p:sldId id="286" r:id="rId32"/>
    <p:sldId id="287" r:id="rId33"/>
    <p:sldId id="283" r:id="rId34"/>
    <p:sldId id="441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9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4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2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6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673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95397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14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69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9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0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6468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2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4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6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97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30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0498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5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0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9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34365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6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5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7886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5628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5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0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8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48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8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76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64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8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1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2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65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9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632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65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2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67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211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68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429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31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010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3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1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1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48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7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9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9DE757-951A-2AA0-C228-D98A579158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C0F7CA-CB84-5B8F-98FB-B54DB1E0ADAF}"/>
              </a:ext>
            </a:extLst>
          </p:cNvPr>
          <p:cNvGrpSpPr/>
          <p:nvPr userDrawn="1"/>
        </p:nvGrpSpPr>
        <p:grpSpPr>
          <a:xfrm>
            <a:off x="-3225593" y="567009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B1B37B-FEF0-B212-6E7B-AE665E9F78AC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8166299-E597-8C12-639B-0FE5936BCBD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5BCCCE-ABA0-92C3-1CF4-DCC6F377C967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7A8032-C709-5659-6DF9-A18E609C32AB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36F45-A5DF-3277-4AEC-B21B84781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07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5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3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5.xml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3.png"/><Relationship Id="rId11" Type="http://schemas.openxmlformats.org/officeDocument/2006/relationships/slide" Target="slide24.xml"/><Relationship Id="rId5" Type="http://schemas.openxmlformats.org/officeDocument/2006/relationships/image" Target="../media/image48.png"/><Relationship Id="rId15" Type="http://schemas.openxmlformats.org/officeDocument/2006/relationships/slide" Target="slide23.xml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.png"/><Relationship Id="rId11" Type="http://schemas.openxmlformats.org/officeDocument/2006/relationships/slide" Target="slide21.xml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.png"/><Relationship Id="rId11" Type="http://schemas.openxmlformats.org/officeDocument/2006/relationships/slide" Target="slide21.xml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.png"/><Relationship Id="rId11" Type="http://schemas.openxmlformats.org/officeDocument/2006/relationships/slide" Target="slide21.xml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.png"/><Relationship Id="rId11" Type="http://schemas.openxmlformats.org/officeDocument/2006/relationships/slide" Target="slide21.xml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audio" Target="../media/audio5.wav"/><Relationship Id="rId9" Type="http://schemas.openxmlformats.org/officeDocument/2006/relationships/image" Target="../media/image58.pn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in a dress&#10;&#10;Description automatically generated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1380A1-2FD8-849F-D679-7F48387AF85D}"/>
              </a:ext>
            </a:extLst>
          </p:cNvPr>
          <p:cNvSpPr txBox="1"/>
          <p:nvPr/>
        </p:nvSpPr>
        <p:spPr>
          <a:xfrm>
            <a:off x="4472311" y="119865"/>
            <a:ext cx="722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FAC606-9257-0FC8-9477-81F79D114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202" y="737574"/>
            <a:ext cx="4048095" cy="96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416" y="1664475"/>
            <a:ext cx="6992718" cy="26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79C0D9-AF04-911B-CE20-820E30C4A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83928"/>
            <a:ext cx="331041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901C9-C39E-D032-6F6A-09669DC0F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60196-61B2-CF33-772B-E110D64B6128}"/>
              </a:ext>
            </a:extLst>
          </p:cNvPr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ã ba Đông Dương: Điểm đến hấp dẫn nhiều du khách">
            <a:extLst>
              <a:ext uri="{FF2B5EF4-FFF2-40B4-BE49-F238E27FC236}">
                <a16:creationId xmlns:a16="http://schemas.microsoft.com/office/drawing/2014/main" id="{E7C15107-4258-E35D-0848-A56B1E4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0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C79705-09C8-B12B-AF68-212EFB95AFA1}"/>
              </a:ext>
            </a:extLst>
          </p:cNvPr>
          <p:cNvGrpSpPr/>
          <p:nvPr/>
        </p:nvGrpSpPr>
        <p:grpSpPr>
          <a:xfrm>
            <a:off x="95250" y="1631167"/>
            <a:ext cx="6629400" cy="2357163"/>
            <a:chOff x="1254332" y="888214"/>
            <a:chExt cx="8492132" cy="1181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904D1C-AAE9-2EA3-2A7C-076CBBFB3992}"/>
                </a:ext>
              </a:extLst>
            </p:cNvPr>
            <p:cNvSpPr txBox="1"/>
            <p:nvPr/>
          </p:nvSpPr>
          <p:spPr>
            <a:xfrm>
              <a:off x="2032724" y="926145"/>
              <a:ext cx="7713740" cy="114339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7ACC3-7A00-4615-A207-50F40040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AC948-08D1-762A-9A72-D7AE0857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2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3" y="1305326"/>
            <a:ext cx="8904501" cy="100924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68699" y="1335200"/>
            <a:ext cx="793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Xác định được vị trí địa lí của vùng Tây Nguyên trên bản đồ hoặc lược đồ.</a:t>
            </a:r>
            <a:endParaRPr kumimoji="0" lang="en-GB" sz="28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9608" y="2498584"/>
            <a:ext cx="8904501" cy="854216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2018368" y="2514927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Trình bày được một trong những đặc điểm thiên nhiên (ví dụ: địa hình, đất đai, khí hậu, rừng,...) của vùng Tây Nguyên.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2C5C4419-D77D-4A62-D9D4-732BA027D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3" y="3586846"/>
            <a:ext cx="8904501" cy="956579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30489C82-36C6-E6A7-CEE8-0D0A3B78B7F7}"/>
              </a:ext>
            </a:extLst>
          </p:cNvPr>
          <p:cNvSpPr txBox="1"/>
          <p:nvPr/>
        </p:nvSpPr>
        <p:spPr>
          <a:xfrm>
            <a:off x="2008843" y="3624166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nét điển hình của khí hậu thông qua đọc số liệu về lượng mưa, nhiệt độ của một địa điểm ở vùng Tây Nguyên.</a:t>
            </a:r>
          </a:p>
        </p:txBody>
      </p:sp>
      <p:pic>
        <p:nvPicPr>
          <p:cNvPr id="2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84966C79-5EF4-1EDB-F448-3C00ABC84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6051" l="70098" r="97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3" b="42849"/>
          <a:stretch/>
        </p:blipFill>
        <p:spPr bwMode="auto">
          <a:xfrm>
            <a:off x="9836118" y="3319864"/>
            <a:ext cx="2444713" cy="3639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9E8DFE75-2A6B-C1A9-3BA3-FDDB3D7BC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5" b="56476" l="1961" r="32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" t="4812" r="71179" b="49447"/>
          <a:stretch/>
        </p:blipFill>
        <p:spPr bwMode="auto">
          <a:xfrm>
            <a:off x="218166" y="3878317"/>
            <a:ext cx="2102795" cy="2912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E256CC8-92F5-F863-24AB-A3E837F15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9118" y="4834621"/>
            <a:ext cx="8904501" cy="956579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FC5F8ABB-1622-DCE6-5FD6-CD37D13E155E}"/>
              </a:ext>
            </a:extLst>
          </p:cNvPr>
          <p:cNvSpPr txBox="1"/>
          <p:nvPr/>
        </p:nvSpPr>
        <p:spPr>
          <a:xfrm>
            <a:off x="1999318" y="4871941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vai trò của rừng đối với tự nhiên, hoạt động sản xuất và đời sống của người dân ở vùng Tây Nguyên.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A3E4DD69-253C-1EFE-2DC3-1929D23C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2" y="5962649"/>
            <a:ext cx="8904501" cy="828675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A737DB52-1C5D-602A-0F8D-3E52FA8FBE26}"/>
              </a:ext>
            </a:extLst>
          </p:cNvPr>
          <p:cNvSpPr txBox="1"/>
          <p:nvPr/>
        </p:nvSpPr>
        <p:spPr>
          <a:xfrm>
            <a:off x="2056468" y="6072091"/>
            <a:ext cx="793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Đưa ra được một số biện pháp bảo vệ rừng ở Tây Nguyên.</a:t>
            </a:r>
          </a:p>
        </p:txBody>
      </p:sp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7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88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Cam-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251454" y="2900761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Cam-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-chia, Trung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Quốc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Thái Lan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275713" y="4945330"/>
              <a:ext cx="3856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Trung 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uốc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121593" cy="2021175"/>
            <a:chOff x="330935" y="-47311"/>
            <a:chExt cx="13775900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484754" y="498032"/>
              <a:ext cx="13622081" cy="694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 w="12700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4400" i="0" dirty="0">
                  <a:ln w="12700">
                    <a:solidFill>
                      <a:schemeClr val="tx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ao, rộng lớn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Hẹp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 phẳng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56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378228" y="3219280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tầng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phẳng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212592" y="4861048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66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Lâm Viên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 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ây Nguyên">
            <a:hlinkClick r:id="" action="ppaction://media"/>
            <a:extLst>
              <a:ext uri="{FF2B5EF4-FFF2-40B4-BE49-F238E27FC236}">
                <a16:creationId xmlns:a16="http://schemas.microsoft.com/office/drawing/2014/main" id="{D87B6AA9-7A50-8799-E95D-6BDCD3825E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43251" y="14573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hình ảnh trong video gợi cho em những điều gì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B81A7-14C8-E4DC-9CFE-02AEA19459DD}"/>
              </a:ext>
            </a:extLst>
          </p:cNvPr>
          <p:cNvSpPr txBox="1"/>
          <p:nvPr/>
        </p:nvSpPr>
        <p:spPr>
          <a:xfrm>
            <a:off x="3143251" y="31718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kể những điều đã biết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0DD9E-A9DE-80E0-27B7-99DA37368B94}"/>
              </a:ext>
            </a:extLst>
          </p:cNvPr>
          <p:cNvGrpSpPr/>
          <p:nvPr/>
        </p:nvGrpSpPr>
        <p:grpSpPr>
          <a:xfrm>
            <a:off x="0" y="1526392"/>
            <a:ext cx="7162800" cy="3540908"/>
            <a:chOff x="1254332" y="888214"/>
            <a:chExt cx="9175407" cy="1774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C199E-23B3-8D23-64FF-C81A30ABA549}"/>
                </a:ext>
              </a:extLst>
            </p:cNvPr>
            <p:cNvSpPr txBox="1"/>
            <p:nvPr/>
          </p:nvSpPr>
          <p:spPr>
            <a:xfrm>
              <a:off x="2032724" y="926145"/>
              <a:ext cx="8397015" cy="1736646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E3F1F0-E47B-940E-4CDE-494201E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5EA78C-BBF7-FB0F-7A85-5A7BA58F6539}"/>
              </a:ext>
            </a:extLst>
          </p:cNvPr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5F86-480B-5B5A-97D8-65BC8062B656}"/>
              </a:ext>
            </a:extLst>
          </p:cNvPr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0B738-236B-48DF-B48E-0B41C541ED29}"/>
              </a:ext>
            </a:extLst>
          </p:cNvPr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914682-3119-1E8D-099C-451EFFCD5B44}"/>
              </a:ext>
            </a:extLst>
          </p:cNvPr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FD1554-56D6-D856-B70C-9E87FED3908C}"/>
              </a:ext>
            </a:extLst>
          </p:cNvPr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D0DF0C-2EC4-4230-15F9-7779979DE4CE}"/>
              </a:ext>
            </a:extLst>
          </p:cNvPr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58F750-B319-C8F6-933C-918F22053273}"/>
              </a:ext>
            </a:extLst>
          </p:cNvPr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756</Words>
  <Application>Microsoft Office PowerPoint</Application>
  <PresentationFormat>Widescreen</PresentationFormat>
  <Paragraphs>83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等线</vt:lpstr>
      <vt:lpstr>等线 Light</vt:lpstr>
      <vt:lpstr>DFPOP1-W9</vt:lpstr>
      <vt:lpstr>iCiel Altus</vt:lpstr>
      <vt:lpstr>印品黑体</vt:lpstr>
      <vt:lpstr>Arial</vt:lpstr>
      <vt:lpstr>Calibri</vt:lpstr>
      <vt:lpstr>Calibri Light</vt:lpstr>
      <vt:lpstr>Cambria</vt:lpstr>
      <vt:lpstr>Office Theme</vt:lpstr>
      <vt:lpstr>Office 主题​​</vt:lpstr>
      <vt:lpstr>1_Custom Design</vt:lpstr>
      <vt:lpstr>1_Office Theme</vt:lpstr>
      <vt:lpstr>2_Office Theme</vt:lpstr>
      <vt:lpstr>3_Office Theme</vt:lpstr>
      <vt:lpstr>4_Office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2023-11-15T02:36:17Z</dcterms:created>
  <dcterms:modified xsi:type="dcterms:W3CDTF">2023-12-10T01:24:13Z</dcterms:modified>
</cp:coreProperties>
</file>