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64" r:id="rId3"/>
    <p:sldId id="259" r:id="rId4"/>
    <p:sldId id="263" r:id="rId5"/>
    <p:sldId id="260" r:id="rId6"/>
    <p:sldId id="272" r:id="rId7"/>
    <p:sldId id="278" r:id="rId8"/>
    <p:sldId id="279" r:id="rId9"/>
    <p:sldId id="273" r:id="rId10"/>
    <p:sldId id="274" r:id="rId11"/>
    <p:sldId id="275" r:id="rId12"/>
    <p:sldId id="343" r:id="rId13"/>
    <p:sldId id="344" r:id="rId14"/>
    <p:sldId id="345" r:id="rId15"/>
    <p:sldId id="349" r:id="rId16"/>
    <p:sldId id="346" r:id="rId17"/>
    <p:sldId id="348" r:id="rId18"/>
    <p:sldId id="347" r:id="rId19"/>
    <p:sldId id="257" r:id="rId20"/>
    <p:sldId id="267" r:id="rId21"/>
    <p:sldId id="270" r:id="rId22"/>
  </p:sldIdLst>
  <p:sldSz cx="12192000" cy="6858000"/>
  <p:notesSz cx="6858000" cy="9144000"/>
  <p:embeddedFontLst>
    <p:embeddedFont>
      <p:font typeface="UTM Avo" panose="02040603050506020204" pitchFamily="18" charset="0"/>
      <p:regular r:id="rId24"/>
      <p:bold r:id="rId25"/>
      <p:italic r:id="rId26"/>
      <p:boldItalic r:id="rId27"/>
    </p:embeddedFont>
  </p:embeddedFontLst>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1215E-DBAE-4367-ABFE-8D986FEB3FB3}" v="3" dt="2024-02-01T05:10:19.095"/>
    <p1510:client id="{A057A284-A0AD-4BA2-8B7B-D6B42420B130}" v="117" dt="2024-02-01T15:43:06.1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8808" autoAdjust="0"/>
  </p:normalViewPr>
  <p:slideViewPr>
    <p:cSldViewPr snapToGrid="0">
      <p:cViewPr>
        <p:scale>
          <a:sx n="75" d="100"/>
          <a:sy n="75" d="100"/>
        </p:scale>
        <p:origin x="1536"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49512 Phạm Ngọc Anh" userId="cefd2df1-5fa3-4dec-87c8-c5040616a0c8" providerId="ADAL" clId="{8101215E-DBAE-4367-ABFE-8D986FEB3FB3}"/>
    <pc:docChg chg="modSld">
      <pc:chgData name="a49512 Phạm Ngọc Anh" userId="cefd2df1-5fa3-4dec-87c8-c5040616a0c8" providerId="ADAL" clId="{8101215E-DBAE-4367-ABFE-8D986FEB3FB3}" dt="2024-02-01T05:10:05.148" v="45" actId="1076"/>
      <pc:docMkLst>
        <pc:docMk/>
      </pc:docMkLst>
      <pc:sldChg chg="modSp mod">
        <pc:chgData name="a49512 Phạm Ngọc Anh" userId="cefd2df1-5fa3-4dec-87c8-c5040616a0c8" providerId="ADAL" clId="{8101215E-DBAE-4367-ABFE-8D986FEB3FB3}" dt="2024-02-01T05:10:05.148" v="45" actId="1076"/>
        <pc:sldMkLst>
          <pc:docMk/>
          <pc:sldMk cId="0" sldId="256"/>
        </pc:sldMkLst>
        <pc:spChg chg="mod">
          <ac:chgData name="a49512 Phạm Ngọc Anh" userId="cefd2df1-5fa3-4dec-87c8-c5040616a0c8" providerId="ADAL" clId="{8101215E-DBAE-4367-ABFE-8D986FEB3FB3}" dt="2024-02-01T05:10:05.148" v="45" actId="1076"/>
          <ac:spMkLst>
            <pc:docMk/>
            <pc:sldMk cId="0" sldId="256"/>
            <ac:spMk id="3" creationId="{CAB9AF7D-4456-5252-6C52-89EDF4404272}"/>
          </ac:spMkLst>
        </pc:spChg>
      </pc:sldChg>
    </pc:docChg>
  </pc:docChgLst>
  <pc:docChgLst>
    <pc:chgData name="a49512 Phạm Ngọc Anh" userId="cefd2df1-5fa3-4dec-87c8-c5040616a0c8" providerId="ADAL" clId="{A057A284-A0AD-4BA2-8B7B-D6B42420B130}"/>
    <pc:docChg chg="undo custSel addSld delSld modSld modMainMaster">
      <pc:chgData name="a49512 Phạm Ngọc Anh" userId="cefd2df1-5fa3-4dec-87c8-c5040616a0c8" providerId="ADAL" clId="{A057A284-A0AD-4BA2-8B7B-D6B42420B130}" dt="2024-02-01T15:43:06.175" v="890"/>
      <pc:docMkLst>
        <pc:docMk/>
      </pc:docMkLst>
      <pc:sldChg chg="modSp mod modTransition">
        <pc:chgData name="a49512 Phạm Ngọc Anh" userId="cefd2df1-5fa3-4dec-87c8-c5040616a0c8" providerId="ADAL" clId="{A057A284-A0AD-4BA2-8B7B-D6B42420B130}" dt="2024-02-01T15:29:07.594" v="880"/>
        <pc:sldMkLst>
          <pc:docMk/>
          <pc:sldMk cId="0" sldId="256"/>
        </pc:sldMkLst>
        <pc:spChg chg="mod">
          <ac:chgData name="a49512 Phạm Ngọc Anh" userId="cefd2df1-5fa3-4dec-87c8-c5040616a0c8" providerId="ADAL" clId="{A057A284-A0AD-4BA2-8B7B-D6B42420B130}" dt="2024-02-01T15:09:56.999" v="118" actId="1076"/>
          <ac:spMkLst>
            <pc:docMk/>
            <pc:sldMk cId="0" sldId="256"/>
            <ac:spMk id="3" creationId="{CAB9AF7D-4456-5252-6C52-89EDF4404272}"/>
          </ac:spMkLst>
        </pc:spChg>
        <pc:spChg chg="mod">
          <ac:chgData name="a49512 Phạm Ngọc Anh" userId="cefd2df1-5fa3-4dec-87c8-c5040616a0c8" providerId="ADAL" clId="{A057A284-A0AD-4BA2-8B7B-D6B42420B130}" dt="2024-02-01T15:09:51.491" v="116" actId="1076"/>
          <ac:spMkLst>
            <pc:docMk/>
            <pc:sldMk cId="0" sldId="256"/>
            <ac:spMk id="9" creationId="{D2B0C381-AC83-477C-A42B-612BDE63DE3C}"/>
          </ac:spMkLst>
        </pc:spChg>
      </pc:sldChg>
      <pc:sldChg chg="addSp delSp modSp mod modTransition setBg modAnim">
        <pc:chgData name="a49512 Phạm Ngọc Anh" userId="cefd2df1-5fa3-4dec-87c8-c5040616a0c8" providerId="ADAL" clId="{A057A284-A0AD-4BA2-8B7B-D6B42420B130}" dt="2024-02-01T15:43:06.175" v="890"/>
        <pc:sldMkLst>
          <pc:docMk/>
          <pc:sldMk cId="3340922502" sldId="257"/>
        </pc:sldMkLst>
        <pc:spChg chg="mod">
          <ac:chgData name="a49512 Phạm Ngọc Anh" userId="cefd2df1-5fa3-4dec-87c8-c5040616a0c8" providerId="ADAL" clId="{A057A284-A0AD-4BA2-8B7B-D6B42420B130}" dt="2024-02-01T15:27:51.829" v="856" actId="207"/>
          <ac:spMkLst>
            <pc:docMk/>
            <pc:sldMk cId="3340922502" sldId="257"/>
            <ac:spMk id="4" creationId="{9571F541-914C-D266-CC9C-CA30A7AD5ACB}"/>
          </ac:spMkLst>
        </pc:spChg>
        <pc:spChg chg="mod">
          <ac:chgData name="a49512 Phạm Ngọc Anh" userId="cefd2df1-5fa3-4dec-87c8-c5040616a0c8" providerId="ADAL" clId="{A057A284-A0AD-4BA2-8B7B-D6B42420B130}" dt="2024-02-01T15:27:51.829" v="856" actId="207"/>
          <ac:spMkLst>
            <pc:docMk/>
            <pc:sldMk cId="3340922502" sldId="257"/>
            <ac:spMk id="5" creationId="{05E10063-3F38-3FC5-2FFC-73FBDF94A3CA}"/>
          </ac:spMkLst>
        </pc:spChg>
        <pc:spChg chg="mod">
          <ac:chgData name="a49512 Phạm Ngọc Anh" userId="cefd2df1-5fa3-4dec-87c8-c5040616a0c8" providerId="ADAL" clId="{A057A284-A0AD-4BA2-8B7B-D6B42420B130}" dt="2024-02-01T15:27:51.829" v="856" actId="207"/>
          <ac:spMkLst>
            <pc:docMk/>
            <pc:sldMk cId="3340922502" sldId="257"/>
            <ac:spMk id="6" creationId="{3874955C-4C97-3948-FDB3-5442C0545F0D}"/>
          </ac:spMkLst>
        </pc:spChg>
        <pc:spChg chg="mod">
          <ac:chgData name="a49512 Phạm Ngọc Anh" userId="cefd2df1-5fa3-4dec-87c8-c5040616a0c8" providerId="ADAL" clId="{A057A284-A0AD-4BA2-8B7B-D6B42420B130}" dt="2024-02-01T15:27:51.829" v="856" actId="207"/>
          <ac:spMkLst>
            <pc:docMk/>
            <pc:sldMk cId="3340922502" sldId="257"/>
            <ac:spMk id="7" creationId="{2B220D2E-14C2-3233-B27E-DC8A85F994A0}"/>
          </ac:spMkLst>
        </pc:spChg>
        <pc:spChg chg="mod">
          <ac:chgData name="a49512 Phạm Ngọc Anh" userId="cefd2df1-5fa3-4dec-87c8-c5040616a0c8" providerId="ADAL" clId="{A057A284-A0AD-4BA2-8B7B-D6B42420B130}" dt="2024-02-01T15:27:51.829" v="856" actId="207"/>
          <ac:spMkLst>
            <pc:docMk/>
            <pc:sldMk cId="3340922502" sldId="257"/>
            <ac:spMk id="8" creationId="{49C8734D-22FE-AD69-DC6E-65FBD7724A59}"/>
          </ac:spMkLst>
        </pc:spChg>
        <pc:spChg chg="mod">
          <ac:chgData name="a49512 Phạm Ngọc Anh" userId="cefd2df1-5fa3-4dec-87c8-c5040616a0c8" providerId="ADAL" clId="{A057A284-A0AD-4BA2-8B7B-D6B42420B130}" dt="2024-02-01T15:27:51.829" v="856" actId="207"/>
          <ac:spMkLst>
            <pc:docMk/>
            <pc:sldMk cId="3340922502" sldId="257"/>
            <ac:spMk id="9" creationId="{C1829511-8D9B-7AE8-6281-C5F67905284E}"/>
          </ac:spMkLst>
        </pc:spChg>
        <pc:spChg chg="mod">
          <ac:chgData name="a49512 Phạm Ngọc Anh" userId="cefd2df1-5fa3-4dec-87c8-c5040616a0c8" providerId="ADAL" clId="{A057A284-A0AD-4BA2-8B7B-D6B42420B130}" dt="2024-02-01T15:27:51.829" v="856" actId="207"/>
          <ac:spMkLst>
            <pc:docMk/>
            <pc:sldMk cId="3340922502" sldId="257"/>
            <ac:spMk id="10" creationId="{53D58DA3-6005-3AA2-8E5D-4E041AE1EC16}"/>
          </ac:spMkLst>
        </pc:spChg>
        <pc:spChg chg="mod">
          <ac:chgData name="a49512 Phạm Ngọc Anh" userId="cefd2df1-5fa3-4dec-87c8-c5040616a0c8" providerId="ADAL" clId="{A057A284-A0AD-4BA2-8B7B-D6B42420B130}" dt="2024-02-01T15:27:51.829" v="856" actId="207"/>
          <ac:spMkLst>
            <pc:docMk/>
            <pc:sldMk cId="3340922502" sldId="257"/>
            <ac:spMk id="11" creationId="{D087CD89-C5F0-DED4-9F6E-2054CA36B59A}"/>
          </ac:spMkLst>
        </pc:spChg>
        <pc:spChg chg="mod">
          <ac:chgData name="a49512 Phạm Ngọc Anh" userId="cefd2df1-5fa3-4dec-87c8-c5040616a0c8" providerId="ADAL" clId="{A057A284-A0AD-4BA2-8B7B-D6B42420B130}" dt="2024-02-01T15:27:51.829" v="856" actId="207"/>
          <ac:spMkLst>
            <pc:docMk/>
            <pc:sldMk cId="3340922502" sldId="257"/>
            <ac:spMk id="12" creationId="{C0E5A641-2A22-275E-D716-D204A972EA18}"/>
          </ac:spMkLst>
        </pc:spChg>
        <pc:spChg chg="mod">
          <ac:chgData name="a49512 Phạm Ngọc Anh" userId="cefd2df1-5fa3-4dec-87c8-c5040616a0c8" providerId="ADAL" clId="{A057A284-A0AD-4BA2-8B7B-D6B42420B130}" dt="2024-02-01T15:27:51.829" v="856" actId="207"/>
          <ac:spMkLst>
            <pc:docMk/>
            <pc:sldMk cId="3340922502" sldId="257"/>
            <ac:spMk id="13" creationId="{F69C3304-8E82-715F-5ADF-160F3BD2AE4F}"/>
          </ac:spMkLst>
        </pc:spChg>
        <pc:spChg chg="mod">
          <ac:chgData name="a49512 Phạm Ngọc Anh" userId="cefd2df1-5fa3-4dec-87c8-c5040616a0c8" providerId="ADAL" clId="{A057A284-A0AD-4BA2-8B7B-D6B42420B130}" dt="2024-02-01T15:27:51.829" v="856" actId="207"/>
          <ac:spMkLst>
            <pc:docMk/>
            <pc:sldMk cId="3340922502" sldId="257"/>
            <ac:spMk id="14" creationId="{43653B77-839F-CECF-AEF2-D7FD4272A258}"/>
          </ac:spMkLst>
        </pc:spChg>
        <pc:spChg chg="mod">
          <ac:chgData name="a49512 Phạm Ngọc Anh" userId="cefd2df1-5fa3-4dec-87c8-c5040616a0c8" providerId="ADAL" clId="{A057A284-A0AD-4BA2-8B7B-D6B42420B130}" dt="2024-02-01T15:27:51.829" v="856" actId="207"/>
          <ac:spMkLst>
            <pc:docMk/>
            <pc:sldMk cId="3340922502" sldId="257"/>
            <ac:spMk id="15" creationId="{14216FB6-1FD9-406B-24D8-591480F75DF7}"/>
          </ac:spMkLst>
        </pc:spChg>
        <pc:spChg chg="mod">
          <ac:chgData name="a49512 Phạm Ngọc Anh" userId="cefd2df1-5fa3-4dec-87c8-c5040616a0c8" providerId="ADAL" clId="{A057A284-A0AD-4BA2-8B7B-D6B42420B130}" dt="2024-02-01T15:27:51.829" v="856" actId="207"/>
          <ac:spMkLst>
            <pc:docMk/>
            <pc:sldMk cId="3340922502" sldId="257"/>
            <ac:spMk id="16" creationId="{7893FFBF-769B-B67B-2994-8BF4D588C43F}"/>
          </ac:spMkLst>
        </pc:spChg>
        <pc:spChg chg="mod">
          <ac:chgData name="a49512 Phạm Ngọc Anh" userId="cefd2df1-5fa3-4dec-87c8-c5040616a0c8" providerId="ADAL" clId="{A057A284-A0AD-4BA2-8B7B-D6B42420B130}" dt="2024-02-01T15:27:51.829" v="856" actId="207"/>
          <ac:spMkLst>
            <pc:docMk/>
            <pc:sldMk cId="3340922502" sldId="257"/>
            <ac:spMk id="17" creationId="{D5D71BED-CE2F-7E54-0B29-7C7CE958D46E}"/>
          </ac:spMkLst>
        </pc:spChg>
        <pc:spChg chg="mod">
          <ac:chgData name="a49512 Phạm Ngọc Anh" userId="cefd2df1-5fa3-4dec-87c8-c5040616a0c8" providerId="ADAL" clId="{A057A284-A0AD-4BA2-8B7B-D6B42420B130}" dt="2024-02-01T15:27:51.829" v="856" actId="207"/>
          <ac:spMkLst>
            <pc:docMk/>
            <pc:sldMk cId="3340922502" sldId="257"/>
            <ac:spMk id="18" creationId="{F2B02F33-19F1-EAB1-9E7F-441A0740DF9B}"/>
          </ac:spMkLst>
        </pc:spChg>
        <pc:spChg chg="mod">
          <ac:chgData name="a49512 Phạm Ngọc Anh" userId="cefd2df1-5fa3-4dec-87c8-c5040616a0c8" providerId="ADAL" clId="{A057A284-A0AD-4BA2-8B7B-D6B42420B130}" dt="2024-02-01T15:27:51.829" v="856" actId="207"/>
          <ac:spMkLst>
            <pc:docMk/>
            <pc:sldMk cId="3340922502" sldId="257"/>
            <ac:spMk id="19" creationId="{0EF3C31C-56B8-C872-2CCB-571F31C6594F}"/>
          </ac:spMkLst>
        </pc:spChg>
        <pc:spChg chg="mod">
          <ac:chgData name="a49512 Phạm Ngọc Anh" userId="cefd2df1-5fa3-4dec-87c8-c5040616a0c8" providerId="ADAL" clId="{A057A284-A0AD-4BA2-8B7B-D6B42420B130}" dt="2024-02-01T15:27:51.829" v="856" actId="207"/>
          <ac:spMkLst>
            <pc:docMk/>
            <pc:sldMk cId="3340922502" sldId="257"/>
            <ac:spMk id="20" creationId="{100A74CD-AFEE-0E47-6C2C-392E46D9D845}"/>
          </ac:spMkLst>
        </pc:spChg>
        <pc:spChg chg="mod">
          <ac:chgData name="a49512 Phạm Ngọc Anh" userId="cefd2df1-5fa3-4dec-87c8-c5040616a0c8" providerId="ADAL" clId="{A057A284-A0AD-4BA2-8B7B-D6B42420B130}" dt="2024-02-01T15:27:51.829" v="856" actId="207"/>
          <ac:spMkLst>
            <pc:docMk/>
            <pc:sldMk cId="3340922502" sldId="257"/>
            <ac:spMk id="21" creationId="{0778B518-5FDB-A188-11E0-A31024DA3388}"/>
          </ac:spMkLst>
        </pc:spChg>
        <pc:spChg chg="mod">
          <ac:chgData name="a49512 Phạm Ngọc Anh" userId="cefd2df1-5fa3-4dec-87c8-c5040616a0c8" providerId="ADAL" clId="{A057A284-A0AD-4BA2-8B7B-D6B42420B130}" dt="2024-02-01T15:27:51.829" v="856" actId="207"/>
          <ac:spMkLst>
            <pc:docMk/>
            <pc:sldMk cId="3340922502" sldId="257"/>
            <ac:spMk id="22" creationId="{41B754F3-43F7-D575-70DF-E3473692D1F7}"/>
          </ac:spMkLst>
        </pc:spChg>
        <pc:spChg chg="mod">
          <ac:chgData name="a49512 Phạm Ngọc Anh" userId="cefd2df1-5fa3-4dec-87c8-c5040616a0c8" providerId="ADAL" clId="{A057A284-A0AD-4BA2-8B7B-D6B42420B130}" dt="2024-02-01T15:27:51.829" v="856" actId="207"/>
          <ac:spMkLst>
            <pc:docMk/>
            <pc:sldMk cId="3340922502" sldId="257"/>
            <ac:spMk id="23" creationId="{FAAC1F03-8410-53D7-11DB-6355B5E65A4D}"/>
          </ac:spMkLst>
        </pc:spChg>
        <pc:spChg chg="mod">
          <ac:chgData name="a49512 Phạm Ngọc Anh" userId="cefd2df1-5fa3-4dec-87c8-c5040616a0c8" providerId="ADAL" clId="{A057A284-A0AD-4BA2-8B7B-D6B42420B130}" dt="2024-02-01T15:27:51.829" v="856" actId="207"/>
          <ac:spMkLst>
            <pc:docMk/>
            <pc:sldMk cId="3340922502" sldId="257"/>
            <ac:spMk id="24" creationId="{39313EC8-2EEC-97C1-6EB8-2C189F46EF14}"/>
          </ac:spMkLst>
        </pc:spChg>
        <pc:spChg chg="mod">
          <ac:chgData name="a49512 Phạm Ngọc Anh" userId="cefd2df1-5fa3-4dec-87c8-c5040616a0c8" providerId="ADAL" clId="{A057A284-A0AD-4BA2-8B7B-D6B42420B130}" dt="2024-02-01T15:27:51.829" v="856" actId="207"/>
          <ac:spMkLst>
            <pc:docMk/>
            <pc:sldMk cId="3340922502" sldId="257"/>
            <ac:spMk id="25" creationId="{EA3781A0-4633-72C1-B8B2-5F9CD504415F}"/>
          </ac:spMkLst>
        </pc:spChg>
        <pc:spChg chg="mod">
          <ac:chgData name="a49512 Phạm Ngọc Anh" userId="cefd2df1-5fa3-4dec-87c8-c5040616a0c8" providerId="ADAL" clId="{A057A284-A0AD-4BA2-8B7B-D6B42420B130}" dt="2024-02-01T15:27:51.829" v="856" actId="207"/>
          <ac:spMkLst>
            <pc:docMk/>
            <pc:sldMk cId="3340922502" sldId="257"/>
            <ac:spMk id="26" creationId="{F9ABA640-BFE7-2C29-E770-FC364532134F}"/>
          </ac:spMkLst>
        </pc:spChg>
        <pc:spChg chg="mod">
          <ac:chgData name="a49512 Phạm Ngọc Anh" userId="cefd2df1-5fa3-4dec-87c8-c5040616a0c8" providerId="ADAL" clId="{A057A284-A0AD-4BA2-8B7B-D6B42420B130}" dt="2024-02-01T15:27:51.829" v="856" actId="207"/>
          <ac:spMkLst>
            <pc:docMk/>
            <pc:sldMk cId="3340922502" sldId="257"/>
            <ac:spMk id="27" creationId="{754D4D78-F3AB-963F-FF76-9F7F19F668E2}"/>
          </ac:spMkLst>
        </pc:spChg>
        <pc:spChg chg="mod">
          <ac:chgData name="a49512 Phạm Ngọc Anh" userId="cefd2df1-5fa3-4dec-87c8-c5040616a0c8" providerId="ADAL" clId="{A057A284-A0AD-4BA2-8B7B-D6B42420B130}" dt="2024-02-01T15:27:51.829" v="856" actId="207"/>
          <ac:spMkLst>
            <pc:docMk/>
            <pc:sldMk cId="3340922502" sldId="257"/>
            <ac:spMk id="28" creationId="{9ABF96F1-9B91-2194-4D5E-4830ACC28E2C}"/>
          </ac:spMkLst>
        </pc:spChg>
        <pc:spChg chg="mod">
          <ac:chgData name="a49512 Phạm Ngọc Anh" userId="cefd2df1-5fa3-4dec-87c8-c5040616a0c8" providerId="ADAL" clId="{A057A284-A0AD-4BA2-8B7B-D6B42420B130}" dt="2024-02-01T15:27:51.829" v="856" actId="207"/>
          <ac:spMkLst>
            <pc:docMk/>
            <pc:sldMk cId="3340922502" sldId="257"/>
            <ac:spMk id="29" creationId="{72D33346-C359-E6AF-74F6-F6D6CDA9FAAC}"/>
          </ac:spMkLst>
        </pc:spChg>
        <pc:spChg chg="mod">
          <ac:chgData name="a49512 Phạm Ngọc Anh" userId="cefd2df1-5fa3-4dec-87c8-c5040616a0c8" providerId="ADAL" clId="{A057A284-A0AD-4BA2-8B7B-D6B42420B130}" dt="2024-02-01T15:27:51.829" v="856" actId="207"/>
          <ac:spMkLst>
            <pc:docMk/>
            <pc:sldMk cId="3340922502" sldId="257"/>
            <ac:spMk id="30" creationId="{B210291E-607B-35EB-F55A-3027EE2C97BC}"/>
          </ac:spMkLst>
        </pc:spChg>
        <pc:spChg chg="mod">
          <ac:chgData name="a49512 Phạm Ngọc Anh" userId="cefd2df1-5fa3-4dec-87c8-c5040616a0c8" providerId="ADAL" clId="{A057A284-A0AD-4BA2-8B7B-D6B42420B130}" dt="2024-02-01T15:27:51.829" v="856" actId="207"/>
          <ac:spMkLst>
            <pc:docMk/>
            <pc:sldMk cId="3340922502" sldId="257"/>
            <ac:spMk id="31" creationId="{8810B72A-30CA-2A92-5FB5-803D1655D008}"/>
          </ac:spMkLst>
        </pc:spChg>
        <pc:spChg chg="mod">
          <ac:chgData name="a49512 Phạm Ngọc Anh" userId="cefd2df1-5fa3-4dec-87c8-c5040616a0c8" providerId="ADAL" clId="{A057A284-A0AD-4BA2-8B7B-D6B42420B130}" dt="2024-02-01T15:27:51.829" v="856" actId="207"/>
          <ac:spMkLst>
            <pc:docMk/>
            <pc:sldMk cId="3340922502" sldId="257"/>
            <ac:spMk id="32" creationId="{ABE05141-2AB6-8363-A43B-47FC8303964A}"/>
          </ac:spMkLst>
        </pc:spChg>
        <pc:spChg chg="mod">
          <ac:chgData name="a49512 Phạm Ngọc Anh" userId="cefd2df1-5fa3-4dec-87c8-c5040616a0c8" providerId="ADAL" clId="{A057A284-A0AD-4BA2-8B7B-D6B42420B130}" dt="2024-02-01T15:27:51.829" v="856" actId="207"/>
          <ac:spMkLst>
            <pc:docMk/>
            <pc:sldMk cId="3340922502" sldId="257"/>
            <ac:spMk id="33" creationId="{08D05C70-5927-284C-8393-8A50AB9438A6}"/>
          </ac:spMkLst>
        </pc:spChg>
        <pc:spChg chg="mod">
          <ac:chgData name="a49512 Phạm Ngọc Anh" userId="cefd2df1-5fa3-4dec-87c8-c5040616a0c8" providerId="ADAL" clId="{A057A284-A0AD-4BA2-8B7B-D6B42420B130}" dt="2024-02-01T15:27:51.829" v="856" actId="207"/>
          <ac:spMkLst>
            <pc:docMk/>
            <pc:sldMk cId="3340922502" sldId="257"/>
            <ac:spMk id="34" creationId="{CEF46849-4174-A664-D686-18005449A082}"/>
          </ac:spMkLst>
        </pc:spChg>
        <pc:spChg chg="mod">
          <ac:chgData name="a49512 Phạm Ngọc Anh" userId="cefd2df1-5fa3-4dec-87c8-c5040616a0c8" providerId="ADAL" clId="{A057A284-A0AD-4BA2-8B7B-D6B42420B130}" dt="2024-02-01T15:27:51.829" v="856" actId="207"/>
          <ac:spMkLst>
            <pc:docMk/>
            <pc:sldMk cId="3340922502" sldId="257"/>
            <ac:spMk id="35" creationId="{F451E755-F870-6358-4474-F2FDDCACF1FE}"/>
          </ac:spMkLst>
        </pc:spChg>
        <pc:spChg chg="mod">
          <ac:chgData name="a49512 Phạm Ngọc Anh" userId="cefd2df1-5fa3-4dec-87c8-c5040616a0c8" providerId="ADAL" clId="{A057A284-A0AD-4BA2-8B7B-D6B42420B130}" dt="2024-02-01T15:27:51.829" v="856" actId="207"/>
          <ac:spMkLst>
            <pc:docMk/>
            <pc:sldMk cId="3340922502" sldId="257"/>
            <ac:spMk id="36" creationId="{1B8B2129-7BEA-C943-555C-290B24C50139}"/>
          </ac:spMkLst>
        </pc:spChg>
        <pc:spChg chg="mod">
          <ac:chgData name="a49512 Phạm Ngọc Anh" userId="cefd2df1-5fa3-4dec-87c8-c5040616a0c8" providerId="ADAL" clId="{A057A284-A0AD-4BA2-8B7B-D6B42420B130}" dt="2024-02-01T15:27:51.829" v="856" actId="207"/>
          <ac:spMkLst>
            <pc:docMk/>
            <pc:sldMk cId="3340922502" sldId="257"/>
            <ac:spMk id="37" creationId="{1D0F5F1A-2CC4-4E08-F5E9-A66E1CC49246}"/>
          </ac:spMkLst>
        </pc:spChg>
        <pc:spChg chg="mod">
          <ac:chgData name="a49512 Phạm Ngọc Anh" userId="cefd2df1-5fa3-4dec-87c8-c5040616a0c8" providerId="ADAL" clId="{A057A284-A0AD-4BA2-8B7B-D6B42420B130}" dt="2024-02-01T15:27:51.829" v="856" actId="207"/>
          <ac:spMkLst>
            <pc:docMk/>
            <pc:sldMk cId="3340922502" sldId="257"/>
            <ac:spMk id="38" creationId="{202F25F3-49FB-70BE-36C4-60527B7C6A13}"/>
          </ac:spMkLst>
        </pc:spChg>
        <pc:spChg chg="mod">
          <ac:chgData name="a49512 Phạm Ngọc Anh" userId="cefd2df1-5fa3-4dec-87c8-c5040616a0c8" providerId="ADAL" clId="{A057A284-A0AD-4BA2-8B7B-D6B42420B130}" dt="2024-02-01T15:27:51.829" v="856" actId="207"/>
          <ac:spMkLst>
            <pc:docMk/>
            <pc:sldMk cId="3340922502" sldId="257"/>
            <ac:spMk id="39" creationId="{59B32DE5-24B2-4E2A-65AD-D0CDAF327807}"/>
          </ac:spMkLst>
        </pc:spChg>
        <pc:spChg chg="mod">
          <ac:chgData name="a49512 Phạm Ngọc Anh" userId="cefd2df1-5fa3-4dec-87c8-c5040616a0c8" providerId="ADAL" clId="{A057A284-A0AD-4BA2-8B7B-D6B42420B130}" dt="2024-02-01T15:27:51.829" v="856" actId="207"/>
          <ac:spMkLst>
            <pc:docMk/>
            <pc:sldMk cId="3340922502" sldId="257"/>
            <ac:spMk id="40" creationId="{220C45AD-10BB-4FC4-22FF-43CF53E166E8}"/>
          </ac:spMkLst>
        </pc:spChg>
        <pc:spChg chg="mod">
          <ac:chgData name="a49512 Phạm Ngọc Anh" userId="cefd2df1-5fa3-4dec-87c8-c5040616a0c8" providerId="ADAL" clId="{A057A284-A0AD-4BA2-8B7B-D6B42420B130}" dt="2024-02-01T15:27:51.829" v="856" actId="207"/>
          <ac:spMkLst>
            <pc:docMk/>
            <pc:sldMk cId="3340922502" sldId="257"/>
            <ac:spMk id="41" creationId="{13BC0867-6002-DDF2-670D-FCA1993195A4}"/>
          </ac:spMkLst>
        </pc:spChg>
        <pc:spChg chg="mod">
          <ac:chgData name="a49512 Phạm Ngọc Anh" userId="cefd2df1-5fa3-4dec-87c8-c5040616a0c8" providerId="ADAL" clId="{A057A284-A0AD-4BA2-8B7B-D6B42420B130}" dt="2024-02-01T15:27:51.829" v="856" actId="207"/>
          <ac:spMkLst>
            <pc:docMk/>
            <pc:sldMk cId="3340922502" sldId="257"/>
            <ac:spMk id="42" creationId="{C7FABF8D-A887-86F3-9B10-C2D5E1C2CF5A}"/>
          </ac:spMkLst>
        </pc:spChg>
        <pc:spChg chg="mod">
          <ac:chgData name="a49512 Phạm Ngọc Anh" userId="cefd2df1-5fa3-4dec-87c8-c5040616a0c8" providerId="ADAL" clId="{A057A284-A0AD-4BA2-8B7B-D6B42420B130}" dt="2024-02-01T15:27:51.829" v="856" actId="207"/>
          <ac:spMkLst>
            <pc:docMk/>
            <pc:sldMk cId="3340922502" sldId="257"/>
            <ac:spMk id="43" creationId="{1816C058-963E-4B20-0A1B-D622C6A7DF4A}"/>
          </ac:spMkLst>
        </pc:spChg>
        <pc:spChg chg="mod">
          <ac:chgData name="a49512 Phạm Ngọc Anh" userId="cefd2df1-5fa3-4dec-87c8-c5040616a0c8" providerId="ADAL" clId="{A057A284-A0AD-4BA2-8B7B-D6B42420B130}" dt="2024-02-01T15:27:51.829" v="856" actId="207"/>
          <ac:spMkLst>
            <pc:docMk/>
            <pc:sldMk cId="3340922502" sldId="257"/>
            <ac:spMk id="44" creationId="{6BDDDAFD-622A-835E-5FEA-2269BEFF0299}"/>
          </ac:spMkLst>
        </pc:spChg>
        <pc:spChg chg="mod">
          <ac:chgData name="a49512 Phạm Ngọc Anh" userId="cefd2df1-5fa3-4dec-87c8-c5040616a0c8" providerId="ADAL" clId="{A057A284-A0AD-4BA2-8B7B-D6B42420B130}" dt="2024-02-01T15:27:51.829" v="856" actId="207"/>
          <ac:spMkLst>
            <pc:docMk/>
            <pc:sldMk cId="3340922502" sldId="257"/>
            <ac:spMk id="45" creationId="{447F6DE9-F69D-8487-CC44-3D1DEAFB845A}"/>
          </ac:spMkLst>
        </pc:spChg>
        <pc:spChg chg="mod">
          <ac:chgData name="a49512 Phạm Ngọc Anh" userId="cefd2df1-5fa3-4dec-87c8-c5040616a0c8" providerId="ADAL" clId="{A057A284-A0AD-4BA2-8B7B-D6B42420B130}" dt="2024-02-01T15:27:51.829" v="856" actId="207"/>
          <ac:spMkLst>
            <pc:docMk/>
            <pc:sldMk cId="3340922502" sldId="257"/>
            <ac:spMk id="46" creationId="{6D91DCF9-13B2-0472-B228-13C675115B27}"/>
          </ac:spMkLst>
        </pc:spChg>
        <pc:spChg chg="mod">
          <ac:chgData name="a49512 Phạm Ngọc Anh" userId="cefd2df1-5fa3-4dec-87c8-c5040616a0c8" providerId="ADAL" clId="{A057A284-A0AD-4BA2-8B7B-D6B42420B130}" dt="2024-02-01T15:27:51.829" v="856" actId="207"/>
          <ac:spMkLst>
            <pc:docMk/>
            <pc:sldMk cId="3340922502" sldId="257"/>
            <ac:spMk id="47" creationId="{51D86C1D-5082-91BE-BFBF-6536C8A4A31F}"/>
          </ac:spMkLst>
        </pc:spChg>
        <pc:spChg chg="mod">
          <ac:chgData name="a49512 Phạm Ngọc Anh" userId="cefd2df1-5fa3-4dec-87c8-c5040616a0c8" providerId="ADAL" clId="{A057A284-A0AD-4BA2-8B7B-D6B42420B130}" dt="2024-02-01T15:27:51.829" v="856" actId="207"/>
          <ac:spMkLst>
            <pc:docMk/>
            <pc:sldMk cId="3340922502" sldId="257"/>
            <ac:spMk id="48" creationId="{8A99F835-110A-EDB1-BF5E-E3E46D571565}"/>
          </ac:spMkLst>
        </pc:spChg>
        <pc:spChg chg="mod">
          <ac:chgData name="a49512 Phạm Ngọc Anh" userId="cefd2df1-5fa3-4dec-87c8-c5040616a0c8" providerId="ADAL" clId="{A057A284-A0AD-4BA2-8B7B-D6B42420B130}" dt="2024-02-01T15:27:51.829" v="856" actId="207"/>
          <ac:spMkLst>
            <pc:docMk/>
            <pc:sldMk cId="3340922502" sldId="257"/>
            <ac:spMk id="49" creationId="{DEDE0C3A-05C4-B65B-AD3E-20C2699218BE}"/>
          </ac:spMkLst>
        </pc:spChg>
        <pc:spChg chg="mod">
          <ac:chgData name="a49512 Phạm Ngọc Anh" userId="cefd2df1-5fa3-4dec-87c8-c5040616a0c8" providerId="ADAL" clId="{A057A284-A0AD-4BA2-8B7B-D6B42420B130}" dt="2024-02-01T15:27:51.829" v="856" actId="207"/>
          <ac:spMkLst>
            <pc:docMk/>
            <pc:sldMk cId="3340922502" sldId="257"/>
            <ac:spMk id="50" creationId="{C887B521-6274-FE34-B450-F71648BF48DE}"/>
          </ac:spMkLst>
        </pc:spChg>
        <pc:spChg chg="mod">
          <ac:chgData name="a49512 Phạm Ngọc Anh" userId="cefd2df1-5fa3-4dec-87c8-c5040616a0c8" providerId="ADAL" clId="{A057A284-A0AD-4BA2-8B7B-D6B42420B130}" dt="2024-02-01T15:27:51.829" v="856" actId="207"/>
          <ac:spMkLst>
            <pc:docMk/>
            <pc:sldMk cId="3340922502" sldId="257"/>
            <ac:spMk id="51" creationId="{370EA819-EC8F-5E95-2132-1AB330D7E909}"/>
          </ac:spMkLst>
        </pc:spChg>
        <pc:spChg chg="mod">
          <ac:chgData name="a49512 Phạm Ngọc Anh" userId="cefd2df1-5fa3-4dec-87c8-c5040616a0c8" providerId="ADAL" clId="{A057A284-A0AD-4BA2-8B7B-D6B42420B130}" dt="2024-02-01T15:27:51.829" v="856" actId="207"/>
          <ac:spMkLst>
            <pc:docMk/>
            <pc:sldMk cId="3340922502" sldId="257"/>
            <ac:spMk id="52" creationId="{52630EFC-E012-E9F7-B6A0-299DAAED186B}"/>
          </ac:spMkLst>
        </pc:spChg>
        <pc:spChg chg="mod">
          <ac:chgData name="a49512 Phạm Ngọc Anh" userId="cefd2df1-5fa3-4dec-87c8-c5040616a0c8" providerId="ADAL" clId="{A057A284-A0AD-4BA2-8B7B-D6B42420B130}" dt="2024-02-01T15:27:51.829" v="856" actId="207"/>
          <ac:spMkLst>
            <pc:docMk/>
            <pc:sldMk cId="3340922502" sldId="257"/>
            <ac:spMk id="53" creationId="{D8CA760A-ED99-A836-BC0F-C7D5DDB227D8}"/>
          </ac:spMkLst>
        </pc:spChg>
        <pc:spChg chg="mod">
          <ac:chgData name="a49512 Phạm Ngọc Anh" userId="cefd2df1-5fa3-4dec-87c8-c5040616a0c8" providerId="ADAL" clId="{A057A284-A0AD-4BA2-8B7B-D6B42420B130}" dt="2024-02-01T15:27:51.829" v="856" actId="207"/>
          <ac:spMkLst>
            <pc:docMk/>
            <pc:sldMk cId="3340922502" sldId="257"/>
            <ac:spMk id="54" creationId="{DBFBB307-C468-F234-9120-334D83FC80FF}"/>
          </ac:spMkLst>
        </pc:spChg>
        <pc:spChg chg="mod">
          <ac:chgData name="a49512 Phạm Ngọc Anh" userId="cefd2df1-5fa3-4dec-87c8-c5040616a0c8" providerId="ADAL" clId="{A057A284-A0AD-4BA2-8B7B-D6B42420B130}" dt="2024-02-01T15:27:51.829" v="856" actId="207"/>
          <ac:spMkLst>
            <pc:docMk/>
            <pc:sldMk cId="3340922502" sldId="257"/>
            <ac:spMk id="55" creationId="{34B55741-2085-E64C-3EB4-2617C9709AC0}"/>
          </ac:spMkLst>
        </pc:spChg>
        <pc:spChg chg="mod">
          <ac:chgData name="a49512 Phạm Ngọc Anh" userId="cefd2df1-5fa3-4dec-87c8-c5040616a0c8" providerId="ADAL" clId="{A057A284-A0AD-4BA2-8B7B-D6B42420B130}" dt="2024-02-01T15:27:51.829" v="856" actId="207"/>
          <ac:spMkLst>
            <pc:docMk/>
            <pc:sldMk cId="3340922502" sldId="257"/>
            <ac:spMk id="56" creationId="{EA8DA899-B63D-EB95-0553-55B0642B9415}"/>
          </ac:spMkLst>
        </pc:spChg>
        <pc:spChg chg="mod">
          <ac:chgData name="a49512 Phạm Ngọc Anh" userId="cefd2df1-5fa3-4dec-87c8-c5040616a0c8" providerId="ADAL" clId="{A057A284-A0AD-4BA2-8B7B-D6B42420B130}" dt="2024-02-01T15:27:51.829" v="856" actId="207"/>
          <ac:spMkLst>
            <pc:docMk/>
            <pc:sldMk cId="3340922502" sldId="257"/>
            <ac:spMk id="57" creationId="{CB93E562-5568-83F8-3B2C-0024416E0A53}"/>
          </ac:spMkLst>
        </pc:spChg>
        <pc:spChg chg="mod">
          <ac:chgData name="a49512 Phạm Ngọc Anh" userId="cefd2df1-5fa3-4dec-87c8-c5040616a0c8" providerId="ADAL" clId="{A057A284-A0AD-4BA2-8B7B-D6B42420B130}" dt="2024-02-01T15:27:51.829" v="856" actId="207"/>
          <ac:spMkLst>
            <pc:docMk/>
            <pc:sldMk cId="3340922502" sldId="257"/>
            <ac:spMk id="58" creationId="{DBF89B8D-4183-07A1-CE06-44CF29F64280}"/>
          </ac:spMkLst>
        </pc:spChg>
        <pc:spChg chg="mod">
          <ac:chgData name="a49512 Phạm Ngọc Anh" userId="cefd2df1-5fa3-4dec-87c8-c5040616a0c8" providerId="ADAL" clId="{A057A284-A0AD-4BA2-8B7B-D6B42420B130}" dt="2024-02-01T15:27:51.829" v="856" actId="207"/>
          <ac:spMkLst>
            <pc:docMk/>
            <pc:sldMk cId="3340922502" sldId="257"/>
            <ac:spMk id="59" creationId="{5A929E67-6EC8-719F-2F82-3B2D2923DF4F}"/>
          </ac:spMkLst>
        </pc:spChg>
        <pc:spChg chg="mod">
          <ac:chgData name="a49512 Phạm Ngọc Anh" userId="cefd2df1-5fa3-4dec-87c8-c5040616a0c8" providerId="ADAL" clId="{A057A284-A0AD-4BA2-8B7B-D6B42420B130}" dt="2024-02-01T15:27:51.829" v="856" actId="207"/>
          <ac:spMkLst>
            <pc:docMk/>
            <pc:sldMk cId="3340922502" sldId="257"/>
            <ac:spMk id="60" creationId="{2F02AB37-2101-9722-DE27-DA0FBAF9B38C}"/>
          </ac:spMkLst>
        </pc:spChg>
        <pc:spChg chg="mod">
          <ac:chgData name="a49512 Phạm Ngọc Anh" userId="cefd2df1-5fa3-4dec-87c8-c5040616a0c8" providerId="ADAL" clId="{A057A284-A0AD-4BA2-8B7B-D6B42420B130}" dt="2024-02-01T15:27:51.829" v="856" actId="207"/>
          <ac:spMkLst>
            <pc:docMk/>
            <pc:sldMk cId="3340922502" sldId="257"/>
            <ac:spMk id="61" creationId="{02592723-05B4-988B-CA6C-B0B8D81FA8B4}"/>
          </ac:spMkLst>
        </pc:spChg>
        <pc:spChg chg="mod">
          <ac:chgData name="a49512 Phạm Ngọc Anh" userId="cefd2df1-5fa3-4dec-87c8-c5040616a0c8" providerId="ADAL" clId="{A057A284-A0AD-4BA2-8B7B-D6B42420B130}" dt="2024-02-01T15:27:51.829" v="856" actId="207"/>
          <ac:spMkLst>
            <pc:docMk/>
            <pc:sldMk cId="3340922502" sldId="257"/>
            <ac:spMk id="62" creationId="{6288427F-BE73-99D2-E102-B5F7A54C9FBC}"/>
          </ac:spMkLst>
        </pc:spChg>
        <pc:spChg chg="mod">
          <ac:chgData name="a49512 Phạm Ngọc Anh" userId="cefd2df1-5fa3-4dec-87c8-c5040616a0c8" providerId="ADAL" clId="{A057A284-A0AD-4BA2-8B7B-D6B42420B130}" dt="2024-02-01T15:27:51.829" v="856" actId="207"/>
          <ac:spMkLst>
            <pc:docMk/>
            <pc:sldMk cId="3340922502" sldId="257"/>
            <ac:spMk id="63" creationId="{47A4A60D-2B44-BA5E-C03B-7F362B94D14C}"/>
          </ac:spMkLst>
        </pc:spChg>
        <pc:spChg chg="mod">
          <ac:chgData name="a49512 Phạm Ngọc Anh" userId="cefd2df1-5fa3-4dec-87c8-c5040616a0c8" providerId="ADAL" clId="{A057A284-A0AD-4BA2-8B7B-D6B42420B130}" dt="2024-02-01T15:27:51.829" v="856" actId="207"/>
          <ac:spMkLst>
            <pc:docMk/>
            <pc:sldMk cId="3340922502" sldId="257"/>
            <ac:spMk id="64" creationId="{5B304BD4-7A32-4BBA-8CE0-F72225B37DB1}"/>
          </ac:spMkLst>
        </pc:spChg>
        <pc:spChg chg="mod">
          <ac:chgData name="a49512 Phạm Ngọc Anh" userId="cefd2df1-5fa3-4dec-87c8-c5040616a0c8" providerId="ADAL" clId="{A057A284-A0AD-4BA2-8B7B-D6B42420B130}" dt="2024-02-01T15:27:51.829" v="856" actId="207"/>
          <ac:spMkLst>
            <pc:docMk/>
            <pc:sldMk cId="3340922502" sldId="257"/>
            <ac:spMk id="65" creationId="{98775994-A6A8-4743-600E-F976E750211E}"/>
          </ac:spMkLst>
        </pc:spChg>
        <pc:spChg chg="mod">
          <ac:chgData name="a49512 Phạm Ngọc Anh" userId="cefd2df1-5fa3-4dec-87c8-c5040616a0c8" providerId="ADAL" clId="{A057A284-A0AD-4BA2-8B7B-D6B42420B130}" dt="2024-02-01T15:27:51.829" v="856" actId="207"/>
          <ac:spMkLst>
            <pc:docMk/>
            <pc:sldMk cId="3340922502" sldId="257"/>
            <ac:spMk id="66" creationId="{FE54FF25-596F-F2BD-F247-E9CAD8334FD8}"/>
          </ac:spMkLst>
        </pc:spChg>
        <pc:spChg chg="mod">
          <ac:chgData name="a49512 Phạm Ngọc Anh" userId="cefd2df1-5fa3-4dec-87c8-c5040616a0c8" providerId="ADAL" clId="{A057A284-A0AD-4BA2-8B7B-D6B42420B130}" dt="2024-02-01T15:27:51.829" v="856" actId="207"/>
          <ac:spMkLst>
            <pc:docMk/>
            <pc:sldMk cId="3340922502" sldId="257"/>
            <ac:spMk id="67" creationId="{8EC0669B-9F7E-47D8-8F83-65C2C56BD3FF}"/>
          </ac:spMkLst>
        </pc:spChg>
        <pc:spChg chg="mod">
          <ac:chgData name="a49512 Phạm Ngọc Anh" userId="cefd2df1-5fa3-4dec-87c8-c5040616a0c8" providerId="ADAL" clId="{A057A284-A0AD-4BA2-8B7B-D6B42420B130}" dt="2024-02-01T15:27:51.829" v="856" actId="207"/>
          <ac:spMkLst>
            <pc:docMk/>
            <pc:sldMk cId="3340922502" sldId="257"/>
            <ac:spMk id="68" creationId="{75BB3101-A445-89EE-5633-85FB04288070}"/>
          </ac:spMkLst>
        </pc:spChg>
        <pc:spChg chg="mod">
          <ac:chgData name="a49512 Phạm Ngọc Anh" userId="cefd2df1-5fa3-4dec-87c8-c5040616a0c8" providerId="ADAL" clId="{A057A284-A0AD-4BA2-8B7B-D6B42420B130}" dt="2024-02-01T15:27:51.829" v="856" actId="207"/>
          <ac:spMkLst>
            <pc:docMk/>
            <pc:sldMk cId="3340922502" sldId="257"/>
            <ac:spMk id="69" creationId="{AC9D9CFF-5EC1-969E-9F95-09E3C4D851EF}"/>
          </ac:spMkLst>
        </pc:spChg>
        <pc:spChg chg="mod">
          <ac:chgData name="a49512 Phạm Ngọc Anh" userId="cefd2df1-5fa3-4dec-87c8-c5040616a0c8" providerId="ADAL" clId="{A057A284-A0AD-4BA2-8B7B-D6B42420B130}" dt="2024-02-01T15:27:51.829" v="856" actId="207"/>
          <ac:spMkLst>
            <pc:docMk/>
            <pc:sldMk cId="3340922502" sldId="257"/>
            <ac:spMk id="70" creationId="{137BBF5D-1E4E-813C-187D-231D1A4E732D}"/>
          </ac:spMkLst>
        </pc:spChg>
        <pc:spChg chg="mod">
          <ac:chgData name="a49512 Phạm Ngọc Anh" userId="cefd2df1-5fa3-4dec-87c8-c5040616a0c8" providerId="ADAL" clId="{A057A284-A0AD-4BA2-8B7B-D6B42420B130}" dt="2024-02-01T15:27:51.829" v="856" actId="207"/>
          <ac:spMkLst>
            <pc:docMk/>
            <pc:sldMk cId="3340922502" sldId="257"/>
            <ac:spMk id="71" creationId="{DB892128-33E7-588C-97AE-DACCF5CFD44F}"/>
          </ac:spMkLst>
        </pc:spChg>
        <pc:spChg chg="mod">
          <ac:chgData name="a49512 Phạm Ngọc Anh" userId="cefd2df1-5fa3-4dec-87c8-c5040616a0c8" providerId="ADAL" clId="{A057A284-A0AD-4BA2-8B7B-D6B42420B130}" dt="2024-02-01T15:27:51.829" v="856" actId="207"/>
          <ac:spMkLst>
            <pc:docMk/>
            <pc:sldMk cId="3340922502" sldId="257"/>
            <ac:spMk id="72" creationId="{F9E9DE9E-012B-4047-52E4-3BEE5683C11A}"/>
          </ac:spMkLst>
        </pc:spChg>
        <pc:spChg chg="mod">
          <ac:chgData name="a49512 Phạm Ngọc Anh" userId="cefd2df1-5fa3-4dec-87c8-c5040616a0c8" providerId="ADAL" clId="{A057A284-A0AD-4BA2-8B7B-D6B42420B130}" dt="2024-02-01T15:27:51.829" v="856" actId="207"/>
          <ac:spMkLst>
            <pc:docMk/>
            <pc:sldMk cId="3340922502" sldId="257"/>
            <ac:spMk id="73" creationId="{539AD708-7A15-AFD2-CEA7-8CA8D9B9E775}"/>
          </ac:spMkLst>
        </pc:spChg>
        <pc:spChg chg="mod">
          <ac:chgData name="a49512 Phạm Ngọc Anh" userId="cefd2df1-5fa3-4dec-87c8-c5040616a0c8" providerId="ADAL" clId="{A057A284-A0AD-4BA2-8B7B-D6B42420B130}" dt="2024-02-01T15:27:51.829" v="856" actId="207"/>
          <ac:spMkLst>
            <pc:docMk/>
            <pc:sldMk cId="3340922502" sldId="257"/>
            <ac:spMk id="74" creationId="{316B25D3-B4C1-74DD-302F-09E634C4FB72}"/>
          </ac:spMkLst>
        </pc:spChg>
        <pc:spChg chg="mod">
          <ac:chgData name="a49512 Phạm Ngọc Anh" userId="cefd2df1-5fa3-4dec-87c8-c5040616a0c8" providerId="ADAL" clId="{A057A284-A0AD-4BA2-8B7B-D6B42420B130}" dt="2024-02-01T15:27:51.829" v="856" actId="207"/>
          <ac:spMkLst>
            <pc:docMk/>
            <pc:sldMk cId="3340922502" sldId="257"/>
            <ac:spMk id="75" creationId="{E92D26CF-F190-FD64-A395-A4DB024B5EB0}"/>
          </ac:spMkLst>
        </pc:spChg>
        <pc:spChg chg="mod">
          <ac:chgData name="a49512 Phạm Ngọc Anh" userId="cefd2df1-5fa3-4dec-87c8-c5040616a0c8" providerId="ADAL" clId="{A057A284-A0AD-4BA2-8B7B-D6B42420B130}" dt="2024-02-01T15:27:51.829" v="856" actId="207"/>
          <ac:spMkLst>
            <pc:docMk/>
            <pc:sldMk cId="3340922502" sldId="257"/>
            <ac:spMk id="76" creationId="{40C606AC-27E6-8B70-2763-4D0096DA258E}"/>
          </ac:spMkLst>
        </pc:spChg>
        <pc:spChg chg="mod">
          <ac:chgData name="a49512 Phạm Ngọc Anh" userId="cefd2df1-5fa3-4dec-87c8-c5040616a0c8" providerId="ADAL" clId="{A057A284-A0AD-4BA2-8B7B-D6B42420B130}" dt="2024-02-01T15:27:51.829" v="856" actId="207"/>
          <ac:spMkLst>
            <pc:docMk/>
            <pc:sldMk cId="3340922502" sldId="257"/>
            <ac:spMk id="77" creationId="{E0C5CFDE-6B7A-77DD-D763-81D7D3109F3A}"/>
          </ac:spMkLst>
        </pc:spChg>
        <pc:spChg chg="mod">
          <ac:chgData name="a49512 Phạm Ngọc Anh" userId="cefd2df1-5fa3-4dec-87c8-c5040616a0c8" providerId="ADAL" clId="{A057A284-A0AD-4BA2-8B7B-D6B42420B130}" dt="2024-02-01T15:27:51.829" v="856" actId="207"/>
          <ac:spMkLst>
            <pc:docMk/>
            <pc:sldMk cId="3340922502" sldId="257"/>
            <ac:spMk id="78" creationId="{36A37B85-3F14-F0A1-A13B-638BE4ED12DE}"/>
          </ac:spMkLst>
        </pc:spChg>
        <pc:spChg chg="mod">
          <ac:chgData name="a49512 Phạm Ngọc Anh" userId="cefd2df1-5fa3-4dec-87c8-c5040616a0c8" providerId="ADAL" clId="{A057A284-A0AD-4BA2-8B7B-D6B42420B130}" dt="2024-02-01T15:27:51.829" v="856" actId="207"/>
          <ac:spMkLst>
            <pc:docMk/>
            <pc:sldMk cId="3340922502" sldId="257"/>
            <ac:spMk id="79" creationId="{E7458173-8CF1-15DE-0F00-285BDE7EBBB4}"/>
          </ac:spMkLst>
        </pc:spChg>
        <pc:spChg chg="mod">
          <ac:chgData name="a49512 Phạm Ngọc Anh" userId="cefd2df1-5fa3-4dec-87c8-c5040616a0c8" providerId="ADAL" clId="{A057A284-A0AD-4BA2-8B7B-D6B42420B130}" dt="2024-02-01T15:27:51.829" v="856" actId="207"/>
          <ac:spMkLst>
            <pc:docMk/>
            <pc:sldMk cId="3340922502" sldId="257"/>
            <ac:spMk id="80" creationId="{A9E86628-B328-1F44-EB9F-0141949E6826}"/>
          </ac:spMkLst>
        </pc:spChg>
        <pc:spChg chg="mod">
          <ac:chgData name="a49512 Phạm Ngọc Anh" userId="cefd2df1-5fa3-4dec-87c8-c5040616a0c8" providerId="ADAL" clId="{A057A284-A0AD-4BA2-8B7B-D6B42420B130}" dt="2024-02-01T15:27:51.829" v="856" actId="207"/>
          <ac:spMkLst>
            <pc:docMk/>
            <pc:sldMk cId="3340922502" sldId="257"/>
            <ac:spMk id="81" creationId="{1928D678-DD36-6228-DEB5-F274E7A7F69B}"/>
          </ac:spMkLst>
        </pc:spChg>
        <pc:spChg chg="mod">
          <ac:chgData name="a49512 Phạm Ngọc Anh" userId="cefd2df1-5fa3-4dec-87c8-c5040616a0c8" providerId="ADAL" clId="{A057A284-A0AD-4BA2-8B7B-D6B42420B130}" dt="2024-02-01T15:27:51.829" v="856" actId="207"/>
          <ac:spMkLst>
            <pc:docMk/>
            <pc:sldMk cId="3340922502" sldId="257"/>
            <ac:spMk id="82" creationId="{C803F035-2FFB-D34F-BD84-66A99AB75450}"/>
          </ac:spMkLst>
        </pc:spChg>
        <pc:spChg chg="mod">
          <ac:chgData name="a49512 Phạm Ngọc Anh" userId="cefd2df1-5fa3-4dec-87c8-c5040616a0c8" providerId="ADAL" clId="{A057A284-A0AD-4BA2-8B7B-D6B42420B130}" dt="2024-02-01T15:27:51.829" v="856" actId="207"/>
          <ac:spMkLst>
            <pc:docMk/>
            <pc:sldMk cId="3340922502" sldId="257"/>
            <ac:spMk id="83" creationId="{03C3875D-87ED-A5AF-1A74-3A3ED35C259A}"/>
          </ac:spMkLst>
        </pc:spChg>
        <pc:spChg chg="mod">
          <ac:chgData name="a49512 Phạm Ngọc Anh" userId="cefd2df1-5fa3-4dec-87c8-c5040616a0c8" providerId="ADAL" clId="{A057A284-A0AD-4BA2-8B7B-D6B42420B130}" dt="2024-02-01T15:27:51.829" v="856" actId="207"/>
          <ac:spMkLst>
            <pc:docMk/>
            <pc:sldMk cId="3340922502" sldId="257"/>
            <ac:spMk id="84" creationId="{3FB7A175-69F5-C9D7-FA34-306600B5309F}"/>
          </ac:spMkLst>
        </pc:spChg>
        <pc:spChg chg="mod">
          <ac:chgData name="a49512 Phạm Ngọc Anh" userId="cefd2df1-5fa3-4dec-87c8-c5040616a0c8" providerId="ADAL" clId="{A057A284-A0AD-4BA2-8B7B-D6B42420B130}" dt="2024-02-01T15:27:51.829" v="856" actId="207"/>
          <ac:spMkLst>
            <pc:docMk/>
            <pc:sldMk cId="3340922502" sldId="257"/>
            <ac:spMk id="85" creationId="{5B4B3D7D-D84C-74A9-DF0D-1570395ADED9}"/>
          </ac:spMkLst>
        </pc:spChg>
        <pc:spChg chg="mod">
          <ac:chgData name="a49512 Phạm Ngọc Anh" userId="cefd2df1-5fa3-4dec-87c8-c5040616a0c8" providerId="ADAL" clId="{A057A284-A0AD-4BA2-8B7B-D6B42420B130}" dt="2024-02-01T15:27:51.829" v="856" actId="207"/>
          <ac:spMkLst>
            <pc:docMk/>
            <pc:sldMk cId="3340922502" sldId="257"/>
            <ac:spMk id="86" creationId="{CB12C193-257E-0DE8-E9BE-84AD7618D4A4}"/>
          </ac:spMkLst>
        </pc:spChg>
        <pc:spChg chg="mod">
          <ac:chgData name="a49512 Phạm Ngọc Anh" userId="cefd2df1-5fa3-4dec-87c8-c5040616a0c8" providerId="ADAL" clId="{A057A284-A0AD-4BA2-8B7B-D6B42420B130}" dt="2024-02-01T15:27:51.829" v="856" actId="207"/>
          <ac:spMkLst>
            <pc:docMk/>
            <pc:sldMk cId="3340922502" sldId="257"/>
            <ac:spMk id="87" creationId="{F9E331A0-D062-F91A-D47B-7EBEB962CBC7}"/>
          </ac:spMkLst>
        </pc:spChg>
        <pc:spChg chg="mod">
          <ac:chgData name="a49512 Phạm Ngọc Anh" userId="cefd2df1-5fa3-4dec-87c8-c5040616a0c8" providerId="ADAL" clId="{A057A284-A0AD-4BA2-8B7B-D6B42420B130}" dt="2024-02-01T15:27:51.829" v="856" actId="207"/>
          <ac:spMkLst>
            <pc:docMk/>
            <pc:sldMk cId="3340922502" sldId="257"/>
            <ac:spMk id="88" creationId="{073E69B2-1929-B4B4-70E3-B91D9A357D1A}"/>
          </ac:spMkLst>
        </pc:spChg>
        <pc:spChg chg="mod">
          <ac:chgData name="a49512 Phạm Ngọc Anh" userId="cefd2df1-5fa3-4dec-87c8-c5040616a0c8" providerId="ADAL" clId="{A057A284-A0AD-4BA2-8B7B-D6B42420B130}" dt="2024-02-01T15:27:51.829" v="856" actId="207"/>
          <ac:spMkLst>
            <pc:docMk/>
            <pc:sldMk cId="3340922502" sldId="257"/>
            <ac:spMk id="89" creationId="{15143575-9601-D0F4-F940-85139F3578F6}"/>
          </ac:spMkLst>
        </pc:spChg>
        <pc:spChg chg="mod">
          <ac:chgData name="a49512 Phạm Ngọc Anh" userId="cefd2df1-5fa3-4dec-87c8-c5040616a0c8" providerId="ADAL" clId="{A057A284-A0AD-4BA2-8B7B-D6B42420B130}" dt="2024-02-01T15:27:51.829" v="856" actId="207"/>
          <ac:spMkLst>
            <pc:docMk/>
            <pc:sldMk cId="3340922502" sldId="257"/>
            <ac:spMk id="90" creationId="{D8116A37-1647-FB78-127C-5F7BEE6EC536}"/>
          </ac:spMkLst>
        </pc:spChg>
        <pc:spChg chg="mod">
          <ac:chgData name="a49512 Phạm Ngọc Anh" userId="cefd2df1-5fa3-4dec-87c8-c5040616a0c8" providerId="ADAL" clId="{A057A284-A0AD-4BA2-8B7B-D6B42420B130}" dt="2024-02-01T15:27:51.829" v="856" actId="207"/>
          <ac:spMkLst>
            <pc:docMk/>
            <pc:sldMk cId="3340922502" sldId="257"/>
            <ac:spMk id="91" creationId="{81AEDC8A-6935-26FC-5525-55772B0B56C6}"/>
          </ac:spMkLst>
        </pc:spChg>
        <pc:spChg chg="mod">
          <ac:chgData name="a49512 Phạm Ngọc Anh" userId="cefd2df1-5fa3-4dec-87c8-c5040616a0c8" providerId="ADAL" clId="{A057A284-A0AD-4BA2-8B7B-D6B42420B130}" dt="2024-02-01T15:27:51.829" v="856" actId="207"/>
          <ac:spMkLst>
            <pc:docMk/>
            <pc:sldMk cId="3340922502" sldId="257"/>
            <ac:spMk id="92" creationId="{6F3164BE-4E63-583C-0CB4-E263DE079913}"/>
          </ac:spMkLst>
        </pc:spChg>
        <pc:spChg chg="mod">
          <ac:chgData name="a49512 Phạm Ngọc Anh" userId="cefd2df1-5fa3-4dec-87c8-c5040616a0c8" providerId="ADAL" clId="{A057A284-A0AD-4BA2-8B7B-D6B42420B130}" dt="2024-02-01T15:27:51.829" v="856" actId="207"/>
          <ac:spMkLst>
            <pc:docMk/>
            <pc:sldMk cId="3340922502" sldId="257"/>
            <ac:spMk id="93" creationId="{1C8EA0D3-D03E-FD32-29A9-943D148CEF1F}"/>
          </ac:spMkLst>
        </pc:spChg>
        <pc:spChg chg="mod">
          <ac:chgData name="a49512 Phạm Ngọc Anh" userId="cefd2df1-5fa3-4dec-87c8-c5040616a0c8" providerId="ADAL" clId="{A057A284-A0AD-4BA2-8B7B-D6B42420B130}" dt="2024-02-01T15:27:51.829" v="856" actId="207"/>
          <ac:spMkLst>
            <pc:docMk/>
            <pc:sldMk cId="3340922502" sldId="257"/>
            <ac:spMk id="94" creationId="{6F4ED530-29EA-6CAB-FF82-F5B23F5F7897}"/>
          </ac:spMkLst>
        </pc:spChg>
        <pc:spChg chg="mod">
          <ac:chgData name="a49512 Phạm Ngọc Anh" userId="cefd2df1-5fa3-4dec-87c8-c5040616a0c8" providerId="ADAL" clId="{A057A284-A0AD-4BA2-8B7B-D6B42420B130}" dt="2024-02-01T15:27:51.829" v="856" actId="207"/>
          <ac:spMkLst>
            <pc:docMk/>
            <pc:sldMk cId="3340922502" sldId="257"/>
            <ac:spMk id="95" creationId="{DCE65ADC-A155-1346-52A5-9DC714E71709}"/>
          </ac:spMkLst>
        </pc:spChg>
        <pc:spChg chg="mod">
          <ac:chgData name="a49512 Phạm Ngọc Anh" userId="cefd2df1-5fa3-4dec-87c8-c5040616a0c8" providerId="ADAL" clId="{A057A284-A0AD-4BA2-8B7B-D6B42420B130}" dt="2024-02-01T15:27:51.829" v="856" actId="207"/>
          <ac:spMkLst>
            <pc:docMk/>
            <pc:sldMk cId="3340922502" sldId="257"/>
            <ac:spMk id="96" creationId="{C9197D0C-DDF1-CC82-6FEC-0B5C152A1C92}"/>
          </ac:spMkLst>
        </pc:spChg>
        <pc:spChg chg="mod">
          <ac:chgData name="a49512 Phạm Ngọc Anh" userId="cefd2df1-5fa3-4dec-87c8-c5040616a0c8" providerId="ADAL" clId="{A057A284-A0AD-4BA2-8B7B-D6B42420B130}" dt="2024-02-01T15:27:51.829" v="856" actId="207"/>
          <ac:spMkLst>
            <pc:docMk/>
            <pc:sldMk cId="3340922502" sldId="257"/>
            <ac:spMk id="97" creationId="{8110A6B5-5F9B-92E8-05B6-3B090C465C12}"/>
          </ac:spMkLst>
        </pc:spChg>
        <pc:spChg chg="mod">
          <ac:chgData name="a49512 Phạm Ngọc Anh" userId="cefd2df1-5fa3-4dec-87c8-c5040616a0c8" providerId="ADAL" clId="{A057A284-A0AD-4BA2-8B7B-D6B42420B130}" dt="2024-02-01T15:27:51.829" v="856" actId="207"/>
          <ac:spMkLst>
            <pc:docMk/>
            <pc:sldMk cId="3340922502" sldId="257"/>
            <ac:spMk id="98" creationId="{46054813-4156-E30E-5E1B-81B4D621146E}"/>
          </ac:spMkLst>
        </pc:spChg>
        <pc:spChg chg="mod">
          <ac:chgData name="a49512 Phạm Ngọc Anh" userId="cefd2df1-5fa3-4dec-87c8-c5040616a0c8" providerId="ADAL" clId="{A057A284-A0AD-4BA2-8B7B-D6B42420B130}" dt="2024-02-01T15:27:51.829" v="856" actId="207"/>
          <ac:spMkLst>
            <pc:docMk/>
            <pc:sldMk cId="3340922502" sldId="257"/>
            <ac:spMk id="99" creationId="{F3810159-B669-0584-D3D3-3E5C773226BA}"/>
          </ac:spMkLst>
        </pc:spChg>
        <pc:spChg chg="add mod">
          <ac:chgData name="a49512 Phạm Ngọc Anh" userId="cefd2df1-5fa3-4dec-87c8-c5040616a0c8" providerId="ADAL" clId="{A057A284-A0AD-4BA2-8B7B-D6B42420B130}" dt="2024-02-01T15:28:10.297" v="861" actId="1076"/>
          <ac:spMkLst>
            <pc:docMk/>
            <pc:sldMk cId="3340922502" sldId="257"/>
            <ac:spMk id="100" creationId="{D156063C-79B3-7B1A-59AE-122AEECF9D4F}"/>
          </ac:spMkLst>
        </pc:spChg>
        <pc:spChg chg="mod">
          <ac:chgData name="a49512 Phạm Ngọc Anh" userId="cefd2df1-5fa3-4dec-87c8-c5040616a0c8" providerId="ADAL" clId="{A057A284-A0AD-4BA2-8B7B-D6B42420B130}" dt="2024-02-01T15:27:51.829" v="856" actId="207"/>
          <ac:spMkLst>
            <pc:docMk/>
            <pc:sldMk cId="3340922502" sldId="257"/>
            <ac:spMk id="103" creationId="{F9B0A8E6-0548-6810-3393-C8D69AB73E81}"/>
          </ac:spMkLst>
        </pc:spChg>
        <pc:spChg chg="mod">
          <ac:chgData name="a49512 Phạm Ngọc Anh" userId="cefd2df1-5fa3-4dec-87c8-c5040616a0c8" providerId="ADAL" clId="{A057A284-A0AD-4BA2-8B7B-D6B42420B130}" dt="2024-02-01T15:27:51.829" v="856" actId="207"/>
          <ac:spMkLst>
            <pc:docMk/>
            <pc:sldMk cId="3340922502" sldId="257"/>
            <ac:spMk id="104" creationId="{A175F38D-E68D-2164-96F0-3A83A1A4E700}"/>
          </ac:spMkLst>
        </pc:spChg>
        <pc:spChg chg="mod">
          <ac:chgData name="a49512 Phạm Ngọc Anh" userId="cefd2df1-5fa3-4dec-87c8-c5040616a0c8" providerId="ADAL" clId="{A057A284-A0AD-4BA2-8B7B-D6B42420B130}" dt="2024-02-01T15:27:51.829" v="856" actId="207"/>
          <ac:spMkLst>
            <pc:docMk/>
            <pc:sldMk cId="3340922502" sldId="257"/>
            <ac:spMk id="105" creationId="{C96FF0DF-E369-0481-817A-81FA89233CA3}"/>
          </ac:spMkLst>
        </pc:spChg>
        <pc:spChg chg="mod">
          <ac:chgData name="a49512 Phạm Ngọc Anh" userId="cefd2df1-5fa3-4dec-87c8-c5040616a0c8" providerId="ADAL" clId="{A057A284-A0AD-4BA2-8B7B-D6B42420B130}" dt="2024-02-01T15:27:51.829" v="856" actId="207"/>
          <ac:spMkLst>
            <pc:docMk/>
            <pc:sldMk cId="3340922502" sldId="257"/>
            <ac:spMk id="106" creationId="{73BAF5C8-E17D-EA5E-2E17-6A3CD6F95275}"/>
          </ac:spMkLst>
        </pc:spChg>
        <pc:spChg chg="mod">
          <ac:chgData name="a49512 Phạm Ngọc Anh" userId="cefd2df1-5fa3-4dec-87c8-c5040616a0c8" providerId="ADAL" clId="{A057A284-A0AD-4BA2-8B7B-D6B42420B130}" dt="2024-02-01T15:27:51.829" v="856" actId="207"/>
          <ac:spMkLst>
            <pc:docMk/>
            <pc:sldMk cId="3340922502" sldId="257"/>
            <ac:spMk id="107" creationId="{65725ACD-FA76-B765-3ED0-4D2674E2CE3E}"/>
          </ac:spMkLst>
        </pc:spChg>
        <pc:spChg chg="mod">
          <ac:chgData name="a49512 Phạm Ngọc Anh" userId="cefd2df1-5fa3-4dec-87c8-c5040616a0c8" providerId="ADAL" clId="{A057A284-A0AD-4BA2-8B7B-D6B42420B130}" dt="2024-02-01T15:27:51.829" v="856" actId="207"/>
          <ac:spMkLst>
            <pc:docMk/>
            <pc:sldMk cId="3340922502" sldId="257"/>
            <ac:spMk id="108" creationId="{1883945B-7A7D-8A06-D8CB-A6BAD31DAA84}"/>
          </ac:spMkLst>
        </pc:spChg>
        <pc:spChg chg="mod">
          <ac:chgData name="a49512 Phạm Ngọc Anh" userId="cefd2df1-5fa3-4dec-87c8-c5040616a0c8" providerId="ADAL" clId="{A057A284-A0AD-4BA2-8B7B-D6B42420B130}" dt="2024-02-01T15:27:51.829" v="856" actId="207"/>
          <ac:spMkLst>
            <pc:docMk/>
            <pc:sldMk cId="3340922502" sldId="257"/>
            <ac:spMk id="109" creationId="{39C20925-1FF1-68DE-290D-1601F87E7DC5}"/>
          </ac:spMkLst>
        </pc:spChg>
        <pc:spChg chg="mod">
          <ac:chgData name="a49512 Phạm Ngọc Anh" userId="cefd2df1-5fa3-4dec-87c8-c5040616a0c8" providerId="ADAL" clId="{A057A284-A0AD-4BA2-8B7B-D6B42420B130}" dt="2024-02-01T15:27:51.829" v="856" actId="207"/>
          <ac:spMkLst>
            <pc:docMk/>
            <pc:sldMk cId="3340922502" sldId="257"/>
            <ac:spMk id="110" creationId="{27AC85D8-5461-7713-AFFD-D2063971EA30}"/>
          </ac:spMkLst>
        </pc:spChg>
        <pc:spChg chg="mod">
          <ac:chgData name="a49512 Phạm Ngọc Anh" userId="cefd2df1-5fa3-4dec-87c8-c5040616a0c8" providerId="ADAL" clId="{A057A284-A0AD-4BA2-8B7B-D6B42420B130}" dt="2024-02-01T15:27:51.829" v="856" actId="207"/>
          <ac:spMkLst>
            <pc:docMk/>
            <pc:sldMk cId="3340922502" sldId="257"/>
            <ac:spMk id="111" creationId="{127F0D14-A555-42F7-FD51-DE2F4D90C121}"/>
          </ac:spMkLst>
        </pc:spChg>
        <pc:spChg chg="mod">
          <ac:chgData name="a49512 Phạm Ngọc Anh" userId="cefd2df1-5fa3-4dec-87c8-c5040616a0c8" providerId="ADAL" clId="{A057A284-A0AD-4BA2-8B7B-D6B42420B130}" dt="2024-02-01T15:27:51.829" v="856" actId="207"/>
          <ac:spMkLst>
            <pc:docMk/>
            <pc:sldMk cId="3340922502" sldId="257"/>
            <ac:spMk id="114" creationId="{1036A107-8322-6A17-50CA-F3968252196E}"/>
          </ac:spMkLst>
        </pc:spChg>
        <pc:spChg chg="mod">
          <ac:chgData name="a49512 Phạm Ngọc Anh" userId="cefd2df1-5fa3-4dec-87c8-c5040616a0c8" providerId="ADAL" clId="{A057A284-A0AD-4BA2-8B7B-D6B42420B130}" dt="2024-02-01T15:27:51.829" v="856" actId="207"/>
          <ac:spMkLst>
            <pc:docMk/>
            <pc:sldMk cId="3340922502" sldId="257"/>
            <ac:spMk id="115" creationId="{180E9BD8-D69E-F333-762B-C3E66EDE4B7A}"/>
          </ac:spMkLst>
        </pc:spChg>
        <pc:spChg chg="mod">
          <ac:chgData name="a49512 Phạm Ngọc Anh" userId="cefd2df1-5fa3-4dec-87c8-c5040616a0c8" providerId="ADAL" clId="{A057A284-A0AD-4BA2-8B7B-D6B42420B130}" dt="2024-02-01T15:27:51.829" v="856" actId="207"/>
          <ac:spMkLst>
            <pc:docMk/>
            <pc:sldMk cId="3340922502" sldId="257"/>
            <ac:spMk id="116" creationId="{EC3DDF0D-D185-E103-B916-E99C4C1D5832}"/>
          </ac:spMkLst>
        </pc:spChg>
        <pc:spChg chg="mod">
          <ac:chgData name="a49512 Phạm Ngọc Anh" userId="cefd2df1-5fa3-4dec-87c8-c5040616a0c8" providerId="ADAL" clId="{A057A284-A0AD-4BA2-8B7B-D6B42420B130}" dt="2024-02-01T15:27:51.829" v="856" actId="207"/>
          <ac:spMkLst>
            <pc:docMk/>
            <pc:sldMk cId="3340922502" sldId="257"/>
            <ac:spMk id="117" creationId="{D52EF231-8A05-5921-A350-F00D3729C8C1}"/>
          </ac:spMkLst>
        </pc:spChg>
        <pc:spChg chg="mod">
          <ac:chgData name="a49512 Phạm Ngọc Anh" userId="cefd2df1-5fa3-4dec-87c8-c5040616a0c8" providerId="ADAL" clId="{A057A284-A0AD-4BA2-8B7B-D6B42420B130}" dt="2024-02-01T15:27:51.829" v="856" actId="207"/>
          <ac:spMkLst>
            <pc:docMk/>
            <pc:sldMk cId="3340922502" sldId="257"/>
            <ac:spMk id="118" creationId="{3A8B4574-C49B-33D2-11ED-FB0C42FA9945}"/>
          </ac:spMkLst>
        </pc:spChg>
        <pc:spChg chg="mod">
          <ac:chgData name="a49512 Phạm Ngọc Anh" userId="cefd2df1-5fa3-4dec-87c8-c5040616a0c8" providerId="ADAL" clId="{A057A284-A0AD-4BA2-8B7B-D6B42420B130}" dt="2024-02-01T15:27:51.829" v="856" actId="207"/>
          <ac:spMkLst>
            <pc:docMk/>
            <pc:sldMk cId="3340922502" sldId="257"/>
            <ac:spMk id="119" creationId="{77F2B6EC-C8EA-F908-53AE-0DD730EA6D1B}"/>
          </ac:spMkLst>
        </pc:spChg>
        <pc:spChg chg="mod">
          <ac:chgData name="a49512 Phạm Ngọc Anh" userId="cefd2df1-5fa3-4dec-87c8-c5040616a0c8" providerId="ADAL" clId="{A057A284-A0AD-4BA2-8B7B-D6B42420B130}" dt="2024-02-01T15:27:51.829" v="856" actId="207"/>
          <ac:spMkLst>
            <pc:docMk/>
            <pc:sldMk cId="3340922502" sldId="257"/>
            <ac:spMk id="120" creationId="{24B1EF00-1F5C-DDBE-AB88-DF825710D606}"/>
          </ac:spMkLst>
        </pc:spChg>
        <pc:spChg chg="mod">
          <ac:chgData name="a49512 Phạm Ngọc Anh" userId="cefd2df1-5fa3-4dec-87c8-c5040616a0c8" providerId="ADAL" clId="{A057A284-A0AD-4BA2-8B7B-D6B42420B130}" dt="2024-02-01T15:27:51.829" v="856" actId="207"/>
          <ac:spMkLst>
            <pc:docMk/>
            <pc:sldMk cId="3340922502" sldId="257"/>
            <ac:spMk id="121" creationId="{A425BD10-9AFD-BFE9-AE70-561927BF7A15}"/>
          </ac:spMkLst>
        </pc:spChg>
        <pc:spChg chg="mod">
          <ac:chgData name="a49512 Phạm Ngọc Anh" userId="cefd2df1-5fa3-4dec-87c8-c5040616a0c8" providerId="ADAL" clId="{A057A284-A0AD-4BA2-8B7B-D6B42420B130}" dt="2024-02-01T15:27:51.829" v="856" actId="207"/>
          <ac:spMkLst>
            <pc:docMk/>
            <pc:sldMk cId="3340922502" sldId="257"/>
            <ac:spMk id="122" creationId="{B3080C44-9437-6A05-BC08-3605D4245721}"/>
          </ac:spMkLst>
        </pc:spChg>
        <pc:spChg chg="mod">
          <ac:chgData name="a49512 Phạm Ngọc Anh" userId="cefd2df1-5fa3-4dec-87c8-c5040616a0c8" providerId="ADAL" clId="{A057A284-A0AD-4BA2-8B7B-D6B42420B130}" dt="2024-02-01T15:27:51.829" v="856" actId="207"/>
          <ac:spMkLst>
            <pc:docMk/>
            <pc:sldMk cId="3340922502" sldId="257"/>
            <ac:spMk id="123" creationId="{2A05DAD2-DDAA-4B99-E38E-1BEA2DEDD223}"/>
          </ac:spMkLst>
        </pc:spChg>
        <pc:spChg chg="mod">
          <ac:chgData name="a49512 Phạm Ngọc Anh" userId="cefd2df1-5fa3-4dec-87c8-c5040616a0c8" providerId="ADAL" clId="{A057A284-A0AD-4BA2-8B7B-D6B42420B130}" dt="2024-02-01T15:27:51.829" v="856" actId="207"/>
          <ac:spMkLst>
            <pc:docMk/>
            <pc:sldMk cId="3340922502" sldId="257"/>
            <ac:spMk id="124" creationId="{D20F5EFE-1428-26E4-CCB2-ACD692183CFB}"/>
          </ac:spMkLst>
        </pc:spChg>
        <pc:spChg chg="mod">
          <ac:chgData name="a49512 Phạm Ngọc Anh" userId="cefd2df1-5fa3-4dec-87c8-c5040616a0c8" providerId="ADAL" clId="{A057A284-A0AD-4BA2-8B7B-D6B42420B130}" dt="2024-02-01T15:27:51.829" v="856" actId="207"/>
          <ac:spMkLst>
            <pc:docMk/>
            <pc:sldMk cId="3340922502" sldId="257"/>
            <ac:spMk id="125" creationId="{4110544F-45BA-CF5A-F91C-DA212DB6DF0B}"/>
          </ac:spMkLst>
        </pc:spChg>
        <pc:spChg chg="mod">
          <ac:chgData name="a49512 Phạm Ngọc Anh" userId="cefd2df1-5fa3-4dec-87c8-c5040616a0c8" providerId="ADAL" clId="{A057A284-A0AD-4BA2-8B7B-D6B42420B130}" dt="2024-02-01T15:27:51.829" v="856" actId="207"/>
          <ac:spMkLst>
            <pc:docMk/>
            <pc:sldMk cId="3340922502" sldId="257"/>
            <ac:spMk id="126" creationId="{AE2470F1-AFD9-E8D6-2B6D-757FDC206837}"/>
          </ac:spMkLst>
        </pc:spChg>
        <pc:spChg chg="mod">
          <ac:chgData name="a49512 Phạm Ngọc Anh" userId="cefd2df1-5fa3-4dec-87c8-c5040616a0c8" providerId="ADAL" clId="{A057A284-A0AD-4BA2-8B7B-D6B42420B130}" dt="2024-02-01T15:27:51.829" v="856" actId="207"/>
          <ac:spMkLst>
            <pc:docMk/>
            <pc:sldMk cId="3340922502" sldId="257"/>
            <ac:spMk id="127" creationId="{A0C6C522-39F2-8913-5D7E-EA8DDABC816D}"/>
          </ac:spMkLst>
        </pc:spChg>
        <pc:spChg chg="mod">
          <ac:chgData name="a49512 Phạm Ngọc Anh" userId="cefd2df1-5fa3-4dec-87c8-c5040616a0c8" providerId="ADAL" clId="{A057A284-A0AD-4BA2-8B7B-D6B42420B130}" dt="2024-02-01T15:27:51.829" v="856" actId="207"/>
          <ac:spMkLst>
            <pc:docMk/>
            <pc:sldMk cId="3340922502" sldId="257"/>
            <ac:spMk id="128" creationId="{43FAC0FB-8288-E159-CA2E-423DD94A8B0D}"/>
          </ac:spMkLst>
        </pc:spChg>
        <pc:spChg chg="mod">
          <ac:chgData name="a49512 Phạm Ngọc Anh" userId="cefd2df1-5fa3-4dec-87c8-c5040616a0c8" providerId="ADAL" clId="{A057A284-A0AD-4BA2-8B7B-D6B42420B130}" dt="2024-02-01T15:27:51.829" v="856" actId="207"/>
          <ac:spMkLst>
            <pc:docMk/>
            <pc:sldMk cId="3340922502" sldId="257"/>
            <ac:spMk id="129" creationId="{FF628B76-E187-56CD-0748-DD9AD9EA0266}"/>
          </ac:spMkLst>
        </pc:spChg>
        <pc:spChg chg="mod">
          <ac:chgData name="a49512 Phạm Ngọc Anh" userId="cefd2df1-5fa3-4dec-87c8-c5040616a0c8" providerId="ADAL" clId="{A057A284-A0AD-4BA2-8B7B-D6B42420B130}" dt="2024-02-01T15:27:51.829" v="856" actId="207"/>
          <ac:spMkLst>
            <pc:docMk/>
            <pc:sldMk cId="3340922502" sldId="257"/>
            <ac:spMk id="130" creationId="{26F53191-7EEA-283B-73E7-476C451F34CA}"/>
          </ac:spMkLst>
        </pc:spChg>
        <pc:spChg chg="mod">
          <ac:chgData name="a49512 Phạm Ngọc Anh" userId="cefd2df1-5fa3-4dec-87c8-c5040616a0c8" providerId="ADAL" clId="{A057A284-A0AD-4BA2-8B7B-D6B42420B130}" dt="2024-02-01T15:27:51.829" v="856" actId="207"/>
          <ac:spMkLst>
            <pc:docMk/>
            <pc:sldMk cId="3340922502" sldId="257"/>
            <ac:spMk id="131" creationId="{1EA1C785-1308-BB2A-C9DD-B0FEC98846CF}"/>
          </ac:spMkLst>
        </pc:spChg>
        <pc:spChg chg="mod">
          <ac:chgData name="a49512 Phạm Ngọc Anh" userId="cefd2df1-5fa3-4dec-87c8-c5040616a0c8" providerId="ADAL" clId="{A057A284-A0AD-4BA2-8B7B-D6B42420B130}" dt="2024-02-01T15:27:51.829" v="856" actId="207"/>
          <ac:spMkLst>
            <pc:docMk/>
            <pc:sldMk cId="3340922502" sldId="257"/>
            <ac:spMk id="132" creationId="{0289E44B-73B1-9C36-69FB-8149FB323A86}"/>
          </ac:spMkLst>
        </pc:spChg>
        <pc:spChg chg="mod">
          <ac:chgData name="a49512 Phạm Ngọc Anh" userId="cefd2df1-5fa3-4dec-87c8-c5040616a0c8" providerId="ADAL" clId="{A057A284-A0AD-4BA2-8B7B-D6B42420B130}" dt="2024-02-01T15:27:51.829" v="856" actId="207"/>
          <ac:spMkLst>
            <pc:docMk/>
            <pc:sldMk cId="3340922502" sldId="257"/>
            <ac:spMk id="133" creationId="{8D2C8BA3-6504-8774-F66B-C082D21A0180}"/>
          </ac:spMkLst>
        </pc:spChg>
        <pc:spChg chg="mod">
          <ac:chgData name="a49512 Phạm Ngọc Anh" userId="cefd2df1-5fa3-4dec-87c8-c5040616a0c8" providerId="ADAL" clId="{A057A284-A0AD-4BA2-8B7B-D6B42420B130}" dt="2024-02-01T15:27:51.829" v="856" actId="207"/>
          <ac:spMkLst>
            <pc:docMk/>
            <pc:sldMk cId="3340922502" sldId="257"/>
            <ac:spMk id="136" creationId="{080AFF06-163D-2796-EB0F-6AE082965600}"/>
          </ac:spMkLst>
        </pc:spChg>
        <pc:spChg chg="mod">
          <ac:chgData name="a49512 Phạm Ngọc Anh" userId="cefd2df1-5fa3-4dec-87c8-c5040616a0c8" providerId="ADAL" clId="{A057A284-A0AD-4BA2-8B7B-D6B42420B130}" dt="2024-02-01T15:27:51.829" v="856" actId="207"/>
          <ac:spMkLst>
            <pc:docMk/>
            <pc:sldMk cId="3340922502" sldId="257"/>
            <ac:spMk id="137" creationId="{9354F434-2521-EB8C-A12D-952ADA6A66AD}"/>
          </ac:spMkLst>
        </pc:spChg>
        <pc:spChg chg="mod">
          <ac:chgData name="a49512 Phạm Ngọc Anh" userId="cefd2df1-5fa3-4dec-87c8-c5040616a0c8" providerId="ADAL" clId="{A057A284-A0AD-4BA2-8B7B-D6B42420B130}" dt="2024-02-01T15:27:51.829" v="856" actId="207"/>
          <ac:spMkLst>
            <pc:docMk/>
            <pc:sldMk cId="3340922502" sldId="257"/>
            <ac:spMk id="138" creationId="{74EB1A18-20D3-187E-D80F-60C617CDD07A}"/>
          </ac:spMkLst>
        </pc:spChg>
        <pc:spChg chg="mod">
          <ac:chgData name="a49512 Phạm Ngọc Anh" userId="cefd2df1-5fa3-4dec-87c8-c5040616a0c8" providerId="ADAL" clId="{A057A284-A0AD-4BA2-8B7B-D6B42420B130}" dt="2024-02-01T15:27:51.829" v="856" actId="207"/>
          <ac:spMkLst>
            <pc:docMk/>
            <pc:sldMk cId="3340922502" sldId="257"/>
            <ac:spMk id="139" creationId="{0B79723D-7718-AE96-4813-A84F51C5D98D}"/>
          </ac:spMkLst>
        </pc:spChg>
        <pc:spChg chg="mod">
          <ac:chgData name="a49512 Phạm Ngọc Anh" userId="cefd2df1-5fa3-4dec-87c8-c5040616a0c8" providerId="ADAL" clId="{A057A284-A0AD-4BA2-8B7B-D6B42420B130}" dt="2024-02-01T15:27:51.829" v="856" actId="207"/>
          <ac:spMkLst>
            <pc:docMk/>
            <pc:sldMk cId="3340922502" sldId="257"/>
            <ac:spMk id="140" creationId="{62CE4397-95A2-7EB3-7ADB-F9A741055154}"/>
          </ac:spMkLst>
        </pc:spChg>
        <pc:spChg chg="mod">
          <ac:chgData name="a49512 Phạm Ngọc Anh" userId="cefd2df1-5fa3-4dec-87c8-c5040616a0c8" providerId="ADAL" clId="{A057A284-A0AD-4BA2-8B7B-D6B42420B130}" dt="2024-02-01T15:27:51.829" v="856" actId="207"/>
          <ac:spMkLst>
            <pc:docMk/>
            <pc:sldMk cId="3340922502" sldId="257"/>
            <ac:spMk id="141" creationId="{61746619-E48D-69F5-108F-4B2D8E2C0E4F}"/>
          </ac:spMkLst>
        </pc:spChg>
        <pc:spChg chg="mod">
          <ac:chgData name="a49512 Phạm Ngọc Anh" userId="cefd2df1-5fa3-4dec-87c8-c5040616a0c8" providerId="ADAL" clId="{A057A284-A0AD-4BA2-8B7B-D6B42420B130}" dt="2024-02-01T15:27:51.829" v="856" actId="207"/>
          <ac:spMkLst>
            <pc:docMk/>
            <pc:sldMk cId="3340922502" sldId="257"/>
            <ac:spMk id="142" creationId="{2A16223A-B1C5-BC73-CA0C-EA4DAF83512D}"/>
          </ac:spMkLst>
        </pc:spChg>
        <pc:spChg chg="mod">
          <ac:chgData name="a49512 Phạm Ngọc Anh" userId="cefd2df1-5fa3-4dec-87c8-c5040616a0c8" providerId="ADAL" clId="{A057A284-A0AD-4BA2-8B7B-D6B42420B130}" dt="2024-02-01T15:27:51.829" v="856" actId="207"/>
          <ac:spMkLst>
            <pc:docMk/>
            <pc:sldMk cId="3340922502" sldId="257"/>
            <ac:spMk id="143" creationId="{87817EA0-5F8E-5865-2C32-5E5ED841B6A1}"/>
          </ac:spMkLst>
        </pc:spChg>
        <pc:spChg chg="mod">
          <ac:chgData name="a49512 Phạm Ngọc Anh" userId="cefd2df1-5fa3-4dec-87c8-c5040616a0c8" providerId="ADAL" clId="{A057A284-A0AD-4BA2-8B7B-D6B42420B130}" dt="2024-02-01T15:27:51.829" v="856" actId="207"/>
          <ac:spMkLst>
            <pc:docMk/>
            <pc:sldMk cId="3340922502" sldId="257"/>
            <ac:spMk id="144" creationId="{897FBD4D-B1DF-E738-C203-350AB0E8A787}"/>
          </ac:spMkLst>
        </pc:spChg>
        <pc:spChg chg="mod">
          <ac:chgData name="a49512 Phạm Ngọc Anh" userId="cefd2df1-5fa3-4dec-87c8-c5040616a0c8" providerId="ADAL" clId="{A057A284-A0AD-4BA2-8B7B-D6B42420B130}" dt="2024-02-01T15:27:51.829" v="856" actId="207"/>
          <ac:spMkLst>
            <pc:docMk/>
            <pc:sldMk cId="3340922502" sldId="257"/>
            <ac:spMk id="145" creationId="{BC914C95-A440-74AE-4894-FDA90AFA921B}"/>
          </ac:spMkLst>
        </pc:spChg>
        <pc:spChg chg="mod">
          <ac:chgData name="a49512 Phạm Ngọc Anh" userId="cefd2df1-5fa3-4dec-87c8-c5040616a0c8" providerId="ADAL" clId="{A057A284-A0AD-4BA2-8B7B-D6B42420B130}" dt="2024-02-01T15:27:51.829" v="856" actId="207"/>
          <ac:spMkLst>
            <pc:docMk/>
            <pc:sldMk cId="3340922502" sldId="257"/>
            <ac:spMk id="146" creationId="{796980A0-201A-8D5F-5840-8680A4A7741E}"/>
          </ac:spMkLst>
        </pc:spChg>
        <pc:spChg chg="mod">
          <ac:chgData name="a49512 Phạm Ngọc Anh" userId="cefd2df1-5fa3-4dec-87c8-c5040616a0c8" providerId="ADAL" clId="{A057A284-A0AD-4BA2-8B7B-D6B42420B130}" dt="2024-02-01T15:27:51.829" v="856" actId="207"/>
          <ac:spMkLst>
            <pc:docMk/>
            <pc:sldMk cId="3340922502" sldId="257"/>
            <ac:spMk id="147" creationId="{528B39FB-F6E9-301C-525D-834CEEE8EA3E}"/>
          </ac:spMkLst>
        </pc:spChg>
        <pc:spChg chg="mod">
          <ac:chgData name="a49512 Phạm Ngọc Anh" userId="cefd2df1-5fa3-4dec-87c8-c5040616a0c8" providerId="ADAL" clId="{A057A284-A0AD-4BA2-8B7B-D6B42420B130}" dt="2024-02-01T15:27:51.829" v="856" actId="207"/>
          <ac:spMkLst>
            <pc:docMk/>
            <pc:sldMk cId="3340922502" sldId="257"/>
            <ac:spMk id="148" creationId="{0CC18B94-40A5-7B38-98F3-0B5FE60C4084}"/>
          </ac:spMkLst>
        </pc:spChg>
        <pc:spChg chg="mod">
          <ac:chgData name="a49512 Phạm Ngọc Anh" userId="cefd2df1-5fa3-4dec-87c8-c5040616a0c8" providerId="ADAL" clId="{A057A284-A0AD-4BA2-8B7B-D6B42420B130}" dt="2024-02-01T15:27:51.829" v="856" actId="207"/>
          <ac:spMkLst>
            <pc:docMk/>
            <pc:sldMk cId="3340922502" sldId="257"/>
            <ac:spMk id="149" creationId="{EB0BCDED-D121-715A-0CCC-42705DCF2B3B}"/>
          </ac:spMkLst>
        </pc:spChg>
        <pc:spChg chg="mod">
          <ac:chgData name="a49512 Phạm Ngọc Anh" userId="cefd2df1-5fa3-4dec-87c8-c5040616a0c8" providerId="ADAL" clId="{A057A284-A0AD-4BA2-8B7B-D6B42420B130}" dt="2024-02-01T15:27:51.829" v="856" actId="207"/>
          <ac:spMkLst>
            <pc:docMk/>
            <pc:sldMk cId="3340922502" sldId="257"/>
            <ac:spMk id="150" creationId="{8081398D-FA36-9520-4DB1-AEC56BF18952}"/>
          </ac:spMkLst>
        </pc:spChg>
        <pc:spChg chg="mod">
          <ac:chgData name="a49512 Phạm Ngọc Anh" userId="cefd2df1-5fa3-4dec-87c8-c5040616a0c8" providerId="ADAL" clId="{A057A284-A0AD-4BA2-8B7B-D6B42420B130}" dt="2024-02-01T15:27:51.829" v="856" actId="207"/>
          <ac:spMkLst>
            <pc:docMk/>
            <pc:sldMk cId="3340922502" sldId="257"/>
            <ac:spMk id="151" creationId="{A17A4006-378A-0043-005F-081620D57BFF}"/>
          </ac:spMkLst>
        </pc:spChg>
        <pc:grpChg chg="add mod">
          <ac:chgData name="a49512 Phạm Ngọc Anh" userId="cefd2df1-5fa3-4dec-87c8-c5040616a0c8" providerId="ADAL" clId="{A057A284-A0AD-4BA2-8B7B-D6B42420B130}" dt="2024-02-01T15:28:04.539" v="858" actId="1076"/>
          <ac:grpSpMkLst>
            <pc:docMk/>
            <pc:sldMk cId="3340922502" sldId="257"/>
            <ac:grpSpMk id="2" creationId="{B1301ABD-E3B1-961B-3B2C-4469E80C9CB4}"/>
          </ac:grpSpMkLst>
        </pc:grpChg>
        <pc:grpChg chg="add mod">
          <ac:chgData name="a49512 Phạm Ngọc Anh" userId="cefd2df1-5fa3-4dec-87c8-c5040616a0c8" providerId="ADAL" clId="{A057A284-A0AD-4BA2-8B7B-D6B42420B130}" dt="2024-02-01T15:28:29.091" v="865" actId="1076"/>
          <ac:grpSpMkLst>
            <pc:docMk/>
            <pc:sldMk cId="3340922502" sldId="257"/>
            <ac:grpSpMk id="101" creationId="{D950348F-660D-B1E9-8775-F7A8EDEE7CDB}"/>
          </ac:grpSpMkLst>
        </pc:grpChg>
        <pc:grpChg chg="mod">
          <ac:chgData name="a49512 Phạm Ngọc Anh" userId="cefd2df1-5fa3-4dec-87c8-c5040616a0c8" providerId="ADAL" clId="{A057A284-A0AD-4BA2-8B7B-D6B42420B130}" dt="2024-02-01T15:27:48.498" v="855"/>
          <ac:grpSpMkLst>
            <pc:docMk/>
            <pc:sldMk cId="3340922502" sldId="257"/>
            <ac:grpSpMk id="102" creationId="{48B0DB74-30A7-646B-799A-14C69E615DC4}"/>
          </ac:grpSpMkLst>
        </pc:grpChg>
        <pc:grpChg chg="add mod">
          <ac:chgData name="a49512 Phạm Ngọc Anh" userId="cefd2df1-5fa3-4dec-87c8-c5040616a0c8" providerId="ADAL" clId="{A057A284-A0AD-4BA2-8B7B-D6B42420B130}" dt="2024-02-01T15:28:29.091" v="865" actId="1076"/>
          <ac:grpSpMkLst>
            <pc:docMk/>
            <pc:sldMk cId="3340922502" sldId="257"/>
            <ac:grpSpMk id="112" creationId="{E36EAC99-8201-D8DC-A566-437D6CB1F331}"/>
          </ac:grpSpMkLst>
        </pc:grpChg>
        <pc:grpChg chg="mod">
          <ac:chgData name="a49512 Phạm Ngọc Anh" userId="cefd2df1-5fa3-4dec-87c8-c5040616a0c8" providerId="ADAL" clId="{A057A284-A0AD-4BA2-8B7B-D6B42420B130}" dt="2024-02-01T15:27:48.498" v="855"/>
          <ac:grpSpMkLst>
            <pc:docMk/>
            <pc:sldMk cId="3340922502" sldId="257"/>
            <ac:grpSpMk id="113" creationId="{56E2AB13-E531-AF9B-1F91-F9FB2AD6F94E}"/>
          </ac:grpSpMkLst>
        </pc:grpChg>
        <pc:grpChg chg="add mod">
          <ac:chgData name="a49512 Phạm Ngọc Anh" userId="cefd2df1-5fa3-4dec-87c8-c5040616a0c8" providerId="ADAL" clId="{A057A284-A0AD-4BA2-8B7B-D6B42420B130}" dt="2024-02-01T15:28:29.091" v="865" actId="1076"/>
          <ac:grpSpMkLst>
            <pc:docMk/>
            <pc:sldMk cId="3340922502" sldId="257"/>
            <ac:grpSpMk id="134" creationId="{EE8910CC-6987-EBBF-C179-E51AFD2F5805}"/>
          </ac:grpSpMkLst>
        </pc:grpChg>
        <pc:grpChg chg="mod">
          <ac:chgData name="a49512 Phạm Ngọc Anh" userId="cefd2df1-5fa3-4dec-87c8-c5040616a0c8" providerId="ADAL" clId="{A057A284-A0AD-4BA2-8B7B-D6B42420B130}" dt="2024-02-01T15:27:48.498" v="855"/>
          <ac:grpSpMkLst>
            <pc:docMk/>
            <pc:sldMk cId="3340922502" sldId="257"/>
            <ac:grpSpMk id="135" creationId="{533D8A02-EC07-7486-88AB-A647AF941F2A}"/>
          </ac:grpSpMkLst>
        </pc:grpChg>
        <pc:picChg chg="del mod">
          <ac:chgData name="a49512 Phạm Ngọc Anh" userId="cefd2df1-5fa3-4dec-87c8-c5040616a0c8" providerId="ADAL" clId="{A057A284-A0AD-4BA2-8B7B-D6B42420B130}" dt="2024-02-01T15:27:31.619" v="852" actId="478"/>
          <ac:picMkLst>
            <pc:docMk/>
            <pc:sldMk cId="3340922502" sldId="257"/>
            <ac:picMk id="3" creationId="{C1C26C74-13C3-F0CD-C1AD-ADBEF0DCE7CD}"/>
          </ac:picMkLst>
        </pc:picChg>
      </pc:sldChg>
      <pc:sldChg chg="del">
        <pc:chgData name="a49512 Phạm Ngọc Anh" userId="cefd2df1-5fa3-4dec-87c8-c5040616a0c8" providerId="ADAL" clId="{A057A284-A0AD-4BA2-8B7B-D6B42420B130}" dt="2024-02-01T15:27:28.704" v="850" actId="47"/>
        <pc:sldMkLst>
          <pc:docMk/>
          <pc:sldMk cId="229284654" sldId="258"/>
        </pc:sldMkLst>
      </pc:sldChg>
      <pc:sldChg chg="addSp modSp mod modTransition modAnim">
        <pc:chgData name="a49512 Phạm Ngọc Anh" userId="cefd2df1-5fa3-4dec-87c8-c5040616a0c8" providerId="ADAL" clId="{A057A284-A0AD-4BA2-8B7B-D6B42420B130}" dt="2024-02-01T15:29:07.594" v="880"/>
        <pc:sldMkLst>
          <pc:docMk/>
          <pc:sldMk cId="2256521950" sldId="259"/>
        </pc:sldMkLst>
        <pc:spChg chg="add mod">
          <ac:chgData name="a49512 Phạm Ngọc Anh" userId="cefd2df1-5fa3-4dec-87c8-c5040616a0c8" providerId="ADAL" clId="{A057A284-A0AD-4BA2-8B7B-D6B42420B130}" dt="2024-02-01T15:12:19.402" v="123" actId="1076"/>
          <ac:spMkLst>
            <pc:docMk/>
            <pc:sldMk cId="2256521950" sldId="259"/>
            <ac:spMk id="2" creationId="{E3288C77-6EF7-2496-1471-116109F399B5}"/>
          </ac:spMkLst>
        </pc:spChg>
        <pc:picChg chg="add mod">
          <ac:chgData name="a49512 Phạm Ngọc Anh" userId="cefd2df1-5fa3-4dec-87c8-c5040616a0c8" providerId="ADAL" clId="{A057A284-A0AD-4BA2-8B7B-D6B42420B130}" dt="2024-02-01T15:12:22.977" v="124" actId="1076"/>
          <ac:picMkLst>
            <pc:docMk/>
            <pc:sldMk cId="2256521950" sldId="259"/>
            <ac:picMk id="3" creationId="{872E205C-9DEE-604A-1D2B-6D7C0E85F953}"/>
          </ac:picMkLst>
        </pc:picChg>
      </pc:sldChg>
      <pc:sldChg chg="addSp modSp mod modTransition modAnim">
        <pc:chgData name="a49512 Phạm Ngọc Anh" userId="cefd2df1-5fa3-4dec-87c8-c5040616a0c8" providerId="ADAL" clId="{A057A284-A0AD-4BA2-8B7B-D6B42420B130}" dt="2024-02-01T15:29:07.594" v="880"/>
        <pc:sldMkLst>
          <pc:docMk/>
          <pc:sldMk cId="3195893350" sldId="260"/>
        </pc:sldMkLst>
        <pc:spChg chg="add mod">
          <ac:chgData name="a49512 Phạm Ngọc Anh" userId="cefd2df1-5fa3-4dec-87c8-c5040616a0c8" providerId="ADAL" clId="{A057A284-A0AD-4BA2-8B7B-D6B42420B130}" dt="2024-02-01T15:13:24.910" v="144" actId="1076"/>
          <ac:spMkLst>
            <pc:docMk/>
            <pc:sldMk cId="3195893350" sldId="260"/>
            <ac:spMk id="2" creationId="{AE83C79E-2874-0AB2-23D8-18CD07BF8C3D}"/>
          </ac:spMkLst>
        </pc:spChg>
        <pc:spChg chg="mod">
          <ac:chgData name="a49512 Phạm Ngọc Anh" userId="cefd2df1-5fa3-4dec-87c8-c5040616a0c8" providerId="ADAL" clId="{A057A284-A0AD-4BA2-8B7B-D6B42420B130}" dt="2024-02-01T15:12:59.854" v="133"/>
          <ac:spMkLst>
            <pc:docMk/>
            <pc:sldMk cId="3195893350" sldId="260"/>
            <ac:spMk id="4" creationId="{E661447A-B923-F5B1-9B2C-21D1A356DF1F}"/>
          </ac:spMkLst>
        </pc:spChg>
        <pc:spChg chg="mod">
          <ac:chgData name="a49512 Phạm Ngọc Anh" userId="cefd2df1-5fa3-4dec-87c8-c5040616a0c8" providerId="ADAL" clId="{A057A284-A0AD-4BA2-8B7B-D6B42420B130}" dt="2024-02-01T15:12:59.854" v="133"/>
          <ac:spMkLst>
            <pc:docMk/>
            <pc:sldMk cId="3195893350" sldId="260"/>
            <ac:spMk id="6" creationId="{D2B1C27B-76D9-7116-44F1-4CA90C11FBA0}"/>
          </ac:spMkLst>
        </pc:spChg>
        <pc:spChg chg="mod">
          <ac:chgData name="a49512 Phạm Ngọc Anh" userId="cefd2df1-5fa3-4dec-87c8-c5040616a0c8" providerId="ADAL" clId="{A057A284-A0AD-4BA2-8B7B-D6B42420B130}" dt="2024-02-01T15:12:59.854" v="133"/>
          <ac:spMkLst>
            <pc:docMk/>
            <pc:sldMk cId="3195893350" sldId="260"/>
            <ac:spMk id="7" creationId="{14407F5C-ACCC-5F9A-11F5-D3CCECAFA0D1}"/>
          </ac:spMkLst>
        </pc:spChg>
        <pc:spChg chg="mod">
          <ac:chgData name="a49512 Phạm Ngọc Anh" userId="cefd2df1-5fa3-4dec-87c8-c5040616a0c8" providerId="ADAL" clId="{A057A284-A0AD-4BA2-8B7B-D6B42420B130}" dt="2024-02-01T15:12:59.854" v="133"/>
          <ac:spMkLst>
            <pc:docMk/>
            <pc:sldMk cId="3195893350" sldId="260"/>
            <ac:spMk id="8" creationId="{C54C6D42-249E-8692-A207-9D317E4E4C09}"/>
          </ac:spMkLst>
        </pc:spChg>
        <pc:spChg chg="mod">
          <ac:chgData name="a49512 Phạm Ngọc Anh" userId="cefd2df1-5fa3-4dec-87c8-c5040616a0c8" providerId="ADAL" clId="{A057A284-A0AD-4BA2-8B7B-D6B42420B130}" dt="2024-02-01T15:12:59.854" v="133"/>
          <ac:spMkLst>
            <pc:docMk/>
            <pc:sldMk cId="3195893350" sldId="260"/>
            <ac:spMk id="9" creationId="{939A8357-224C-D032-29EE-0056607EAEC1}"/>
          </ac:spMkLst>
        </pc:spChg>
        <pc:spChg chg="mod">
          <ac:chgData name="a49512 Phạm Ngọc Anh" userId="cefd2df1-5fa3-4dec-87c8-c5040616a0c8" providerId="ADAL" clId="{A057A284-A0AD-4BA2-8B7B-D6B42420B130}" dt="2024-02-01T15:12:59.854" v="133"/>
          <ac:spMkLst>
            <pc:docMk/>
            <pc:sldMk cId="3195893350" sldId="260"/>
            <ac:spMk id="10" creationId="{A349DB74-738A-E1E0-D252-7235C8352977}"/>
          </ac:spMkLst>
        </pc:spChg>
        <pc:spChg chg="mod">
          <ac:chgData name="a49512 Phạm Ngọc Anh" userId="cefd2df1-5fa3-4dec-87c8-c5040616a0c8" providerId="ADAL" clId="{A057A284-A0AD-4BA2-8B7B-D6B42420B130}" dt="2024-02-01T15:12:59.854" v="133"/>
          <ac:spMkLst>
            <pc:docMk/>
            <pc:sldMk cId="3195893350" sldId="260"/>
            <ac:spMk id="11" creationId="{56A71B2B-C58C-FB4E-7E70-2B4F7273566F}"/>
          </ac:spMkLst>
        </pc:spChg>
        <pc:spChg chg="mod">
          <ac:chgData name="a49512 Phạm Ngọc Anh" userId="cefd2df1-5fa3-4dec-87c8-c5040616a0c8" providerId="ADAL" clId="{A057A284-A0AD-4BA2-8B7B-D6B42420B130}" dt="2024-02-01T15:12:59.854" v="133"/>
          <ac:spMkLst>
            <pc:docMk/>
            <pc:sldMk cId="3195893350" sldId="260"/>
            <ac:spMk id="12" creationId="{608BF826-BE84-65D4-F511-6E3124C3101D}"/>
          </ac:spMkLst>
        </pc:spChg>
        <pc:spChg chg="mod">
          <ac:chgData name="a49512 Phạm Ngọc Anh" userId="cefd2df1-5fa3-4dec-87c8-c5040616a0c8" providerId="ADAL" clId="{A057A284-A0AD-4BA2-8B7B-D6B42420B130}" dt="2024-02-01T15:12:59.854" v="133"/>
          <ac:spMkLst>
            <pc:docMk/>
            <pc:sldMk cId="3195893350" sldId="260"/>
            <ac:spMk id="13" creationId="{99C3D290-A59A-7204-8B59-5CFCB21191E7}"/>
          </ac:spMkLst>
        </pc:spChg>
        <pc:spChg chg="mod">
          <ac:chgData name="a49512 Phạm Ngọc Anh" userId="cefd2df1-5fa3-4dec-87c8-c5040616a0c8" providerId="ADAL" clId="{A057A284-A0AD-4BA2-8B7B-D6B42420B130}" dt="2024-02-01T15:12:59.854" v="133"/>
          <ac:spMkLst>
            <pc:docMk/>
            <pc:sldMk cId="3195893350" sldId="260"/>
            <ac:spMk id="14" creationId="{FDB29B42-486D-091F-E18B-78348773561D}"/>
          </ac:spMkLst>
        </pc:spChg>
        <pc:spChg chg="mod">
          <ac:chgData name="a49512 Phạm Ngọc Anh" userId="cefd2df1-5fa3-4dec-87c8-c5040616a0c8" providerId="ADAL" clId="{A057A284-A0AD-4BA2-8B7B-D6B42420B130}" dt="2024-02-01T15:12:59.854" v="133"/>
          <ac:spMkLst>
            <pc:docMk/>
            <pc:sldMk cId="3195893350" sldId="260"/>
            <ac:spMk id="15" creationId="{EA7432EE-1D95-9677-E2A5-09D43A1FD125}"/>
          </ac:spMkLst>
        </pc:spChg>
        <pc:spChg chg="mod">
          <ac:chgData name="a49512 Phạm Ngọc Anh" userId="cefd2df1-5fa3-4dec-87c8-c5040616a0c8" providerId="ADAL" clId="{A057A284-A0AD-4BA2-8B7B-D6B42420B130}" dt="2024-02-01T15:12:59.854" v="133"/>
          <ac:spMkLst>
            <pc:docMk/>
            <pc:sldMk cId="3195893350" sldId="260"/>
            <ac:spMk id="16" creationId="{512C348C-20F1-33D3-6B1B-ACB903A653EC}"/>
          </ac:spMkLst>
        </pc:spChg>
        <pc:spChg chg="mod">
          <ac:chgData name="a49512 Phạm Ngọc Anh" userId="cefd2df1-5fa3-4dec-87c8-c5040616a0c8" providerId="ADAL" clId="{A057A284-A0AD-4BA2-8B7B-D6B42420B130}" dt="2024-02-01T15:12:59.854" v="133"/>
          <ac:spMkLst>
            <pc:docMk/>
            <pc:sldMk cId="3195893350" sldId="260"/>
            <ac:spMk id="17" creationId="{B2240210-7A3E-A589-9680-0F4B3D46B330}"/>
          </ac:spMkLst>
        </pc:spChg>
        <pc:spChg chg="mod">
          <ac:chgData name="a49512 Phạm Ngọc Anh" userId="cefd2df1-5fa3-4dec-87c8-c5040616a0c8" providerId="ADAL" clId="{A057A284-A0AD-4BA2-8B7B-D6B42420B130}" dt="2024-02-01T15:12:59.854" v="133"/>
          <ac:spMkLst>
            <pc:docMk/>
            <pc:sldMk cId="3195893350" sldId="260"/>
            <ac:spMk id="18" creationId="{98EF35F7-9EB3-19E9-AACC-8698C5B1B65E}"/>
          </ac:spMkLst>
        </pc:spChg>
        <pc:spChg chg="mod">
          <ac:chgData name="a49512 Phạm Ngọc Anh" userId="cefd2df1-5fa3-4dec-87c8-c5040616a0c8" providerId="ADAL" clId="{A057A284-A0AD-4BA2-8B7B-D6B42420B130}" dt="2024-02-01T15:12:59.854" v="133"/>
          <ac:spMkLst>
            <pc:docMk/>
            <pc:sldMk cId="3195893350" sldId="260"/>
            <ac:spMk id="19" creationId="{4C8EDFBF-1964-9E4C-D89D-8E80C68D075B}"/>
          </ac:spMkLst>
        </pc:spChg>
        <pc:spChg chg="mod">
          <ac:chgData name="a49512 Phạm Ngọc Anh" userId="cefd2df1-5fa3-4dec-87c8-c5040616a0c8" providerId="ADAL" clId="{A057A284-A0AD-4BA2-8B7B-D6B42420B130}" dt="2024-02-01T15:12:59.854" v="133"/>
          <ac:spMkLst>
            <pc:docMk/>
            <pc:sldMk cId="3195893350" sldId="260"/>
            <ac:spMk id="20" creationId="{F8A56BAF-DE5C-214B-6C7E-12B0861E6128}"/>
          </ac:spMkLst>
        </pc:spChg>
        <pc:spChg chg="mod">
          <ac:chgData name="a49512 Phạm Ngọc Anh" userId="cefd2df1-5fa3-4dec-87c8-c5040616a0c8" providerId="ADAL" clId="{A057A284-A0AD-4BA2-8B7B-D6B42420B130}" dt="2024-02-01T15:12:59.854" v="133"/>
          <ac:spMkLst>
            <pc:docMk/>
            <pc:sldMk cId="3195893350" sldId="260"/>
            <ac:spMk id="21" creationId="{1061D14A-D633-E174-4798-DBAC53A2F7A5}"/>
          </ac:spMkLst>
        </pc:spChg>
        <pc:spChg chg="mod">
          <ac:chgData name="a49512 Phạm Ngọc Anh" userId="cefd2df1-5fa3-4dec-87c8-c5040616a0c8" providerId="ADAL" clId="{A057A284-A0AD-4BA2-8B7B-D6B42420B130}" dt="2024-02-01T15:12:59.854" v="133"/>
          <ac:spMkLst>
            <pc:docMk/>
            <pc:sldMk cId="3195893350" sldId="260"/>
            <ac:spMk id="22" creationId="{EEC2A32C-F1B6-50AA-69AE-5008155AB199}"/>
          </ac:spMkLst>
        </pc:spChg>
        <pc:spChg chg="mod">
          <ac:chgData name="a49512 Phạm Ngọc Anh" userId="cefd2df1-5fa3-4dec-87c8-c5040616a0c8" providerId="ADAL" clId="{A057A284-A0AD-4BA2-8B7B-D6B42420B130}" dt="2024-02-01T15:12:59.854" v="133"/>
          <ac:spMkLst>
            <pc:docMk/>
            <pc:sldMk cId="3195893350" sldId="260"/>
            <ac:spMk id="23" creationId="{2C0039A5-761B-5234-1C48-1E836674F8AA}"/>
          </ac:spMkLst>
        </pc:spChg>
        <pc:spChg chg="mod">
          <ac:chgData name="a49512 Phạm Ngọc Anh" userId="cefd2df1-5fa3-4dec-87c8-c5040616a0c8" providerId="ADAL" clId="{A057A284-A0AD-4BA2-8B7B-D6B42420B130}" dt="2024-02-01T15:12:59.854" v="133"/>
          <ac:spMkLst>
            <pc:docMk/>
            <pc:sldMk cId="3195893350" sldId="260"/>
            <ac:spMk id="24" creationId="{2D552E9A-F5DB-79DC-8011-BD03E597672E}"/>
          </ac:spMkLst>
        </pc:spChg>
        <pc:spChg chg="mod">
          <ac:chgData name="a49512 Phạm Ngọc Anh" userId="cefd2df1-5fa3-4dec-87c8-c5040616a0c8" providerId="ADAL" clId="{A057A284-A0AD-4BA2-8B7B-D6B42420B130}" dt="2024-02-01T15:12:59.854" v="133"/>
          <ac:spMkLst>
            <pc:docMk/>
            <pc:sldMk cId="3195893350" sldId="260"/>
            <ac:spMk id="25" creationId="{42B2C84E-0B27-4177-700E-84C5ECF7707A}"/>
          </ac:spMkLst>
        </pc:spChg>
        <pc:spChg chg="mod">
          <ac:chgData name="a49512 Phạm Ngọc Anh" userId="cefd2df1-5fa3-4dec-87c8-c5040616a0c8" providerId="ADAL" clId="{A057A284-A0AD-4BA2-8B7B-D6B42420B130}" dt="2024-02-01T15:12:59.854" v="133"/>
          <ac:spMkLst>
            <pc:docMk/>
            <pc:sldMk cId="3195893350" sldId="260"/>
            <ac:spMk id="26" creationId="{517FAAC0-D80C-962F-AF19-CEB7F6FCE315}"/>
          </ac:spMkLst>
        </pc:spChg>
        <pc:spChg chg="mod">
          <ac:chgData name="a49512 Phạm Ngọc Anh" userId="cefd2df1-5fa3-4dec-87c8-c5040616a0c8" providerId="ADAL" clId="{A057A284-A0AD-4BA2-8B7B-D6B42420B130}" dt="2024-02-01T15:12:59.854" v="133"/>
          <ac:spMkLst>
            <pc:docMk/>
            <pc:sldMk cId="3195893350" sldId="260"/>
            <ac:spMk id="27" creationId="{67D06611-38DF-4964-279F-EC059D3852AC}"/>
          </ac:spMkLst>
        </pc:spChg>
        <pc:spChg chg="mod">
          <ac:chgData name="a49512 Phạm Ngọc Anh" userId="cefd2df1-5fa3-4dec-87c8-c5040616a0c8" providerId="ADAL" clId="{A057A284-A0AD-4BA2-8B7B-D6B42420B130}" dt="2024-02-01T15:12:59.854" v="133"/>
          <ac:spMkLst>
            <pc:docMk/>
            <pc:sldMk cId="3195893350" sldId="260"/>
            <ac:spMk id="28" creationId="{2C185C40-B1F8-01F0-51B6-3928169B3055}"/>
          </ac:spMkLst>
        </pc:spChg>
        <pc:spChg chg="mod">
          <ac:chgData name="a49512 Phạm Ngọc Anh" userId="cefd2df1-5fa3-4dec-87c8-c5040616a0c8" providerId="ADAL" clId="{A057A284-A0AD-4BA2-8B7B-D6B42420B130}" dt="2024-02-01T15:12:59.854" v="133"/>
          <ac:spMkLst>
            <pc:docMk/>
            <pc:sldMk cId="3195893350" sldId="260"/>
            <ac:spMk id="29" creationId="{5BFCF069-3E30-696D-0606-51E3282C4587}"/>
          </ac:spMkLst>
        </pc:spChg>
        <pc:spChg chg="mod">
          <ac:chgData name="a49512 Phạm Ngọc Anh" userId="cefd2df1-5fa3-4dec-87c8-c5040616a0c8" providerId="ADAL" clId="{A057A284-A0AD-4BA2-8B7B-D6B42420B130}" dt="2024-02-01T15:12:59.854" v="133"/>
          <ac:spMkLst>
            <pc:docMk/>
            <pc:sldMk cId="3195893350" sldId="260"/>
            <ac:spMk id="30" creationId="{EB8347F4-5517-93AC-3B63-03FD0A394CC4}"/>
          </ac:spMkLst>
        </pc:spChg>
        <pc:spChg chg="mod">
          <ac:chgData name="a49512 Phạm Ngọc Anh" userId="cefd2df1-5fa3-4dec-87c8-c5040616a0c8" providerId="ADAL" clId="{A057A284-A0AD-4BA2-8B7B-D6B42420B130}" dt="2024-02-01T15:12:59.854" v="133"/>
          <ac:spMkLst>
            <pc:docMk/>
            <pc:sldMk cId="3195893350" sldId="260"/>
            <ac:spMk id="31" creationId="{E562F2DA-F655-57A8-5CEA-30DE2FA1BEA6}"/>
          </ac:spMkLst>
        </pc:spChg>
        <pc:spChg chg="mod">
          <ac:chgData name="a49512 Phạm Ngọc Anh" userId="cefd2df1-5fa3-4dec-87c8-c5040616a0c8" providerId="ADAL" clId="{A057A284-A0AD-4BA2-8B7B-D6B42420B130}" dt="2024-02-01T15:12:59.854" v="133"/>
          <ac:spMkLst>
            <pc:docMk/>
            <pc:sldMk cId="3195893350" sldId="260"/>
            <ac:spMk id="32" creationId="{77F66635-4A42-281C-628C-F768A04B2B78}"/>
          </ac:spMkLst>
        </pc:spChg>
        <pc:spChg chg="mod">
          <ac:chgData name="a49512 Phạm Ngọc Anh" userId="cefd2df1-5fa3-4dec-87c8-c5040616a0c8" providerId="ADAL" clId="{A057A284-A0AD-4BA2-8B7B-D6B42420B130}" dt="2024-02-01T15:12:59.854" v="133"/>
          <ac:spMkLst>
            <pc:docMk/>
            <pc:sldMk cId="3195893350" sldId="260"/>
            <ac:spMk id="33" creationId="{403F7855-D1C5-410C-CCBF-4C71DE88F432}"/>
          </ac:spMkLst>
        </pc:spChg>
        <pc:spChg chg="mod">
          <ac:chgData name="a49512 Phạm Ngọc Anh" userId="cefd2df1-5fa3-4dec-87c8-c5040616a0c8" providerId="ADAL" clId="{A057A284-A0AD-4BA2-8B7B-D6B42420B130}" dt="2024-02-01T15:12:59.854" v="133"/>
          <ac:spMkLst>
            <pc:docMk/>
            <pc:sldMk cId="3195893350" sldId="260"/>
            <ac:spMk id="34" creationId="{0F58C910-C1F4-A530-C6EF-B52CB59282C5}"/>
          </ac:spMkLst>
        </pc:spChg>
        <pc:spChg chg="mod">
          <ac:chgData name="a49512 Phạm Ngọc Anh" userId="cefd2df1-5fa3-4dec-87c8-c5040616a0c8" providerId="ADAL" clId="{A057A284-A0AD-4BA2-8B7B-D6B42420B130}" dt="2024-02-01T15:12:59.854" v="133"/>
          <ac:spMkLst>
            <pc:docMk/>
            <pc:sldMk cId="3195893350" sldId="260"/>
            <ac:spMk id="35" creationId="{E36ED9EB-62FB-F8FE-7842-E57D245D188F}"/>
          </ac:spMkLst>
        </pc:spChg>
        <pc:spChg chg="mod">
          <ac:chgData name="a49512 Phạm Ngọc Anh" userId="cefd2df1-5fa3-4dec-87c8-c5040616a0c8" providerId="ADAL" clId="{A057A284-A0AD-4BA2-8B7B-D6B42420B130}" dt="2024-02-01T15:12:59.854" v="133"/>
          <ac:spMkLst>
            <pc:docMk/>
            <pc:sldMk cId="3195893350" sldId="260"/>
            <ac:spMk id="36" creationId="{1CB25E2B-0A76-EB84-9109-E08E92D6AE2F}"/>
          </ac:spMkLst>
        </pc:spChg>
        <pc:spChg chg="mod">
          <ac:chgData name="a49512 Phạm Ngọc Anh" userId="cefd2df1-5fa3-4dec-87c8-c5040616a0c8" providerId="ADAL" clId="{A057A284-A0AD-4BA2-8B7B-D6B42420B130}" dt="2024-02-01T15:12:59.854" v="133"/>
          <ac:spMkLst>
            <pc:docMk/>
            <pc:sldMk cId="3195893350" sldId="260"/>
            <ac:spMk id="37" creationId="{B06CBAA9-63E7-F235-84A1-CEEDBCB20712}"/>
          </ac:spMkLst>
        </pc:spChg>
        <pc:spChg chg="mod">
          <ac:chgData name="a49512 Phạm Ngọc Anh" userId="cefd2df1-5fa3-4dec-87c8-c5040616a0c8" providerId="ADAL" clId="{A057A284-A0AD-4BA2-8B7B-D6B42420B130}" dt="2024-02-01T15:12:59.854" v="133"/>
          <ac:spMkLst>
            <pc:docMk/>
            <pc:sldMk cId="3195893350" sldId="260"/>
            <ac:spMk id="38" creationId="{01AB3A67-B674-7C4F-2D9D-FE6F1695A210}"/>
          </ac:spMkLst>
        </pc:spChg>
        <pc:spChg chg="mod">
          <ac:chgData name="a49512 Phạm Ngọc Anh" userId="cefd2df1-5fa3-4dec-87c8-c5040616a0c8" providerId="ADAL" clId="{A057A284-A0AD-4BA2-8B7B-D6B42420B130}" dt="2024-02-01T15:12:59.854" v="133"/>
          <ac:spMkLst>
            <pc:docMk/>
            <pc:sldMk cId="3195893350" sldId="260"/>
            <ac:spMk id="39" creationId="{B4741722-D96F-44B2-07DD-8EC0B9E5E90F}"/>
          </ac:spMkLst>
        </pc:spChg>
        <pc:spChg chg="mod">
          <ac:chgData name="a49512 Phạm Ngọc Anh" userId="cefd2df1-5fa3-4dec-87c8-c5040616a0c8" providerId="ADAL" clId="{A057A284-A0AD-4BA2-8B7B-D6B42420B130}" dt="2024-02-01T15:12:59.854" v="133"/>
          <ac:spMkLst>
            <pc:docMk/>
            <pc:sldMk cId="3195893350" sldId="260"/>
            <ac:spMk id="40" creationId="{B25934B4-84E2-4CF1-2DFE-2A17FB6BB9BF}"/>
          </ac:spMkLst>
        </pc:spChg>
        <pc:spChg chg="mod">
          <ac:chgData name="a49512 Phạm Ngọc Anh" userId="cefd2df1-5fa3-4dec-87c8-c5040616a0c8" providerId="ADAL" clId="{A057A284-A0AD-4BA2-8B7B-D6B42420B130}" dt="2024-02-01T15:12:59.854" v="133"/>
          <ac:spMkLst>
            <pc:docMk/>
            <pc:sldMk cId="3195893350" sldId="260"/>
            <ac:spMk id="41" creationId="{A8B55D1B-6EBB-8A36-7530-F74788EA1CDD}"/>
          </ac:spMkLst>
        </pc:spChg>
        <pc:spChg chg="mod">
          <ac:chgData name="a49512 Phạm Ngọc Anh" userId="cefd2df1-5fa3-4dec-87c8-c5040616a0c8" providerId="ADAL" clId="{A057A284-A0AD-4BA2-8B7B-D6B42420B130}" dt="2024-02-01T15:12:59.854" v="133"/>
          <ac:spMkLst>
            <pc:docMk/>
            <pc:sldMk cId="3195893350" sldId="260"/>
            <ac:spMk id="42" creationId="{CD669265-0E56-C933-3E6A-6F53BE417B52}"/>
          </ac:spMkLst>
        </pc:spChg>
        <pc:spChg chg="mod">
          <ac:chgData name="a49512 Phạm Ngọc Anh" userId="cefd2df1-5fa3-4dec-87c8-c5040616a0c8" providerId="ADAL" clId="{A057A284-A0AD-4BA2-8B7B-D6B42420B130}" dt="2024-02-01T15:12:59.854" v="133"/>
          <ac:spMkLst>
            <pc:docMk/>
            <pc:sldMk cId="3195893350" sldId="260"/>
            <ac:spMk id="43" creationId="{C326F823-42D3-0347-B74A-85151D0736A3}"/>
          </ac:spMkLst>
        </pc:spChg>
        <pc:spChg chg="mod">
          <ac:chgData name="a49512 Phạm Ngọc Anh" userId="cefd2df1-5fa3-4dec-87c8-c5040616a0c8" providerId="ADAL" clId="{A057A284-A0AD-4BA2-8B7B-D6B42420B130}" dt="2024-02-01T15:12:59.854" v="133"/>
          <ac:spMkLst>
            <pc:docMk/>
            <pc:sldMk cId="3195893350" sldId="260"/>
            <ac:spMk id="44" creationId="{19F09991-D6D3-0D40-07F6-514B3A5DCA8C}"/>
          </ac:spMkLst>
        </pc:spChg>
        <pc:spChg chg="mod">
          <ac:chgData name="a49512 Phạm Ngọc Anh" userId="cefd2df1-5fa3-4dec-87c8-c5040616a0c8" providerId="ADAL" clId="{A057A284-A0AD-4BA2-8B7B-D6B42420B130}" dt="2024-02-01T15:12:59.854" v="133"/>
          <ac:spMkLst>
            <pc:docMk/>
            <pc:sldMk cId="3195893350" sldId="260"/>
            <ac:spMk id="45" creationId="{CE3BFEE9-7007-76FE-D69D-8AB75B779246}"/>
          </ac:spMkLst>
        </pc:spChg>
        <pc:spChg chg="mod">
          <ac:chgData name="a49512 Phạm Ngọc Anh" userId="cefd2df1-5fa3-4dec-87c8-c5040616a0c8" providerId="ADAL" clId="{A057A284-A0AD-4BA2-8B7B-D6B42420B130}" dt="2024-02-01T15:12:59.854" v="133"/>
          <ac:spMkLst>
            <pc:docMk/>
            <pc:sldMk cId="3195893350" sldId="260"/>
            <ac:spMk id="46" creationId="{CE9E67FF-A45D-E9D8-3377-13B90C0454DD}"/>
          </ac:spMkLst>
        </pc:spChg>
        <pc:spChg chg="mod">
          <ac:chgData name="a49512 Phạm Ngọc Anh" userId="cefd2df1-5fa3-4dec-87c8-c5040616a0c8" providerId="ADAL" clId="{A057A284-A0AD-4BA2-8B7B-D6B42420B130}" dt="2024-02-01T15:12:59.854" v="133"/>
          <ac:spMkLst>
            <pc:docMk/>
            <pc:sldMk cId="3195893350" sldId="260"/>
            <ac:spMk id="47" creationId="{D6587F18-282B-204F-2E8E-0FE3EA6C7762}"/>
          </ac:spMkLst>
        </pc:spChg>
        <pc:spChg chg="mod">
          <ac:chgData name="a49512 Phạm Ngọc Anh" userId="cefd2df1-5fa3-4dec-87c8-c5040616a0c8" providerId="ADAL" clId="{A057A284-A0AD-4BA2-8B7B-D6B42420B130}" dt="2024-02-01T15:12:59.854" v="133"/>
          <ac:spMkLst>
            <pc:docMk/>
            <pc:sldMk cId="3195893350" sldId="260"/>
            <ac:spMk id="48" creationId="{FA914D24-9196-41B7-B1B9-589A8E315C4A}"/>
          </ac:spMkLst>
        </pc:spChg>
        <pc:spChg chg="mod">
          <ac:chgData name="a49512 Phạm Ngọc Anh" userId="cefd2df1-5fa3-4dec-87c8-c5040616a0c8" providerId="ADAL" clId="{A057A284-A0AD-4BA2-8B7B-D6B42420B130}" dt="2024-02-01T15:12:59.854" v="133"/>
          <ac:spMkLst>
            <pc:docMk/>
            <pc:sldMk cId="3195893350" sldId="260"/>
            <ac:spMk id="49" creationId="{1E6A2490-0789-DDD0-FA27-C27A9AF459EF}"/>
          </ac:spMkLst>
        </pc:spChg>
        <pc:spChg chg="mod">
          <ac:chgData name="a49512 Phạm Ngọc Anh" userId="cefd2df1-5fa3-4dec-87c8-c5040616a0c8" providerId="ADAL" clId="{A057A284-A0AD-4BA2-8B7B-D6B42420B130}" dt="2024-02-01T15:12:59.854" v="133"/>
          <ac:spMkLst>
            <pc:docMk/>
            <pc:sldMk cId="3195893350" sldId="260"/>
            <ac:spMk id="50" creationId="{AD0EE19D-2BF0-A844-DF17-BC3019E6F626}"/>
          </ac:spMkLst>
        </pc:spChg>
        <pc:spChg chg="mod">
          <ac:chgData name="a49512 Phạm Ngọc Anh" userId="cefd2df1-5fa3-4dec-87c8-c5040616a0c8" providerId="ADAL" clId="{A057A284-A0AD-4BA2-8B7B-D6B42420B130}" dt="2024-02-01T15:12:59.854" v="133"/>
          <ac:spMkLst>
            <pc:docMk/>
            <pc:sldMk cId="3195893350" sldId="260"/>
            <ac:spMk id="51" creationId="{1822D295-9473-8869-2242-4E8DA8C8FF08}"/>
          </ac:spMkLst>
        </pc:spChg>
        <pc:spChg chg="mod">
          <ac:chgData name="a49512 Phạm Ngọc Anh" userId="cefd2df1-5fa3-4dec-87c8-c5040616a0c8" providerId="ADAL" clId="{A057A284-A0AD-4BA2-8B7B-D6B42420B130}" dt="2024-02-01T15:12:59.854" v="133"/>
          <ac:spMkLst>
            <pc:docMk/>
            <pc:sldMk cId="3195893350" sldId="260"/>
            <ac:spMk id="52" creationId="{6338EF16-C699-DF09-5B46-23165207C7D7}"/>
          </ac:spMkLst>
        </pc:spChg>
        <pc:spChg chg="mod">
          <ac:chgData name="a49512 Phạm Ngọc Anh" userId="cefd2df1-5fa3-4dec-87c8-c5040616a0c8" providerId="ADAL" clId="{A057A284-A0AD-4BA2-8B7B-D6B42420B130}" dt="2024-02-01T15:12:59.854" v="133"/>
          <ac:spMkLst>
            <pc:docMk/>
            <pc:sldMk cId="3195893350" sldId="260"/>
            <ac:spMk id="53" creationId="{23C804D0-9BF4-DC48-5D6D-E48042B8E5E6}"/>
          </ac:spMkLst>
        </pc:spChg>
        <pc:spChg chg="mod">
          <ac:chgData name="a49512 Phạm Ngọc Anh" userId="cefd2df1-5fa3-4dec-87c8-c5040616a0c8" providerId="ADAL" clId="{A057A284-A0AD-4BA2-8B7B-D6B42420B130}" dt="2024-02-01T15:12:59.854" v="133"/>
          <ac:spMkLst>
            <pc:docMk/>
            <pc:sldMk cId="3195893350" sldId="260"/>
            <ac:spMk id="54" creationId="{60F81B7A-ECEF-DB6A-3857-2A658E0E256F}"/>
          </ac:spMkLst>
        </pc:spChg>
        <pc:spChg chg="mod">
          <ac:chgData name="a49512 Phạm Ngọc Anh" userId="cefd2df1-5fa3-4dec-87c8-c5040616a0c8" providerId="ADAL" clId="{A057A284-A0AD-4BA2-8B7B-D6B42420B130}" dt="2024-02-01T15:12:59.854" v="133"/>
          <ac:spMkLst>
            <pc:docMk/>
            <pc:sldMk cId="3195893350" sldId="260"/>
            <ac:spMk id="55" creationId="{83376E08-896B-6867-F3F8-79DDD72CB834}"/>
          </ac:spMkLst>
        </pc:spChg>
        <pc:spChg chg="mod">
          <ac:chgData name="a49512 Phạm Ngọc Anh" userId="cefd2df1-5fa3-4dec-87c8-c5040616a0c8" providerId="ADAL" clId="{A057A284-A0AD-4BA2-8B7B-D6B42420B130}" dt="2024-02-01T15:12:59.854" v="133"/>
          <ac:spMkLst>
            <pc:docMk/>
            <pc:sldMk cId="3195893350" sldId="260"/>
            <ac:spMk id="56" creationId="{12C29B15-3BA1-03B2-C68E-21C222D6A7A7}"/>
          </ac:spMkLst>
        </pc:spChg>
        <pc:spChg chg="mod">
          <ac:chgData name="a49512 Phạm Ngọc Anh" userId="cefd2df1-5fa3-4dec-87c8-c5040616a0c8" providerId="ADAL" clId="{A057A284-A0AD-4BA2-8B7B-D6B42420B130}" dt="2024-02-01T15:12:59.854" v="133"/>
          <ac:spMkLst>
            <pc:docMk/>
            <pc:sldMk cId="3195893350" sldId="260"/>
            <ac:spMk id="57" creationId="{3A8497F3-5832-D241-03D7-590562D9E5A3}"/>
          </ac:spMkLst>
        </pc:spChg>
        <pc:spChg chg="mod">
          <ac:chgData name="a49512 Phạm Ngọc Anh" userId="cefd2df1-5fa3-4dec-87c8-c5040616a0c8" providerId="ADAL" clId="{A057A284-A0AD-4BA2-8B7B-D6B42420B130}" dt="2024-02-01T15:12:59.854" v="133"/>
          <ac:spMkLst>
            <pc:docMk/>
            <pc:sldMk cId="3195893350" sldId="260"/>
            <ac:spMk id="58" creationId="{F7F92B27-830E-2576-E3C9-D9837533731E}"/>
          </ac:spMkLst>
        </pc:spChg>
        <pc:spChg chg="mod">
          <ac:chgData name="a49512 Phạm Ngọc Anh" userId="cefd2df1-5fa3-4dec-87c8-c5040616a0c8" providerId="ADAL" clId="{A057A284-A0AD-4BA2-8B7B-D6B42420B130}" dt="2024-02-01T15:12:59.854" v="133"/>
          <ac:spMkLst>
            <pc:docMk/>
            <pc:sldMk cId="3195893350" sldId="260"/>
            <ac:spMk id="59" creationId="{4C35D384-F29E-7B3B-E91F-F553170A68F2}"/>
          </ac:spMkLst>
        </pc:spChg>
        <pc:spChg chg="mod">
          <ac:chgData name="a49512 Phạm Ngọc Anh" userId="cefd2df1-5fa3-4dec-87c8-c5040616a0c8" providerId="ADAL" clId="{A057A284-A0AD-4BA2-8B7B-D6B42420B130}" dt="2024-02-01T15:12:59.854" v="133"/>
          <ac:spMkLst>
            <pc:docMk/>
            <pc:sldMk cId="3195893350" sldId="260"/>
            <ac:spMk id="60" creationId="{CE701101-B83D-D722-3C2E-5811713DB20D}"/>
          </ac:spMkLst>
        </pc:spChg>
        <pc:spChg chg="add mod">
          <ac:chgData name="a49512 Phạm Ngọc Anh" userId="cefd2df1-5fa3-4dec-87c8-c5040616a0c8" providerId="ADAL" clId="{A057A284-A0AD-4BA2-8B7B-D6B42420B130}" dt="2024-02-01T15:13:30.222" v="145" actId="1076"/>
          <ac:spMkLst>
            <pc:docMk/>
            <pc:sldMk cId="3195893350" sldId="260"/>
            <ac:spMk id="61" creationId="{C1F9DC61-3DC4-7950-2437-D93518550098}"/>
          </ac:spMkLst>
        </pc:spChg>
        <pc:grpChg chg="add mod">
          <ac:chgData name="a49512 Phạm Ngọc Anh" userId="cefd2df1-5fa3-4dec-87c8-c5040616a0c8" providerId="ADAL" clId="{A057A284-A0AD-4BA2-8B7B-D6B42420B130}" dt="2024-02-01T15:13:14.215" v="140" actId="1076"/>
          <ac:grpSpMkLst>
            <pc:docMk/>
            <pc:sldMk cId="3195893350" sldId="260"/>
            <ac:grpSpMk id="3" creationId="{D08C94AB-250C-28C8-F3AE-F77643B056D1}"/>
          </ac:grpSpMkLst>
        </pc:grpChg>
        <pc:grpChg chg="mod">
          <ac:chgData name="a49512 Phạm Ngọc Anh" userId="cefd2df1-5fa3-4dec-87c8-c5040616a0c8" providerId="ADAL" clId="{A057A284-A0AD-4BA2-8B7B-D6B42420B130}" dt="2024-02-01T15:12:59.854" v="133"/>
          <ac:grpSpMkLst>
            <pc:docMk/>
            <pc:sldMk cId="3195893350" sldId="260"/>
            <ac:grpSpMk id="5" creationId="{4E59EE7D-88E0-E87F-BB93-4C8B1019FC6D}"/>
          </ac:grpSpMkLst>
        </pc:grpChg>
      </pc:sldChg>
      <pc:sldChg chg="del">
        <pc:chgData name="a49512 Phạm Ngọc Anh" userId="cefd2df1-5fa3-4dec-87c8-c5040616a0c8" providerId="ADAL" clId="{A057A284-A0AD-4BA2-8B7B-D6B42420B130}" dt="2024-02-01T15:27:28.704" v="850" actId="47"/>
        <pc:sldMkLst>
          <pc:docMk/>
          <pc:sldMk cId="49648045" sldId="261"/>
        </pc:sldMkLst>
      </pc:sldChg>
      <pc:sldChg chg="del">
        <pc:chgData name="a49512 Phạm Ngọc Anh" userId="cefd2df1-5fa3-4dec-87c8-c5040616a0c8" providerId="ADAL" clId="{A057A284-A0AD-4BA2-8B7B-D6B42420B130}" dt="2024-02-01T15:27:28.704" v="850" actId="47"/>
        <pc:sldMkLst>
          <pc:docMk/>
          <pc:sldMk cId="3705964229" sldId="262"/>
        </pc:sldMkLst>
      </pc:sldChg>
      <pc:sldChg chg="modSp modTransition">
        <pc:chgData name="a49512 Phạm Ngọc Anh" userId="cefd2df1-5fa3-4dec-87c8-c5040616a0c8" providerId="ADAL" clId="{A057A284-A0AD-4BA2-8B7B-D6B42420B130}" dt="2024-02-01T15:29:07.594" v="880"/>
        <pc:sldMkLst>
          <pc:docMk/>
          <pc:sldMk cId="590003877" sldId="263"/>
        </pc:sldMkLst>
        <pc:picChg chg="mod">
          <ac:chgData name="a49512 Phạm Ngọc Anh" userId="cefd2df1-5fa3-4dec-87c8-c5040616a0c8" providerId="ADAL" clId="{A057A284-A0AD-4BA2-8B7B-D6B42420B130}" dt="2024-02-01T15:12:45.171" v="126"/>
          <ac:picMkLst>
            <pc:docMk/>
            <pc:sldMk cId="590003877" sldId="263"/>
            <ac:picMk id="4" creationId="{8C4E7F9C-6603-2CDD-E70A-77B9520E8FB9}"/>
          </ac:picMkLst>
        </pc:picChg>
      </pc:sldChg>
      <pc:sldChg chg="modSp modTransition">
        <pc:chgData name="a49512 Phạm Ngọc Anh" userId="cefd2df1-5fa3-4dec-87c8-c5040616a0c8" providerId="ADAL" clId="{A057A284-A0AD-4BA2-8B7B-D6B42420B130}" dt="2024-02-01T15:29:07.594" v="880"/>
        <pc:sldMkLst>
          <pc:docMk/>
          <pc:sldMk cId="2854851364" sldId="264"/>
        </pc:sldMkLst>
        <pc:picChg chg="mod">
          <ac:chgData name="a49512 Phạm Ngọc Anh" userId="cefd2df1-5fa3-4dec-87c8-c5040616a0c8" providerId="ADAL" clId="{A057A284-A0AD-4BA2-8B7B-D6B42420B130}" dt="2024-02-01T15:10:26.623" v="119"/>
          <ac:picMkLst>
            <pc:docMk/>
            <pc:sldMk cId="2854851364" sldId="264"/>
            <ac:picMk id="2" creationId="{C2ECD5E8-016F-6856-4551-50AF3133F651}"/>
          </ac:picMkLst>
        </pc:picChg>
      </pc:sldChg>
      <pc:sldChg chg="del">
        <pc:chgData name="a49512 Phạm Ngọc Anh" userId="cefd2df1-5fa3-4dec-87c8-c5040616a0c8" providerId="ADAL" clId="{A057A284-A0AD-4BA2-8B7B-D6B42420B130}" dt="2024-02-01T15:27:28.704" v="850" actId="47"/>
        <pc:sldMkLst>
          <pc:docMk/>
          <pc:sldMk cId="3500024895" sldId="265"/>
        </pc:sldMkLst>
      </pc:sldChg>
      <pc:sldChg chg="del">
        <pc:chgData name="a49512 Phạm Ngọc Anh" userId="cefd2df1-5fa3-4dec-87c8-c5040616a0c8" providerId="ADAL" clId="{A057A284-A0AD-4BA2-8B7B-D6B42420B130}" dt="2024-02-01T15:27:28.704" v="850" actId="47"/>
        <pc:sldMkLst>
          <pc:docMk/>
          <pc:sldMk cId="1780225098" sldId="266"/>
        </pc:sldMkLst>
      </pc:sldChg>
      <pc:sldChg chg="modTransition">
        <pc:chgData name="a49512 Phạm Ngọc Anh" userId="cefd2df1-5fa3-4dec-87c8-c5040616a0c8" providerId="ADAL" clId="{A057A284-A0AD-4BA2-8B7B-D6B42420B130}" dt="2024-02-01T15:29:07.594" v="880"/>
        <pc:sldMkLst>
          <pc:docMk/>
          <pc:sldMk cId="0" sldId="267"/>
        </pc:sldMkLst>
      </pc:sldChg>
      <pc:sldChg chg="modTransition">
        <pc:chgData name="a49512 Phạm Ngọc Anh" userId="cefd2df1-5fa3-4dec-87c8-c5040616a0c8" providerId="ADAL" clId="{A057A284-A0AD-4BA2-8B7B-D6B42420B130}" dt="2024-02-01T15:29:07.594" v="880"/>
        <pc:sldMkLst>
          <pc:docMk/>
          <pc:sldMk cId="2475335661" sldId="270"/>
        </pc:sldMkLst>
      </pc:sldChg>
      <pc:sldChg chg="modTransition">
        <pc:chgData name="a49512 Phạm Ngọc Anh" userId="cefd2df1-5fa3-4dec-87c8-c5040616a0c8" providerId="ADAL" clId="{A057A284-A0AD-4BA2-8B7B-D6B42420B130}" dt="2024-02-01T15:29:07.594" v="880"/>
        <pc:sldMkLst>
          <pc:docMk/>
          <pc:sldMk cId="3651060965" sldId="271"/>
        </pc:sldMkLst>
      </pc:sldChg>
      <pc:sldChg chg="addSp modSp add mod modTransition modAnim">
        <pc:chgData name="a49512 Phạm Ngọc Anh" userId="cefd2df1-5fa3-4dec-87c8-c5040616a0c8" providerId="ADAL" clId="{A057A284-A0AD-4BA2-8B7B-D6B42420B130}" dt="2024-02-01T15:29:07.594" v="880"/>
        <pc:sldMkLst>
          <pc:docMk/>
          <pc:sldMk cId="208620146" sldId="272"/>
        </pc:sldMkLst>
        <pc:spChg chg="add mod">
          <ac:chgData name="a49512 Phạm Ngọc Anh" userId="cefd2df1-5fa3-4dec-87c8-c5040616a0c8" providerId="ADAL" clId="{A057A284-A0AD-4BA2-8B7B-D6B42420B130}" dt="2024-02-01T15:14:00.794" v="150" actId="1076"/>
          <ac:spMkLst>
            <pc:docMk/>
            <pc:sldMk cId="208620146" sldId="272"/>
            <ac:spMk id="2" creationId="{CD95492D-7FB4-3E60-70B9-FEAA6BE0B9FC}"/>
          </ac:spMkLst>
        </pc:spChg>
        <pc:picChg chg="add mod">
          <ac:chgData name="a49512 Phạm Ngọc Anh" userId="cefd2df1-5fa3-4dec-87c8-c5040616a0c8" providerId="ADAL" clId="{A057A284-A0AD-4BA2-8B7B-D6B42420B130}" dt="2024-02-01T15:13:53.120" v="149" actId="14100"/>
          <ac:picMkLst>
            <pc:docMk/>
            <pc:sldMk cId="208620146" sldId="272"/>
            <ac:picMk id="3" creationId="{B033C60E-9EC3-7474-96A1-8687E965DA5A}"/>
          </ac:picMkLst>
        </pc:picChg>
      </pc:sldChg>
      <pc:sldChg chg="addSp modSp add mod modTransition modAnim">
        <pc:chgData name="a49512 Phạm Ngọc Anh" userId="cefd2df1-5fa3-4dec-87c8-c5040616a0c8" providerId="ADAL" clId="{A057A284-A0AD-4BA2-8B7B-D6B42420B130}" dt="2024-02-01T15:30:04.800" v="886"/>
        <pc:sldMkLst>
          <pc:docMk/>
          <pc:sldMk cId="1823515152" sldId="273"/>
        </pc:sldMkLst>
        <pc:spChg chg="mod">
          <ac:chgData name="a49512 Phạm Ngọc Anh" userId="cefd2df1-5fa3-4dec-87c8-c5040616a0c8" providerId="ADAL" clId="{A057A284-A0AD-4BA2-8B7B-D6B42420B130}" dt="2024-02-01T15:15:22.953" v="169" actId="255"/>
          <ac:spMkLst>
            <pc:docMk/>
            <pc:sldMk cId="1823515152" sldId="273"/>
            <ac:spMk id="4" creationId="{2AF03246-6F4C-3DFA-DC9D-E320312F9D57}"/>
          </ac:spMkLst>
        </pc:spChg>
        <pc:spChg chg="mod">
          <ac:chgData name="a49512 Phạm Ngọc Anh" userId="cefd2df1-5fa3-4dec-87c8-c5040616a0c8" providerId="ADAL" clId="{A057A284-A0AD-4BA2-8B7B-D6B42420B130}" dt="2024-02-01T15:15:22.953" v="169" actId="255"/>
          <ac:spMkLst>
            <pc:docMk/>
            <pc:sldMk cId="1823515152" sldId="273"/>
            <ac:spMk id="5" creationId="{17F0E522-00D7-CA96-A3C6-F11B3E057009}"/>
          </ac:spMkLst>
        </pc:spChg>
        <pc:spChg chg="mod">
          <ac:chgData name="a49512 Phạm Ngọc Anh" userId="cefd2df1-5fa3-4dec-87c8-c5040616a0c8" providerId="ADAL" clId="{A057A284-A0AD-4BA2-8B7B-D6B42420B130}" dt="2024-02-01T15:15:22.953" v="169" actId="255"/>
          <ac:spMkLst>
            <pc:docMk/>
            <pc:sldMk cId="1823515152" sldId="273"/>
            <ac:spMk id="6" creationId="{D236A2E6-BACD-4C0D-C229-D136BDBA1E28}"/>
          </ac:spMkLst>
        </pc:spChg>
        <pc:spChg chg="mod">
          <ac:chgData name="a49512 Phạm Ngọc Anh" userId="cefd2df1-5fa3-4dec-87c8-c5040616a0c8" providerId="ADAL" clId="{A057A284-A0AD-4BA2-8B7B-D6B42420B130}" dt="2024-02-01T15:15:22.953" v="169" actId="255"/>
          <ac:spMkLst>
            <pc:docMk/>
            <pc:sldMk cId="1823515152" sldId="273"/>
            <ac:spMk id="7" creationId="{9F45DAE4-3877-792B-BF3A-E30FC18E2304}"/>
          </ac:spMkLst>
        </pc:spChg>
        <pc:spChg chg="mod">
          <ac:chgData name="a49512 Phạm Ngọc Anh" userId="cefd2df1-5fa3-4dec-87c8-c5040616a0c8" providerId="ADAL" clId="{A057A284-A0AD-4BA2-8B7B-D6B42420B130}" dt="2024-02-01T15:15:22.953" v="169" actId="255"/>
          <ac:spMkLst>
            <pc:docMk/>
            <pc:sldMk cId="1823515152" sldId="273"/>
            <ac:spMk id="8" creationId="{7819C60B-BCF4-CAC7-170E-BC985E2614BA}"/>
          </ac:spMkLst>
        </pc:spChg>
        <pc:spChg chg="mod">
          <ac:chgData name="a49512 Phạm Ngọc Anh" userId="cefd2df1-5fa3-4dec-87c8-c5040616a0c8" providerId="ADAL" clId="{A057A284-A0AD-4BA2-8B7B-D6B42420B130}" dt="2024-02-01T15:15:22.953" v="169" actId="255"/>
          <ac:spMkLst>
            <pc:docMk/>
            <pc:sldMk cId="1823515152" sldId="273"/>
            <ac:spMk id="9" creationId="{22BF2AD6-F1F4-8849-2724-B96356DB37B9}"/>
          </ac:spMkLst>
        </pc:spChg>
        <pc:spChg chg="mod">
          <ac:chgData name="a49512 Phạm Ngọc Anh" userId="cefd2df1-5fa3-4dec-87c8-c5040616a0c8" providerId="ADAL" clId="{A057A284-A0AD-4BA2-8B7B-D6B42420B130}" dt="2024-02-01T15:15:22.953" v="169" actId="255"/>
          <ac:spMkLst>
            <pc:docMk/>
            <pc:sldMk cId="1823515152" sldId="273"/>
            <ac:spMk id="10" creationId="{BD2FFFDF-4083-CB8D-F3B4-20B788917F4B}"/>
          </ac:spMkLst>
        </pc:spChg>
        <pc:spChg chg="mod">
          <ac:chgData name="a49512 Phạm Ngọc Anh" userId="cefd2df1-5fa3-4dec-87c8-c5040616a0c8" providerId="ADAL" clId="{A057A284-A0AD-4BA2-8B7B-D6B42420B130}" dt="2024-02-01T15:15:22.953" v="169" actId="255"/>
          <ac:spMkLst>
            <pc:docMk/>
            <pc:sldMk cId="1823515152" sldId="273"/>
            <ac:spMk id="11" creationId="{30ADFB9D-E6A4-7E4B-9CE8-11806CF23BE8}"/>
          </ac:spMkLst>
        </pc:spChg>
        <pc:spChg chg="mod">
          <ac:chgData name="a49512 Phạm Ngọc Anh" userId="cefd2df1-5fa3-4dec-87c8-c5040616a0c8" providerId="ADAL" clId="{A057A284-A0AD-4BA2-8B7B-D6B42420B130}" dt="2024-02-01T15:15:22.953" v="169" actId="255"/>
          <ac:spMkLst>
            <pc:docMk/>
            <pc:sldMk cId="1823515152" sldId="273"/>
            <ac:spMk id="12" creationId="{D60E86D1-0B98-E218-5D23-53C575E4F571}"/>
          </ac:spMkLst>
        </pc:spChg>
        <pc:spChg chg="mod">
          <ac:chgData name="a49512 Phạm Ngọc Anh" userId="cefd2df1-5fa3-4dec-87c8-c5040616a0c8" providerId="ADAL" clId="{A057A284-A0AD-4BA2-8B7B-D6B42420B130}" dt="2024-02-01T15:15:22.953" v="169" actId="255"/>
          <ac:spMkLst>
            <pc:docMk/>
            <pc:sldMk cId="1823515152" sldId="273"/>
            <ac:spMk id="13" creationId="{F09A9F57-7456-C321-1600-96A3B6C1B60F}"/>
          </ac:spMkLst>
        </pc:spChg>
        <pc:spChg chg="mod">
          <ac:chgData name="a49512 Phạm Ngọc Anh" userId="cefd2df1-5fa3-4dec-87c8-c5040616a0c8" providerId="ADAL" clId="{A057A284-A0AD-4BA2-8B7B-D6B42420B130}" dt="2024-02-01T15:15:22.953" v="169" actId="255"/>
          <ac:spMkLst>
            <pc:docMk/>
            <pc:sldMk cId="1823515152" sldId="273"/>
            <ac:spMk id="14" creationId="{D932DF3E-F63D-2716-B09A-C106C8238591}"/>
          </ac:spMkLst>
        </pc:spChg>
        <pc:spChg chg="mod">
          <ac:chgData name="a49512 Phạm Ngọc Anh" userId="cefd2df1-5fa3-4dec-87c8-c5040616a0c8" providerId="ADAL" clId="{A057A284-A0AD-4BA2-8B7B-D6B42420B130}" dt="2024-02-01T15:15:22.953" v="169" actId="255"/>
          <ac:spMkLst>
            <pc:docMk/>
            <pc:sldMk cId="1823515152" sldId="273"/>
            <ac:spMk id="15" creationId="{F794049E-D234-AA9D-52FA-E85D5AC6F8A7}"/>
          </ac:spMkLst>
        </pc:spChg>
        <pc:spChg chg="mod">
          <ac:chgData name="a49512 Phạm Ngọc Anh" userId="cefd2df1-5fa3-4dec-87c8-c5040616a0c8" providerId="ADAL" clId="{A057A284-A0AD-4BA2-8B7B-D6B42420B130}" dt="2024-02-01T15:15:22.953" v="169" actId="255"/>
          <ac:spMkLst>
            <pc:docMk/>
            <pc:sldMk cId="1823515152" sldId="273"/>
            <ac:spMk id="16" creationId="{7B0DABEB-4737-EF31-6B7A-4F4753C139A9}"/>
          </ac:spMkLst>
        </pc:spChg>
        <pc:spChg chg="mod">
          <ac:chgData name="a49512 Phạm Ngọc Anh" userId="cefd2df1-5fa3-4dec-87c8-c5040616a0c8" providerId="ADAL" clId="{A057A284-A0AD-4BA2-8B7B-D6B42420B130}" dt="2024-02-01T15:15:22.953" v="169" actId="255"/>
          <ac:spMkLst>
            <pc:docMk/>
            <pc:sldMk cId="1823515152" sldId="273"/>
            <ac:spMk id="17" creationId="{9A9C2F6A-41F0-BCF8-ED3E-BCD162118BF9}"/>
          </ac:spMkLst>
        </pc:spChg>
        <pc:spChg chg="mod">
          <ac:chgData name="a49512 Phạm Ngọc Anh" userId="cefd2df1-5fa3-4dec-87c8-c5040616a0c8" providerId="ADAL" clId="{A057A284-A0AD-4BA2-8B7B-D6B42420B130}" dt="2024-02-01T15:15:22.953" v="169" actId="255"/>
          <ac:spMkLst>
            <pc:docMk/>
            <pc:sldMk cId="1823515152" sldId="273"/>
            <ac:spMk id="18" creationId="{644C9380-6659-5EC9-D45E-772569CA0287}"/>
          </ac:spMkLst>
        </pc:spChg>
        <pc:spChg chg="mod">
          <ac:chgData name="a49512 Phạm Ngọc Anh" userId="cefd2df1-5fa3-4dec-87c8-c5040616a0c8" providerId="ADAL" clId="{A057A284-A0AD-4BA2-8B7B-D6B42420B130}" dt="2024-02-01T15:15:22.953" v="169" actId="255"/>
          <ac:spMkLst>
            <pc:docMk/>
            <pc:sldMk cId="1823515152" sldId="273"/>
            <ac:spMk id="19" creationId="{7189D6D8-56CC-BE3D-E630-FEC8A4015750}"/>
          </ac:spMkLst>
        </pc:spChg>
        <pc:spChg chg="add mod">
          <ac:chgData name="a49512 Phạm Ngọc Anh" userId="cefd2df1-5fa3-4dec-87c8-c5040616a0c8" providerId="ADAL" clId="{A057A284-A0AD-4BA2-8B7B-D6B42420B130}" dt="2024-02-01T15:16:02.828" v="181" actId="1076"/>
          <ac:spMkLst>
            <pc:docMk/>
            <pc:sldMk cId="1823515152" sldId="273"/>
            <ac:spMk id="20" creationId="{928419AA-4B03-4748-79B9-16487F700818}"/>
          </ac:spMkLst>
        </pc:spChg>
        <pc:spChg chg="add mod">
          <ac:chgData name="a49512 Phạm Ngọc Anh" userId="cefd2df1-5fa3-4dec-87c8-c5040616a0c8" providerId="ADAL" clId="{A057A284-A0AD-4BA2-8B7B-D6B42420B130}" dt="2024-02-01T15:16:17.144" v="183" actId="1076"/>
          <ac:spMkLst>
            <pc:docMk/>
            <pc:sldMk cId="1823515152" sldId="273"/>
            <ac:spMk id="21" creationId="{AB7B9787-C40A-8CB4-7BF3-670169E96645}"/>
          </ac:spMkLst>
        </pc:spChg>
        <pc:spChg chg="add mod">
          <ac:chgData name="a49512 Phạm Ngọc Anh" userId="cefd2df1-5fa3-4dec-87c8-c5040616a0c8" providerId="ADAL" clId="{A057A284-A0AD-4BA2-8B7B-D6B42420B130}" dt="2024-02-01T15:16:17.144" v="183" actId="1076"/>
          <ac:spMkLst>
            <pc:docMk/>
            <pc:sldMk cId="1823515152" sldId="273"/>
            <ac:spMk id="22" creationId="{C5BD46A0-1172-50F4-71B6-E9749A6B6BC0}"/>
          </ac:spMkLst>
        </pc:spChg>
        <pc:spChg chg="add mod">
          <ac:chgData name="a49512 Phạm Ngọc Anh" userId="cefd2df1-5fa3-4dec-87c8-c5040616a0c8" providerId="ADAL" clId="{A057A284-A0AD-4BA2-8B7B-D6B42420B130}" dt="2024-02-01T15:16:17.144" v="183" actId="1076"/>
          <ac:spMkLst>
            <pc:docMk/>
            <pc:sldMk cId="1823515152" sldId="273"/>
            <ac:spMk id="23" creationId="{C42D787E-F527-06D2-9615-2BCF18ED56F1}"/>
          </ac:spMkLst>
        </pc:spChg>
        <pc:spChg chg="add mod">
          <ac:chgData name="a49512 Phạm Ngọc Anh" userId="cefd2df1-5fa3-4dec-87c8-c5040616a0c8" providerId="ADAL" clId="{A057A284-A0AD-4BA2-8B7B-D6B42420B130}" dt="2024-02-01T15:16:17.144" v="183" actId="1076"/>
          <ac:spMkLst>
            <pc:docMk/>
            <pc:sldMk cId="1823515152" sldId="273"/>
            <ac:spMk id="24" creationId="{B8B722B4-4348-4E25-D3AD-210C58EA46D1}"/>
          </ac:spMkLst>
        </pc:spChg>
        <pc:spChg chg="add mod">
          <ac:chgData name="a49512 Phạm Ngọc Anh" userId="cefd2df1-5fa3-4dec-87c8-c5040616a0c8" providerId="ADAL" clId="{A057A284-A0AD-4BA2-8B7B-D6B42420B130}" dt="2024-02-01T15:16:17.144" v="183" actId="1076"/>
          <ac:spMkLst>
            <pc:docMk/>
            <pc:sldMk cId="1823515152" sldId="273"/>
            <ac:spMk id="25" creationId="{965DEB5E-4D3A-AB57-EAEB-33664CC7648E}"/>
          </ac:spMkLst>
        </pc:spChg>
        <pc:grpChg chg="add mod">
          <ac:chgData name="a49512 Phạm Ngọc Anh" userId="cefd2df1-5fa3-4dec-87c8-c5040616a0c8" providerId="ADAL" clId="{A057A284-A0AD-4BA2-8B7B-D6B42420B130}" dt="2024-02-01T15:15:57.690" v="179" actId="1076"/>
          <ac:grpSpMkLst>
            <pc:docMk/>
            <pc:sldMk cId="1823515152" sldId="273"/>
            <ac:grpSpMk id="2" creationId="{10F6D079-51E6-F141-3710-99B485B09C8A}"/>
          </ac:grpSpMkLst>
        </pc:grpChg>
        <pc:grpChg chg="mod">
          <ac:chgData name="a49512 Phạm Ngọc Anh" userId="cefd2df1-5fa3-4dec-87c8-c5040616a0c8" providerId="ADAL" clId="{A057A284-A0AD-4BA2-8B7B-D6B42420B130}" dt="2024-02-01T15:15:22.953" v="169" actId="255"/>
          <ac:grpSpMkLst>
            <pc:docMk/>
            <pc:sldMk cId="1823515152" sldId="273"/>
            <ac:grpSpMk id="3" creationId="{5F289F98-1A25-2FDD-87D8-35D35CFB38C5}"/>
          </ac:grpSpMkLst>
        </pc:grpChg>
        <pc:picChg chg="add mod">
          <ac:chgData name="a49512 Phạm Ngọc Anh" userId="cefd2df1-5fa3-4dec-87c8-c5040616a0c8" providerId="ADAL" clId="{A057A284-A0AD-4BA2-8B7B-D6B42420B130}" dt="2024-02-01T15:15:28.171" v="171" actId="1076"/>
          <ac:picMkLst>
            <pc:docMk/>
            <pc:sldMk cId="1823515152" sldId="273"/>
            <ac:picMk id="26" creationId="{B0EED9AF-00CA-46CB-B7F5-55C7DD3028CA}"/>
          </ac:picMkLst>
        </pc:picChg>
        <pc:picChg chg="add mod">
          <ac:chgData name="a49512 Phạm Ngọc Anh" userId="cefd2df1-5fa3-4dec-87c8-c5040616a0c8" providerId="ADAL" clId="{A057A284-A0AD-4BA2-8B7B-D6B42420B130}" dt="2024-02-01T15:16:05.153" v="182" actId="1076"/>
          <ac:picMkLst>
            <pc:docMk/>
            <pc:sldMk cId="1823515152" sldId="273"/>
            <ac:picMk id="27" creationId="{6F260148-2E4C-887A-CC56-8316A0AEA950}"/>
          </ac:picMkLst>
        </pc:picChg>
      </pc:sldChg>
      <pc:sldChg chg="addSp modSp add mod modTransition modAnim">
        <pc:chgData name="a49512 Phạm Ngọc Anh" userId="cefd2df1-5fa3-4dec-87c8-c5040616a0c8" providerId="ADAL" clId="{A057A284-A0AD-4BA2-8B7B-D6B42420B130}" dt="2024-02-01T15:29:07.594" v="880"/>
        <pc:sldMkLst>
          <pc:docMk/>
          <pc:sldMk cId="2595842593" sldId="274"/>
        </pc:sldMkLst>
        <pc:spChg chg="add mod">
          <ac:chgData name="a49512 Phạm Ngọc Anh" userId="cefd2df1-5fa3-4dec-87c8-c5040616a0c8" providerId="ADAL" clId="{A057A284-A0AD-4BA2-8B7B-D6B42420B130}" dt="2024-02-01T15:16:52.485" v="192" actId="1076"/>
          <ac:spMkLst>
            <pc:docMk/>
            <pc:sldMk cId="2595842593" sldId="274"/>
            <ac:spMk id="3" creationId="{F6E14349-878C-A9FD-2669-5BED7F05A981}"/>
          </ac:spMkLst>
        </pc:spChg>
        <pc:spChg chg="mod">
          <ac:chgData name="a49512 Phạm Ngọc Anh" userId="cefd2df1-5fa3-4dec-87c8-c5040616a0c8" providerId="ADAL" clId="{A057A284-A0AD-4BA2-8B7B-D6B42420B130}" dt="2024-02-01T15:16:32.628" v="186" actId="255"/>
          <ac:spMkLst>
            <pc:docMk/>
            <pc:sldMk cId="2595842593" sldId="274"/>
            <ac:spMk id="6" creationId="{FF5EBE9A-25CF-3EA6-1B94-DC085DDD94EB}"/>
          </ac:spMkLst>
        </pc:spChg>
        <pc:spChg chg="mod">
          <ac:chgData name="a49512 Phạm Ngọc Anh" userId="cefd2df1-5fa3-4dec-87c8-c5040616a0c8" providerId="ADAL" clId="{A057A284-A0AD-4BA2-8B7B-D6B42420B130}" dt="2024-02-01T15:16:32.628" v="186" actId="255"/>
          <ac:spMkLst>
            <pc:docMk/>
            <pc:sldMk cId="2595842593" sldId="274"/>
            <ac:spMk id="7" creationId="{3999C722-5461-7704-5CAC-AA5CC3D2986A}"/>
          </ac:spMkLst>
        </pc:spChg>
        <pc:spChg chg="mod">
          <ac:chgData name="a49512 Phạm Ngọc Anh" userId="cefd2df1-5fa3-4dec-87c8-c5040616a0c8" providerId="ADAL" clId="{A057A284-A0AD-4BA2-8B7B-D6B42420B130}" dt="2024-02-01T15:16:32.628" v="186" actId="255"/>
          <ac:spMkLst>
            <pc:docMk/>
            <pc:sldMk cId="2595842593" sldId="274"/>
            <ac:spMk id="8" creationId="{C2110A68-72BC-8676-C13B-0CF0FDA63DBA}"/>
          </ac:spMkLst>
        </pc:spChg>
        <pc:spChg chg="mod">
          <ac:chgData name="a49512 Phạm Ngọc Anh" userId="cefd2df1-5fa3-4dec-87c8-c5040616a0c8" providerId="ADAL" clId="{A057A284-A0AD-4BA2-8B7B-D6B42420B130}" dt="2024-02-01T15:16:32.628" v="186" actId="255"/>
          <ac:spMkLst>
            <pc:docMk/>
            <pc:sldMk cId="2595842593" sldId="274"/>
            <ac:spMk id="9" creationId="{92CFB91B-0CF4-4B42-28BD-6F5F065111F3}"/>
          </ac:spMkLst>
        </pc:spChg>
        <pc:spChg chg="mod">
          <ac:chgData name="a49512 Phạm Ngọc Anh" userId="cefd2df1-5fa3-4dec-87c8-c5040616a0c8" providerId="ADAL" clId="{A057A284-A0AD-4BA2-8B7B-D6B42420B130}" dt="2024-02-01T15:16:32.628" v="186" actId="255"/>
          <ac:spMkLst>
            <pc:docMk/>
            <pc:sldMk cId="2595842593" sldId="274"/>
            <ac:spMk id="10" creationId="{23D761F7-C5DD-9116-E5B7-FA67153B184A}"/>
          </ac:spMkLst>
        </pc:spChg>
        <pc:spChg chg="mod">
          <ac:chgData name="a49512 Phạm Ngọc Anh" userId="cefd2df1-5fa3-4dec-87c8-c5040616a0c8" providerId="ADAL" clId="{A057A284-A0AD-4BA2-8B7B-D6B42420B130}" dt="2024-02-01T15:16:32.628" v="186" actId="255"/>
          <ac:spMkLst>
            <pc:docMk/>
            <pc:sldMk cId="2595842593" sldId="274"/>
            <ac:spMk id="11" creationId="{BB1494C7-20EC-F33F-E30D-055783A66C53}"/>
          </ac:spMkLst>
        </pc:spChg>
        <pc:spChg chg="mod">
          <ac:chgData name="a49512 Phạm Ngọc Anh" userId="cefd2df1-5fa3-4dec-87c8-c5040616a0c8" providerId="ADAL" clId="{A057A284-A0AD-4BA2-8B7B-D6B42420B130}" dt="2024-02-01T15:16:32.628" v="186" actId="255"/>
          <ac:spMkLst>
            <pc:docMk/>
            <pc:sldMk cId="2595842593" sldId="274"/>
            <ac:spMk id="12" creationId="{08DEF1BA-94E7-AD22-A040-497F83AF41F5}"/>
          </ac:spMkLst>
        </pc:spChg>
        <pc:spChg chg="mod">
          <ac:chgData name="a49512 Phạm Ngọc Anh" userId="cefd2df1-5fa3-4dec-87c8-c5040616a0c8" providerId="ADAL" clId="{A057A284-A0AD-4BA2-8B7B-D6B42420B130}" dt="2024-02-01T15:16:32.628" v="186" actId="255"/>
          <ac:spMkLst>
            <pc:docMk/>
            <pc:sldMk cId="2595842593" sldId="274"/>
            <ac:spMk id="13" creationId="{E90ED4AD-DFE1-4A59-B5D6-5362166F7AF8}"/>
          </ac:spMkLst>
        </pc:spChg>
        <pc:spChg chg="mod">
          <ac:chgData name="a49512 Phạm Ngọc Anh" userId="cefd2df1-5fa3-4dec-87c8-c5040616a0c8" providerId="ADAL" clId="{A057A284-A0AD-4BA2-8B7B-D6B42420B130}" dt="2024-02-01T15:16:32.628" v="186" actId="255"/>
          <ac:spMkLst>
            <pc:docMk/>
            <pc:sldMk cId="2595842593" sldId="274"/>
            <ac:spMk id="14" creationId="{7A99A905-0DE8-0BB6-C5C5-B971B82A3B47}"/>
          </ac:spMkLst>
        </pc:spChg>
        <pc:spChg chg="mod">
          <ac:chgData name="a49512 Phạm Ngọc Anh" userId="cefd2df1-5fa3-4dec-87c8-c5040616a0c8" providerId="ADAL" clId="{A057A284-A0AD-4BA2-8B7B-D6B42420B130}" dt="2024-02-01T15:16:32.628" v="186" actId="255"/>
          <ac:spMkLst>
            <pc:docMk/>
            <pc:sldMk cId="2595842593" sldId="274"/>
            <ac:spMk id="15" creationId="{EB2806FB-F1C6-C700-F1DC-96706664ADAB}"/>
          </ac:spMkLst>
        </pc:spChg>
        <pc:spChg chg="mod">
          <ac:chgData name="a49512 Phạm Ngọc Anh" userId="cefd2df1-5fa3-4dec-87c8-c5040616a0c8" providerId="ADAL" clId="{A057A284-A0AD-4BA2-8B7B-D6B42420B130}" dt="2024-02-01T15:16:32.628" v="186" actId="255"/>
          <ac:spMkLst>
            <pc:docMk/>
            <pc:sldMk cId="2595842593" sldId="274"/>
            <ac:spMk id="16" creationId="{027413C4-2705-912B-0510-50AE211D8AA1}"/>
          </ac:spMkLst>
        </pc:spChg>
        <pc:spChg chg="mod">
          <ac:chgData name="a49512 Phạm Ngọc Anh" userId="cefd2df1-5fa3-4dec-87c8-c5040616a0c8" providerId="ADAL" clId="{A057A284-A0AD-4BA2-8B7B-D6B42420B130}" dt="2024-02-01T15:16:32.628" v="186" actId="255"/>
          <ac:spMkLst>
            <pc:docMk/>
            <pc:sldMk cId="2595842593" sldId="274"/>
            <ac:spMk id="17" creationId="{D5E6C8EB-F492-7A7A-EAB2-BC0B9A5D8032}"/>
          </ac:spMkLst>
        </pc:spChg>
        <pc:spChg chg="mod">
          <ac:chgData name="a49512 Phạm Ngọc Anh" userId="cefd2df1-5fa3-4dec-87c8-c5040616a0c8" providerId="ADAL" clId="{A057A284-A0AD-4BA2-8B7B-D6B42420B130}" dt="2024-02-01T15:16:32.628" v="186" actId="255"/>
          <ac:spMkLst>
            <pc:docMk/>
            <pc:sldMk cId="2595842593" sldId="274"/>
            <ac:spMk id="18" creationId="{A40AB31A-3275-816E-D10E-77C899661CE3}"/>
          </ac:spMkLst>
        </pc:spChg>
        <pc:spChg chg="mod">
          <ac:chgData name="a49512 Phạm Ngọc Anh" userId="cefd2df1-5fa3-4dec-87c8-c5040616a0c8" providerId="ADAL" clId="{A057A284-A0AD-4BA2-8B7B-D6B42420B130}" dt="2024-02-01T15:16:32.628" v="186" actId="255"/>
          <ac:spMkLst>
            <pc:docMk/>
            <pc:sldMk cId="2595842593" sldId="274"/>
            <ac:spMk id="19" creationId="{CACEF727-29F4-0731-35F2-8D346579E9BD}"/>
          </ac:spMkLst>
        </pc:spChg>
        <pc:spChg chg="mod">
          <ac:chgData name="a49512 Phạm Ngọc Anh" userId="cefd2df1-5fa3-4dec-87c8-c5040616a0c8" providerId="ADAL" clId="{A057A284-A0AD-4BA2-8B7B-D6B42420B130}" dt="2024-02-01T15:16:32.628" v="186" actId="255"/>
          <ac:spMkLst>
            <pc:docMk/>
            <pc:sldMk cId="2595842593" sldId="274"/>
            <ac:spMk id="20" creationId="{48F1F03C-9D34-632C-FF6C-5C7F94DAC237}"/>
          </ac:spMkLst>
        </pc:spChg>
        <pc:spChg chg="mod">
          <ac:chgData name="a49512 Phạm Ngọc Anh" userId="cefd2df1-5fa3-4dec-87c8-c5040616a0c8" providerId="ADAL" clId="{A057A284-A0AD-4BA2-8B7B-D6B42420B130}" dt="2024-02-01T15:16:32.628" v="186" actId="255"/>
          <ac:spMkLst>
            <pc:docMk/>
            <pc:sldMk cId="2595842593" sldId="274"/>
            <ac:spMk id="21" creationId="{80E0CE0A-EFBE-7153-4993-6D822DFBDC18}"/>
          </ac:spMkLst>
        </pc:spChg>
        <pc:spChg chg="add mod">
          <ac:chgData name="a49512 Phạm Ngọc Anh" userId="cefd2df1-5fa3-4dec-87c8-c5040616a0c8" providerId="ADAL" clId="{A057A284-A0AD-4BA2-8B7B-D6B42420B130}" dt="2024-02-01T15:17:28.896" v="201" actId="1076"/>
          <ac:spMkLst>
            <pc:docMk/>
            <pc:sldMk cId="2595842593" sldId="274"/>
            <ac:spMk id="22" creationId="{365EF620-E6C9-8168-6AA2-FAC3C03D1FBD}"/>
          </ac:spMkLst>
        </pc:spChg>
        <pc:spChg chg="mod">
          <ac:chgData name="a49512 Phạm Ngọc Anh" userId="cefd2df1-5fa3-4dec-87c8-c5040616a0c8" providerId="ADAL" clId="{A057A284-A0AD-4BA2-8B7B-D6B42420B130}" dt="2024-02-01T15:16:32.628" v="186" actId="255"/>
          <ac:spMkLst>
            <pc:docMk/>
            <pc:sldMk cId="2595842593" sldId="274"/>
            <ac:spMk id="26" creationId="{44C09CD7-F29E-FEA6-DD63-DE59BAC8D359}"/>
          </ac:spMkLst>
        </pc:spChg>
        <pc:spChg chg="mod">
          <ac:chgData name="a49512 Phạm Ngọc Anh" userId="cefd2df1-5fa3-4dec-87c8-c5040616a0c8" providerId="ADAL" clId="{A057A284-A0AD-4BA2-8B7B-D6B42420B130}" dt="2024-02-01T15:16:32.628" v="186" actId="255"/>
          <ac:spMkLst>
            <pc:docMk/>
            <pc:sldMk cId="2595842593" sldId="274"/>
            <ac:spMk id="27" creationId="{0165A317-68B9-1EA0-C680-ED356106D122}"/>
          </ac:spMkLst>
        </pc:spChg>
        <pc:spChg chg="mod">
          <ac:chgData name="a49512 Phạm Ngọc Anh" userId="cefd2df1-5fa3-4dec-87c8-c5040616a0c8" providerId="ADAL" clId="{A057A284-A0AD-4BA2-8B7B-D6B42420B130}" dt="2024-02-01T15:16:32.628" v="186" actId="255"/>
          <ac:spMkLst>
            <pc:docMk/>
            <pc:sldMk cId="2595842593" sldId="274"/>
            <ac:spMk id="29" creationId="{A190B5A5-9EA0-03E3-EFC3-4544B8290470}"/>
          </ac:spMkLst>
        </pc:spChg>
        <pc:spChg chg="mod">
          <ac:chgData name="a49512 Phạm Ngọc Anh" userId="cefd2df1-5fa3-4dec-87c8-c5040616a0c8" providerId="ADAL" clId="{A057A284-A0AD-4BA2-8B7B-D6B42420B130}" dt="2024-02-01T15:16:32.628" v="186" actId="255"/>
          <ac:spMkLst>
            <pc:docMk/>
            <pc:sldMk cId="2595842593" sldId="274"/>
            <ac:spMk id="30" creationId="{F52EB430-C4F1-2E75-BD67-0CD0EA445054}"/>
          </ac:spMkLst>
        </pc:spChg>
        <pc:spChg chg="add mod">
          <ac:chgData name="a49512 Phạm Ngọc Anh" userId="cefd2df1-5fa3-4dec-87c8-c5040616a0c8" providerId="ADAL" clId="{A057A284-A0AD-4BA2-8B7B-D6B42420B130}" dt="2024-02-01T15:17:20.074" v="199" actId="1076"/>
          <ac:spMkLst>
            <pc:docMk/>
            <pc:sldMk cId="2595842593" sldId="274"/>
            <ac:spMk id="31" creationId="{CA1A7016-531C-79D8-0758-1F55AE363453}"/>
          </ac:spMkLst>
        </pc:spChg>
        <pc:spChg chg="add mod">
          <ac:chgData name="a49512 Phạm Ngọc Anh" userId="cefd2df1-5fa3-4dec-87c8-c5040616a0c8" providerId="ADAL" clId="{A057A284-A0AD-4BA2-8B7B-D6B42420B130}" dt="2024-02-01T15:16:37.108" v="188" actId="1076"/>
          <ac:spMkLst>
            <pc:docMk/>
            <pc:sldMk cId="2595842593" sldId="274"/>
            <ac:spMk id="32" creationId="{F9D1DED0-9D7B-B134-5F33-718F349DDB90}"/>
          </ac:spMkLst>
        </pc:spChg>
        <pc:spChg chg="add mod">
          <ac:chgData name="a49512 Phạm Ngọc Anh" userId="cefd2df1-5fa3-4dec-87c8-c5040616a0c8" providerId="ADAL" clId="{A057A284-A0AD-4BA2-8B7B-D6B42420B130}" dt="2024-02-01T15:16:37.108" v="188" actId="1076"/>
          <ac:spMkLst>
            <pc:docMk/>
            <pc:sldMk cId="2595842593" sldId="274"/>
            <ac:spMk id="33" creationId="{C1122271-1B6F-383C-C615-19D010502EFA}"/>
          </ac:spMkLst>
        </pc:spChg>
        <pc:grpChg chg="add mod">
          <ac:chgData name="a49512 Phạm Ngọc Anh" userId="cefd2df1-5fa3-4dec-87c8-c5040616a0c8" providerId="ADAL" clId="{A057A284-A0AD-4BA2-8B7B-D6B42420B130}" dt="2024-02-01T15:17:23.046" v="200" actId="1076"/>
          <ac:grpSpMkLst>
            <pc:docMk/>
            <pc:sldMk cId="2595842593" sldId="274"/>
            <ac:grpSpMk id="4" creationId="{FCBFFD4F-A131-F71C-81A4-E421226E9643}"/>
          </ac:grpSpMkLst>
        </pc:grpChg>
        <pc:grpChg chg="mod">
          <ac:chgData name="a49512 Phạm Ngọc Anh" userId="cefd2df1-5fa3-4dec-87c8-c5040616a0c8" providerId="ADAL" clId="{A057A284-A0AD-4BA2-8B7B-D6B42420B130}" dt="2024-02-01T15:16:32.628" v="186" actId="255"/>
          <ac:grpSpMkLst>
            <pc:docMk/>
            <pc:sldMk cId="2595842593" sldId="274"/>
            <ac:grpSpMk id="5" creationId="{72A12952-5CE7-AC1B-E655-F8B0A51911CD}"/>
          </ac:grpSpMkLst>
        </pc:grpChg>
        <pc:grpChg chg="add mod">
          <ac:chgData name="a49512 Phạm Ngọc Anh" userId="cefd2df1-5fa3-4dec-87c8-c5040616a0c8" providerId="ADAL" clId="{A057A284-A0AD-4BA2-8B7B-D6B42420B130}" dt="2024-02-01T15:17:28.896" v="201" actId="1076"/>
          <ac:grpSpMkLst>
            <pc:docMk/>
            <pc:sldMk cId="2595842593" sldId="274"/>
            <ac:grpSpMk id="25" creationId="{E9EE1B21-52D6-41B7-3EDF-8D57A787E41B}"/>
          </ac:grpSpMkLst>
        </pc:grpChg>
        <pc:grpChg chg="add mod">
          <ac:chgData name="a49512 Phạm Ngọc Anh" userId="cefd2df1-5fa3-4dec-87c8-c5040616a0c8" providerId="ADAL" clId="{A057A284-A0AD-4BA2-8B7B-D6B42420B130}" dt="2024-02-01T15:17:28.896" v="201" actId="1076"/>
          <ac:grpSpMkLst>
            <pc:docMk/>
            <pc:sldMk cId="2595842593" sldId="274"/>
            <ac:grpSpMk id="28" creationId="{EE454358-A8B8-CC30-579B-5FB02CDFA1CD}"/>
          </ac:grpSpMkLst>
        </pc:grpChg>
        <pc:picChg chg="add mod">
          <ac:chgData name="a49512 Phạm Ngọc Anh" userId="cefd2df1-5fa3-4dec-87c8-c5040616a0c8" providerId="ADAL" clId="{A057A284-A0AD-4BA2-8B7B-D6B42420B130}" dt="2024-02-01T15:16:54.879" v="193" actId="1076"/>
          <ac:picMkLst>
            <pc:docMk/>
            <pc:sldMk cId="2595842593" sldId="274"/>
            <ac:picMk id="2" creationId="{83FC2A7C-EE0A-7010-86A3-A2092B7B127C}"/>
          </ac:picMkLst>
        </pc:picChg>
        <pc:picChg chg="add mod">
          <ac:chgData name="a49512 Phạm Ngọc Anh" userId="cefd2df1-5fa3-4dec-87c8-c5040616a0c8" providerId="ADAL" clId="{A057A284-A0AD-4BA2-8B7B-D6B42420B130}" dt="2024-02-01T15:16:37.108" v="188" actId="1076"/>
          <ac:picMkLst>
            <pc:docMk/>
            <pc:sldMk cId="2595842593" sldId="274"/>
            <ac:picMk id="34" creationId="{495CE3C8-D289-7286-1F0A-F7466B42B631}"/>
          </ac:picMkLst>
        </pc:picChg>
        <pc:cxnChg chg="add mod">
          <ac:chgData name="a49512 Phạm Ngọc Anh" userId="cefd2df1-5fa3-4dec-87c8-c5040616a0c8" providerId="ADAL" clId="{A057A284-A0AD-4BA2-8B7B-D6B42420B130}" dt="2024-02-01T15:17:28.896" v="201" actId="1076"/>
          <ac:cxnSpMkLst>
            <pc:docMk/>
            <pc:sldMk cId="2595842593" sldId="274"/>
            <ac:cxnSpMk id="23" creationId="{7F0847F2-F1D7-ECAF-2B64-6884888C85A3}"/>
          </ac:cxnSpMkLst>
        </pc:cxnChg>
        <pc:cxnChg chg="add mod">
          <ac:chgData name="a49512 Phạm Ngọc Anh" userId="cefd2df1-5fa3-4dec-87c8-c5040616a0c8" providerId="ADAL" clId="{A057A284-A0AD-4BA2-8B7B-D6B42420B130}" dt="2024-02-01T15:17:28.896" v="201" actId="1076"/>
          <ac:cxnSpMkLst>
            <pc:docMk/>
            <pc:sldMk cId="2595842593" sldId="274"/>
            <ac:cxnSpMk id="24" creationId="{BD8C2FE1-6408-722E-06B4-4CB9ABC2D8FC}"/>
          </ac:cxnSpMkLst>
        </pc:cxnChg>
      </pc:sldChg>
      <pc:sldChg chg="addSp modSp add mod modTransition modAnim">
        <pc:chgData name="a49512 Phạm Ngọc Anh" userId="cefd2df1-5fa3-4dec-87c8-c5040616a0c8" providerId="ADAL" clId="{A057A284-A0AD-4BA2-8B7B-D6B42420B130}" dt="2024-02-01T15:29:07.594" v="880"/>
        <pc:sldMkLst>
          <pc:docMk/>
          <pc:sldMk cId="3314023310" sldId="275"/>
        </pc:sldMkLst>
        <pc:spChg chg="add mod">
          <ac:chgData name="a49512 Phạm Ngọc Anh" userId="cefd2df1-5fa3-4dec-87c8-c5040616a0c8" providerId="ADAL" clId="{A057A284-A0AD-4BA2-8B7B-D6B42420B130}" dt="2024-02-01T15:19:37.544" v="230" actId="1076"/>
          <ac:spMkLst>
            <pc:docMk/>
            <pc:sldMk cId="3314023310" sldId="275"/>
            <ac:spMk id="2" creationId="{3AC74036-3039-B703-3822-909F7AC20CA8}"/>
          </ac:spMkLst>
        </pc:spChg>
        <pc:spChg chg="add mod">
          <ac:chgData name="a49512 Phạm Ngọc Anh" userId="cefd2df1-5fa3-4dec-87c8-c5040616a0c8" providerId="ADAL" clId="{A057A284-A0AD-4BA2-8B7B-D6B42420B130}" dt="2024-02-01T15:19:32.622" v="229" actId="1076"/>
          <ac:spMkLst>
            <pc:docMk/>
            <pc:sldMk cId="3314023310" sldId="275"/>
            <ac:spMk id="3" creationId="{32910C9C-5AC7-C387-7EA3-324DAEAF2A59}"/>
          </ac:spMkLst>
        </pc:spChg>
        <pc:spChg chg="add mod">
          <ac:chgData name="a49512 Phạm Ngọc Anh" userId="cefd2df1-5fa3-4dec-87c8-c5040616a0c8" providerId="ADAL" clId="{A057A284-A0AD-4BA2-8B7B-D6B42420B130}" dt="2024-02-01T15:19:32.622" v="229" actId="1076"/>
          <ac:spMkLst>
            <pc:docMk/>
            <pc:sldMk cId="3314023310" sldId="275"/>
            <ac:spMk id="4" creationId="{07EDE231-178C-0828-4EEE-701EB0CEDE55}"/>
          </ac:spMkLst>
        </pc:spChg>
        <pc:spChg chg="add mod">
          <ac:chgData name="a49512 Phạm Ngọc Anh" userId="cefd2df1-5fa3-4dec-87c8-c5040616a0c8" providerId="ADAL" clId="{A057A284-A0AD-4BA2-8B7B-D6B42420B130}" dt="2024-02-01T15:19:49.471" v="233" actId="1076"/>
          <ac:spMkLst>
            <pc:docMk/>
            <pc:sldMk cId="3314023310" sldId="275"/>
            <ac:spMk id="5" creationId="{37F53792-BDFA-10EE-34FD-43D5900048A5}"/>
          </ac:spMkLst>
        </pc:spChg>
        <pc:spChg chg="add mod">
          <ac:chgData name="a49512 Phạm Ngọc Anh" userId="cefd2df1-5fa3-4dec-87c8-c5040616a0c8" providerId="ADAL" clId="{A057A284-A0AD-4BA2-8B7B-D6B42420B130}" dt="2024-02-01T15:19:41.762" v="231" actId="1076"/>
          <ac:spMkLst>
            <pc:docMk/>
            <pc:sldMk cId="3314023310" sldId="275"/>
            <ac:spMk id="6" creationId="{D6F609E9-F8F7-ECCB-C958-753644E1CD2B}"/>
          </ac:spMkLst>
        </pc:spChg>
        <pc:picChg chg="add mod">
          <ac:chgData name="a49512 Phạm Ngọc Anh" userId="cefd2df1-5fa3-4dec-87c8-c5040616a0c8" providerId="ADAL" clId="{A057A284-A0AD-4BA2-8B7B-D6B42420B130}" dt="2024-02-01T15:19:15.748" v="226" actId="255"/>
          <ac:picMkLst>
            <pc:docMk/>
            <pc:sldMk cId="3314023310" sldId="275"/>
            <ac:picMk id="7" creationId="{87AA6533-932F-76FB-0E99-D02A06060CB4}"/>
          </ac:picMkLst>
        </pc:picChg>
        <pc:picChg chg="add mod">
          <ac:chgData name="a49512 Phạm Ngọc Anh" userId="cefd2df1-5fa3-4dec-87c8-c5040616a0c8" providerId="ADAL" clId="{A057A284-A0AD-4BA2-8B7B-D6B42420B130}" dt="2024-02-01T15:19:15.748" v="226" actId="255"/>
          <ac:picMkLst>
            <pc:docMk/>
            <pc:sldMk cId="3314023310" sldId="275"/>
            <ac:picMk id="8" creationId="{64E8BCBF-DCF5-D972-FBFC-CEA1081E0540}"/>
          </ac:picMkLst>
        </pc:picChg>
      </pc:sldChg>
      <pc:sldChg chg="add del">
        <pc:chgData name="a49512 Phạm Ngọc Anh" userId="cefd2df1-5fa3-4dec-87c8-c5040616a0c8" providerId="ADAL" clId="{A057A284-A0AD-4BA2-8B7B-D6B42420B130}" dt="2024-02-01T15:20:37.735" v="235" actId="47"/>
        <pc:sldMkLst>
          <pc:docMk/>
          <pc:sldMk cId="3732663592" sldId="276"/>
        </pc:sldMkLst>
      </pc:sldChg>
      <pc:sldChg chg="add del">
        <pc:chgData name="a49512 Phạm Ngọc Anh" userId="cefd2df1-5fa3-4dec-87c8-c5040616a0c8" providerId="ADAL" clId="{A057A284-A0AD-4BA2-8B7B-D6B42420B130}" dt="2024-02-01T15:20:38.050" v="236" actId="47"/>
        <pc:sldMkLst>
          <pc:docMk/>
          <pc:sldMk cId="2465978602" sldId="277"/>
        </pc:sldMkLst>
      </pc:sldChg>
      <pc:sldChg chg="addSp delSp modSp add mod modTransition delAnim modAnim">
        <pc:chgData name="a49512 Phạm Ngọc Anh" userId="cefd2df1-5fa3-4dec-87c8-c5040616a0c8" providerId="ADAL" clId="{A057A284-A0AD-4BA2-8B7B-D6B42420B130}" dt="2024-02-01T15:29:07.594" v="880"/>
        <pc:sldMkLst>
          <pc:docMk/>
          <pc:sldMk cId="707430341" sldId="278"/>
        </pc:sldMkLst>
        <pc:picChg chg="del">
          <ac:chgData name="a49512 Phạm Ngọc Anh" userId="cefd2df1-5fa3-4dec-87c8-c5040616a0c8" providerId="ADAL" clId="{A057A284-A0AD-4BA2-8B7B-D6B42420B130}" dt="2024-02-01T15:14:33.586" v="155" actId="478"/>
          <ac:picMkLst>
            <pc:docMk/>
            <pc:sldMk cId="707430341" sldId="278"/>
            <ac:picMk id="3" creationId="{478A3128-2912-D8E2-A1A7-E57C9BA21897}"/>
          </ac:picMkLst>
        </pc:picChg>
        <pc:picChg chg="add mod">
          <ac:chgData name="a49512 Phạm Ngọc Anh" userId="cefd2df1-5fa3-4dec-87c8-c5040616a0c8" providerId="ADAL" clId="{A057A284-A0AD-4BA2-8B7B-D6B42420B130}" dt="2024-02-01T15:14:48.232" v="160" actId="14100"/>
          <ac:picMkLst>
            <pc:docMk/>
            <pc:sldMk cId="707430341" sldId="278"/>
            <ac:picMk id="4" creationId="{35A7C75D-CAE1-D649-A779-FC1797306F8D}"/>
          </ac:picMkLst>
        </pc:picChg>
      </pc:sldChg>
      <pc:sldChg chg="addSp delSp modSp add mod modTransition delAnim modAnim">
        <pc:chgData name="a49512 Phạm Ngọc Anh" userId="cefd2df1-5fa3-4dec-87c8-c5040616a0c8" providerId="ADAL" clId="{A057A284-A0AD-4BA2-8B7B-D6B42420B130}" dt="2024-02-01T15:29:37.625" v="881"/>
        <pc:sldMkLst>
          <pc:docMk/>
          <pc:sldMk cId="1188204650" sldId="279"/>
        </pc:sldMkLst>
        <pc:spChg chg="mod">
          <ac:chgData name="a49512 Phạm Ngọc Anh" userId="cefd2df1-5fa3-4dec-87c8-c5040616a0c8" providerId="ADAL" clId="{A057A284-A0AD-4BA2-8B7B-D6B42420B130}" dt="2024-02-01T15:15:10.051" v="165" actId="1076"/>
          <ac:spMkLst>
            <pc:docMk/>
            <pc:sldMk cId="1188204650" sldId="279"/>
            <ac:spMk id="2" creationId="{322CFF25-83B4-28CF-F1DD-33CE7FAFEAD9}"/>
          </ac:spMkLst>
        </pc:spChg>
        <pc:picChg chg="del">
          <ac:chgData name="a49512 Phạm Ngọc Anh" userId="cefd2df1-5fa3-4dec-87c8-c5040616a0c8" providerId="ADAL" clId="{A057A284-A0AD-4BA2-8B7B-D6B42420B130}" dt="2024-02-01T15:14:34.987" v="156" actId="478"/>
          <ac:picMkLst>
            <pc:docMk/>
            <pc:sldMk cId="1188204650" sldId="279"/>
            <ac:picMk id="3" creationId="{6357E074-3B72-D261-F818-8D2DC774BC4B}"/>
          </ac:picMkLst>
        </pc:picChg>
        <pc:picChg chg="add mod">
          <ac:chgData name="a49512 Phạm Ngọc Anh" userId="cefd2df1-5fa3-4dec-87c8-c5040616a0c8" providerId="ADAL" clId="{A057A284-A0AD-4BA2-8B7B-D6B42420B130}" dt="2024-02-01T15:15:11.864" v="166" actId="1076"/>
          <ac:picMkLst>
            <pc:docMk/>
            <pc:sldMk cId="1188204650" sldId="279"/>
            <ac:picMk id="4" creationId="{562ECDE8-D9BD-8FBE-DA16-4FA3FE1476B6}"/>
          </ac:picMkLst>
        </pc:picChg>
      </pc:sldChg>
      <pc:sldChg chg="addSp delSp modSp add mod modTransition setBg delDesignElem modNotesTx">
        <pc:chgData name="a49512 Phạm Ngọc Anh" userId="cefd2df1-5fa3-4dec-87c8-c5040616a0c8" providerId="ADAL" clId="{A057A284-A0AD-4BA2-8B7B-D6B42420B130}" dt="2024-02-01T15:29:07.594" v="880"/>
        <pc:sldMkLst>
          <pc:docMk/>
          <pc:sldMk cId="2854786374" sldId="343"/>
        </pc:sldMkLst>
        <pc:spChg chg="del">
          <ac:chgData name="a49512 Phạm Ngọc Anh" userId="cefd2df1-5fa3-4dec-87c8-c5040616a0c8" providerId="ADAL" clId="{A057A284-A0AD-4BA2-8B7B-D6B42420B130}" dt="2024-02-01T15:20:39.704" v="244"/>
          <ac:spMkLst>
            <pc:docMk/>
            <pc:sldMk cId="2854786374" sldId="343"/>
            <ac:spMk id="9" creationId="{42A4FC2C-047E-45A5-965D-8E1E3BF09BC6}"/>
          </ac:spMkLst>
        </pc:spChg>
        <pc:picChg chg="add mod">
          <ac:chgData name="a49512 Phạm Ngọc Anh" userId="cefd2df1-5fa3-4dec-87c8-c5040616a0c8" providerId="ADAL" clId="{A057A284-A0AD-4BA2-8B7B-D6B42420B130}" dt="2024-02-01T15:28:51.538" v="872" actId="1076"/>
          <ac:picMkLst>
            <pc:docMk/>
            <pc:sldMk cId="2854786374" sldId="343"/>
            <ac:picMk id="4" creationId="{C75F5CAA-A12C-F2D3-DE47-11EFE20B69E7}"/>
          </ac:picMkLst>
        </pc:picChg>
      </pc:sldChg>
      <pc:sldChg chg="addSp delSp modSp add modTransition setBg delDesignElem modNotesTx">
        <pc:chgData name="a49512 Phạm Ngọc Anh" userId="cefd2df1-5fa3-4dec-87c8-c5040616a0c8" providerId="ADAL" clId="{A057A284-A0AD-4BA2-8B7B-D6B42420B130}" dt="2024-02-01T15:29:07.594" v="880"/>
        <pc:sldMkLst>
          <pc:docMk/>
          <pc:sldMk cId="2753632635" sldId="344"/>
        </pc:sldMkLst>
        <pc:spChg chg="del">
          <ac:chgData name="a49512 Phạm Ngọc Anh" userId="cefd2df1-5fa3-4dec-87c8-c5040616a0c8" providerId="ADAL" clId="{A057A284-A0AD-4BA2-8B7B-D6B42420B130}" dt="2024-02-01T15:20:39.704" v="244"/>
          <ac:spMkLst>
            <pc:docMk/>
            <pc:sldMk cId="2753632635" sldId="344"/>
            <ac:spMk id="9" creationId="{42A4FC2C-047E-45A5-965D-8E1E3BF09BC6}"/>
          </ac:spMkLst>
        </pc:spChg>
        <pc:picChg chg="add mod">
          <ac:chgData name="a49512 Phạm Ngọc Anh" userId="cefd2df1-5fa3-4dec-87c8-c5040616a0c8" providerId="ADAL" clId="{A057A284-A0AD-4BA2-8B7B-D6B42420B130}" dt="2024-02-01T15:28:54.114" v="873"/>
          <ac:picMkLst>
            <pc:docMk/>
            <pc:sldMk cId="2753632635" sldId="344"/>
            <ac:picMk id="2" creationId="{523F8BA1-456F-7365-6B30-7F632BA3D78A}"/>
          </ac:picMkLst>
        </pc:picChg>
        <pc:picChg chg="mod">
          <ac:chgData name="a49512 Phạm Ngọc Anh" userId="cefd2df1-5fa3-4dec-87c8-c5040616a0c8" providerId="ADAL" clId="{A057A284-A0AD-4BA2-8B7B-D6B42420B130}" dt="2024-02-01T15:21:56.259" v="251"/>
          <ac:picMkLst>
            <pc:docMk/>
            <pc:sldMk cId="2753632635" sldId="344"/>
            <ac:picMk id="105" creationId="{FC70DD9E-9FB0-5A5E-F59D-A19E9001D2CC}"/>
          </ac:picMkLst>
        </pc:picChg>
      </pc:sldChg>
      <pc:sldChg chg="addSp delSp modSp add mod modTransition setBg delAnim modAnim delDesignElem modNotesTx">
        <pc:chgData name="a49512 Phạm Ngọc Anh" userId="cefd2df1-5fa3-4dec-87c8-c5040616a0c8" providerId="ADAL" clId="{A057A284-A0AD-4BA2-8B7B-D6B42420B130}" dt="2024-02-01T15:29:07.594" v="880"/>
        <pc:sldMkLst>
          <pc:docMk/>
          <pc:sldMk cId="1711686887" sldId="345"/>
        </pc:sldMkLst>
        <pc:spChg chg="mod">
          <ac:chgData name="a49512 Phạm Ngọc Anh" userId="cefd2df1-5fa3-4dec-87c8-c5040616a0c8" providerId="ADAL" clId="{A057A284-A0AD-4BA2-8B7B-D6B42420B130}" dt="2024-02-01T15:22:05.570" v="253" actId="255"/>
          <ac:spMkLst>
            <pc:docMk/>
            <pc:sldMk cId="1711686887" sldId="345"/>
            <ac:spMk id="5" creationId="{A8F0ABDA-19D7-E199-C2CF-DD08C35D7229}"/>
          </ac:spMkLst>
        </pc:spChg>
        <pc:spChg chg="del">
          <ac:chgData name="a49512 Phạm Ngọc Anh" userId="cefd2df1-5fa3-4dec-87c8-c5040616a0c8" providerId="ADAL" clId="{A057A284-A0AD-4BA2-8B7B-D6B42420B130}" dt="2024-02-01T15:20:39.704" v="244"/>
          <ac:spMkLst>
            <pc:docMk/>
            <pc:sldMk cId="1711686887" sldId="345"/>
            <ac:spMk id="9" creationId="{42A4FC2C-047E-45A5-965D-8E1E3BF09BC6}"/>
          </ac:spMkLst>
        </pc:spChg>
        <pc:spChg chg="mod">
          <ac:chgData name="a49512 Phạm Ngọc Anh" userId="cefd2df1-5fa3-4dec-87c8-c5040616a0c8" providerId="ADAL" clId="{A057A284-A0AD-4BA2-8B7B-D6B42420B130}" dt="2024-02-01T15:22:22.970" v="257" actId="1076"/>
          <ac:spMkLst>
            <pc:docMk/>
            <pc:sldMk cId="1711686887" sldId="345"/>
            <ac:spMk id="16" creationId="{73F5B725-A6FC-F5A2-F2A4-6047B0B0A3CC}"/>
          </ac:spMkLst>
        </pc:spChg>
        <pc:spChg chg="mod">
          <ac:chgData name="a49512 Phạm Ngọc Anh" userId="cefd2df1-5fa3-4dec-87c8-c5040616a0c8" providerId="ADAL" clId="{A057A284-A0AD-4BA2-8B7B-D6B42420B130}" dt="2024-02-01T15:22:31.833" v="260" actId="255"/>
          <ac:spMkLst>
            <pc:docMk/>
            <pc:sldMk cId="1711686887" sldId="345"/>
            <ac:spMk id="17" creationId="{1AB69979-1D5C-6D4F-6590-E0650E70A5B4}"/>
          </ac:spMkLst>
        </pc:spChg>
        <pc:spChg chg="mod">
          <ac:chgData name="a49512 Phạm Ngọc Anh" userId="cefd2df1-5fa3-4dec-87c8-c5040616a0c8" providerId="ADAL" clId="{A057A284-A0AD-4BA2-8B7B-D6B42420B130}" dt="2024-02-01T15:22:05.570" v="253" actId="255"/>
          <ac:spMkLst>
            <pc:docMk/>
            <pc:sldMk cId="1711686887" sldId="345"/>
            <ac:spMk id="18" creationId="{2FB644CA-CB55-3594-B5C2-C9F8A867CDF0}"/>
          </ac:spMkLst>
        </pc:spChg>
        <pc:spChg chg="mod">
          <ac:chgData name="a49512 Phạm Ngọc Anh" userId="cefd2df1-5fa3-4dec-87c8-c5040616a0c8" providerId="ADAL" clId="{A057A284-A0AD-4BA2-8B7B-D6B42420B130}" dt="2024-02-01T15:22:19.719" v="256" actId="20577"/>
          <ac:spMkLst>
            <pc:docMk/>
            <pc:sldMk cId="1711686887" sldId="345"/>
            <ac:spMk id="19" creationId="{30828281-61AD-7A62-0775-C0E24C9C1DEB}"/>
          </ac:spMkLst>
        </pc:spChg>
        <pc:spChg chg="mod">
          <ac:chgData name="a49512 Phạm Ngọc Anh" userId="cefd2df1-5fa3-4dec-87c8-c5040616a0c8" providerId="ADAL" clId="{A057A284-A0AD-4BA2-8B7B-D6B42420B130}" dt="2024-02-01T15:22:05.570" v="253" actId="255"/>
          <ac:spMkLst>
            <pc:docMk/>
            <pc:sldMk cId="1711686887" sldId="345"/>
            <ac:spMk id="20" creationId="{E6A889FC-D3A7-FA7C-0DE3-0EA076B22F62}"/>
          </ac:spMkLst>
        </pc:spChg>
        <pc:spChg chg="mod">
          <ac:chgData name="a49512 Phạm Ngọc Anh" userId="cefd2df1-5fa3-4dec-87c8-c5040616a0c8" providerId="ADAL" clId="{A057A284-A0AD-4BA2-8B7B-D6B42420B130}" dt="2024-02-01T15:22:05.570" v="253" actId="255"/>
          <ac:spMkLst>
            <pc:docMk/>
            <pc:sldMk cId="1711686887" sldId="345"/>
            <ac:spMk id="21" creationId="{39170EEF-8452-D761-9524-3629836006CB}"/>
          </ac:spMkLst>
        </pc:spChg>
        <pc:picChg chg="add mod">
          <ac:chgData name="a49512 Phạm Ngọc Anh" userId="cefd2df1-5fa3-4dec-87c8-c5040616a0c8" providerId="ADAL" clId="{A057A284-A0AD-4BA2-8B7B-D6B42420B130}" dt="2024-02-01T15:24:46.138" v="292" actId="1076"/>
          <ac:picMkLst>
            <pc:docMk/>
            <pc:sldMk cId="1711686887" sldId="345"/>
            <ac:picMk id="2" creationId="{C5878055-16AF-C3D8-FFF5-19FE68C09393}"/>
          </ac:picMkLst>
        </pc:picChg>
        <pc:picChg chg="mod">
          <ac:chgData name="a49512 Phạm Ngọc Anh" userId="cefd2df1-5fa3-4dec-87c8-c5040616a0c8" providerId="ADAL" clId="{A057A284-A0AD-4BA2-8B7B-D6B42420B130}" dt="2024-02-01T15:22:05.570" v="253" actId="255"/>
          <ac:picMkLst>
            <pc:docMk/>
            <pc:sldMk cId="1711686887" sldId="345"/>
            <ac:picMk id="3" creationId="{C5A98A0B-4BCC-9C84-8F2C-D246E54C3618}"/>
          </ac:picMkLst>
        </pc:picChg>
        <pc:picChg chg="add mod">
          <ac:chgData name="a49512 Phạm Ngọc Anh" userId="cefd2df1-5fa3-4dec-87c8-c5040616a0c8" providerId="ADAL" clId="{A057A284-A0AD-4BA2-8B7B-D6B42420B130}" dt="2024-02-01T15:28:55.782" v="874"/>
          <ac:picMkLst>
            <pc:docMk/>
            <pc:sldMk cId="1711686887" sldId="345"/>
            <ac:picMk id="4" creationId="{97383DC8-E96F-4EC5-A508-0A87D101FB62}"/>
          </ac:picMkLst>
        </pc:picChg>
        <pc:picChg chg="del mod">
          <ac:chgData name="a49512 Phạm Ngọc Anh" userId="cefd2df1-5fa3-4dec-87c8-c5040616a0c8" providerId="ADAL" clId="{A057A284-A0AD-4BA2-8B7B-D6B42420B130}" dt="2024-02-01T15:24:21.760" v="286" actId="478"/>
          <ac:picMkLst>
            <pc:docMk/>
            <pc:sldMk cId="1711686887" sldId="345"/>
            <ac:picMk id="22" creationId="{C87A0708-BF5E-60E3-09B5-231852942031}"/>
          </ac:picMkLst>
        </pc:picChg>
        <pc:picChg chg="del mod">
          <ac:chgData name="a49512 Phạm Ngọc Anh" userId="cefd2df1-5fa3-4dec-87c8-c5040616a0c8" providerId="ADAL" clId="{A057A284-A0AD-4BA2-8B7B-D6B42420B130}" dt="2024-02-01T15:24:21.760" v="286" actId="478"/>
          <ac:picMkLst>
            <pc:docMk/>
            <pc:sldMk cId="1711686887" sldId="345"/>
            <ac:picMk id="27" creationId="{60659DA9-CE05-2CF3-365D-2C3F1C750526}"/>
          </ac:picMkLst>
        </pc:picChg>
      </pc:sldChg>
      <pc:sldChg chg="addSp delSp modSp add mod modTransition setBg delAnim modAnim delDesignElem modNotesTx">
        <pc:chgData name="a49512 Phạm Ngọc Anh" userId="cefd2df1-5fa3-4dec-87c8-c5040616a0c8" providerId="ADAL" clId="{A057A284-A0AD-4BA2-8B7B-D6B42420B130}" dt="2024-02-01T15:29:07.594" v="880"/>
        <pc:sldMkLst>
          <pc:docMk/>
          <pc:sldMk cId="2204716151" sldId="346"/>
        </pc:sldMkLst>
        <pc:spChg chg="mod">
          <ac:chgData name="a49512 Phạm Ngọc Anh" userId="cefd2df1-5fa3-4dec-87c8-c5040616a0c8" providerId="ADAL" clId="{A057A284-A0AD-4BA2-8B7B-D6B42420B130}" dt="2024-02-01T15:22:55.818" v="265" actId="255"/>
          <ac:spMkLst>
            <pc:docMk/>
            <pc:sldMk cId="2204716151" sldId="346"/>
            <ac:spMk id="5" creationId="{A8F0ABDA-19D7-E199-C2CF-DD08C35D7229}"/>
          </ac:spMkLst>
        </pc:spChg>
        <pc:spChg chg="del">
          <ac:chgData name="a49512 Phạm Ngọc Anh" userId="cefd2df1-5fa3-4dec-87c8-c5040616a0c8" providerId="ADAL" clId="{A057A284-A0AD-4BA2-8B7B-D6B42420B130}" dt="2024-02-01T15:20:39.704" v="244"/>
          <ac:spMkLst>
            <pc:docMk/>
            <pc:sldMk cId="2204716151" sldId="346"/>
            <ac:spMk id="9" creationId="{42A4FC2C-047E-45A5-965D-8E1E3BF09BC6}"/>
          </ac:spMkLst>
        </pc:spChg>
        <pc:spChg chg="mod">
          <ac:chgData name="a49512 Phạm Ngọc Anh" userId="cefd2df1-5fa3-4dec-87c8-c5040616a0c8" providerId="ADAL" clId="{A057A284-A0AD-4BA2-8B7B-D6B42420B130}" dt="2024-02-01T15:22:55.818" v="265" actId="255"/>
          <ac:spMkLst>
            <pc:docMk/>
            <pc:sldMk cId="2204716151" sldId="346"/>
            <ac:spMk id="16" creationId="{73F5B725-A6FC-F5A2-F2A4-6047B0B0A3CC}"/>
          </ac:spMkLst>
        </pc:spChg>
        <pc:spChg chg="mod">
          <ac:chgData name="a49512 Phạm Ngọc Anh" userId="cefd2df1-5fa3-4dec-87c8-c5040616a0c8" providerId="ADAL" clId="{A057A284-A0AD-4BA2-8B7B-D6B42420B130}" dt="2024-02-01T15:23:03.464" v="268" actId="122"/>
          <ac:spMkLst>
            <pc:docMk/>
            <pc:sldMk cId="2204716151" sldId="346"/>
            <ac:spMk id="17" creationId="{1AB69979-1D5C-6D4F-6590-E0650E70A5B4}"/>
          </ac:spMkLst>
        </pc:spChg>
        <pc:spChg chg="mod">
          <ac:chgData name="a49512 Phạm Ngọc Anh" userId="cefd2df1-5fa3-4dec-87c8-c5040616a0c8" providerId="ADAL" clId="{A057A284-A0AD-4BA2-8B7B-D6B42420B130}" dt="2024-02-01T15:22:55.818" v="265" actId="255"/>
          <ac:spMkLst>
            <pc:docMk/>
            <pc:sldMk cId="2204716151" sldId="346"/>
            <ac:spMk id="18" creationId="{2FB644CA-CB55-3594-B5C2-C9F8A867CDF0}"/>
          </ac:spMkLst>
        </pc:spChg>
        <pc:spChg chg="mod">
          <ac:chgData name="a49512 Phạm Ngọc Anh" userId="cefd2df1-5fa3-4dec-87c8-c5040616a0c8" providerId="ADAL" clId="{A057A284-A0AD-4BA2-8B7B-D6B42420B130}" dt="2024-02-01T15:22:55.818" v="265" actId="255"/>
          <ac:spMkLst>
            <pc:docMk/>
            <pc:sldMk cId="2204716151" sldId="346"/>
            <ac:spMk id="19" creationId="{30828281-61AD-7A62-0775-C0E24C9C1DEB}"/>
          </ac:spMkLst>
        </pc:spChg>
        <pc:spChg chg="mod">
          <ac:chgData name="a49512 Phạm Ngọc Anh" userId="cefd2df1-5fa3-4dec-87c8-c5040616a0c8" providerId="ADAL" clId="{A057A284-A0AD-4BA2-8B7B-D6B42420B130}" dt="2024-02-01T15:22:55.818" v="265" actId="255"/>
          <ac:spMkLst>
            <pc:docMk/>
            <pc:sldMk cId="2204716151" sldId="346"/>
            <ac:spMk id="20" creationId="{E6A889FC-D3A7-FA7C-0DE3-0EA076B22F62}"/>
          </ac:spMkLst>
        </pc:spChg>
        <pc:spChg chg="mod">
          <ac:chgData name="a49512 Phạm Ngọc Anh" userId="cefd2df1-5fa3-4dec-87c8-c5040616a0c8" providerId="ADAL" clId="{A057A284-A0AD-4BA2-8B7B-D6B42420B130}" dt="2024-02-01T15:22:55.818" v="265" actId="255"/>
          <ac:spMkLst>
            <pc:docMk/>
            <pc:sldMk cId="2204716151" sldId="346"/>
            <ac:spMk id="21" creationId="{39170EEF-8452-D761-9524-3629836006CB}"/>
          </ac:spMkLst>
        </pc:spChg>
        <pc:picChg chg="add mod">
          <ac:chgData name="a49512 Phạm Ngọc Anh" userId="cefd2df1-5fa3-4dec-87c8-c5040616a0c8" providerId="ADAL" clId="{A057A284-A0AD-4BA2-8B7B-D6B42420B130}" dt="2024-02-01T15:24:56.093" v="296"/>
          <ac:picMkLst>
            <pc:docMk/>
            <pc:sldMk cId="2204716151" sldId="346"/>
            <ac:picMk id="2" creationId="{02B1765D-103B-DA1F-C6FC-BC4784B457B2}"/>
          </ac:picMkLst>
        </pc:picChg>
        <pc:picChg chg="mod">
          <ac:chgData name="a49512 Phạm Ngọc Anh" userId="cefd2df1-5fa3-4dec-87c8-c5040616a0c8" providerId="ADAL" clId="{A057A284-A0AD-4BA2-8B7B-D6B42420B130}" dt="2024-02-01T15:22:55.818" v="265" actId="255"/>
          <ac:picMkLst>
            <pc:docMk/>
            <pc:sldMk cId="2204716151" sldId="346"/>
            <ac:picMk id="3" creationId="{C5A98A0B-4BCC-9C84-8F2C-D246E54C3618}"/>
          </ac:picMkLst>
        </pc:picChg>
        <pc:picChg chg="add mod">
          <ac:chgData name="a49512 Phạm Ngọc Anh" userId="cefd2df1-5fa3-4dec-87c8-c5040616a0c8" providerId="ADAL" clId="{A057A284-A0AD-4BA2-8B7B-D6B42420B130}" dt="2024-02-01T15:28:58.589" v="876"/>
          <ac:picMkLst>
            <pc:docMk/>
            <pc:sldMk cId="2204716151" sldId="346"/>
            <ac:picMk id="4" creationId="{5EAABB8C-46D2-8A3F-EE2C-2696FAFC5FB4}"/>
          </ac:picMkLst>
        </pc:picChg>
        <pc:picChg chg="mod">
          <ac:chgData name="a49512 Phạm Ngọc Anh" userId="cefd2df1-5fa3-4dec-87c8-c5040616a0c8" providerId="ADAL" clId="{A057A284-A0AD-4BA2-8B7B-D6B42420B130}" dt="2024-02-01T15:22:55.818" v="265" actId="255"/>
          <ac:picMkLst>
            <pc:docMk/>
            <pc:sldMk cId="2204716151" sldId="346"/>
            <ac:picMk id="13" creationId="{00000000-0000-0000-0000-000000000000}"/>
          </ac:picMkLst>
        </pc:picChg>
        <pc:picChg chg="del mod">
          <ac:chgData name="a49512 Phạm Ngọc Anh" userId="cefd2df1-5fa3-4dec-87c8-c5040616a0c8" providerId="ADAL" clId="{A057A284-A0AD-4BA2-8B7B-D6B42420B130}" dt="2024-02-01T15:24:17.738" v="284" actId="478"/>
          <ac:picMkLst>
            <pc:docMk/>
            <pc:sldMk cId="2204716151" sldId="346"/>
            <ac:picMk id="22" creationId="{C87A0708-BF5E-60E3-09B5-231852942031}"/>
          </ac:picMkLst>
        </pc:picChg>
        <pc:picChg chg="del mod">
          <ac:chgData name="a49512 Phạm Ngọc Anh" userId="cefd2df1-5fa3-4dec-87c8-c5040616a0c8" providerId="ADAL" clId="{A057A284-A0AD-4BA2-8B7B-D6B42420B130}" dt="2024-02-01T15:24:17.738" v="284" actId="478"/>
          <ac:picMkLst>
            <pc:docMk/>
            <pc:sldMk cId="2204716151" sldId="346"/>
            <ac:picMk id="27" creationId="{60659DA9-CE05-2CF3-365D-2C3F1C750526}"/>
          </ac:picMkLst>
        </pc:picChg>
      </pc:sldChg>
      <pc:sldChg chg="addSp delSp modSp add mod modTransition setBg delAnim modAnim delDesignElem modNotesTx">
        <pc:chgData name="a49512 Phạm Ngọc Anh" userId="cefd2df1-5fa3-4dec-87c8-c5040616a0c8" providerId="ADAL" clId="{A057A284-A0AD-4BA2-8B7B-D6B42420B130}" dt="2024-02-01T15:29:07.594" v="880"/>
        <pc:sldMkLst>
          <pc:docMk/>
          <pc:sldMk cId="4119056326" sldId="347"/>
        </pc:sldMkLst>
        <pc:spChg chg="mod">
          <ac:chgData name="a49512 Phạm Ngọc Anh" userId="cefd2df1-5fa3-4dec-87c8-c5040616a0c8" providerId="ADAL" clId="{A057A284-A0AD-4BA2-8B7B-D6B42420B130}" dt="2024-02-01T15:23:48.932" v="278" actId="255"/>
          <ac:spMkLst>
            <pc:docMk/>
            <pc:sldMk cId="4119056326" sldId="347"/>
            <ac:spMk id="5" creationId="{A8F0ABDA-19D7-E199-C2CF-DD08C35D7229}"/>
          </ac:spMkLst>
        </pc:spChg>
        <pc:spChg chg="del">
          <ac:chgData name="a49512 Phạm Ngọc Anh" userId="cefd2df1-5fa3-4dec-87c8-c5040616a0c8" providerId="ADAL" clId="{A057A284-A0AD-4BA2-8B7B-D6B42420B130}" dt="2024-02-01T15:20:39.704" v="244"/>
          <ac:spMkLst>
            <pc:docMk/>
            <pc:sldMk cId="4119056326" sldId="347"/>
            <ac:spMk id="9" creationId="{42A4FC2C-047E-45A5-965D-8E1E3BF09BC6}"/>
          </ac:spMkLst>
        </pc:spChg>
        <pc:spChg chg="mod">
          <ac:chgData name="a49512 Phạm Ngọc Anh" userId="cefd2df1-5fa3-4dec-87c8-c5040616a0c8" providerId="ADAL" clId="{A057A284-A0AD-4BA2-8B7B-D6B42420B130}" dt="2024-02-01T15:23:48.932" v="278" actId="255"/>
          <ac:spMkLst>
            <pc:docMk/>
            <pc:sldMk cId="4119056326" sldId="347"/>
            <ac:spMk id="16" creationId="{73F5B725-A6FC-F5A2-F2A4-6047B0B0A3CC}"/>
          </ac:spMkLst>
        </pc:spChg>
        <pc:spChg chg="mod">
          <ac:chgData name="a49512 Phạm Ngọc Anh" userId="cefd2df1-5fa3-4dec-87c8-c5040616a0c8" providerId="ADAL" clId="{A057A284-A0AD-4BA2-8B7B-D6B42420B130}" dt="2024-02-01T15:24:05.183" v="281" actId="14100"/>
          <ac:spMkLst>
            <pc:docMk/>
            <pc:sldMk cId="4119056326" sldId="347"/>
            <ac:spMk id="17" creationId="{1AB69979-1D5C-6D4F-6590-E0650E70A5B4}"/>
          </ac:spMkLst>
        </pc:spChg>
        <pc:spChg chg="mod">
          <ac:chgData name="a49512 Phạm Ngọc Anh" userId="cefd2df1-5fa3-4dec-87c8-c5040616a0c8" providerId="ADAL" clId="{A057A284-A0AD-4BA2-8B7B-D6B42420B130}" dt="2024-02-01T15:23:48.932" v="278" actId="255"/>
          <ac:spMkLst>
            <pc:docMk/>
            <pc:sldMk cId="4119056326" sldId="347"/>
            <ac:spMk id="18" creationId="{2FB644CA-CB55-3594-B5C2-C9F8A867CDF0}"/>
          </ac:spMkLst>
        </pc:spChg>
        <pc:spChg chg="mod">
          <ac:chgData name="a49512 Phạm Ngọc Anh" userId="cefd2df1-5fa3-4dec-87c8-c5040616a0c8" providerId="ADAL" clId="{A057A284-A0AD-4BA2-8B7B-D6B42420B130}" dt="2024-02-01T15:23:48.932" v="278" actId="255"/>
          <ac:spMkLst>
            <pc:docMk/>
            <pc:sldMk cId="4119056326" sldId="347"/>
            <ac:spMk id="19" creationId="{30828281-61AD-7A62-0775-C0E24C9C1DEB}"/>
          </ac:spMkLst>
        </pc:spChg>
        <pc:spChg chg="mod">
          <ac:chgData name="a49512 Phạm Ngọc Anh" userId="cefd2df1-5fa3-4dec-87c8-c5040616a0c8" providerId="ADAL" clId="{A057A284-A0AD-4BA2-8B7B-D6B42420B130}" dt="2024-02-01T15:23:48.932" v="278" actId="255"/>
          <ac:spMkLst>
            <pc:docMk/>
            <pc:sldMk cId="4119056326" sldId="347"/>
            <ac:spMk id="20" creationId="{E6A889FC-D3A7-FA7C-0DE3-0EA076B22F62}"/>
          </ac:spMkLst>
        </pc:spChg>
        <pc:spChg chg="mod">
          <ac:chgData name="a49512 Phạm Ngọc Anh" userId="cefd2df1-5fa3-4dec-87c8-c5040616a0c8" providerId="ADAL" clId="{A057A284-A0AD-4BA2-8B7B-D6B42420B130}" dt="2024-02-01T15:23:48.932" v="278" actId="255"/>
          <ac:spMkLst>
            <pc:docMk/>
            <pc:sldMk cId="4119056326" sldId="347"/>
            <ac:spMk id="21" creationId="{39170EEF-8452-D761-9524-3629836006CB}"/>
          </ac:spMkLst>
        </pc:spChg>
        <pc:picChg chg="add mod">
          <ac:chgData name="a49512 Phạm Ngọc Anh" userId="cefd2df1-5fa3-4dec-87c8-c5040616a0c8" providerId="ADAL" clId="{A057A284-A0AD-4BA2-8B7B-D6B42420B130}" dt="2024-02-01T15:25:14.947" v="303"/>
          <ac:picMkLst>
            <pc:docMk/>
            <pc:sldMk cId="4119056326" sldId="347"/>
            <ac:picMk id="2" creationId="{09BBF3A7-E044-B4E4-3B23-83D286FFB161}"/>
          </ac:picMkLst>
        </pc:picChg>
        <pc:picChg chg="mod">
          <ac:chgData name="a49512 Phạm Ngọc Anh" userId="cefd2df1-5fa3-4dec-87c8-c5040616a0c8" providerId="ADAL" clId="{A057A284-A0AD-4BA2-8B7B-D6B42420B130}" dt="2024-02-01T15:23:48.932" v="278" actId="255"/>
          <ac:picMkLst>
            <pc:docMk/>
            <pc:sldMk cId="4119056326" sldId="347"/>
            <ac:picMk id="3" creationId="{C5A98A0B-4BCC-9C84-8F2C-D246E54C3618}"/>
          </ac:picMkLst>
        </pc:picChg>
        <pc:picChg chg="add mod">
          <ac:chgData name="a49512 Phạm Ngọc Anh" userId="cefd2df1-5fa3-4dec-87c8-c5040616a0c8" providerId="ADAL" clId="{A057A284-A0AD-4BA2-8B7B-D6B42420B130}" dt="2024-02-01T15:29:01.963" v="878"/>
          <ac:picMkLst>
            <pc:docMk/>
            <pc:sldMk cId="4119056326" sldId="347"/>
            <ac:picMk id="4" creationId="{822C704C-2413-6802-5645-F705A6B1648F}"/>
          </ac:picMkLst>
        </pc:picChg>
        <pc:picChg chg="del mod">
          <ac:chgData name="a49512 Phạm Ngọc Anh" userId="cefd2df1-5fa3-4dec-87c8-c5040616a0c8" providerId="ADAL" clId="{A057A284-A0AD-4BA2-8B7B-D6B42420B130}" dt="2024-02-01T15:24:13.465" v="282" actId="478"/>
          <ac:picMkLst>
            <pc:docMk/>
            <pc:sldMk cId="4119056326" sldId="347"/>
            <ac:picMk id="22" creationId="{C87A0708-BF5E-60E3-09B5-231852942031}"/>
          </ac:picMkLst>
        </pc:picChg>
        <pc:picChg chg="del mod">
          <ac:chgData name="a49512 Phạm Ngọc Anh" userId="cefd2df1-5fa3-4dec-87c8-c5040616a0c8" providerId="ADAL" clId="{A057A284-A0AD-4BA2-8B7B-D6B42420B130}" dt="2024-02-01T15:24:13.465" v="282" actId="478"/>
          <ac:picMkLst>
            <pc:docMk/>
            <pc:sldMk cId="4119056326" sldId="347"/>
            <ac:picMk id="27" creationId="{60659DA9-CE05-2CF3-365D-2C3F1C750526}"/>
          </ac:picMkLst>
        </pc:picChg>
      </pc:sldChg>
      <pc:sldChg chg="addSp delSp modSp add mod modTransition setBg delAnim modAnim delDesignElem modNotesTx">
        <pc:chgData name="a49512 Phạm Ngọc Anh" userId="cefd2df1-5fa3-4dec-87c8-c5040616a0c8" providerId="ADAL" clId="{A057A284-A0AD-4BA2-8B7B-D6B42420B130}" dt="2024-02-01T15:29:07.594" v="880"/>
        <pc:sldMkLst>
          <pc:docMk/>
          <pc:sldMk cId="1083993857" sldId="348"/>
        </pc:sldMkLst>
        <pc:spChg chg="mod">
          <ac:chgData name="a49512 Phạm Ngọc Anh" userId="cefd2df1-5fa3-4dec-87c8-c5040616a0c8" providerId="ADAL" clId="{A057A284-A0AD-4BA2-8B7B-D6B42420B130}" dt="2024-02-01T15:23:09.925" v="270" actId="255"/>
          <ac:spMkLst>
            <pc:docMk/>
            <pc:sldMk cId="1083993857" sldId="348"/>
            <ac:spMk id="5" creationId="{A8F0ABDA-19D7-E199-C2CF-DD08C35D7229}"/>
          </ac:spMkLst>
        </pc:spChg>
        <pc:spChg chg="del">
          <ac:chgData name="a49512 Phạm Ngọc Anh" userId="cefd2df1-5fa3-4dec-87c8-c5040616a0c8" providerId="ADAL" clId="{A057A284-A0AD-4BA2-8B7B-D6B42420B130}" dt="2024-02-01T15:20:39.704" v="244"/>
          <ac:spMkLst>
            <pc:docMk/>
            <pc:sldMk cId="1083993857" sldId="348"/>
            <ac:spMk id="9" creationId="{42A4FC2C-047E-45A5-965D-8E1E3BF09BC6}"/>
          </ac:spMkLst>
        </pc:spChg>
        <pc:spChg chg="mod">
          <ac:chgData name="a49512 Phạm Ngọc Anh" userId="cefd2df1-5fa3-4dec-87c8-c5040616a0c8" providerId="ADAL" clId="{A057A284-A0AD-4BA2-8B7B-D6B42420B130}" dt="2024-02-01T15:23:29.921" v="274" actId="1076"/>
          <ac:spMkLst>
            <pc:docMk/>
            <pc:sldMk cId="1083993857" sldId="348"/>
            <ac:spMk id="16" creationId="{73F5B725-A6FC-F5A2-F2A4-6047B0B0A3CC}"/>
          </ac:spMkLst>
        </pc:spChg>
        <pc:spChg chg="mod">
          <ac:chgData name="a49512 Phạm Ngọc Anh" userId="cefd2df1-5fa3-4dec-87c8-c5040616a0c8" providerId="ADAL" clId="{A057A284-A0AD-4BA2-8B7B-D6B42420B130}" dt="2024-02-01T15:23:33.912" v="275" actId="255"/>
          <ac:spMkLst>
            <pc:docMk/>
            <pc:sldMk cId="1083993857" sldId="348"/>
            <ac:spMk id="17" creationId="{1AB69979-1D5C-6D4F-6590-E0650E70A5B4}"/>
          </ac:spMkLst>
        </pc:spChg>
        <pc:spChg chg="mod">
          <ac:chgData name="a49512 Phạm Ngọc Anh" userId="cefd2df1-5fa3-4dec-87c8-c5040616a0c8" providerId="ADAL" clId="{A057A284-A0AD-4BA2-8B7B-D6B42420B130}" dt="2024-02-01T15:23:09.925" v="270" actId="255"/>
          <ac:spMkLst>
            <pc:docMk/>
            <pc:sldMk cId="1083993857" sldId="348"/>
            <ac:spMk id="18" creationId="{2FB644CA-CB55-3594-B5C2-C9F8A867CDF0}"/>
          </ac:spMkLst>
        </pc:spChg>
        <pc:spChg chg="mod">
          <ac:chgData name="a49512 Phạm Ngọc Anh" userId="cefd2df1-5fa3-4dec-87c8-c5040616a0c8" providerId="ADAL" clId="{A057A284-A0AD-4BA2-8B7B-D6B42420B130}" dt="2024-02-01T15:23:09.925" v="270" actId="255"/>
          <ac:spMkLst>
            <pc:docMk/>
            <pc:sldMk cId="1083993857" sldId="348"/>
            <ac:spMk id="19" creationId="{30828281-61AD-7A62-0775-C0E24C9C1DEB}"/>
          </ac:spMkLst>
        </pc:spChg>
        <pc:spChg chg="mod">
          <ac:chgData name="a49512 Phạm Ngọc Anh" userId="cefd2df1-5fa3-4dec-87c8-c5040616a0c8" providerId="ADAL" clId="{A057A284-A0AD-4BA2-8B7B-D6B42420B130}" dt="2024-02-01T15:23:09.925" v="270" actId="255"/>
          <ac:spMkLst>
            <pc:docMk/>
            <pc:sldMk cId="1083993857" sldId="348"/>
            <ac:spMk id="20" creationId="{E6A889FC-D3A7-FA7C-0DE3-0EA076B22F62}"/>
          </ac:spMkLst>
        </pc:spChg>
        <pc:spChg chg="mod">
          <ac:chgData name="a49512 Phạm Ngọc Anh" userId="cefd2df1-5fa3-4dec-87c8-c5040616a0c8" providerId="ADAL" clId="{A057A284-A0AD-4BA2-8B7B-D6B42420B130}" dt="2024-02-01T15:23:09.925" v="270" actId="255"/>
          <ac:spMkLst>
            <pc:docMk/>
            <pc:sldMk cId="1083993857" sldId="348"/>
            <ac:spMk id="21" creationId="{39170EEF-8452-D761-9524-3629836006CB}"/>
          </ac:spMkLst>
        </pc:spChg>
        <pc:picChg chg="add mod">
          <ac:chgData name="a49512 Phạm Ngọc Anh" userId="cefd2df1-5fa3-4dec-87c8-c5040616a0c8" providerId="ADAL" clId="{A057A284-A0AD-4BA2-8B7B-D6B42420B130}" dt="2024-02-01T15:25:04.972" v="299"/>
          <ac:picMkLst>
            <pc:docMk/>
            <pc:sldMk cId="1083993857" sldId="348"/>
            <ac:picMk id="2" creationId="{2E6D36DD-7908-96D1-DBF5-0CCA7524AD07}"/>
          </ac:picMkLst>
        </pc:picChg>
        <pc:picChg chg="mod">
          <ac:chgData name="a49512 Phạm Ngọc Anh" userId="cefd2df1-5fa3-4dec-87c8-c5040616a0c8" providerId="ADAL" clId="{A057A284-A0AD-4BA2-8B7B-D6B42420B130}" dt="2024-02-01T15:23:09.925" v="270" actId="255"/>
          <ac:picMkLst>
            <pc:docMk/>
            <pc:sldMk cId="1083993857" sldId="348"/>
            <ac:picMk id="3" creationId="{C5A98A0B-4BCC-9C84-8F2C-D246E54C3618}"/>
          </ac:picMkLst>
        </pc:picChg>
        <pc:picChg chg="add mod">
          <ac:chgData name="a49512 Phạm Ngọc Anh" userId="cefd2df1-5fa3-4dec-87c8-c5040616a0c8" providerId="ADAL" clId="{A057A284-A0AD-4BA2-8B7B-D6B42420B130}" dt="2024-02-01T15:29:00.326" v="877"/>
          <ac:picMkLst>
            <pc:docMk/>
            <pc:sldMk cId="1083993857" sldId="348"/>
            <ac:picMk id="4" creationId="{FB6DFECE-9AA1-580F-D849-EFC5982130BB}"/>
          </ac:picMkLst>
        </pc:picChg>
        <pc:picChg chg="del mod">
          <ac:chgData name="a49512 Phạm Ngọc Anh" userId="cefd2df1-5fa3-4dec-87c8-c5040616a0c8" providerId="ADAL" clId="{A057A284-A0AD-4BA2-8B7B-D6B42420B130}" dt="2024-02-01T15:24:15.788" v="283" actId="478"/>
          <ac:picMkLst>
            <pc:docMk/>
            <pc:sldMk cId="1083993857" sldId="348"/>
            <ac:picMk id="22" creationId="{C87A0708-BF5E-60E3-09B5-231852942031}"/>
          </ac:picMkLst>
        </pc:picChg>
        <pc:picChg chg="del mod">
          <ac:chgData name="a49512 Phạm Ngọc Anh" userId="cefd2df1-5fa3-4dec-87c8-c5040616a0c8" providerId="ADAL" clId="{A057A284-A0AD-4BA2-8B7B-D6B42420B130}" dt="2024-02-01T15:24:15.788" v="283" actId="478"/>
          <ac:picMkLst>
            <pc:docMk/>
            <pc:sldMk cId="1083993857" sldId="348"/>
            <ac:picMk id="27" creationId="{60659DA9-CE05-2CF3-365D-2C3F1C750526}"/>
          </ac:picMkLst>
        </pc:picChg>
      </pc:sldChg>
      <pc:sldChg chg="addSp delSp modSp add mod modTransition setBg delAnim modAnim delDesignElem modNotesTx">
        <pc:chgData name="a49512 Phạm Ngọc Anh" userId="cefd2df1-5fa3-4dec-87c8-c5040616a0c8" providerId="ADAL" clId="{A057A284-A0AD-4BA2-8B7B-D6B42420B130}" dt="2024-02-01T15:29:07.594" v="880"/>
        <pc:sldMkLst>
          <pc:docMk/>
          <pc:sldMk cId="1687115921" sldId="349"/>
        </pc:sldMkLst>
        <pc:spChg chg="mod">
          <ac:chgData name="a49512 Phạm Ngọc Anh" userId="cefd2df1-5fa3-4dec-87c8-c5040616a0c8" providerId="ADAL" clId="{A057A284-A0AD-4BA2-8B7B-D6B42420B130}" dt="2024-02-01T15:22:39.961" v="262" actId="255"/>
          <ac:spMkLst>
            <pc:docMk/>
            <pc:sldMk cId="1687115921" sldId="349"/>
            <ac:spMk id="5" creationId="{A8F0ABDA-19D7-E199-C2CF-DD08C35D7229}"/>
          </ac:spMkLst>
        </pc:spChg>
        <pc:spChg chg="del">
          <ac:chgData name="a49512 Phạm Ngọc Anh" userId="cefd2df1-5fa3-4dec-87c8-c5040616a0c8" providerId="ADAL" clId="{A057A284-A0AD-4BA2-8B7B-D6B42420B130}" dt="2024-02-01T15:20:39.704" v="244"/>
          <ac:spMkLst>
            <pc:docMk/>
            <pc:sldMk cId="1687115921" sldId="349"/>
            <ac:spMk id="9" creationId="{42A4FC2C-047E-45A5-965D-8E1E3BF09BC6}"/>
          </ac:spMkLst>
        </pc:spChg>
        <pc:spChg chg="mod">
          <ac:chgData name="a49512 Phạm Ngọc Anh" userId="cefd2df1-5fa3-4dec-87c8-c5040616a0c8" providerId="ADAL" clId="{A057A284-A0AD-4BA2-8B7B-D6B42420B130}" dt="2024-02-01T15:22:39.961" v="262" actId="255"/>
          <ac:spMkLst>
            <pc:docMk/>
            <pc:sldMk cId="1687115921" sldId="349"/>
            <ac:spMk id="16" creationId="{73F5B725-A6FC-F5A2-F2A4-6047B0B0A3CC}"/>
          </ac:spMkLst>
        </pc:spChg>
        <pc:spChg chg="mod">
          <ac:chgData name="a49512 Phạm Ngọc Anh" userId="cefd2df1-5fa3-4dec-87c8-c5040616a0c8" providerId="ADAL" clId="{A057A284-A0AD-4BA2-8B7B-D6B42420B130}" dt="2024-02-01T15:22:48.927" v="263" actId="255"/>
          <ac:spMkLst>
            <pc:docMk/>
            <pc:sldMk cId="1687115921" sldId="349"/>
            <ac:spMk id="17" creationId="{1AB69979-1D5C-6D4F-6590-E0650E70A5B4}"/>
          </ac:spMkLst>
        </pc:spChg>
        <pc:spChg chg="mod">
          <ac:chgData name="a49512 Phạm Ngọc Anh" userId="cefd2df1-5fa3-4dec-87c8-c5040616a0c8" providerId="ADAL" clId="{A057A284-A0AD-4BA2-8B7B-D6B42420B130}" dt="2024-02-01T15:22:39.961" v="262" actId="255"/>
          <ac:spMkLst>
            <pc:docMk/>
            <pc:sldMk cId="1687115921" sldId="349"/>
            <ac:spMk id="18" creationId="{2FB644CA-CB55-3594-B5C2-C9F8A867CDF0}"/>
          </ac:spMkLst>
        </pc:spChg>
        <pc:spChg chg="mod">
          <ac:chgData name="a49512 Phạm Ngọc Anh" userId="cefd2df1-5fa3-4dec-87c8-c5040616a0c8" providerId="ADAL" clId="{A057A284-A0AD-4BA2-8B7B-D6B42420B130}" dt="2024-02-01T15:22:39.961" v="262" actId="255"/>
          <ac:spMkLst>
            <pc:docMk/>
            <pc:sldMk cId="1687115921" sldId="349"/>
            <ac:spMk id="19" creationId="{30828281-61AD-7A62-0775-C0E24C9C1DEB}"/>
          </ac:spMkLst>
        </pc:spChg>
        <pc:spChg chg="mod">
          <ac:chgData name="a49512 Phạm Ngọc Anh" userId="cefd2df1-5fa3-4dec-87c8-c5040616a0c8" providerId="ADAL" clId="{A057A284-A0AD-4BA2-8B7B-D6B42420B130}" dt="2024-02-01T15:22:39.961" v="262" actId="255"/>
          <ac:spMkLst>
            <pc:docMk/>
            <pc:sldMk cId="1687115921" sldId="349"/>
            <ac:spMk id="20" creationId="{E6A889FC-D3A7-FA7C-0DE3-0EA076B22F62}"/>
          </ac:spMkLst>
        </pc:spChg>
        <pc:spChg chg="mod">
          <ac:chgData name="a49512 Phạm Ngọc Anh" userId="cefd2df1-5fa3-4dec-87c8-c5040616a0c8" providerId="ADAL" clId="{A057A284-A0AD-4BA2-8B7B-D6B42420B130}" dt="2024-02-01T15:22:39.961" v="262" actId="255"/>
          <ac:spMkLst>
            <pc:docMk/>
            <pc:sldMk cId="1687115921" sldId="349"/>
            <ac:spMk id="21" creationId="{39170EEF-8452-D761-9524-3629836006CB}"/>
          </ac:spMkLst>
        </pc:spChg>
        <pc:picChg chg="add mod">
          <ac:chgData name="a49512 Phạm Ngọc Anh" userId="cefd2df1-5fa3-4dec-87c8-c5040616a0c8" providerId="ADAL" clId="{A057A284-A0AD-4BA2-8B7B-D6B42420B130}" dt="2024-02-01T15:24:49.245" v="293"/>
          <ac:picMkLst>
            <pc:docMk/>
            <pc:sldMk cId="1687115921" sldId="349"/>
            <ac:picMk id="2" creationId="{C07C575D-DA52-27AF-99A1-9563944C3273}"/>
          </ac:picMkLst>
        </pc:picChg>
        <pc:picChg chg="mod">
          <ac:chgData name="a49512 Phạm Ngọc Anh" userId="cefd2df1-5fa3-4dec-87c8-c5040616a0c8" providerId="ADAL" clId="{A057A284-A0AD-4BA2-8B7B-D6B42420B130}" dt="2024-02-01T15:22:39.961" v="262" actId="255"/>
          <ac:picMkLst>
            <pc:docMk/>
            <pc:sldMk cId="1687115921" sldId="349"/>
            <ac:picMk id="3" creationId="{C5A98A0B-4BCC-9C84-8F2C-D246E54C3618}"/>
          </ac:picMkLst>
        </pc:picChg>
        <pc:picChg chg="add mod">
          <ac:chgData name="a49512 Phạm Ngọc Anh" userId="cefd2df1-5fa3-4dec-87c8-c5040616a0c8" providerId="ADAL" clId="{A057A284-A0AD-4BA2-8B7B-D6B42420B130}" dt="2024-02-01T15:28:57.184" v="875"/>
          <ac:picMkLst>
            <pc:docMk/>
            <pc:sldMk cId="1687115921" sldId="349"/>
            <ac:picMk id="4" creationId="{C93EE787-133C-F725-A58D-20623BC0A195}"/>
          </ac:picMkLst>
        </pc:picChg>
        <pc:picChg chg="del mod">
          <ac:chgData name="a49512 Phạm Ngọc Anh" userId="cefd2df1-5fa3-4dec-87c8-c5040616a0c8" providerId="ADAL" clId="{A057A284-A0AD-4BA2-8B7B-D6B42420B130}" dt="2024-02-01T15:24:19.701" v="285" actId="478"/>
          <ac:picMkLst>
            <pc:docMk/>
            <pc:sldMk cId="1687115921" sldId="349"/>
            <ac:picMk id="22" creationId="{C87A0708-BF5E-60E3-09B5-231852942031}"/>
          </ac:picMkLst>
        </pc:picChg>
        <pc:picChg chg="del mod">
          <ac:chgData name="a49512 Phạm Ngọc Anh" userId="cefd2df1-5fa3-4dec-87c8-c5040616a0c8" providerId="ADAL" clId="{A057A284-A0AD-4BA2-8B7B-D6B42420B130}" dt="2024-02-01T15:24:19.701" v="285" actId="478"/>
          <ac:picMkLst>
            <pc:docMk/>
            <pc:sldMk cId="1687115921" sldId="349"/>
            <ac:picMk id="27" creationId="{60659DA9-CE05-2CF3-365D-2C3F1C750526}"/>
          </ac:picMkLst>
        </pc:picChg>
      </pc:sldChg>
      <pc:sldMasterChg chg="modTransition modSldLayout">
        <pc:chgData name="a49512 Phạm Ngọc Anh" userId="cefd2df1-5fa3-4dec-87c8-c5040616a0c8" providerId="ADAL" clId="{A057A284-A0AD-4BA2-8B7B-D6B42420B130}" dt="2024-02-01T15:29:07.594" v="880"/>
        <pc:sldMasterMkLst>
          <pc:docMk/>
          <pc:sldMasterMk cId="0" sldId="2147483659"/>
        </pc:sldMasterMkLst>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48"/>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49"/>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0"/>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1"/>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2"/>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3"/>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4"/>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5"/>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6"/>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7"/>
          </pc:sldLayoutMkLst>
        </pc:sldLayoutChg>
        <pc:sldLayoutChg chg="modTransition">
          <pc:chgData name="a49512 Phạm Ngọc Anh" userId="cefd2df1-5fa3-4dec-87c8-c5040616a0c8" providerId="ADAL" clId="{A057A284-A0AD-4BA2-8B7B-D6B42420B130}" dt="2024-02-01T15:29:07.594" v="880"/>
          <pc:sldLayoutMkLst>
            <pc:docMk/>
            <pc:sldMasterMk cId="0" sldId="2147483659"/>
            <pc:sldLayoutMk cId="0" sldId="2147483658"/>
          </pc:sldLayoutMkLst>
        </pc:sldLayoutChg>
      </pc:sldMasterChg>
      <pc:sldMasterChg chg="modTransition modSldLayout">
        <pc:chgData name="a49512 Phạm Ngọc Anh" userId="cefd2df1-5fa3-4dec-87c8-c5040616a0c8" providerId="ADAL" clId="{A057A284-A0AD-4BA2-8B7B-D6B42420B130}" dt="2024-02-01T15:29:07.594" v="880"/>
        <pc:sldMasterMkLst>
          <pc:docMk/>
          <pc:sldMasterMk cId="2811365370" sldId="2147483660"/>
        </pc:sldMasterMkLst>
        <pc:sldLayoutChg chg="modTransition">
          <pc:chgData name="a49512 Phạm Ngọc Anh" userId="cefd2df1-5fa3-4dec-87c8-c5040616a0c8" providerId="ADAL" clId="{A057A284-A0AD-4BA2-8B7B-D6B42420B130}" dt="2024-02-01T15:29:07.594" v="880"/>
          <pc:sldLayoutMkLst>
            <pc:docMk/>
            <pc:sldMasterMk cId="2811365370" sldId="2147483660"/>
            <pc:sldLayoutMk cId="2986947673"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err="1"/>
              <a:t>Gv</a:t>
            </a:r>
            <a:r>
              <a:rPr lang="en-US" dirty="0"/>
              <a:t> </a:t>
            </a:r>
            <a:r>
              <a:rPr lang="en-US" dirty="0" err="1"/>
              <a:t>nhấn</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Tree>
    <p:extLst>
      <p:ext uri="{BB962C8B-B14F-4D97-AF65-F5344CB8AC3E}">
        <p14:creationId xmlns:p14="http://schemas.microsoft.com/office/powerpoint/2010/main" val="1580515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err="1"/>
              <a:t>Gv</a:t>
            </a:r>
            <a:r>
              <a:rPr lang="en-US" dirty="0"/>
              <a:t> </a:t>
            </a:r>
            <a:r>
              <a:rPr lang="en-US" dirty="0" err="1"/>
              <a:t>nhấn</a:t>
            </a:r>
            <a:r>
              <a:rPr lang="en-US" dirty="0"/>
              <a:t> </a:t>
            </a:r>
            <a:r>
              <a:rPr lang="en-US" dirty="0" err="1"/>
              <a:t>vào</a:t>
            </a:r>
            <a:r>
              <a:rPr lang="en-US" dirty="0"/>
              <a:t> </a:t>
            </a:r>
            <a:r>
              <a:rPr lang="en-US" dirty="0" err="1"/>
              <a:t>táo</a:t>
            </a:r>
            <a:r>
              <a:rPr lang="en-US" dirty="0"/>
              <a:t> </a:t>
            </a:r>
            <a:r>
              <a:rPr lang="en-US" dirty="0" err="1"/>
              <a:t>để</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sau</a:t>
            </a:r>
            <a:r>
              <a:rPr lang="en-US" dirty="0"/>
              <a:t> </a:t>
            </a:r>
            <a:r>
              <a:rPr lang="en-US" dirty="0" err="1"/>
              <a:t>khi</a:t>
            </a:r>
            <a:r>
              <a:rPr lang="en-US" dirty="0"/>
              <a:t> </a:t>
            </a:r>
            <a:r>
              <a:rPr lang="en-US" dirty="0" err="1"/>
              <a:t>kết</a:t>
            </a:r>
            <a:r>
              <a:rPr lang="en-US" dirty="0"/>
              <a:t> </a:t>
            </a:r>
            <a:r>
              <a:rPr lang="en-US" dirty="0" err="1"/>
              <a:t>thúc</a:t>
            </a:r>
            <a:r>
              <a:rPr lang="en-US" dirty="0"/>
              <a:t> </a:t>
            </a:r>
            <a:r>
              <a:rPr lang="en-US" dirty="0" err="1"/>
              <a:t>câu</a:t>
            </a:r>
            <a:r>
              <a:rPr lang="en-US" dirty="0"/>
              <a:t> </a:t>
            </a:r>
            <a:r>
              <a:rPr lang="en-US" dirty="0" err="1"/>
              <a:t>hỏi</a:t>
            </a:r>
            <a:r>
              <a:rPr lang="en-US" dirty="0"/>
              <a:t> </a:t>
            </a:r>
            <a:r>
              <a:rPr lang="en-US" dirty="0" err="1"/>
              <a:t>cuối</a:t>
            </a:r>
            <a:r>
              <a:rPr lang="en-US" dirty="0"/>
              <a:t>, </a:t>
            </a:r>
            <a:r>
              <a:rPr lang="en-US" dirty="0" err="1"/>
              <a:t>nhấn</a:t>
            </a:r>
            <a:r>
              <a:rPr lang="en-US" dirty="0"/>
              <a:t> next </a:t>
            </a:r>
            <a:r>
              <a:rPr lang="en-US" dirty="0" err="1"/>
              <a:t>để</a:t>
            </a:r>
            <a:r>
              <a:rPr lang="en-US" dirty="0"/>
              <a:t> </a:t>
            </a:r>
            <a:r>
              <a:rPr lang="en-US" dirty="0" err="1"/>
              <a:t>chuyển</a:t>
            </a:r>
            <a:r>
              <a:rPr lang="en-US" dirty="0"/>
              <a:t> sang </a:t>
            </a:r>
            <a:r>
              <a:rPr lang="en-US" dirty="0" err="1"/>
              <a:t>phần</a:t>
            </a:r>
            <a:r>
              <a:rPr lang="en-US" dirty="0"/>
              <a:t>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197454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a:t>
            </a:r>
            <a:r>
              <a:rPr lang="en-US" dirty="0" err="1"/>
              <a:t>nháy</a:t>
            </a:r>
            <a:r>
              <a:rPr lang="en-US" dirty="0"/>
              <a:t> </a:t>
            </a:r>
            <a:r>
              <a:rPr lang="en-US" dirty="0" err="1"/>
              <a:t>lần</a:t>
            </a:r>
            <a:r>
              <a:rPr lang="en-US" dirty="0"/>
              <a:t> 1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đáp</a:t>
            </a:r>
            <a:r>
              <a:rPr lang="en-US" dirty="0"/>
              <a:t> </a:t>
            </a:r>
            <a:r>
              <a:rPr lang="en-US" dirty="0" err="1"/>
              <a:t>án</a:t>
            </a:r>
            <a:r>
              <a:rPr lang="en-US" dirty="0"/>
              <a:t>, </a:t>
            </a:r>
            <a:r>
              <a:rPr lang="en-US" dirty="0" err="1"/>
              <a:t>nháy</a:t>
            </a:r>
            <a:r>
              <a:rPr lang="en-US" dirty="0"/>
              <a:t> </a:t>
            </a:r>
            <a:r>
              <a:rPr lang="en-US" dirty="0" err="1"/>
              <a:t>lần</a:t>
            </a:r>
            <a:r>
              <a:rPr lang="en-US" dirty="0"/>
              <a:t> 2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nháy</a:t>
            </a:r>
            <a:r>
              <a:rPr lang="en-US" dirty="0"/>
              <a:t> quay </a:t>
            </a:r>
            <a:r>
              <a:rPr lang="en-US" dirty="0" err="1"/>
              <a:t>về</a:t>
            </a:r>
            <a:r>
              <a:rPr lang="en-US" dirty="0"/>
              <a:t> </a:t>
            </a:r>
            <a:r>
              <a:rPr lang="en-US" dirty="0" err="1"/>
              <a:t>để</a:t>
            </a:r>
            <a:r>
              <a:rPr lang="en-US" dirty="0"/>
              <a:t> </a:t>
            </a:r>
            <a:r>
              <a:rPr lang="en-US" dirty="0" err="1"/>
              <a:t>về</a:t>
            </a:r>
            <a:r>
              <a:rPr lang="en-US" dirty="0"/>
              <a:t> </a:t>
            </a:r>
            <a:r>
              <a:rPr lang="en-US" dirty="0" err="1"/>
              <a:t>giao</a:t>
            </a:r>
            <a:r>
              <a:rPr lang="en-US" dirty="0"/>
              <a:t> </a:t>
            </a:r>
            <a:r>
              <a:rPr lang="en-US" dirty="0" err="1"/>
              <a:t>diện</a:t>
            </a:r>
            <a:r>
              <a:rPr lang="en-US" dirty="0"/>
              <a:t> </a:t>
            </a:r>
            <a:r>
              <a:rPr lang="en-US" dirty="0" err="1"/>
              <a:t>cây</a:t>
            </a:r>
            <a:r>
              <a:rPr lang="en-US" dirty="0"/>
              <a:t> </a:t>
            </a:r>
            <a:r>
              <a:rPr lang="en-US" dirty="0" err="1"/>
              <a:t>táo</a:t>
            </a:r>
            <a:endParaRPr lang="en-US" dirty="0"/>
          </a:p>
        </p:txBody>
      </p:sp>
    </p:spTree>
    <p:extLst>
      <p:ext uri="{BB962C8B-B14F-4D97-AF65-F5344CB8AC3E}">
        <p14:creationId xmlns:p14="http://schemas.microsoft.com/office/powerpoint/2010/main" val="1760357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nháy</a:t>
            </a:r>
            <a:r>
              <a:rPr lang="en-US" dirty="0"/>
              <a:t> </a:t>
            </a:r>
            <a:r>
              <a:rPr lang="en-US" dirty="0" err="1"/>
              <a:t>lần</a:t>
            </a:r>
            <a:r>
              <a:rPr lang="en-US" dirty="0"/>
              <a:t> 1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đáp</a:t>
            </a:r>
            <a:r>
              <a:rPr lang="en-US" dirty="0"/>
              <a:t> </a:t>
            </a:r>
            <a:r>
              <a:rPr lang="en-US" dirty="0" err="1"/>
              <a:t>án</a:t>
            </a:r>
            <a:r>
              <a:rPr lang="en-US" dirty="0"/>
              <a:t>, </a:t>
            </a:r>
            <a:r>
              <a:rPr lang="en-US" dirty="0" err="1"/>
              <a:t>nháy</a:t>
            </a:r>
            <a:r>
              <a:rPr lang="en-US" dirty="0"/>
              <a:t> </a:t>
            </a:r>
            <a:r>
              <a:rPr lang="en-US" dirty="0" err="1"/>
              <a:t>lần</a:t>
            </a:r>
            <a:r>
              <a:rPr lang="en-US" dirty="0"/>
              <a:t> 2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nháy</a:t>
            </a:r>
            <a:r>
              <a:rPr lang="en-US" dirty="0"/>
              <a:t> quay </a:t>
            </a:r>
            <a:r>
              <a:rPr lang="en-US" dirty="0" err="1"/>
              <a:t>về</a:t>
            </a:r>
            <a:r>
              <a:rPr lang="en-US" dirty="0"/>
              <a:t> </a:t>
            </a:r>
            <a:r>
              <a:rPr lang="en-US" dirty="0" err="1"/>
              <a:t>để</a:t>
            </a:r>
            <a:r>
              <a:rPr lang="en-US" dirty="0"/>
              <a:t> </a:t>
            </a:r>
            <a:r>
              <a:rPr lang="en-US" dirty="0" err="1"/>
              <a:t>về</a:t>
            </a:r>
            <a:r>
              <a:rPr lang="en-US" dirty="0"/>
              <a:t> </a:t>
            </a:r>
            <a:r>
              <a:rPr lang="en-US" dirty="0" err="1"/>
              <a:t>giao</a:t>
            </a:r>
            <a:r>
              <a:rPr lang="en-US" dirty="0"/>
              <a:t> </a:t>
            </a:r>
            <a:r>
              <a:rPr lang="en-US" dirty="0" err="1"/>
              <a:t>diện</a:t>
            </a:r>
            <a:r>
              <a:rPr lang="en-US" dirty="0"/>
              <a:t> </a:t>
            </a:r>
            <a:r>
              <a:rPr lang="en-US" dirty="0" err="1"/>
              <a:t>cây</a:t>
            </a:r>
            <a:r>
              <a:rPr lang="en-US" dirty="0"/>
              <a:t> </a:t>
            </a:r>
            <a:r>
              <a:rPr lang="en-US" dirty="0" err="1"/>
              <a:t>táo</a:t>
            </a:r>
            <a:endParaRPr lang="en-US" dirty="0"/>
          </a:p>
          <a:p>
            <a:endParaRPr lang="en-US" dirty="0"/>
          </a:p>
        </p:txBody>
      </p:sp>
    </p:spTree>
    <p:extLst>
      <p:ext uri="{BB962C8B-B14F-4D97-AF65-F5344CB8AC3E}">
        <p14:creationId xmlns:p14="http://schemas.microsoft.com/office/powerpoint/2010/main" val="24715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nháy</a:t>
            </a:r>
            <a:r>
              <a:rPr lang="en-US" dirty="0"/>
              <a:t> </a:t>
            </a:r>
            <a:r>
              <a:rPr lang="en-US" dirty="0" err="1"/>
              <a:t>lần</a:t>
            </a:r>
            <a:r>
              <a:rPr lang="en-US" dirty="0"/>
              <a:t> 1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đáp</a:t>
            </a:r>
            <a:r>
              <a:rPr lang="en-US" dirty="0"/>
              <a:t> </a:t>
            </a:r>
            <a:r>
              <a:rPr lang="en-US" dirty="0" err="1"/>
              <a:t>án</a:t>
            </a:r>
            <a:r>
              <a:rPr lang="en-US" dirty="0"/>
              <a:t>, </a:t>
            </a:r>
            <a:r>
              <a:rPr lang="en-US" dirty="0" err="1"/>
              <a:t>nháy</a:t>
            </a:r>
            <a:r>
              <a:rPr lang="en-US" dirty="0"/>
              <a:t> </a:t>
            </a:r>
            <a:r>
              <a:rPr lang="en-US" dirty="0" err="1"/>
              <a:t>lần</a:t>
            </a:r>
            <a:r>
              <a:rPr lang="en-US" dirty="0"/>
              <a:t> 2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nháy</a:t>
            </a:r>
            <a:r>
              <a:rPr lang="en-US" dirty="0"/>
              <a:t> quay </a:t>
            </a:r>
            <a:r>
              <a:rPr lang="en-US" dirty="0" err="1"/>
              <a:t>về</a:t>
            </a:r>
            <a:r>
              <a:rPr lang="en-US" dirty="0"/>
              <a:t> </a:t>
            </a:r>
            <a:r>
              <a:rPr lang="en-US" dirty="0" err="1"/>
              <a:t>để</a:t>
            </a:r>
            <a:r>
              <a:rPr lang="en-US" dirty="0"/>
              <a:t> </a:t>
            </a:r>
            <a:r>
              <a:rPr lang="en-US" dirty="0" err="1"/>
              <a:t>về</a:t>
            </a:r>
            <a:r>
              <a:rPr lang="en-US" dirty="0"/>
              <a:t> </a:t>
            </a:r>
            <a:r>
              <a:rPr lang="en-US" dirty="0" err="1"/>
              <a:t>giao</a:t>
            </a:r>
            <a:r>
              <a:rPr lang="en-US" dirty="0"/>
              <a:t> </a:t>
            </a:r>
            <a:r>
              <a:rPr lang="en-US" dirty="0" err="1"/>
              <a:t>diện</a:t>
            </a:r>
            <a:r>
              <a:rPr lang="en-US" dirty="0"/>
              <a:t> </a:t>
            </a:r>
            <a:r>
              <a:rPr lang="en-US" dirty="0" err="1"/>
              <a:t>cây</a:t>
            </a:r>
            <a:r>
              <a:rPr lang="en-US" dirty="0"/>
              <a:t> </a:t>
            </a:r>
            <a:r>
              <a:rPr lang="en-US" dirty="0" err="1"/>
              <a:t>táo</a:t>
            </a:r>
            <a:endParaRPr lang="en-US" dirty="0"/>
          </a:p>
          <a:p>
            <a:endParaRPr lang="en-US" dirty="0"/>
          </a:p>
        </p:txBody>
      </p:sp>
    </p:spTree>
    <p:extLst>
      <p:ext uri="{BB962C8B-B14F-4D97-AF65-F5344CB8AC3E}">
        <p14:creationId xmlns:p14="http://schemas.microsoft.com/office/powerpoint/2010/main" val="391773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nháy</a:t>
            </a:r>
            <a:r>
              <a:rPr lang="en-US" dirty="0"/>
              <a:t> </a:t>
            </a:r>
            <a:r>
              <a:rPr lang="en-US" dirty="0" err="1"/>
              <a:t>lần</a:t>
            </a:r>
            <a:r>
              <a:rPr lang="en-US" dirty="0"/>
              <a:t> 1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đáp</a:t>
            </a:r>
            <a:r>
              <a:rPr lang="en-US" dirty="0"/>
              <a:t> </a:t>
            </a:r>
            <a:r>
              <a:rPr lang="en-US" dirty="0" err="1"/>
              <a:t>án</a:t>
            </a:r>
            <a:r>
              <a:rPr lang="en-US" dirty="0"/>
              <a:t>, </a:t>
            </a:r>
            <a:r>
              <a:rPr lang="en-US" dirty="0" err="1"/>
              <a:t>nháy</a:t>
            </a:r>
            <a:r>
              <a:rPr lang="en-US" dirty="0"/>
              <a:t> </a:t>
            </a:r>
            <a:r>
              <a:rPr lang="en-US" dirty="0" err="1"/>
              <a:t>lần</a:t>
            </a:r>
            <a:r>
              <a:rPr lang="en-US" dirty="0"/>
              <a:t> 2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nháy</a:t>
            </a:r>
            <a:r>
              <a:rPr lang="en-US" dirty="0"/>
              <a:t> quay </a:t>
            </a:r>
            <a:r>
              <a:rPr lang="en-US" dirty="0" err="1"/>
              <a:t>về</a:t>
            </a:r>
            <a:r>
              <a:rPr lang="en-US" dirty="0"/>
              <a:t> </a:t>
            </a:r>
            <a:r>
              <a:rPr lang="en-US" dirty="0" err="1"/>
              <a:t>để</a:t>
            </a:r>
            <a:r>
              <a:rPr lang="en-US" dirty="0"/>
              <a:t> </a:t>
            </a:r>
            <a:r>
              <a:rPr lang="en-US" dirty="0" err="1"/>
              <a:t>về</a:t>
            </a:r>
            <a:r>
              <a:rPr lang="en-US" dirty="0"/>
              <a:t> </a:t>
            </a:r>
            <a:r>
              <a:rPr lang="en-US" dirty="0" err="1"/>
              <a:t>giao</a:t>
            </a:r>
            <a:r>
              <a:rPr lang="en-US" dirty="0"/>
              <a:t> </a:t>
            </a:r>
            <a:r>
              <a:rPr lang="en-US" dirty="0" err="1"/>
              <a:t>diện</a:t>
            </a:r>
            <a:r>
              <a:rPr lang="en-US" dirty="0"/>
              <a:t> </a:t>
            </a:r>
            <a:r>
              <a:rPr lang="en-US" dirty="0" err="1"/>
              <a:t>cây</a:t>
            </a:r>
            <a:r>
              <a:rPr lang="en-US" dirty="0"/>
              <a:t> </a:t>
            </a:r>
            <a:r>
              <a:rPr lang="en-US" dirty="0" err="1"/>
              <a:t>táo</a:t>
            </a:r>
            <a:endParaRPr lang="en-US" dirty="0"/>
          </a:p>
          <a:p>
            <a:endParaRPr lang="en-US" dirty="0"/>
          </a:p>
        </p:txBody>
      </p:sp>
    </p:spTree>
    <p:extLst>
      <p:ext uri="{BB962C8B-B14F-4D97-AF65-F5344CB8AC3E}">
        <p14:creationId xmlns:p14="http://schemas.microsoft.com/office/powerpoint/2010/main" val="11854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nháy</a:t>
            </a:r>
            <a:r>
              <a:rPr lang="en-US" dirty="0"/>
              <a:t> </a:t>
            </a:r>
            <a:r>
              <a:rPr lang="en-US" dirty="0" err="1"/>
              <a:t>lần</a:t>
            </a:r>
            <a:r>
              <a:rPr lang="en-US" dirty="0"/>
              <a:t> 1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đáp</a:t>
            </a:r>
            <a:r>
              <a:rPr lang="en-US" dirty="0"/>
              <a:t> </a:t>
            </a:r>
            <a:r>
              <a:rPr lang="en-US" dirty="0" err="1"/>
              <a:t>án</a:t>
            </a:r>
            <a:r>
              <a:rPr lang="en-US" dirty="0"/>
              <a:t>, </a:t>
            </a:r>
            <a:r>
              <a:rPr lang="en-US" dirty="0" err="1"/>
              <a:t>nháy</a:t>
            </a:r>
            <a:r>
              <a:rPr lang="en-US" dirty="0"/>
              <a:t> </a:t>
            </a:r>
            <a:r>
              <a:rPr lang="en-US" dirty="0" err="1"/>
              <a:t>lần</a:t>
            </a:r>
            <a:r>
              <a:rPr lang="en-US" dirty="0"/>
              <a:t> 2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nháy</a:t>
            </a:r>
            <a:r>
              <a:rPr lang="en-US" dirty="0"/>
              <a:t> quay </a:t>
            </a:r>
            <a:r>
              <a:rPr lang="en-US" dirty="0" err="1"/>
              <a:t>về</a:t>
            </a:r>
            <a:r>
              <a:rPr lang="en-US" dirty="0"/>
              <a:t> </a:t>
            </a:r>
            <a:r>
              <a:rPr lang="en-US" dirty="0" err="1"/>
              <a:t>để</a:t>
            </a:r>
            <a:r>
              <a:rPr lang="en-US" dirty="0"/>
              <a:t> </a:t>
            </a:r>
            <a:r>
              <a:rPr lang="en-US" dirty="0" err="1"/>
              <a:t>về</a:t>
            </a:r>
            <a:r>
              <a:rPr lang="en-US" dirty="0"/>
              <a:t> </a:t>
            </a:r>
            <a:r>
              <a:rPr lang="en-US" dirty="0" err="1"/>
              <a:t>giao</a:t>
            </a:r>
            <a:r>
              <a:rPr lang="en-US" dirty="0"/>
              <a:t> </a:t>
            </a:r>
            <a:r>
              <a:rPr lang="en-US" dirty="0" err="1"/>
              <a:t>diện</a:t>
            </a:r>
            <a:r>
              <a:rPr lang="en-US" dirty="0"/>
              <a:t> </a:t>
            </a:r>
            <a:r>
              <a:rPr lang="en-US" dirty="0" err="1"/>
              <a:t>cây</a:t>
            </a:r>
            <a:r>
              <a:rPr lang="en-US" dirty="0"/>
              <a:t> </a:t>
            </a:r>
            <a:r>
              <a:rPr lang="en-US" dirty="0" err="1"/>
              <a:t>táo</a:t>
            </a:r>
            <a:endParaRPr lang="en-US" dirty="0"/>
          </a:p>
          <a:p>
            <a:endParaRPr lang="en-US" dirty="0"/>
          </a:p>
        </p:txBody>
      </p:sp>
    </p:spTree>
    <p:extLst>
      <p:ext uri="{BB962C8B-B14F-4D97-AF65-F5344CB8AC3E}">
        <p14:creationId xmlns:p14="http://schemas.microsoft.com/office/powerpoint/2010/main" val="314410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D76316-BCC2-C5E5-20DD-A12F61FCF9B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2.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slideLayout" Target="../slideLayouts/slideLayout1.xml"/><Relationship Id="rId16" Type="http://schemas.openxmlformats.org/officeDocument/2006/relationships/image" Target="../media/image30.png"/><Relationship Id="rId1" Type="http://schemas.openxmlformats.org/officeDocument/2006/relationships/tags" Target="../tags/tag13.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38.svg"/><Relationship Id="rId26" Type="http://schemas.openxmlformats.org/officeDocument/2006/relationships/slide" Target="slide15.xml"/><Relationship Id="rId3" Type="http://schemas.openxmlformats.org/officeDocument/2006/relationships/notesSlide" Target="../notesSlides/notesSlide3.xml"/><Relationship Id="rId21" Type="http://schemas.openxmlformats.org/officeDocument/2006/relationships/image" Target="../media/image39.png"/><Relationship Id="rId7" Type="http://schemas.openxmlformats.org/officeDocument/2006/relationships/image" Target="../media/image33.png"/><Relationship Id="rId12" Type="http://schemas.openxmlformats.org/officeDocument/2006/relationships/image" Target="../media/image20.png"/><Relationship Id="rId17" Type="http://schemas.openxmlformats.org/officeDocument/2006/relationships/image" Target="../media/image37.png"/><Relationship Id="rId25" Type="http://schemas.openxmlformats.org/officeDocument/2006/relationships/slide" Target="slide14.xml"/><Relationship Id="rId33" Type="http://schemas.openxmlformats.org/officeDocument/2006/relationships/image" Target="../media/image30.png"/><Relationship Id="rId2" Type="http://schemas.openxmlformats.org/officeDocument/2006/relationships/slideLayout" Target="../slideLayouts/slideLayout1.xml"/><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slide" Target="slide19.xml"/><Relationship Id="rId1" Type="http://schemas.openxmlformats.org/officeDocument/2006/relationships/tags" Target="../tags/tag14.xml"/><Relationship Id="rId6" Type="http://schemas.openxmlformats.org/officeDocument/2006/relationships/image" Target="../media/image32.svg"/><Relationship Id="rId11" Type="http://schemas.openxmlformats.org/officeDocument/2006/relationships/image" Target="../media/image19.png"/><Relationship Id="rId24" Type="http://schemas.openxmlformats.org/officeDocument/2006/relationships/image" Target="../media/image42.png"/><Relationship Id="rId32" Type="http://schemas.openxmlformats.org/officeDocument/2006/relationships/slide" Target="slide18.xml"/><Relationship Id="rId5" Type="http://schemas.openxmlformats.org/officeDocument/2006/relationships/image" Target="../media/image31.png"/><Relationship Id="rId15" Type="http://schemas.openxmlformats.org/officeDocument/2006/relationships/image" Target="../media/image23.png"/><Relationship Id="rId23" Type="http://schemas.openxmlformats.org/officeDocument/2006/relationships/image" Target="../media/image41.png"/><Relationship Id="rId28" Type="http://schemas.openxmlformats.org/officeDocument/2006/relationships/slide" Target="slide17.xml"/><Relationship Id="rId10" Type="http://schemas.openxmlformats.org/officeDocument/2006/relationships/image" Target="../media/image36.svg"/><Relationship Id="rId19" Type="http://schemas.openxmlformats.org/officeDocument/2006/relationships/image" Target="../media/image27.png"/><Relationship Id="rId31" Type="http://schemas.openxmlformats.org/officeDocument/2006/relationships/image" Target="../media/image44.png"/><Relationship Id="rId4" Type="http://schemas.openxmlformats.org/officeDocument/2006/relationships/audio" Target="../media/audio1.wav"/><Relationship Id="rId9" Type="http://schemas.openxmlformats.org/officeDocument/2006/relationships/image" Target="../media/image35.png"/><Relationship Id="rId14" Type="http://schemas.openxmlformats.org/officeDocument/2006/relationships/image" Target="../media/image22.png"/><Relationship Id="rId22" Type="http://schemas.openxmlformats.org/officeDocument/2006/relationships/image" Target="../media/image40.png"/><Relationship Id="rId27" Type="http://schemas.openxmlformats.org/officeDocument/2006/relationships/slide" Target="slide16.xml"/><Relationship Id="rId30" Type="http://schemas.openxmlformats.org/officeDocument/2006/relationships/image" Target="../media/image43.png"/><Relationship Id="rId8"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tags" Target="../tags/tag15.xml"/><Relationship Id="rId6" Type="http://schemas.openxmlformats.org/officeDocument/2006/relationships/slide" Target="slide13.xml"/><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tags" Target="../tags/tag16.xml"/><Relationship Id="rId6" Type="http://schemas.openxmlformats.org/officeDocument/2006/relationships/slide" Target="slide13.xml"/><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tags" Target="../tags/tag17.xml"/><Relationship Id="rId6" Type="http://schemas.openxmlformats.org/officeDocument/2006/relationships/slide" Target="slide13.xml"/><Relationship Id="rId5" Type="http://schemas.openxmlformats.org/officeDocument/2006/relationships/notesSlide" Target="../notesSlides/notesSlide6.xml"/><Relationship Id="rId10" Type="http://schemas.openxmlformats.org/officeDocument/2006/relationships/image" Target="../media/image47.png"/><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tags" Target="../tags/tag18.xml"/><Relationship Id="rId6" Type="http://schemas.openxmlformats.org/officeDocument/2006/relationships/slide" Target="slide13.xml"/><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tags" Target="../tags/tag19.xml"/><Relationship Id="rId6" Type="http://schemas.openxmlformats.org/officeDocument/2006/relationships/slide" Target="slide13.xml"/><Relationship Id="rId5" Type="http://schemas.openxmlformats.org/officeDocument/2006/relationships/notesSlide" Target="../notesSlides/notesSlide8.xml"/><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khoa-hoc-4/1/393/95/"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hoc10.vn/doc-sach/khoa-hoc-4/1/393/9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048750" y="195308"/>
            <a:ext cx="3143250"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Khoa học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345916" y="3477280"/>
            <a:ext cx="13235781" cy="14603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23: Vai </a:t>
            </a:r>
            <a:r>
              <a:rPr lang="en-US" sz="5200" b="1" dirty="0" err="1">
                <a:solidFill>
                  <a:srgbClr val="FF0000"/>
                </a:solidFill>
                <a:latin typeface="UTM Avo" panose="02040603050506020204" pitchFamily="18" charset="0"/>
                <a:cs typeface="Arial" panose="020B0604020202020204" pitchFamily="34" charset="0"/>
              </a:rPr>
              <a:t>trò</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của</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thực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vật</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trong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chuỗi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thức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ăn</a:t>
            </a:r>
            <a:r>
              <a:rPr lang="en-US" sz="5200" b="1" dirty="0">
                <a:solidFill>
                  <a:srgbClr val="FF0000"/>
                </a:solidFill>
                <a:latin typeface="UTM Avo" panose="02040603050506020204" pitchFamily="18" charset="0"/>
                <a:cs typeface="Arial" panose="020B0604020202020204" pitchFamily="34" charset="0"/>
              </a:rPr>
              <a:t> </a:t>
            </a:r>
            <a:r>
              <a:rPr lang="en-US" sz="5200" b="1">
                <a:solidFill>
                  <a:srgbClr val="FF0000"/>
                </a:solidFill>
                <a:latin typeface="UTM Avo" panose="02040603050506020204" pitchFamily="18" charset="0"/>
                <a:cs typeface="Arial" panose="020B0604020202020204" pitchFamily="34" charset="0"/>
              </a:rPr>
              <a:t>(Tiết 2</a:t>
            </a:r>
            <a:r>
              <a:rPr lang="en-US" sz="5200" b="1" dirty="0">
                <a:solidFill>
                  <a:srgbClr val="FF0000"/>
                </a:solidFill>
                <a:latin typeface="UTM Avo" panose="02040603050506020204" pitchFamily="18" charset="0"/>
                <a:cs typeface="Arial" panose="020B0604020202020204" pitchFamily="34" charset="0"/>
              </a:rPr>
              <a:t>)</a:t>
            </a:r>
          </a:p>
        </p:txBody>
      </p:sp>
      <p:sp>
        <p:nvSpPr>
          <p:cNvPr id="3" name="Google Shape;54;p1">
            <a:extLst>
              <a:ext uri="{FF2B5EF4-FFF2-40B4-BE49-F238E27FC236}">
                <a16:creationId xmlns:a16="http://schemas.microsoft.com/office/drawing/2014/main" id="{CAB9AF7D-4456-5252-6C52-89EDF4404272}"/>
              </a:ext>
            </a:extLst>
          </p:cNvPr>
          <p:cNvSpPr txBox="1">
            <a:spLocks/>
          </p:cNvSpPr>
          <p:nvPr/>
        </p:nvSpPr>
        <p:spPr>
          <a:xfrm>
            <a:off x="-521891" y="1150085"/>
            <a:ext cx="13235781" cy="24671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6</a:t>
            </a:r>
          </a:p>
          <a:p>
            <a:pPr algn="ctr">
              <a:lnSpc>
                <a:spcPct val="150000"/>
              </a:lnSpc>
              <a:buSzPts val="990"/>
              <a:buFont typeface="Arial"/>
              <a:buNone/>
            </a:pPr>
            <a:r>
              <a:rPr lang="en-US" sz="5200" b="1" dirty="0">
                <a:solidFill>
                  <a:srgbClr val="002060"/>
                </a:solidFill>
                <a:latin typeface="UTM Avo" panose="02040603050506020204" pitchFamily="18" charset="0"/>
              </a:rPr>
              <a:t>Sinh </a:t>
            </a:r>
            <a:r>
              <a:rPr lang="en-US" sz="5200" b="1" dirty="0" err="1">
                <a:solidFill>
                  <a:srgbClr val="002060"/>
                </a:solidFill>
                <a:latin typeface="UTM Avo" panose="02040603050506020204" pitchFamily="18" charset="0"/>
              </a:rPr>
              <a:t>vật</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và</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môi</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trường</a:t>
            </a:r>
            <a:endParaRPr lang="en-US" sz="5200" b="1" dirty="0">
              <a:solidFill>
                <a:srgbClr val="002060"/>
              </a:solidFill>
              <a:latin typeface="UTM Avo" panose="0204060305050602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17D0BFB-9645-8CC4-B37E-D0FED55C4D05}"/>
            </a:ext>
          </a:extLst>
        </p:cNvPr>
        <p:cNvGrpSpPr/>
        <p:nvPr/>
      </p:nvGrpSpPr>
      <p:grpSpPr>
        <a:xfrm>
          <a:off x="0" y="0"/>
          <a:ext cx="0" cy="0"/>
          <a:chOff x="0" y="0"/>
          <a:chExt cx="0" cy="0"/>
        </a:xfrm>
      </p:grpSpPr>
      <p:pic>
        <p:nvPicPr>
          <p:cNvPr id="2" name="Picture 31">
            <a:extLst>
              <a:ext uri="{FF2B5EF4-FFF2-40B4-BE49-F238E27FC236}">
                <a16:creationId xmlns:a16="http://schemas.microsoft.com/office/drawing/2014/main" id="{83FC2A7C-EE0A-7010-86A3-A2092B7B12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789" y="1804814"/>
            <a:ext cx="1140319" cy="1737628"/>
          </a:xfrm>
          <a:prstGeom prst="rect">
            <a:avLst/>
          </a:prstGeom>
        </p:spPr>
      </p:pic>
      <p:sp>
        <p:nvSpPr>
          <p:cNvPr id="3" name="Rectangle 2">
            <a:extLst>
              <a:ext uri="{FF2B5EF4-FFF2-40B4-BE49-F238E27FC236}">
                <a16:creationId xmlns:a16="http://schemas.microsoft.com/office/drawing/2014/main" id="{F6E14349-878C-A9FD-2669-5BED7F05A981}"/>
              </a:ext>
            </a:extLst>
          </p:cNvPr>
          <p:cNvSpPr/>
          <p:nvPr/>
        </p:nvSpPr>
        <p:spPr>
          <a:xfrm>
            <a:off x="1355011" y="1558708"/>
            <a:ext cx="10547921" cy="2229841"/>
          </a:xfrm>
          <a:prstGeom prst="rect">
            <a:avLst/>
          </a:prstGeom>
        </p:spPr>
        <p:txBody>
          <a:bodyPr wrap="square">
            <a:spAutoFit/>
          </a:bodyPr>
          <a:lstStyle/>
          <a:p>
            <a:pPr marL="495325" marR="0" lvl="0" indent="-495325" algn="just" defTabSz="609630" eaLnBrk="1" fontAlgn="auto" latinLnBrk="0" hangingPunct="1">
              <a:lnSpc>
                <a:spcPct val="150000"/>
              </a:lnSpc>
              <a:spcBef>
                <a:spcPts val="0"/>
              </a:spcBef>
              <a:spcAft>
                <a:spcPts val="0"/>
              </a:spcAft>
              <a:buClrTx/>
              <a:buSzTx/>
              <a:buFont typeface="+mj-lt"/>
              <a:buAutoNum type="arabicPeriod"/>
              <a:tabLst/>
              <a:defRPr/>
            </a:pP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Viết</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một</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chuỗi</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thức</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ăn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thể</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hiện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mối</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liên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hệ</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giữa</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các</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sinh</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vật</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trong</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câu</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chuyện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trên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chỉ</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ra</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mắt</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xích</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nào</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trong</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chuỗi</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thức</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ăn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bị</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phá</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hủy</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và</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hậu</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quả</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err="1">
                <a:ln>
                  <a:noFill/>
                </a:ln>
                <a:solidFill>
                  <a:schemeClr val="tx1"/>
                </a:solidFill>
                <a:effectLst/>
                <a:uLnTx/>
                <a:uFillTx/>
                <a:latin typeface="+mn-lt"/>
                <a:ea typeface="+mn-ea"/>
                <a:cs typeface="+mn-cs"/>
                <a:sym typeface="+mn-lt"/>
              </a:rPr>
              <a:t>của</a:t>
            </a:r>
            <a:r>
              <a:rPr kumimoji="0" lang="en-US" sz="2400" b="0" i="0" u="none" strike="noStrike" kern="0" cap="none" spc="0" normalizeH="0" baseline="0" noProof="0">
                <a:ln>
                  <a:noFill/>
                </a:ln>
                <a:solidFill>
                  <a:schemeClr val="tx1"/>
                </a:solidFill>
                <a:effectLst/>
                <a:uLnTx/>
                <a:uFillTx/>
                <a:latin typeface="+mn-lt"/>
                <a:ea typeface="+mn-ea"/>
                <a:cs typeface="+mn-cs"/>
                <a:sym typeface="+mn-lt"/>
              </a:rPr>
              <a:t> nó.</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a:p>
            <a:pPr marL="495325" marR="0" lvl="0" indent="-495325" algn="just" defTabSz="609630" eaLnBrk="1" fontAlgn="auto" latinLnBrk="0" hangingPunct="1">
              <a:lnSpc>
                <a:spcPct val="150000"/>
              </a:lnSpc>
              <a:spcBef>
                <a:spcPts val="0"/>
              </a:spcBef>
              <a:spcAft>
                <a:spcPts val="0"/>
              </a:spcAft>
              <a:buClrTx/>
              <a:buSzTx/>
              <a:buFont typeface="+mj-lt"/>
              <a:buAutoNum type="arabicPeriod"/>
              <a:tabLst/>
              <a:defRPr/>
            </a:pP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Theo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em</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dân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làng</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cần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làm</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gì</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để</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giữ</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cân</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bằng</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chuỗi</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thức</a:t>
            </a: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 </a:t>
            </a:r>
            <a:r>
              <a:rPr kumimoji="0" lang="en-US" sz="2400" b="0" i="0" u="none" strike="noStrike" kern="0" cap="none" spc="0" normalizeH="0" baseline="0" noProof="0" err="1">
                <a:ln>
                  <a:noFill/>
                </a:ln>
                <a:solidFill>
                  <a:schemeClr val="tx1"/>
                </a:solidFill>
                <a:effectLst/>
                <a:uLnTx/>
                <a:uFillTx/>
                <a:latin typeface="+mn-lt"/>
                <a:ea typeface="+mn-ea"/>
                <a:cs typeface="+mn-cs"/>
                <a:sym typeface="+mn-lt"/>
              </a:rPr>
              <a:t>ăn</a:t>
            </a:r>
            <a:r>
              <a:rPr kumimoji="0" lang="en-US" sz="2400" b="0" i="0" u="none" strike="noStrike" kern="0" cap="none" spc="0" normalizeH="0" baseline="0" noProof="0">
                <a:ln>
                  <a:noFill/>
                </a:ln>
                <a:solidFill>
                  <a:schemeClr val="tx1"/>
                </a:solidFill>
                <a:effectLst/>
                <a:uLnTx/>
                <a:uFillTx/>
                <a:latin typeface="+mn-lt"/>
                <a:ea typeface="+mn-ea"/>
                <a:cs typeface="+mn-cs"/>
                <a:sym typeface="+mn-lt"/>
              </a:rPr>
              <a:t> đó.</a:t>
            </a:r>
            <a:endParaRPr kumimoji="0" lang="vi-VN" sz="2400" b="0" i="0" u="none" strike="noStrike" kern="0" cap="none" spc="0" normalizeH="0" baseline="0" noProof="0" dirty="0">
              <a:ln>
                <a:noFill/>
              </a:ln>
              <a:solidFill>
                <a:schemeClr val="tx1"/>
              </a:solidFill>
              <a:effectLst/>
              <a:uLnTx/>
              <a:uFillTx/>
              <a:latin typeface="+mn-lt"/>
              <a:ea typeface="+mn-ea"/>
              <a:cs typeface="+mn-cs"/>
              <a:sym typeface="+mn-lt"/>
            </a:endParaRPr>
          </a:p>
        </p:txBody>
      </p:sp>
      <p:grpSp>
        <p:nvGrpSpPr>
          <p:cNvPr id="4" name="Group 3">
            <a:extLst>
              <a:ext uri="{FF2B5EF4-FFF2-40B4-BE49-F238E27FC236}">
                <a16:creationId xmlns:a16="http://schemas.microsoft.com/office/drawing/2014/main" id="{FCBFFD4F-A131-F71C-81A4-E421226E9643}"/>
              </a:ext>
            </a:extLst>
          </p:cNvPr>
          <p:cNvGrpSpPr/>
          <p:nvPr/>
        </p:nvGrpSpPr>
        <p:grpSpPr>
          <a:xfrm>
            <a:off x="4722487" y="3804160"/>
            <a:ext cx="3812967" cy="782423"/>
            <a:chOff x="7801186" y="345054"/>
            <a:chExt cx="5719450" cy="1173635"/>
          </a:xfrm>
        </p:grpSpPr>
        <p:grpSp>
          <p:nvGrpSpPr>
            <p:cNvPr id="5" name="Google Shape;1467;p52">
              <a:extLst>
                <a:ext uri="{FF2B5EF4-FFF2-40B4-BE49-F238E27FC236}">
                  <a16:creationId xmlns:a16="http://schemas.microsoft.com/office/drawing/2014/main" id="{72A12952-5CE7-AC1B-E655-F8B0A51911CD}"/>
                </a:ext>
              </a:extLst>
            </p:cNvPr>
            <p:cNvGrpSpPr/>
            <p:nvPr/>
          </p:nvGrpSpPr>
          <p:grpSpPr>
            <a:xfrm>
              <a:off x="7801186" y="345054"/>
              <a:ext cx="1190261" cy="1173635"/>
              <a:chOff x="4478800" y="4423725"/>
              <a:chExt cx="375300" cy="463975"/>
            </a:xfrm>
          </p:grpSpPr>
          <p:sp>
            <p:nvSpPr>
              <p:cNvPr id="7" name="Google Shape;1468;p52">
                <a:extLst>
                  <a:ext uri="{FF2B5EF4-FFF2-40B4-BE49-F238E27FC236}">
                    <a16:creationId xmlns:a16="http://schemas.microsoft.com/office/drawing/2014/main" id="{3999C722-5461-7704-5CAC-AA5CC3D2986A}"/>
                  </a:ext>
                </a:extLst>
              </p:cNvPr>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8" name="Google Shape;1469;p52">
                <a:extLst>
                  <a:ext uri="{FF2B5EF4-FFF2-40B4-BE49-F238E27FC236}">
                    <a16:creationId xmlns:a16="http://schemas.microsoft.com/office/drawing/2014/main" id="{C2110A68-72BC-8676-C13B-0CF0FDA63DBA}"/>
                  </a:ext>
                </a:extLst>
              </p:cNvPr>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9" name="Google Shape;1470;p52">
                <a:extLst>
                  <a:ext uri="{FF2B5EF4-FFF2-40B4-BE49-F238E27FC236}">
                    <a16:creationId xmlns:a16="http://schemas.microsoft.com/office/drawing/2014/main" id="{92CFB91B-0CF4-4B42-28BD-6F5F065111F3}"/>
                  </a:ext>
                </a:extLst>
              </p:cNvPr>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0" name="Google Shape;1471;p52">
                <a:extLst>
                  <a:ext uri="{FF2B5EF4-FFF2-40B4-BE49-F238E27FC236}">
                    <a16:creationId xmlns:a16="http://schemas.microsoft.com/office/drawing/2014/main" id="{23D761F7-C5DD-9116-E5B7-FA67153B184A}"/>
                  </a:ext>
                </a:extLst>
              </p:cNvPr>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1" name="Google Shape;1472;p52">
                <a:extLst>
                  <a:ext uri="{FF2B5EF4-FFF2-40B4-BE49-F238E27FC236}">
                    <a16:creationId xmlns:a16="http://schemas.microsoft.com/office/drawing/2014/main" id="{BB1494C7-20EC-F33F-E30D-055783A66C53}"/>
                  </a:ext>
                </a:extLst>
              </p:cNvPr>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2" name="Google Shape;1473;p52">
                <a:extLst>
                  <a:ext uri="{FF2B5EF4-FFF2-40B4-BE49-F238E27FC236}">
                    <a16:creationId xmlns:a16="http://schemas.microsoft.com/office/drawing/2014/main" id="{08DEF1BA-94E7-AD22-A040-497F83AF41F5}"/>
                  </a:ext>
                </a:extLst>
              </p:cNvPr>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3" name="Google Shape;1474;p52">
                <a:extLst>
                  <a:ext uri="{FF2B5EF4-FFF2-40B4-BE49-F238E27FC236}">
                    <a16:creationId xmlns:a16="http://schemas.microsoft.com/office/drawing/2014/main" id="{E90ED4AD-DFE1-4A59-B5D6-5362166F7AF8}"/>
                  </a:ext>
                </a:extLst>
              </p:cNvPr>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4" name="Google Shape;1475;p52">
                <a:extLst>
                  <a:ext uri="{FF2B5EF4-FFF2-40B4-BE49-F238E27FC236}">
                    <a16:creationId xmlns:a16="http://schemas.microsoft.com/office/drawing/2014/main" id="{7A99A905-0DE8-0BB6-C5C5-B971B82A3B47}"/>
                  </a:ext>
                </a:extLst>
              </p:cNvPr>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5" name="Google Shape;1476;p52">
                <a:extLst>
                  <a:ext uri="{FF2B5EF4-FFF2-40B4-BE49-F238E27FC236}">
                    <a16:creationId xmlns:a16="http://schemas.microsoft.com/office/drawing/2014/main" id="{EB2806FB-F1C6-C700-F1DC-96706664ADAB}"/>
                  </a:ext>
                </a:extLst>
              </p:cNvPr>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6" name="Google Shape;1477;p52">
                <a:extLst>
                  <a:ext uri="{FF2B5EF4-FFF2-40B4-BE49-F238E27FC236}">
                    <a16:creationId xmlns:a16="http://schemas.microsoft.com/office/drawing/2014/main" id="{027413C4-2705-912B-0510-50AE211D8AA1}"/>
                  </a:ext>
                </a:extLst>
              </p:cNvPr>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7" name="Google Shape;1478;p52">
                <a:extLst>
                  <a:ext uri="{FF2B5EF4-FFF2-40B4-BE49-F238E27FC236}">
                    <a16:creationId xmlns:a16="http://schemas.microsoft.com/office/drawing/2014/main" id="{D5E6C8EB-F492-7A7A-EAB2-BC0B9A5D8032}"/>
                  </a:ext>
                </a:extLst>
              </p:cNvPr>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8" name="Google Shape;1479;p52">
                <a:extLst>
                  <a:ext uri="{FF2B5EF4-FFF2-40B4-BE49-F238E27FC236}">
                    <a16:creationId xmlns:a16="http://schemas.microsoft.com/office/drawing/2014/main" id="{A40AB31A-3275-816E-D10E-77C899661CE3}"/>
                  </a:ext>
                </a:extLst>
              </p:cNvPr>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9" name="Google Shape;1480;p52">
                <a:extLst>
                  <a:ext uri="{FF2B5EF4-FFF2-40B4-BE49-F238E27FC236}">
                    <a16:creationId xmlns:a16="http://schemas.microsoft.com/office/drawing/2014/main" id="{CACEF727-29F4-0731-35F2-8D346579E9BD}"/>
                  </a:ext>
                </a:extLst>
              </p:cNvPr>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20" name="Google Shape;1481;p52">
                <a:extLst>
                  <a:ext uri="{FF2B5EF4-FFF2-40B4-BE49-F238E27FC236}">
                    <a16:creationId xmlns:a16="http://schemas.microsoft.com/office/drawing/2014/main" id="{48F1F03C-9D34-632C-FF6C-5C7F94DAC237}"/>
                  </a:ext>
                </a:extLst>
              </p:cNvPr>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21" name="Google Shape;1482;p52">
                <a:extLst>
                  <a:ext uri="{FF2B5EF4-FFF2-40B4-BE49-F238E27FC236}">
                    <a16:creationId xmlns:a16="http://schemas.microsoft.com/office/drawing/2014/main" id="{80E0CE0A-EFBE-7153-4993-6D822DFBDC18}"/>
                  </a:ext>
                </a:extLst>
              </p:cNvPr>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grpSp>
        <p:sp>
          <p:nvSpPr>
            <p:cNvPr id="6" name="Rectangle 5">
              <a:extLst>
                <a:ext uri="{FF2B5EF4-FFF2-40B4-BE49-F238E27FC236}">
                  <a16:creationId xmlns:a16="http://schemas.microsoft.com/office/drawing/2014/main" id="{FF5EBE9A-25CF-3EA6-1B94-DC085DDD94EB}"/>
                </a:ext>
              </a:extLst>
            </p:cNvPr>
            <p:cNvSpPr/>
            <p:nvPr/>
          </p:nvSpPr>
          <p:spPr>
            <a:xfrm>
              <a:off x="9068821" y="514367"/>
              <a:ext cx="4451815" cy="861582"/>
            </a:xfrm>
            <a:prstGeom prst="rect">
              <a:avLst/>
            </a:prstGeom>
          </p:spPr>
          <p:txBody>
            <a:bodyPr wrap="square">
              <a:spAutoFit/>
            </a:bodyPr>
            <a:lstStyle/>
            <a:p>
              <a:pPr algn="just" defTabSz="609630">
                <a:lnSpc>
                  <a:spcPct val="150000"/>
                </a:lnSpc>
                <a:buFontTx/>
                <a:buNone/>
              </a:pPr>
              <a:r>
                <a:rPr lang="en-US" sz="2400" b="1" dirty="0" err="1">
                  <a:solidFill>
                    <a:schemeClr val="tx1"/>
                  </a:solidFill>
                  <a:latin typeface="+mn-lt"/>
                  <a:ea typeface="+mn-ea"/>
                  <a:cs typeface="+mn-cs"/>
                  <a:sym typeface="+mn-lt"/>
                </a:rPr>
                <a:t>Trả</a:t>
              </a:r>
              <a:r>
                <a:rPr lang="en-US" sz="2400" b="1" dirty="0">
                  <a:solidFill>
                    <a:schemeClr val="tx1"/>
                  </a:solidFill>
                  <a:latin typeface="+mn-lt"/>
                  <a:ea typeface="+mn-ea"/>
                  <a:cs typeface="+mn-cs"/>
                  <a:sym typeface="+mn-lt"/>
                </a:rPr>
                <a:t> </a:t>
              </a:r>
              <a:r>
                <a:rPr lang="en-US" sz="2400" b="1" dirty="0" err="1">
                  <a:solidFill>
                    <a:schemeClr val="tx1"/>
                  </a:solidFill>
                  <a:latin typeface="+mn-lt"/>
                  <a:ea typeface="+mn-ea"/>
                  <a:cs typeface="+mn-cs"/>
                  <a:sym typeface="+mn-lt"/>
                </a:rPr>
                <a:t>lời</a:t>
              </a:r>
              <a:endParaRPr lang="en-US" sz="2400" b="1" dirty="0">
                <a:solidFill>
                  <a:schemeClr val="tx1"/>
                </a:solidFill>
                <a:latin typeface="+mn-lt"/>
                <a:ea typeface="+mn-ea"/>
                <a:cs typeface="+mn-cs"/>
                <a:sym typeface="+mn-lt"/>
              </a:endParaRPr>
            </a:p>
          </p:txBody>
        </p:sp>
      </p:grpSp>
      <p:sp>
        <p:nvSpPr>
          <p:cNvPr id="22" name="Rounded Rectangle 21">
            <a:extLst>
              <a:ext uri="{FF2B5EF4-FFF2-40B4-BE49-F238E27FC236}">
                <a16:creationId xmlns:a16="http://schemas.microsoft.com/office/drawing/2014/main" id="{365EF620-E6C9-8168-6AA2-FAC3C03D1FBD}"/>
              </a:ext>
            </a:extLst>
          </p:cNvPr>
          <p:cNvSpPr/>
          <p:nvPr/>
        </p:nvSpPr>
        <p:spPr>
          <a:xfrm>
            <a:off x="629364" y="5041421"/>
            <a:ext cx="2618796" cy="627922"/>
          </a:xfrm>
          <a:prstGeom prst="roundRect">
            <a:avLst>
              <a:gd name="adj" fmla="val 50000"/>
            </a:avLst>
          </a:prstGeom>
          <a:solidFill>
            <a:srgbClr val="D6F3B3"/>
          </a:solidFill>
          <a:ln w="38100" cap="flat" cmpd="sng" algn="ctr">
            <a:solidFill>
              <a:srgbClr val="124947"/>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Cỏ</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cxnSp>
        <p:nvCxnSpPr>
          <p:cNvPr id="23" name="Straight Arrow Connector 22">
            <a:extLst>
              <a:ext uri="{FF2B5EF4-FFF2-40B4-BE49-F238E27FC236}">
                <a16:creationId xmlns:a16="http://schemas.microsoft.com/office/drawing/2014/main" id="{7F0847F2-F1D7-ECAF-2B64-6884888C85A3}"/>
              </a:ext>
            </a:extLst>
          </p:cNvPr>
          <p:cNvCxnSpPr>
            <a:cxnSpLocks/>
          </p:cNvCxnSpPr>
          <p:nvPr/>
        </p:nvCxnSpPr>
        <p:spPr>
          <a:xfrm>
            <a:off x="3593838" y="5379136"/>
            <a:ext cx="798019" cy="0"/>
          </a:xfrm>
          <a:prstGeom prst="straightConnector1">
            <a:avLst/>
          </a:prstGeom>
          <a:noFill/>
          <a:ln w="38100" cap="flat" cmpd="sng" algn="ctr">
            <a:solidFill>
              <a:srgbClr val="000000"/>
            </a:solidFill>
            <a:prstDash val="solid"/>
            <a:tailEnd type="arrow"/>
          </a:ln>
          <a:effectLst/>
        </p:spPr>
      </p:cxnSp>
      <p:cxnSp>
        <p:nvCxnSpPr>
          <p:cNvPr id="24" name="Straight Arrow Connector 23">
            <a:extLst>
              <a:ext uri="{FF2B5EF4-FFF2-40B4-BE49-F238E27FC236}">
                <a16:creationId xmlns:a16="http://schemas.microsoft.com/office/drawing/2014/main" id="{BD8C2FE1-6408-722E-06B4-4CB9ABC2D8FC}"/>
              </a:ext>
            </a:extLst>
          </p:cNvPr>
          <p:cNvCxnSpPr>
            <a:cxnSpLocks/>
          </p:cNvCxnSpPr>
          <p:nvPr/>
        </p:nvCxnSpPr>
        <p:spPr>
          <a:xfrm>
            <a:off x="7511988" y="5379136"/>
            <a:ext cx="798019" cy="0"/>
          </a:xfrm>
          <a:prstGeom prst="straightConnector1">
            <a:avLst/>
          </a:prstGeom>
          <a:noFill/>
          <a:ln w="38100" cap="flat" cmpd="sng" algn="ctr">
            <a:solidFill>
              <a:srgbClr val="000000"/>
            </a:solidFill>
            <a:prstDash val="solid"/>
            <a:tailEnd type="arrow"/>
          </a:ln>
          <a:effectLst/>
        </p:spPr>
      </p:cxnSp>
      <p:grpSp>
        <p:nvGrpSpPr>
          <p:cNvPr id="25" name="Group 24">
            <a:extLst>
              <a:ext uri="{FF2B5EF4-FFF2-40B4-BE49-F238E27FC236}">
                <a16:creationId xmlns:a16="http://schemas.microsoft.com/office/drawing/2014/main" id="{E9EE1B21-52D6-41B7-3EDF-8D57A787E41B}"/>
              </a:ext>
            </a:extLst>
          </p:cNvPr>
          <p:cNvGrpSpPr/>
          <p:nvPr/>
        </p:nvGrpSpPr>
        <p:grpSpPr>
          <a:xfrm>
            <a:off x="4620820" y="5041421"/>
            <a:ext cx="2621280" cy="627922"/>
            <a:chOff x="4784004" y="4260635"/>
            <a:chExt cx="3931920" cy="1074337"/>
          </a:xfrm>
        </p:grpSpPr>
        <p:sp>
          <p:nvSpPr>
            <p:cNvPr id="26" name="Rounded Rectangle 25">
              <a:extLst>
                <a:ext uri="{FF2B5EF4-FFF2-40B4-BE49-F238E27FC236}">
                  <a16:creationId xmlns:a16="http://schemas.microsoft.com/office/drawing/2014/main" id="{44C09CD7-F29E-FEA6-DD63-DE59BAC8D359}"/>
                </a:ext>
              </a:extLst>
            </p:cNvPr>
            <p:cNvSpPr/>
            <p:nvPr/>
          </p:nvSpPr>
          <p:spPr>
            <a:xfrm>
              <a:off x="4784004" y="4260635"/>
              <a:ext cx="3931920" cy="1074337"/>
            </a:xfrm>
            <a:prstGeom prst="roundRect">
              <a:avLst>
                <a:gd name="adj" fmla="val 50000"/>
              </a:avLst>
            </a:prstGeom>
            <a:solidFill>
              <a:srgbClr val="FFFFCC"/>
            </a:solidFill>
            <a:ln w="38100" cap="flat" cmpd="sng" algn="ctr">
              <a:solidFill>
                <a:srgbClr val="818529"/>
              </a:solid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sp>
          <p:nvSpPr>
            <p:cNvPr id="27" name="Rectangle 26">
              <a:extLst>
                <a:ext uri="{FF2B5EF4-FFF2-40B4-BE49-F238E27FC236}">
                  <a16:creationId xmlns:a16="http://schemas.microsoft.com/office/drawing/2014/main" id="{0165A317-68B9-1EA0-C680-ED356106D122}"/>
                </a:ext>
              </a:extLst>
            </p:cNvPr>
            <p:cNvSpPr/>
            <p:nvPr/>
          </p:nvSpPr>
          <p:spPr>
            <a:xfrm>
              <a:off x="5912957" y="4287345"/>
              <a:ext cx="1674015" cy="851772"/>
            </a:xfrm>
            <a:prstGeom prst="rect">
              <a:avLst/>
            </a:prstGeom>
          </p:spPr>
          <p:txBody>
            <a:bodyPr wrap="none">
              <a:spAutoFit/>
            </a:bodyP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schemeClr val="tx1"/>
                  </a:solidFill>
                  <a:effectLst/>
                  <a:uLnTx/>
                  <a:uFillTx/>
                  <a:latin typeface="+mn-lt"/>
                  <a:ea typeface="+mn-ea"/>
                  <a:cs typeface="+mn-cs"/>
                  <a:sym typeface="+mn-lt"/>
                </a:rPr>
                <a:t>Chuột</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grpSp>
      <p:grpSp>
        <p:nvGrpSpPr>
          <p:cNvPr id="28" name="Group 27">
            <a:extLst>
              <a:ext uri="{FF2B5EF4-FFF2-40B4-BE49-F238E27FC236}">
                <a16:creationId xmlns:a16="http://schemas.microsoft.com/office/drawing/2014/main" id="{EE454358-A8B8-CC30-579B-5FB02CDFA1CD}"/>
              </a:ext>
            </a:extLst>
          </p:cNvPr>
          <p:cNvGrpSpPr/>
          <p:nvPr/>
        </p:nvGrpSpPr>
        <p:grpSpPr>
          <a:xfrm>
            <a:off x="8542297" y="5012075"/>
            <a:ext cx="2621280" cy="627922"/>
            <a:chOff x="7505032" y="4277102"/>
            <a:chExt cx="3931920" cy="1074337"/>
          </a:xfrm>
        </p:grpSpPr>
        <p:sp>
          <p:nvSpPr>
            <p:cNvPr id="29" name="Rounded Rectangle 28">
              <a:extLst>
                <a:ext uri="{FF2B5EF4-FFF2-40B4-BE49-F238E27FC236}">
                  <a16:creationId xmlns:a16="http://schemas.microsoft.com/office/drawing/2014/main" id="{A190B5A5-9EA0-03E3-EFC3-4544B8290470}"/>
                </a:ext>
              </a:extLst>
            </p:cNvPr>
            <p:cNvSpPr/>
            <p:nvPr/>
          </p:nvSpPr>
          <p:spPr>
            <a:xfrm>
              <a:off x="7505032" y="4277102"/>
              <a:ext cx="3931920" cy="1074337"/>
            </a:xfrm>
            <a:prstGeom prst="roundRect">
              <a:avLst>
                <a:gd name="adj" fmla="val 50000"/>
              </a:avLst>
            </a:prstGeom>
            <a:solidFill>
              <a:srgbClr val="FFCCCC"/>
            </a:solidFill>
            <a:ln w="38100" cap="flat" cmpd="sng" algn="ctr">
              <a:solidFill>
                <a:srgbClr val="FF9966"/>
              </a:solidFill>
              <a:prstDash val="solid"/>
            </a:ln>
            <a:effectLst/>
          </p:spPr>
          <p:txBody>
            <a:bodyPr rtlCol="0" anchor="ctr"/>
            <a:lstStyle/>
            <a:p>
              <a:pPr algn="ctr" defTabSz="609630">
                <a:lnSpc>
                  <a:spcPct val="150000"/>
                </a:lnSpc>
                <a:buClrTx/>
                <a:buFontTx/>
                <a:buNone/>
                <a:defRPr/>
              </a:pPr>
              <a:endParaRPr lang="en-US" sz="2400" dirty="0">
                <a:solidFill>
                  <a:schemeClr val="tx1"/>
                </a:solidFill>
                <a:latin typeface="+mn-lt"/>
                <a:ea typeface="+mn-ea"/>
                <a:cs typeface="+mn-cs"/>
                <a:sym typeface="+mn-lt"/>
              </a:endParaRPr>
            </a:p>
          </p:txBody>
        </p:sp>
        <p:sp>
          <p:nvSpPr>
            <p:cNvPr id="30" name="Rectangle 29">
              <a:extLst>
                <a:ext uri="{FF2B5EF4-FFF2-40B4-BE49-F238E27FC236}">
                  <a16:creationId xmlns:a16="http://schemas.microsoft.com/office/drawing/2014/main" id="{F52EB430-C4F1-2E75-BD67-0CD0EA445054}"/>
                </a:ext>
              </a:extLst>
            </p:cNvPr>
            <p:cNvSpPr/>
            <p:nvPr/>
          </p:nvSpPr>
          <p:spPr>
            <a:xfrm>
              <a:off x="9004281" y="4363473"/>
              <a:ext cx="933428" cy="851772"/>
            </a:xfrm>
            <a:prstGeom prst="rect">
              <a:avLst/>
            </a:prstGeom>
          </p:spPr>
          <p:txBody>
            <a:bodyPr wrap="none">
              <a:spAutoFit/>
            </a:bodyPr>
            <a:lstStyle/>
            <a:p>
              <a:pPr algn="ctr" defTabSz="609630">
                <a:lnSpc>
                  <a:spcPct val="150000"/>
                </a:lnSpc>
                <a:buClrTx/>
                <a:buFontTx/>
                <a:buNone/>
                <a:defRPr/>
              </a:pPr>
              <a:r>
                <a:rPr lang="en-US" sz="2400" dirty="0" err="1">
                  <a:solidFill>
                    <a:schemeClr val="tx1"/>
                  </a:solidFill>
                  <a:latin typeface="+mn-lt"/>
                  <a:ea typeface="+mn-ea"/>
                  <a:cs typeface="+mn-cs"/>
                  <a:sym typeface="+mn-lt"/>
                </a:rPr>
                <a:t>Cú</a:t>
              </a:r>
              <a:endParaRPr lang="en-US" sz="2400" dirty="0">
                <a:solidFill>
                  <a:schemeClr val="tx1"/>
                </a:solidFill>
                <a:latin typeface="+mn-lt"/>
                <a:ea typeface="+mn-ea"/>
                <a:cs typeface="+mn-cs"/>
                <a:sym typeface="+mn-lt"/>
              </a:endParaRPr>
            </a:p>
          </p:txBody>
        </p:sp>
      </p:grpSp>
      <p:sp>
        <p:nvSpPr>
          <p:cNvPr id="31" name="Rectangle 30">
            <a:extLst>
              <a:ext uri="{FF2B5EF4-FFF2-40B4-BE49-F238E27FC236}">
                <a16:creationId xmlns:a16="http://schemas.microsoft.com/office/drawing/2014/main" id="{CA1A7016-531C-79D8-0758-1F55AE363453}"/>
              </a:ext>
            </a:extLst>
          </p:cNvPr>
          <p:cNvSpPr/>
          <p:nvPr/>
        </p:nvSpPr>
        <p:spPr>
          <a:xfrm>
            <a:off x="317113" y="4331922"/>
            <a:ext cx="1234633" cy="574388"/>
          </a:xfrm>
          <a:prstGeom prst="rect">
            <a:avLst/>
          </a:prstGeom>
        </p:spPr>
        <p:txBody>
          <a:bodyPr wrap="none">
            <a:spAutoFit/>
          </a:bodyPr>
          <a:lstStyle/>
          <a:p>
            <a:pPr algn="just" defTabSz="609630">
              <a:lnSpc>
                <a:spcPct val="150000"/>
              </a:lnSpc>
              <a:buFontTx/>
              <a:buNone/>
            </a:pPr>
            <a:r>
              <a:rPr lang="en-US" sz="2400" b="1" dirty="0" err="1">
                <a:solidFill>
                  <a:schemeClr val="tx1"/>
                </a:solidFill>
                <a:latin typeface="+mn-lt"/>
                <a:ea typeface="+mn-ea"/>
                <a:cs typeface="+mn-cs"/>
                <a:sym typeface="+mn-lt"/>
              </a:rPr>
              <a:t>Câu</a:t>
            </a:r>
            <a:r>
              <a:rPr lang="en-US" sz="2400" b="1" dirty="0">
                <a:solidFill>
                  <a:schemeClr val="tx1"/>
                </a:solidFill>
                <a:latin typeface="+mn-lt"/>
                <a:ea typeface="+mn-ea"/>
                <a:cs typeface="+mn-cs"/>
                <a:sym typeface="+mn-lt"/>
              </a:rPr>
              <a:t> 1:</a:t>
            </a:r>
          </a:p>
        </p:txBody>
      </p:sp>
      <p:sp>
        <p:nvSpPr>
          <p:cNvPr id="32" name="Rectangle 31">
            <a:extLst>
              <a:ext uri="{FF2B5EF4-FFF2-40B4-BE49-F238E27FC236}">
                <a16:creationId xmlns:a16="http://schemas.microsoft.com/office/drawing/2014/main" id="{F9D1DED0-9D7B-B134-5F33-718F349DDB90}"/>
              </a:ext>
            </a:extLst>
          </p:cNvPr>
          <p:cNvSpPr/>
          <p:nvPr/>
        </p:nvSpPr>
        <p:spPr>
          <a:xfrm>
            <a:off x="1551746" y="5961791"/>
            <a:ext cx="2079415" cy="567848"/>
          </a:xfrm>
          <a:prstGeom prst="rect">
            <a:avLst/>
          </a:prstGeom>
        </p:spPr>
        <p:txBody>
          <a:bodyPr wrap="non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n-lt"/>
                <a:ea typeface="+mn-ea"/>
                <a:cs typeface="+mn-cs"/>
                <a:sym typeface="+mn-lt"/>
              </a:rPr>
              <a:t>C</a:t>
            </a: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ú bị đuổi đi</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sp>
        <p:nvSpPr>
          <p:cNvPr id="33" name="Rectangle 32">
            <a:extLst>
              <a:ext uri="{FF2B5EF4-FFF2-40B4-BE49-F238E27FC236}">
                <a16:creationId xmlns:a16="http://schemas.microsoft.com/office/drawing/2014/main" id="{C1122271-1B6F-383C-C615-19D010502EFA}"/>
              </a:ext>
            </a:extLst>
          </p:cNvPr>
          <p:cNvSpPr/>
          <p:nvPr/>
        </p:nvSpPr>
        <p:spPr>
          <a:xfrm>
            <a:off x="4909504" y="5736154"/>
            <a:ext cx="6486284" cy="1121846"/>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Dân làng đã phá hủy </a:t>
            </a:r>
            <a:r>
              <a:rPr kumimoji="0" lang="vi-VN" sz="2400" b="0" i="1" u="none" strike="noStrike" kern="0" cap="none" spc="0" normalizeH="0" baseline="0" noProof="0" dirty="0">
                <a:ln>
                  <a:noFill/>
                </a:ln>
                <a:solidFill>
                  <a:schemeClr val="tx1"/>
                </a:solidFill>
                <a:effectLst/>
                <a:uLnTx/>
                <a:uFillTx/>
                <a:latin typeface="+mn-lt"/>
                <a:ea typeface="+mn-ea"/>
                <a:cs typeface="+mn-cs"/>
                <a:sym typeface="+mn-lt"/>
              </a:rPr>
              <a:t>mắt xích thứ ba </a:t>
            </a: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trong chuỗi thức ăn </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pic>
        <p:nvPicPr>
          <p:cNvPr id="34" name="Picture 33">
            <a:extLst>
              <a:ext uri="{FF2B5EF4-FFF2-40B4-BE49-F238E27FC236}">
                <a16:creationId xmlns:a16="http://schemas.microsoft.com/office/drawing/2014/main" id="{495CE3C8-D289-7286-1F0A-F7466B42B6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771" b="21298"/>
          <a:stretch/>
        </p:blipFill>
        <p:spPr>
          <a:xfrm>
            <a:off x="3778315" y="6024072"/>
            <a:ext cx="986258" cy="519127"/>
          </a:xfrm>
          <a:prstGeom prst="rect">
            <a:avLst/>
          </a:prstGeom>
        </p:spPr>
      </p:pic>
    </p:spTree>
    <p:custDataLst>
      <p:tags r:id="rId1"/>
    </p:custDataLst>
    <p:extLst>
      <p:ext uri="{BB962C8B-B14F-4D97-AF65-F5344CB8AC3E}">
        <p14:creationId xmlns:p14="http://schemas.microsoft.com/office/powerpoint/2010/main" val="259584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left)">
                                      <p:cBhvr>
                                        <p:cTn id="60" dur="500"/>
                                        <p:tgtEl>
                                          <p:spTgt spid="34"/>
                                        </p:tgtEl>
                                      </p:cBhvr>
                                    </p:animEffect>
                                  </p:childTnLst>
                                </p:cTn>
                              </p:par>
                            </p:childTnLst>
                          </p:cTn>
                        </p:par>
                        <p:par>
                          <p:cTn id="61" fill="hold">
                            <p:stCondLst>
                              <p:cond delay="500"/>
                            </p:stCondLst>
                            <p:childTnLst>
                              <p:par>
                                <p:cTn id="62" presetID="16" presetClass="entr" presetSubtype="21"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7E760B-38D1-D267-5349-0AB0582CA0FA}"/>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3AC74036-3039-B703-3822-909F7AC20CA8}"/>
              </a:ext>
            </a:extLst>
          </p:cNvPr>
          <p:cNvSpPr/>
          <p:nvPr/>
        </p:nvSpPr>
        <p:spPr>
          <a:xfrm>
            <a:off x="288443" y="1362015"/>
            <a:ext cx="1550424" cy="574388"/>
          </a:xfrm>
          <a:prstGeom prst="rect">
            <a:avLst/>
          </a:prstGeom>
        </p:spPr>
        <p:txBody>
          <a:bodyPr wrap="none">
            <a:spAutoFit/>
          </a:bodyPr>
          <a:lstStyle/>
          <a:p>
            <a:pPr algn="just" defTabSz="609630">
              <a:lnSpc>
                <a:spcPct val="150000"/>
              </a:lnSpc>
              <a:buFontTx/>
              <a:buNone/>
            </a:pPr>
            <a:r>
              <a:rPr lang="en-US" sz="2400" b="1" dirty="0" err="1">
                <a:latin typeface="+mn-lt"/>
                <a:ea typeface="+mn-ea"/>
                <a:cs typeface="+mn-cs"/>
                <a:sym typeface="+mn-lt"/>
              </a:rPr>
              <a:t>Hậu</a:t>
            </a:r>
            <a:r>
              <a:rPr lang="en-US" sz="2400" b="1" dirty="0">
                <a:latin typeface="+mn-lt"/>
                <a:ea typeface="+mn-ea"/>
                <a:cs typeface="+mn-cs"/>
                <a:sym typeface="+mn-lt"/>
              </a:rPr>
              <a:t> </a:t>
            </a:r>
            <a:r>
              <a:rPr lang="en-US" sz="2400" b="1" dirty="0" err="1">
                <a:latin typeface="+mn-lt"/>
                <a:ea typeface="+mn-ea"/>
                <a:cs typeface="+mn-cs"/>
                <a:sym typeface="+mn-lt"/>
              </a:rPr>
              <a:t>quả</a:t>
            </a:r>
            <a:endParaRPr lang="en-US" sz="2400" b="1" dirty="0">
              <a:latin typeface="+mn-lt"/>
              <a:ea typeface="+mn-ea"/>
              <a:cs typeface="+mn-cs"/>
              <a:sym typeface="+mn-lt"/>
            </a:endParaRPr>
          </a:p>
        </p:txBody>
      </p:sp>
      <p:sp>
        <p:nvSpPr>
          <p:cNvPr id="3" name="Pentagon 8">
            <a:extLst>
              <a:ext uri="{FF2B5EF4-FFF2-40B4-BE49-F238E27FC236}">
                <a16:creationId xmlns:a16="http://schemas.microsoft.com/office/drawing/2014/main" id="{32910C9C-5AC7-C387-7EA3-324DAEAF2A59}"/>
              </a:ext>
            </a:extLst>
          </p:cNvPr>
          <p:cNvSpPr/>
          <p:nvPr/>
        </p:nvSpPr>
        <p:spPr>
          <a:xfrm>
            <a:off x="1066800" y="2148229"/>
            <a:ext cx="4419600" cy="1676400"/>
          </a:xfrm>
          <a:prstGeom prst="homePlate">
            <a:avLst/>
          </a:prstGeom>
          <a:solidFill>
            <a:srgbClr val="F28485">
              <a:lumMod val="40000"/>
              <a:lumOff val="60000"/>
            </a:srgbClr>
          </a:solidFill>
          <a:ln w="25400" cap="flat" cmpd="sng" algn="ctr">
            <a:no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mn-lt"/>
                <a:ea typeface="+mn-ea"/>
                <a:cs typeface="+mn-cs"/>
                <a:sym typeface="+mn-lt"/>
              </a:rPr>
              <a:t>C</a:t>
            </a:r>
            <a:r>
              <a:rPr kumimoji="0" lang="vi-VN" sz="2400" b="0" i="0" u="none" strike="noStrike" kern="0" cap="none" spc="0" normalizeH="0" baseline="0" noProof="0" dirty="0">
                <a:ln>
                  <a:noFill/>
                </a:ln>
                <a:solidFill>
                  <a:sysClr val="windowText" lastClr="000000"/>
                </a:solidFill>
                <a:effectLst/>
                <a:uLnTx/>
                <a:uFillTx/>
                <a:latin typeface="+mn-lt"/>
                <a:ea typeface="+mn-ea"/>
                <a:cs typeface="+mn-cs"/>
                <a:sym typeface="+mn-lt"/>
              </a:rPr>
              <a:t>huột phát triển, ăn hết </a:t>
            </a:r>
            <a:r>
              <a:rPr kumimoji="0" lang="vi-VN" sz="2400" b="0" i="0" u="none" strike="noStrike" kern="0" cap="none" spc="0" normalizeH="0" baseline="0" noProof="0">
                <a:ln>
                  <a:noFill/>
                </a:ln>
                <a:solidFill>
                  <a:sysClr val="windowText" lastClr="000000"/>
                </a:solidFill>
                <a:effectLst/>
                <a:uLnTx/>
                <a:uFillTx/>
                <a:latin typeface="+mn-lt"/>
                <a:ea typeface="+mn-ea"/>
                <a:cs typeface="+mn-cs"/>
                <a:sym typeface="+mn-lt"/>
              </a:rPr>
              <a:t>nhiều cỏ</a:t>
            </a:r>
            <a:r>
              <a:rPr kumimoji="0" lang="en-US" sz="2400" b="0" i="0" u="none" strike="noStrike" kern="0" cap="none" spc="0" normalizeH="0" baseline="0" noProof="0">
                <a:ln>
                  <a:noFill/>
                </a:ln>
                <a:solidFill>
                  <a:sysClr val="windowText" lastClr="000000"/>
                </a:solidFill>
                <a:effectLst/>
                <a:uLnTx/>
                <a:uFillTx/>
                <a:latin typeface="+mn-lt"/>
                <a:ea typeface="+mn-ea"/>
                <a:cs typeface="+mn-cs"/>
                <a:sym typeface="+mn-lt"/>
              </a:rPr>
              <a:t>.</a:t>
            </a:r>
            <a:endParaRPr kumimoji="0" lang="vi-VN" sz="2400" b="0" i="0" u="none" strike="noStrike" kern="0" cap="none" spc="0" normalizeH="0" baseline="0" noProof="0" dirty="0">
              <a:ln>
                <a:noFill/>
              </a:ln>
              <a:solidFill>
                <a:sysClr val="windowText" lastClr="000000"/>
              </a:solidFill>
              <a:effectLst/>
              <a:uLnTx/>
              <a:uFillTx/>
              <a:latin typeface="+mn-lt"/>
              <a:ea typeface="+mn-ea"/>
              <a:cs typeface="+mn-cs"/>
              <a:sym typeface="+mn-lt"/>
            </a:endParaRPr>
          </a:p>
        </p:txBody>
      </p:sp>
      <p:sp>
        <p:nvSpPr>
          <p:cNvPr id="4" name="Pentagon 9">
            <a:extLst>
              <a:ext uri="{FF2B5EF4-FFF2-40B4-BE49-F238E27FC236}">
                <a16:creationId xmlns:a16="http://schemas.microsoft.com/office/drawing/2014/main" id="{07EDE231-178C-0828-4EEE-701EB0CEDE55}"/>
              </a:ext>
            </a:extLst>
          </p:cNvPr>
          <p:cNvSpPr/>
          <p:nvPr/>
        </p:nvSpPr>
        <p:spPr>
          <a:xfrm>
            <a:off x="6146802" y="2148229"/>
            <a:ext cx="4927599" cy="1676400"/>
          </a:xfrm>
          <a:prstGeom prst="homePlate">
            <a:avLst/>
          </a:prstGeom>
          <a:solidFill>
            <a:srgbClr val="C1E4FB"/>
          </a:solidFill>
          <a:ln w="25400" cap="flat" cmpd="sng" algn="ctr">
            <a:no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ea typeface="+mn-ea"/>
                <a:cs typeface="+mn-cs"/>
                <a:sym typeface="+mn-lt"/>
              </a:rPr>
              <a:t>Đàn bò thiếu cỏ ăn nên gầy đi và cho </a:t>
            </a:r>
            <a:r>
              <a:rPr kumimoji="0" lang="vi-VN" sz="2400" b="0" i="0" u="none" strike="noStrike" kern="0" cap="none" spc="0" normalizeH="0" baseline="0" noProof="0">
                <a:ln>
                  <a:noFill/>
                </a:ln>
                <a:solidFill>
                  <a:sysClr val="windowText" lastClr="000000"/>
                </a:solidFill>
                <a:effectLst/>
                <a:uLnTx/>
                <a:uFillTx/>
                <a:latin typeface="+mn-lt"/>
                <a:ea typeface="+mn-ea"/>
                <a:cs typeface="+mn-cs"/>
                <a:sym typeface="+mn-lt"/>
              </a:rPr>
              <a:t>ít sữa</a:t>
            </a:r>
            <a:r>
              <a:rPr kumimoji="0" lang="en-US" sz="2400" b="0" i="0" u="none" strike="noStrike" kern="0" cap="none" spc="0" normalizeH="0" baseline="0" noProof="0">
                <a:ln>
                  <a:noFill/>
                </a:ln>
                <a:solidFill>
                  <a:sysClr val="windowText" lastClr="000000"/>
                </a:solidFill>
                <a:effectLst/>
                <a:uLnTx/>
                <a:uFillTx/>
                <a:latin typeface="+mn-lt"/>
                <a:ea typeface="+mn-ea"/>
                <a:cs typeface="+mn-cs"/>
                <a:sym typeface="+mn-lt"/>
              </a:rPr>
              <a:t>.</a:t>
            </a:r>
            <a:endParaRPr kumimoji="0" lang="en-US" sz="2400" b="0" i="0" u="none" strike="noStrike" kern="0" cap="none" spc="0" normalizeH="0" baseline="0" noProof="0" dirty="0">
              <a:ln>
                <a:noFill/>
              </a:ln>
              <a:solidFill>
                <a:sysClr val="windowText" lastClr="000000"/>
              </a:solidFill>
              <a:effectLst/>
              <a:uLnTx/>
              <a:uFillTx/>
              <a:latin typeface="+mn-lt"/>
              <a:ea typeface="+mn-ea"/>
              <a:cs typeface="+mn-cs"/>
              <a:sym typeface="+mn-lt"/>
            </a:endParaRPr>
          </a:p>
        </p:txBody>
      </p:sp>
      <p:sp>
        <p:nvSpPr>
          <p:cNvPr id="5" name="Rectangle 10">
            <a:extLst>
              <a:ext uri="{FF2B5EF4-FFF2-40B4-BE49-F238E27FC236}">
                <a16:creationId xmlns:a16="http://schemas.microsoft.com/office/drawing/2014/main" id="{37F53792-BDFA-10EE-34FD-43D5900048A5}"/>
              </a:ext>
            </a:extLst>
          </p:cNvPr>
          <p:cNvSpPr/>
          <p:nvPr/>
        </p:nvSpPr>
        <p:spPr>
          <a:xfrm>
            <a:off x="283725" y="3949088"/>
            <a:ext cx="1234633" cy="574388"/>
          </a:xfrm>
          <a:prstGeom prst="rect">
            <a:avLst/>
          </a:prstGeom>
        </p:spPr>
        <p:txBody>
          <a:bodyPr wrap="none">
            <a:spAutoFit/>
          </a:bodyPr>
          <a:lstStyle/>
          <a:p>
            <a:pPr algn="just" defTabSz="609630">
              <a:lnSpc>
                <a:spcPct val="150000"/>
              </a:lnSpc>
              <a:buFontTx/>
              <a:buNone/>
            </a:pPr>
            <a:r>
              <a:rPr lang="en-US" sz="2400" b="1" dirty="0" err="1">
                <a:solidFill>
                  <a:srgbClr val="282828"/>
                </a:solidFill>
                <a:latin typeface="+mn-lt"/>
                <a:ea typeface="+mn-ea"/>
                <a:cs typeface="+mn-cs"/>
                <a:sym typeface="+mn-lt"/>
              </a:rPr>
              <a:t>Câu</a:t>
            </a:r>
            <a:r>
              <a:rPr lang="en-US" sz="2400" b="1" dirty="0">
                <a:solidFill>
                  <a:srgbClr val="282828"/>
                </a:solidFill>
                <a:latin typeface="+mn-lt"/>
                <a:ea typeface="+mn-ea"/>
                <a:cs typeface="+mn-cs"/>
                <a:sym typeface="+mn-lt"/>
              </a:rPr>
              <a:t> 2:</a:t>
            </a:r>
          </a:p>
        </p:txBody>
      </p:sp>
      <p:sp>
        <p:nvSpPr>
          <p:cNvPr id="6" name="Rectangle 11">
            <a:extLst>
              <a:ext uri="{FF2B5EF4-FFF2-40B4-BE49-F238E27FC236}">
                <a16:creationId xmlns:a16="http://schemas.microsoft.com/office/drawing/2014/main" id="{D6F609E9-F8F7-ECCB-C958-753644E1CD2B}"/>
              </a:ext>
            </a:extLst>
          </p:cNvPr>
          <p:cNvSpPr/>
          <p:nvPr/>
        </p:nvSpPr>
        <p:spPr>
          <a:xfrm>
            <a:off x="1063655" y="4524707"/>
            <a:ext cx="7899402" cy="1675843"/>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ysClr val="windowText" lastClr="000000"/>
                </a:solidFill>
                <a:effectLst/>
                <a:uLnTx/>
                <a:uFillTx/>
                <a:latin typeface="+mn-lt"/>
                <a:ea typeface="+mn-ea"/>
                <a:cs typeface="+mn-cs"/>
                <a:sym typeface="+mn-lt"/>
              </a:rPr>
              <a:t>Để cân bằng chuỗi thức ăn trên, dân làng cần phải để cú quay trở lại sinh sống trong những hốc cây ở </a:t>
            </a:r>
            <a:r>
              <a:rPr kumimoji="0" lang="vi-VN" sz="2400" b="0" i="0" u="none" strike="noStrike" kern="0" cap="none" spc="0" normalizeH="0" baseline="0" noProof="0">
                <a:ln>
                  <a:noFill/>
                </a:ln>
                <a:solidFill>
                  <a:sysClr val="windowText" lastClr="000000"/>
                </a:solidFill>
                <a:effectLst/>
                <a:uLnTx/>
                <a:uFillTx/>
                <a:latin typeface="+mn-lt"/>
                <a:ea typeface="+mn-ea"/>
                <a:cs typeface="+mn-cs"/>
                <a:sym typeface="+mn-lt"/>
              </a:rPr>
              <a:t>bìa rừng</a:t>
            </a:r>
            <a:r>
              <a:rPr kumimoji="0" lang="en-US" sz="2400" b="0" i="0" u="none" strike="noStrike" kern="0" cap="none" spc="0" normalizeH="0" baseline="0" noProof="0">
                <a:ln>
                  <a:noFill/>
                </a:ln>
                <a:solidFill>
                  <a:sysClr val="windowText" lastClr="000000"/>
                </a:solidFill>
                <a:effectLst/>
                <a:uLnTx/>
                <a:uFillTx/>
                <a:latin typeface="+mn-lt"/>
                <a:ea typeface="+mn-ea"/>
                <a:cs typeface="+mn-cs"/>
                <a:sym typeface="+mn-lt"/>
              </a:rPr>
              <a:t>.</a:t>
            </a:r>
            <a:endParaRPr kumimoji="0" lang="en-US" sz="2400" b="0" i="0" u="none" strike="noStrike" kern="0" cap="none" spc="0" normalizeH="0" baseline="0" noProof="0" dirty="0">
              <a:ln>
                <a:noFill/>
              </a:ln>
              <a:solidFill>
                <a:sysClr val="windowText" lastClr="000000"/>
              </a:solidFill>
              <a:effectLst/>
              <a:uLnTx/>
              <a:uFillTx/>
              <a:latin typeface="+mn-lt"/>
              <a:ea typeface="+mn-ea"/>
              <a:cs typeface="+mn-cs"/>
              <a:sym typeface="+mn-lt"/>
            </a:endParaRPr>
          </a:p>
        </p:txBody>
      </p:sp>
      <p:pic>
        <p:nvPicPr>
          <p:cNvPr id="7" name="Picture 12">
            <a:extLst>
              <a:ext uri="{FF2B5EF4-FFF2-40B4-BE49-F238E27FC236}">
                <a16:creationId xmlns:a16="http://schemas.microsoft.com/office/drawing/2014/main" id="{87AA6533-932F-76FB-0E99-D02A06060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284" y="4377799"/>
            <a:ext cx="2903716" cy="2903716"/>
          </a:xfrm>
          <a:prstGeom prst="rect">
            <a:avLst/>
          </a:prstGeom>
        </p:spPr>
      </p:pic>
      <p:pic>
        <p:nvPicPr>
          <p:cNvPr id="8" name="Picture 13">
            <a:extLst>
              <a:ext uri="{FF2B5EF4-FFF2-40B4-BE49-F238E27FC236}">
                <a16:creationId xmlns:a16="http://schemas.microsoft.com/office/drawing/2014/main" id="{64E8BCBF-DCF5-D972-FBFC-CEA1081E0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8800" y="5543101"/>
            <a:ext cx="1314899" cy="1314899"/>
          </a:xfrm>
          <a:prstGeom prst="rect">
            <a:avLst/>
          </a:prstGeom>
        </p:spPr>
      </p:pic>
    </p:spTree>
    <p:custDataLst>
      <p:tags r:id="rId1"/>
    </p:custDataLst>
    <p:extLst>
      <p:ext uri="{BB962C8B-B14F-4D97-AF65-F5344CB8AC3E}">
        <p14:creationId xmlns:p14="http://schemas.microsoft.com/office/powerpoint/2010/main" val="331402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a:solidFill>
                <a:prstClr val="white"/>
              </a:solidFill>
              <a:latin typeface="UTM Avo"/>
              <a:cs typeface="+mn-ea"/>
              <a:sym typeface="+mn-lt"/>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4"/>
          <a:srcRect/>
          <a:stretch>
            <a:fillRect/>
          </a:stretch>
        </p:blipFill>
        <p:spPr>
          <a:xfrm>
            <a:off x="-1" y="4933171"/>
            <a:ext cx="962297" cy="943452"/>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58414" y="4050282"/>
            <a:ext cx="877264" cy="1822886"/>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7"/>
          <a:srcRect/>
          <a:stretch>
            <a:fillRect/>
          </a:stretch>
        </p:blipFill>
        <p:spPr>
          <a:xfrm>
            <a:off x="726937" y="4463990"/>
            <a:ext cx="1425212" cy="1409178"/>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841" y="5538093"/>
            <a:ext cx="12714634" cy="706913"/>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2389" y="1758983"/>
            <a:ext cx="5617029" cy="1325563"/>
          </a:xfrm>
          <a:prstGeom prst="rect">
            <a:avLst/>
          </a:prstGeom>
        </p:spPr>
        <p:txBody>
          <a:bodyPr vert="horz" lIns="91431" tIns="45715" rIns="91431" bIns="45715"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09630"/>
            <a:r>
              <a:rPr lang="en-US" sz="7200" b="1" dirty="0">
                <a:ln>
                  <a:solidFill>
                    <a:srgbClr val="74D1DE"/>
                  </a:solidFill>
                </a:ln>
                <a:solidFill>
                  <a:srgbClr val="FF0000"/>
                </a:solidFill>
                <a:latin typeface="UTM Avo"/>
                <a:ea typeface="+mn-ea"/>
                <a:cs typeface="+mn-ea"/>
                <a:sym typeface="+mn-lt"/>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33603" y="192456"/>
            <a:ext cx="6249536" cy="6578459"/>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04897" y="4914335"/>
            <a:ext cx="1687732" cy="1751213"/>
          </a:xfrm>
          <a:prstGeom prst="rect">
            <a:avLst/>
          </a:prstGeom>
        </p:spPr>
      </p:pic>
      <p:pic>
        <p:nvPicPr>
          <p:cNvPr id="3" name="Picture 2">
            <a:hlinkClick r:id="rId14" action="ppaction://hlinksldjump"/>
            <a:extLst>
              <a:ext uri="{FF2B5EF4-FFF2-40B4-BE49-F238E27FC236}">
                <a16:creationId xmlns:a16="http://schemas.microsoft.com/office/drawing/2014/main" id="{40F2A67D-BFD2-7158-BDF1-70F11C827A82}"/>
              </a:ext>
            </a:extLst>
          </p:cNvPr>
          <p:cNvPicPr>
            <a:picLocks noChangeAspect="1"/>
          </p:cNvPicPr>
          <p:nvPr/>
        </p:nvPicPr>
        <p:blipFill>
          <a:blip r:embed="rId15"/>
          <a:stretch>
            <a:fillRect/>
          </a:stretch>
        </p:blipFill>
        <p:spPr>
          <a:xfrm>
            <a:off x="4141236" y="4138948"/>
            <a:ext cx="3865199" cy="2719052"/>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C75F5CAA-A12C-F2D3-DE47-11EFE20B69E7}"/>
              </a:ext>
            </a:extLst>
          </p:cNvPr>
          <p:cNvPicPr>
            <a:picLocks noChangeAspect="1"/>
          </p:cNvPicPr>
          <p:nvPr/>
        </p:nvPicPr>
        <p:blipFill>
          <a:blip r:embed="rId16"/>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28547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82717" y="623224"/>
            <a:ext cx="1289607" cy="1327780"/>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2573013" y="191826"/>
            <a:ext cx="5702309" cy="2596987"/>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2329197" y="615595"/>
            <a:ext cx="2238516" cy="1506896"/>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endParaRPr lang="en-US">
              <a:solidFill>
                <a:prstClr val="white"/>
              </a:solidFill>
              <a:latin typeface="UTM Avo"/>
              <a:cs typeface="+mn-ea"/>
              <a:sym typeface="+mn-lt"/>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11"/>
          <a:srcRect/>
          <a:stretch>
            <a:fillRect/>
          </a:stretch>
        </p:blipFill>
        <p:spPr>
          <a:xfrm>
            <a:off x="-1" y="4933171"/>
            <a:ext cx="962297" cy="943452"/>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58414" y="4050282"/>
            <a:ext cx="877264" cy="1822886"/>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4"/>
          <a:srcRect/>
          <a:stretch>
            <a:fillRect/>
          </a:stretch>
        </p:blipFill>
        <p:spPr>
          <a:xfrm>
            <a:off x="726937" y="4463990"/>
            <a:ext cx="1425212" cy="1409178"/>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841" y="5538093"/>
            <a:ext cx="12714634" cy="706913"/>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79324" y="361777"/>
            <a:ext cx="5617029" cy="6373935"/>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404294" y="5024180"/>
            <a:ext cx="1687732" cy="1751213"/>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21"/>
          <a:srcRect l="12537" r="9213" b="26675"/>
          <a:stretch/>
        </p:blipFill>
        <p:spPr>
          <a:xfrm>
            <a:off x="4696951" y="1172194"/>
            <a:ext cx="1111523" cy="1224855"/>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2"/>
          <a:srcRect l="10181" r="14334" b="27730"/>
          <a:stretch/>
        </p:blipFill>
        <p:spPr>
          <a:xfrm>
            <a:off x="4006812" y="2519136"/>
            <a:ext cx="1072259" cy="1224856"/>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3"/>
          <a:srcRect b="20291"/>
          <a:stretch/>
        </p:blipFill>
        <p:spPr>
          <a:xfrm>
            <a:off x="6252118" y="1182422"/>
            <a:ext cx="1154765" cy="1141671"/>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4"/>
          <a:srcRect b="25742"/>
          <a:stretch/>
        </p:blipFill>
        <p:spPr>
          <a:xfrm>
            <a:off x="7148600" y="2191189"/>
            <a:ext cx="1304612" cy="1164192"/>
          </a:xfrm>
          <a:prstGeom prst="rect">
            <a:avLst/>
          </a:prstGeom>
        </p:spPr>
      </p:pic>
      <p:pic>
        <p:nvPicPr>
          <p:cNvPr id="90" name="Picture 89">
            <a:hlinkClick r:id="rId25"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21"/>
          <a:srcRect l="12537" r="9213" b="26675"/>
          <a:stretch/>
        </p:blipFill>
        <p:spPr>
          <a:xfrm>
            <a:off x="4696951" y="1175951"/>
            <a:ext cx="1111523" cy="1224855"/>
          </a:xfrm>
          <a:prstGeom prst="rect">
            <a:avLst/>
          </a:prstGeom>
        </p:spPr>
      </p:pic>
      <p:pic>
        <p:nvPicPr>
          <p:cNvPr id="91" name="Picture 90">
            <a:hlinkClick r:id="rId26"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2"/>
          <a:srcRect l="10181" r="14334" b="27730"/>
          <a:stretch/>
        </p:blipFill>
        <p:spPr>
          <a:xfrm>
            <a:off x="4007106" y="2519136"/>
            <a:ext cx="1072259" cy="1224856"/>
          </a:xfrm>
          <a:prstGeom prst="rect">
            <a:avLst/>
          </a:prstGeom>
        </p:spPr>
      </p:pic>
      <p:pic>
        <p:nvPicPr>
          <p:cNvPr id="92" name="Picture 91">
            <a:hlinkClick r:id="rId27"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3"/>
          <a:srcRect b="20291"/>
          <a:stretch/>
        </p:blipFill>
        <p:spPr>
          <a:xfrm>
            <a:off x="6252118" y="1172194"/>
            <a:ext cx="1154765" cy="1141671"/>
          </a:xfrm>
          <a:prstGeom prst="rect">
            <a:avLst/>
          </a:prstGeom>
        </p:spPr>
      </p:pic>
      <p:pic>
        <p:nvPicPr>
          <p:cNvPr id="93" name="Picture 92">
            <a:hlinkClick r:id="rId28"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4"/>
          <a:srcRect b="25742"/>
          <a:stretch/>
        </p:blipFill>
        <p:spPr>
          <a:xfrm>
            <a:off x="7145450" y="2172485"/>
            <a:ext cx="1304612" cy="1164192"/>
          </a:xfrm>
          <a:prstGeom prst="rect">
            <a:avLst/>
          </a:prstGeom>
        </p:spPr>
      </p:pic>
      <p:pic>
        <p:nvPicPr>
          <p:cNvPr id="105" name="Picture 104">
            <a:hlinkClick r:id="rId29"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30"/>
          <a:stretch>
            <a:fillRect/>
          </a:stretch>
        </p:blipFill>
        <p:spPr>
          <a:xfrm>
            <a:off x="10020020" y="4842188"/>
            <a:ext cx="2133785" cy="2011854"/>
          </a:xfrm>
          <a:prstGeom prst="rect">
            <a:avLst/>
          </a:prstGeom>
        </p:spPr>
      </p:pic>
      <p:pic>
        <p:nvPicPr>
          <p:cNvPr id="37" name="Picture 36">
            <a:extLst>
              <a:ext uri="{FF2B5EF4-FFF2-40B4-BE49-F238E27FC236}">
                <a16:creationId xmlns:a16="http://schemas.microsoft.com/office/drawing/2014/main" id="{C2808421-3180-8B18-3415-4A35D880D742}"/>
              </a:ext>
            </a:extLst>
          </p:cNvPr>
          <p:cNvPicPr>
            <a:picLocks noChangeAspect="1"/>
          </p:cNvPicPr>
          <p:nvPr/>
        </p:nvPicPr>
        <p:blipFill rotWithShape="1">
          <a:blip r:embed="rId31"/>
          <a:srcRect l="11840" r="12675" b="24333"/>
          <a:stretch/>
        </p:blipFill>
        <p:spPr>
          <a:xfrm>
            <a:off x="6729910" y="3134203"/>
            <a:ext cx="1187733" cy="1400102"/>
          </a:xfrm>
          <a:prstGeom prst="rect">
            <a:avLst/>
          </a:prstGeom>
        </p:spPr>
      </p:pic>
      <p:pic>
        <p:nvPicPr>
          <p:cNvPr id="38" name="Picture 37">
            <a:hlinkClick r:id="rId32"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31"/>
          <a:srcRect l="11840" r="12675" b="24333"/>
          <a:stretch/>
        </p:blipFill>
        <p:spPr>
          <a:xfrm>
            <a:off x="6730700" y="3131564"/>
            <a:ext cx="1187733" cy="1400102"/>
          </a:xfrm>
          <a:prstGeom prst="rect">
            <a:avLst/>
          </a:prstGeom>
        </p:spPr>
      </p:pic>
      <p:pic>
        <p:nvPicPr>
          <p:cNvPr id="2" name="Hình ảnh 1" descr="Ảnh có chứa văn bản, biểu tượng, Đồ họa, ảnh chụp màn hình&#10;&#10;Mô tả được tạo tự động">
            <a:extLst>
              <a:ext uri="{FF2B5EF4-FFF2-40B4-BE49-F238E27FC236}">
                <a16:creationId xmlns:a16="http://schemas.microsoft.com/office/drawing/2014/main" id="{523F8BA1-456F-7365-6B30-7F632BA3D78A}"/>
              </a:ext>
            </a:extLst>
          </p:cNvPr>
          <p:cNvPicPr>
            <a:picLocks noChangeAspect="1"/>
          </p:cNvPicPr>
          <p:nvPr/>
        </p:nvPicPr>
        <p:blipFill>
          <a:blip r:embed="rId33"/>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27536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100"/>
                    </p:tgtEl>
                  </p:cond>
                </p:stCondLst>
                <p:endSync evt="end" delay="0">
                  <p:rtn val="all"/>
                </p:endSync>
                <p:childTnLst>
                  <p:par>
                    <p:cTn id="40" fill="hold">
                      <p:stCondLst>
                        <p:cond delay="0"/>
                      </p:stCondLst>
                      <p:childTnLst>
                        <p:par>
                          <p:cTn id="41" fill="hold">
                            <p:stCondLst>
                              <p:cond delay="0"/>
                            </p:stCondLst>
                            <p:childTnLst>
                              <p:par>
                                <p:cTn id="42" presetID="37" presetClass="exit" presetSubtype="0" fill="hold" nodeType="clickEffect">
                                  <p:stCondLst>
                                    <p:cond delay="0"/>
                                  </p:stCondLst>
                                  <p:childTnLst>
                                    <p:animEffect transition="out" filter="fade">
                                      <p:cBhvr>
                                        <p:cTn id="43" dur="1000"/>
                                        <p:tgtEl>
                                          <p:spTgt spid="100"/>
                                        </p:tgtEl>
                                      </p:cBhvr>
                                    </p:animEffect>
                                    <p:anim calcmode="lin" valueType="num">
                                      <p:cBhvr>
                                        <p:cTn id="44" dur="1000"/>
                                        <p:tgtEl>
                                          <p:spTgt spid="100"/>
                                        </p:tgtEl>
                                        <p:attrNameLst>
                                          <p:attrName>ppt_x</p:attrName>
                                        </p:attrNameLst>
                                      </p:cBhvr>
                                      <p:tavLst>
                                        <p:tav tm="0">
                                          <p:val>
                                            <p:strVal val="ppt_x"/>
                                          </p:val>
                                        </p:tav>
                                        <p:tav tm="100000">
                                          <p:val>
                                            <p:strVal val="ppt_x"/>
                                          </p:val>
                                        </p:tav>
                                      </p:tavLst>
                                    </p:anim>
                                    <p:anim calcmode="lin" valueType="num">
                                      <p:cBhvr>
                                        <p:cTn id="45" dur="100" decel="100000"/>
                                        <p:tgtEl>
                                          <p:spTgt spid="10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00"/>
                                        </p:tgtEl>
                                        <p:attrNameLst>
                                          <p:attrName>ppt_y</p:attrName>
                                        </p:attrNameLst>
                                      </p:cBhvr>
                                      <p:tavLst>
                                        <p:tav tm="0">
                                          <p:val>
                                            <p:strVal val="ppt_y"/>
                                          </p:val>
                                        </p:tav>
                                        <p:tav tm="100000">
                                          <p:val>
                                            <p:strVal val="ppt_y+1"/>
                                          </p:val>
                                        </p:tav>
                                      </p:tavLst>
                                    </p:anim>
                                    <p:set>
                                      <p:cBhvr>
                                        <p:cTn id="47"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0"/>
                  </p:tgtEl>
                </p:cond>
              </p:nextCondLst>
            </p:seq>
            <p:seq concurrent="1" nextAc="seek">
              <p:cTn id="48" restart="whenNotActive" fill="hold" evtFilter="cancelBubble" nodeType="interactiveSeq">
                <p:stCondLst>
                  <p:cond evt="onClick" delay="0">
                    <p:tgtEl>
                      <p:spTgt spid="101"/>
                    </p:tgtEl>
                  </p:cond>
                </p:stCondLst>
                <p:endSync evt="end" delay="0">
                  <p:rtn val="all"/>
                </p:endSync>
                <p:childTnLst>
                  <p:par>
                    <p:cTn id="49" fill="hold">
                      <p:stCondLst>
                        <p:cond delay="0"/>
                      </p:stCondLst>
                      <p:childTnLst>
                        <p:par>
                          <p:cTn id="50" fill="hold">
                            <p:stCondLst>
                              <p:cond delay="0"/>
                            </p:stCondLst>
                            <p:childTnLst>
                              <p:par>
                                <p:cTn id="51" presetID="37" presetClass="exit" presetSubtype="0" fill="hold" nodeType="clickEffect">
                                  <p:stCondLst>
                                    <p:cond delay="0"/>
                                  </p:stCondLst>
                                  <p:childTnLst>
                                    <p:animEffect transition="out" filter="fade">
                                      <p:cBhvr>
                                        <p:cTn id="52" dur="1000"/>
                                        <p:tgtEl>
                                          <p:spTgt spid="101"/>
                                        </p:tgtEl>
                                      </p:cBhvr>
                                    </p:animEffect>
                                    <p:anim calcmode="lin" valueType="num">
                                      <p:cBhvr>
                                        <p:cTn id="53" dur="1000"/>
                                        <p:tgtEl>
                                          <p:spTgt spid="101"/>
                                        </p:tgtEl>
                                        <p:attrNameLst>
                                          <p:attrName>ppt_x</p:attrName>
                                        </p:attrNameLst>
                                      </p:cBhvr>
                                      <p:tavLst>
                                        <p:tav tm="0">
                                          <p:val>
                                            <p:strVal val="ppt_x"/>
                                          </p:val>
                                        </p:tav>
                                        <p:tav tm="100000">
                                          <p:val>
                                            <p:strVal val="ppt_x"/>
                                          </p:val>
                                        </p:tav>
                                      </p:tavLst>
                                    </p:anim>
                                    <p:anim calcmode="lin" valueType="num">
                                      <p:cBhvr>
                                        <p:cTn id="54" dur="100" decel="100000"/>
                                        <p:tgtEl>
                                          <p:spTgt spid="101"/>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101"/>
                                        </p:tgtEl>
                                        <p:attrNameLst>
                                          <p:attrName>ppt_y</p:attrName>
                                        </p:attrNameLst>
                                      </p:cBhvr>
                                      <p:tavLst>
                                        <p:tav tm="0">
                                          <p:val>
                                            <p:strVal val="ppt_y"/>
                                          </p:val>
                                        </p:tav>
                                        <p:tav tm="100000">
                                          <p:val>
                                            <p:strVal val="ppt_y+1"/>
                                          </p:val>
                                        </p:tav>
                                      </p:tavLst>
                                    </p:anim>
                                    <p:set>
                                      <p:cBhvr>
                                        <p:cTn id="56"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1"/>
                  </p:tgtEl>
                </p:cond>
              </p:nextCondLst>
            </p:seq>
            <p:seq concurrent="1" nextAc="seek">
              <p:cTn id="57" restart="whenNotActive" fill="hold" evtFilter="cancelBubble" nodeType="interactiveSeq">
                <p:stCondLst>
                  <p:cond evt="onClick" delay="0">
                    <p:tgtEl>
                      <p:spTgt spid="102"/>
                    </p:tgtEl>
                  </p:cond>
                </p:stCondLst>
                <p:endSync evt="end" delay="0">
                  <p:rtn val="all"/>
                </p:endSync>
                <p:childTnLst>
                  <p:par>
                    <p:cTn id="58" fill="hold">
                      <p:stCondLst>
                        <p:cond delay="0"/>
                      </p:stCondLst>
                      <p:childTnLst>
                        <p:par>
                          <p:cTn id="59" fill="hold">
                            <p:stCondLst>
                              <p:cond delay="0"/>
                            </p:stCondLst>
                            <p:childTnLst>
                              <p:par>
                                <p:cTn id="60" presetID="37" presetClass="exit" presetSubtype="0" fill="hold" nodeType="clickEffect">
                                  <p:stCondLst>
                                    <p:cond delay="0"/>
                                  </p:stCondLst>
                                  <p:childTnLst>
                                    <p:animEffect transition="out" filter="fade">
                                      <p:cBhvr>
                                        <p:cTn id="61" dur="1000"/>
                                        <p:tgtEl>
                                          <p:spTgt spid="102"/>
                                        </p:tgtEl>
                                      </p:cBhvr>
                                    </p:animEffect>
                                    <p:anim calcmode="lin" valueType="num">
                                      <p:cBhvr>
                                        <p:cTn id="62" dur="1000"/>
                                        <p:tgtEl>
                                          <p:spTgt spid="102"/>
                                        </p:tgtEl>
                                        <p:attrNameLst>
                                          <p:attrName>ppt_x</p:attrName>
                                        </p:attrNameLst>
                                      </p:cBhvr>
                                      <p:tavLst>
                                        <p:tav tm="0">
                                          <p:val>
                                            <p:strVal val="ppt_x"/>
                                          </p:val>
                                        </p:tav>
                                        <p:tav tm="100000">
                                          <p:val>
                                            <p:strVal val="ppt_x"/>
                                          </p:val>
                                        </p:tav>
                                      </p:tavLst>
                                    </p:anim>
                                    <p:anim calcmode="lin" valueType="num">
                                      <p:cBhvr>
                                        <p:cTn id="63" dur="100" decel="100000"/>
                                        <p:tgtEl>
                                          <p:spTgt spid="102"/>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102"/>
                                        </p:tgtEl>
                                        <p:attrNameLst>
                                          <p:attrName>ppt_y</p:attrName>
                                        </p:attrNameLst>
                                      </p:cBhvr>
                                      <p:tavLst>
                                        <p:tav tm="0">
                                          <p:val>
                                            <p:strVal val="ppt_y"/>
                                          </p:val>
                                        </p:tav>
                                        <p:tav tm="100000">
                                          <p:val>
                                            <p:strVal val="ppt_y+1"/>
                                          </p:val>
                                        </p:tav>
                                      </p:tavLst>
                                    </p:anim>
                                    <p:set>
                                      <p:cBhvr>
                                        <p:cTn id="65"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66" restart="whenNotActive" fill="hold" evtFilter="cancelBubble" nodeType="interactiveSeq">
                <p:stCondLst>
                  <p:cond evt="onClick" delay="0">
                    <p:tgtEl>
                      <p:spTgt spid="103"/>
                    </p:tgtEl>
                  </p:cond>
                </p:stCondLst>
                <p:endSync evt="end" delay="0">
                  <p:rtn val="all"/>
                </p:endSync>
                <p:childTnLst>
                  <p:par>
                    <p:cTn id="67" fill="hold">
                      <p:stCondLst>
                        <p:cond delay="0"/>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1000"/>
                                        <p:tgtEl>
                                          <p:spTgt spid="103"/>
                                        </p:tgtEl>
                                      </p:cBhvr>
                                    </p:animEffect>
                                    <p:anim calcmode="lin" valueType="num">
                                      <p:cBhvr>
                                        <p:cTn id="71" dur="1000"/>
                                        <p:tgtEl>
                                          <p:spTgt spid="103"/>
                                        </p:tgtEl>
                                        <p:attrNameLst>
                                          <p:attrName>ppt_x</p:attrName>
                                        </p:attrNameLst>
                                      </p:cBhvr>
                                      <p:tavLst>
                                        <p:tav tm="0">
                                          <p:val>
                                            <p:strVal val="ppt_x"/>
                                          </p:val>
                                        </p:tav>
                                        <p:tav tm="100000">
                                          <p:val>
                                            <p:strVal val="ppt_x"/>
                                          </p:val>
                                        </p:tav>
                                      </p:tavLst>
                                    </p:anim>
                                    <p:anim calcmode="lin" valueType="num">
                                      <p:cBhvr>
                                        <p:cTn id="72" dur="100" decel="100000"/>
                                        <p:tgtEl>
                                          <p:spTgt spid="103"/>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103"/>
                                        </p:tgtEl>
                                        <p:attrNameLst>
                                          <p:attrName>ppt_y</p:attrName>
                                        </p:attrNameLst>
                                      </p:cBhvr>
                                      <p:tavLst>
                                        <p:tav tm="0">
                                          <p:val>
                                            <p:strVal val="ppt_y"/>
                                          </p:val>
                                        </p:tav>
                                        <p:tav tm="100000">
                                          <p:val>
                                            <p:strVal val="ppt_y+1"/>
                                          </p:val>
                                        </p:tav>
                                      </p:tavLst>
                                    </p:anim>
                                    <p:set>
                                      <p:cBhvr>
                                        <p:cTn id="74"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
                  </p:tgtEl>
                </p:cond>
              </p:nextCondLst>
            </p:seq>
            <p:seq concurrent="1" nextAc="seek">
              <p:cTn id="75" restart="whenNotActive" fill="hold" evtFilter="cancelBubble" nodeType="interactiveSeq">
                <p:stCondLst>
                  <p:cond evt="onClick" delay="0">
                    <p:tgtEl>
                      <p:spTgt spid="38"/>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37"/>
                                        </p:tgtEl>
                                      </p:cBhvr>
                                    </p:animEffect>
                                    <p:anim calcmode="lin" valueType="num">
                                      <p:cBhvr>
                                        <p:cTn id="86" dur="1000"/>
                                        <p:tgtEl>
                                          <p:spTgt spid="37"/>
                                        </p:tgtEl>
                                        <p:attrNameLst>
                                          <p:attrName>ppt_x</p:attrName>
                                        </p:attrNameLst>
                                      </p:cBhvr>
                                      <p:tavLst>
                                        <p:tav tm="0">
                                          <p:val>
                                            <p:strVal val="ppt_x"/>
                                          </p:val>
                                        </p:tav>
                                        <p:tav tm="100000">
                                          <p:val>
                                            <p:strVal val="ppt_x"/>
                                          </p:val>
                                        </p:tav>
                                      </p:tavLst>
                                    </p:anim>
                                    <p:anim calcmode="lin" valueType="num">
                                      <p:cBhvr>
                                        <p:cTn id="87" dur="100" decel="100000"/>
                                        <p:tgtEl>
                                          <p:spTgt spid="37"/>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37"/>
                                        </p:tgtEl>
                                        <p:attrNameLst>
                                          <p:attrName>ppt_y</p:attrName>
                                        </p:attrNameLst>
                                      </p:cBhvr>
                                      <p:tavLst>
                                        <p:tav tm="0">
                                          <p:val>
                                            <p:strVal val="ppt_y"/>
                                          </p:val>
                                        </p:tav>
                                        <p:tav tm="100000">
                                          <p:val>
                                            <p:strVal val="ppt_y+1"/>
                                          </p:val>
                                        </p:tav>
                                      </p:tavLst>
                                    </p:anim>
                                    <p:set>
                                      <p:cBhvr>
                                        <p:cTn id="89"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endParaRPr lang="en-US" sz="2400">
              <a:solidFill>
                <a:prstClr val="white"/>
              </a:solidFill>
              <a:cs typeface="+mn-ea"/>
              <a:sym typeface="+mn-lt"/>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4583" y="779248"/>
            <a:ext cx="976283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600" b="1" noProof="1">
                <a:solidFill>
                  <a:prstClr val="black"/>
                </a:solidFill>
                <a:cs typeface="+mn-ea"/>
                <a:sym typeface="+mn-lt"/>
              </a:rPr>
              <a:t>Câu hỏi 1: </a:t>
            </a:r>
            <a:r>
              <a:rPr lang="vi-VN" sz="2600" noProof="1">
                <a:solidFill>
                  <a:prstClr val="black"/>
                </a:solidFill>
                <a:cs typeface="+mn-ea"/>
                <a:sym typeface="+mn-lt"/>
              </a:rPr>
              <a:t>Nếu thực vật mất đi, không tồn tại thì chuỗi thức ăn sẽ?</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3"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400" noProof="1">
                <a:solidFill>
                  <a:prstClr val="black"/>
                </a:solidFill>
                <a:cs typeface="+mn-ea"/>
                <a:sym typeface="+mn-lt"/>
              </a:rPr>
              <a:t>A.</a:t>
            </a:r>
            <a:r>
              <a:rPr lang="vi-VN" sz="2400" noProof="1">
                <a:solidFill>
                  <a:prstClr val="black"/>
                </a:solidFill>
                <a:cs typeface="+mn-ea"/>
                <a:sym typeface="+mn-lt"/>
              </a:rPr>
              <a:t> Vẫn bình thường, không thay đổi</a:t>
            </a:r>
          </a:p>
        </p:txBody>
      </p:sp>
      <p:sp>
        <p:nvSpPr>
          <p:cNvPr id="19" name="Đáp án sai 1">
            <a:extLst>
              <a:ext uri="{FF2B5EF4-FFF2-40B4-BE49-F238E27FC236}">
                <a16:creationId xmlns:a16="http://schemas.microsoft.com/office/drawing/2014/main" id="{30828281-61AD-7A62-0775-C0E24C9C1DEB}"/>
              </a:ext>
            </a:extLst>
          </p:cNvPr>
          <p:cNvSpPr/>
          <p:nvPr/>
        </p:nvSpPr>
        <p:spPr>
          <a:xfrm>
            <a:off x="1214583"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400" noProof="1">
                <a:solidFill>
                  <a:prstClr val="black"/>
                </a:solidFill>
                <a:cs typeface="+mn-ea"/>
                <a:sym typeface="+mn-lt"/>
              </a:rPr>
              <a:t>B. Mất cân bằng hoặc </a:t>
            </a:r>
          </a:p>
          <a:p>
            <a:pPr algn="ctr" defTabSz="914355">
              <a:lnSpc>
                <a:spcPct val="150000"/>
              </a:lnSpc>
            </a:pPr>
            <a:r>
              <a:rPr lang="en-US" sz="2400" noProof="1">
                <a:solidFill>
                  <a:prstClr val="black"/>
                </a:solidFill>
                <a:cs typeface="+mn-ea"/>
                <a:sym typeface="+mn-lt"/>
              </a:rPr>
              <a:t>biến mất</a:t>
            </a:r>
            <a:endParaRPr lang="vi-VN" sz="2400" noProof="1">
              <a:solidFill>
                <a:prstClr val="black"/>
              </a:solidFill>
              <a:cs typeface="+mn-ea"/>
              <a:sym typeface="+mn-lt"/>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C. Mất đi một mắt xích</a:t>
            </a:r>
          </a:p>
        </p:txBody>
      </p:sp>
      <p:sp>
        <p:nvSpPr>
          <p:cNvPr id="21" name="Đáp án sai 3">
            <a:extLst>
              <a:ext uri="{FF2B5EF4-FFF2-40B4-BE49-F238E27FC236}">
                <a16:creationId xmlns:a16="http://schemas.microsoft.com/office/drawing/2014/main" id="{39170EEF-8452-D761-9524-3629836006CB}"/>
              </a:ext>
            </a:extLst>
          </p:cNvPr>
          <p:cNvSpPr/>
          <p:nvPr/>
        </p:nvSpPr>
        <p:spPr>
          <a:xfrm>
            <a:off x="6442364"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D. Không kết luận được</a:t>
            </a:r>
          </a:p>
        </p:txBody>
      </p:sp>
      <p:sp>
        <p:nvSpPr>
          <p:cNvPr id="16" name="Đáp án đúng">
            <a:extLst>
              <a:ext uri="{FF2B5EF4-FFF2-40B4-BE49-F238E27FC236}">
                <a16:creationId xmlns:a16="http://schemas.microsoft.com/office/drawing/2014/main" id="{73F5B725-A6FC-F5A2-F2A4-6047B0B0A3CC}"/>
              </a:ext>
            </a:extLst>
          </p:cNvPr>
          <p:cNvSpPr/>
          <p:nvPr/>
        </p:nvSpPr>
        <p:spPr>
          <a:xfrm>
            <a:off x="1214581" y="4713937"/>
            <a:ext cx="4535055" cy="1330035"/>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400" noProof="1">
                <a:solidFill>
                  <a:prstClr val="black"/>
                </a:solidFill>
                <a:cs typeface="+mn-ea"/>
                <a:sym typeface="+mn-lt"/>
              </a:rPr>
              <a:t>B. Mất cân bằng hoặc </a:t>
            </a:r>
          </a:p>
          <a:p>
            <a:pPr algn="ctr" defTabSz="914355">
              <a:lnSpc>
                <a:spcPct val="150000"/>
              </a:lnSpc>
            </a:pPr>
            <a:r>
              <a:rPr lang="en-US" sz="2400" noProof="1">
                <a:solidFill>
                  <a:prstClr val="black"/>
                </a:solidFill>
                <a:cs typeface="+mn-ea"/>
                <a:sym typeface="+mn-lt"/>
              </a:rPr>
              <a:t>biến mất</a:t>
            </a:r>
            <a:endParaRPr lang="vi-VN" sz="2400" noProof="1">
              <a:solidFill>
                <a:prstClr val="black"/>
              </a:solidFill>
              <a:cs typeface="+mn-ea"/>
              <a:sym typeface="+mn-lt"/>
            </a:endParaRP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0871556" y="5599667"/>
            <a:ext cx="1357477" cy="1258335"/>
          </a:xfrm>
          <a:prstGeom prst="rect">
            <a:avLst/>
          </a:prstGeom>
        </p:spPr>
      </p:pic>
      <p:pic>
        <p:nvPicPr>
          <p:cNvPr id="2" name="Am-thanh-tra-loi-dung-chinh-xac-www_tiengdong_com">
            <a:hlinkClick r:id="" action="ppaction://media"/>
            <a:extLst>
              <a:ext uri="{FF2B5EF4-FFF2-40B4-BE49-F238E27FC236}">
                <a16:creationId xmlns:a16="http://schemas.microsoft.com/office/drawing/2014/main" id="{C5878055-16AF-C3D8-FFF5-19FE68C093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19679" y="245371"/>
            <a:ext cx="487363" cy="487363"/>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97383DC8-E96F-4EC5-A508-0A87D101FB62}"/>
              </a:ext>
            </a:extLst>
          </p:cNvPr>
          <p:cNvPicPr>
            <a:picLocks noChangeAspect="1"/>
          </p:cNvPicPr>
          <p:nvPr/>
        </p:nvPicPr>
        <p:blipFill>
          <a:blip r:embed="rId9"/>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17116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endParaRPr lang="en-US" sz="2400">
              <a:solidFill>
                <a:prstClr val="white"/>
              </a:solidFill>
              <a:cs typeface="+mn-ea"/>
              <a:sym typeface="+mn-lt"/>
            </a:endParaRPr>
          </a:p>
        </p:txBody>
      </p:sp>
      <p:sp>
        <p:nvSpPr>
          <p:cNvPr id="17" name="Câu hỏi">
            <a:extLst>
              <a:ext uri="{FF2B5EF4-FFF2-40B4-BE49-F238E27FC236}">
                <a16:creationId xmlns:a16="http://schemas.microsoft.com/office/drawing/2014/main" id="{1AB69979-1D5C-6D4F-6590-E0650E70A5B4}"/>
              </a:ext>
            </a:extLst>
          </p:cNvPr>
          <p:cNvSpPr/>
          <p:nvPr/>
        </p:nvSpPr>
        <p:spPr>
          <a:xfrm>
            <a:off x="622304" y="1124806"/>
            <a:ext cx="10947396" cy="1245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600" b="1" noProof="1">
                <a:solidFill>
                  <a:prstClr val="black"/>
                </a:solidFill>
                <a:cs typeface="+mn-ea"/>
                <a:sym typeface="+mn-lt"/>
              </a:rPr>
              <a:t>Câu hỏi 2: </a:t>
            </a:r>
            <a:r>
              <a:rPr lang="vi-VN" sz="2600" noProof="1">
                <a:solidFill>
                  <a:prstClr val="black"/>
                </a:solidFill>
                <a:cs typeface="+mn-ea"/>
                <a:sym typeface="+mn-lt"/>
              </a:rPr>
              <a:t>Vì sao khi số lượng cú giảm thì số lượng chuột tăng?</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3"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A. Vì cú là thức ăn của chuột.</a:t>
            </a:r>
          </a:p>
        </p:txBody>
      </p:sp>
      <p:sp>
        <p:nvSpPr>
          <p:cNvPr id="19" name="Đáp án sai 1">
            <a:extLst>
              <a:ext uri="{FF2B5EF4-FFF2-40B4-BE49-F238E27FC236}">
                <a16:creationId xmlns:a16="http://schemas.microsoft.com/office/drawing/2014/main" id="{30828281-61AD-7A62-0775-C0E24C9C1DEB}"/>
              </a:ext>
            </a:extLst>
          </p:cNvPr>
          <p:cNvSpPr/>
          <p:nvPr/>
        </p:nvSpPr>
        <p:spPr>
          <a:xfrm>
            <a:off x="1214583"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B. Vì chuột là thức ăn của cú.</a:t>
            </a: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C. Vì cú làm chuột không thể sinh sôi phát triển.</a:t>
            </a:r>
          </a:p>
        </p:txBody>
      </p:sp>
      <p:sp>
        <p:nvSpPr>
          <p:cNvPr id="21" name="Đáp án sai 3">
            <a:extLst>
              <a:ext uri="{FF2B5EF4-FFF2-40B4-BE49-F238E27FC236}">
                <a16:creationId xmlns:a16="http://schemas.microsoft.com/office/drawing/2014/main" id="{39170EEF-8452-D761-9524-3629836006CB}"/>
              </a:ext>
            </a:extLst>
          </p:cNvPr>
          <p:cNvSpPr/>
          <p:nvPr/>
        </p:nvSpPr>
        <p:spPr>
          <a:xfrm>
            <a:off x="6442364"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D. Vì chuột làm giảm lượng thức ăn của cú.</a:t>
            </a:r>
          </a:p>
        </p:txBody>
      </p:sp>
      <p:sp>
        <p:nvSpPr>
          <p:cNvPr id="16" name="Đáp án đúng">
            <a:extLst>
              <a:ext uri="{FF2B5EF4-FFF2-40B4-BE49-F238E27FC236}">
                <a16:creationId xmlns:a16="http://schemas.microsoft.com/office/drawing/2014/main" id="{73F5B725-A6FC-F5A2-F2A4-6047B0B0A3CC}"/>
              </a:ext>
            </a:extLst>
          </p:cNvPr>
          <p:cNvSpPr/>
          <p:nvPr/>
        </p:nvSpPr>
        <p:spPr>
          <a:xfrm>
            <a:off x="1214582" y="4713938"/>
            <a:ext cx="4535055" cy="1330035"/>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B. Vì chuột là thức ăn</a:t>
            </a:r>
            <a:br>
              <a:rPr lang="en-US" sz="2400" noProof="1">
                <a:solidFill>
                  <a:prstClr val="black"/>
                </a:solidFill>
                <a:cs typeface="+mn-ea"/>
                <a:sym typeface="+mn-lt"/>
              </a:rPr>
            </a:br>
            <a:r>
              <a:rPr lang="vi-VN" sz="2400" noProof="1">
                <a:solidFill>
                  <a:prstClr val="black"/>
                </a:solidFill>
                <a:cs typeface="+mn-ea"/>
                <a:sym typeface="+mn-lt"/>
              </a:rPr>
              <a:t>của cú.</a:t>
            </a: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0871556" y="5599667"/>
            <a:ext cx="1357477" cy="1258335"/>
          </a:xfrm>
          <a:prstGeom prst="rect">
            <a:avLst/>
          </a:prstGeom>
        </p:spPr>
      </p:pic>
      <p:pic>
        <p:nvPicPr>
          <p:cNvPr id="2" name="Am-thanh-tra-loi-dung-chinh-xac-www_tiengdong_com">
            <a:hlinkClick r:id="" action="ppaction://media"/>
            <a:extLst>
              <a:ext uri="{FF2B5EF4-FFF2-40B4-BE49-F238E27FC236}">
                <a16:creationId xmlns:a16="http://schemas.microsoft.com/office/drawing/2014/main" id="{C07C575D-DA52-27AF-99A1-9563944C327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19679" y="245371"/>
            <a:ext cx="487363" cy="487363"/>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C93EE787-133C-F725-A58D-20623BC0A195}"/>
              </a:ext>
            </a:extLst>
          </p:cNvPr>
          <p:cNvPicPr>
            <a:picLocks noChangeAspect="1"/>
          </p:cNvPicPr>
          <p:nvPr/>
        </p:nvPicPr>
        <p:blipFill>
          <a:blip r:embed="rId9"/>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168711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endParaRPr lang="en-US" sz="2400">
              <a:solidFill>
                <a:prstClr val="white"/>
              </a:solidFill>
              <a:cs typeface="+mn-ea"/>
              <a:sym typeface="+mn-lt"/>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214583" y="228600"/>
            <a:ext cx="9762837" cy="1625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600" b="1" noProof="1">
                <a:solidFill>
                  <a:prstClr val="black"/>
                </a:solidFill>
                <a:cs typeface="+mn-ea"/>
                <a:sym typeface="+mn-lt"/>
              </a:rPr>
              <a:t>Câu hỏi 3: </a:t>
            </a:r>
            <a:r>
              <a:rPr lang="vi-VN" sz="2600" noProof="1">
                <a:solidFill>
                  <a:prstClr val="black"/>
                </a:solidFill>
                <a:cs typeface="+mn-ea"/>
                <a:sym typeface="+mn-lt"/>
              </a:rPr>
              <a:t>Cho hình ảnh về chuỗi thức ăn sau, nếu số lượng ếch suy giảm sẽ dẫn đến điều gì?</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3" y="3937000"/>
            <a:ext cx="4535055" cy="1097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A. Số lượng châu chấu giảm</a:t>
            </a:r>
          </a:p>
        </p:txBody>
      </p:sp>
      <p:sp>
        <p:nvSpPr>
          <p:cNvPr id="19" name="Đáp án sai 1">
            <a:extLst>
              <a:ext uri="{FF2B5EF4-FFF2-40B4-BE49-F238E27FC236}">
                <a16:creationId xmlns:a16="http://schemas.microsoft.com/office/drawing/2014/main" id="{30828281-61AD-7A62-0775-C0E24C9C1DEB}"/>
              </a:ext>
            </a:extLst>
          </p:cNvPr>
          <p:cNvSpPr/>
          <p:nvPr/>
        </p:nvSpPr>
        <p:spPr>
          <a:xfrm>
            <a:off x="1197649" y="5359400"/>
            <a:ext cx="4535055" cy="1097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B. Số lượng cỏ tăng</a:t>
            </a: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3937000"/>
            <a:ext cx="4535055" cy="1097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C. Số lượng rắn giảm</a:t>
            </a:r>
          </a:p>
        </p:txBody>
      </p:sp>
      <p:sp>
        <p:nvSpPr>
          <p:cNvPr id="21" name="Đáp án sai 3">
            <a:extLst>
              <a:ext uri="{FF2B5EF4-FFF2-40B4-BE49-F238E27FC236}">
                <a16:creationId xmlns:a16="http://schemas.microsoft.com/office/drawing/2014/main" id="{39170EEF-8452-D761-9524-3629836006CB}"/>
              </a:ext>
            </a:extLst>
          </p:cNvPr>
          <p:cNvSpPr/>
          <p:nvPr/>
        </p:nvSpPr>
        <p:spPr>
          <a:xfrm>
            <a:off x="6425430" y="5359400"/>
            <a:ext cx="4535055" cy="1097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D. Số lượng đại bàng tăng</a:t>
            </a:r>
          </a:p>
        </p:txBody>
      </p:sp>
      <p:sp>
        <p:nvSpPr>
          <p:cNvPr id="16" name="Đáp án đúng">
            <a:extLst>
              <a:ext uri="{FF2B5EF4-FFF2-40B4-BE49-F238E27FC236}">
                <a16:creationId xmlns:a16="http://schemas.microsoft.com/office/drawing/2014/main" id="{73F5B725-A6FC-F5A2-F2A4-6047B0B0A3CC}"/>
              </a:ext>
            </a:extLst>
          </p:cNvPr>
          <p:cNvSpPr/>
          <p:nvPr/>
        </p:nvSpPr>
        <p:spPr>
          <a:xfrm>
            <a:off x="6442363" y="3937000"/>
            <a:ext cx="4535055" cy="1097280"/>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C. Số lượng rắn giảm</a:t>
            </a: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0871556" y="5599667"/>
            <a:ext cx="1357477" cy="1258335"/>
          </a:xfrm>
          <a:prstGeom prst="rect">
            <a:avLst/>
          </a:prstGeom>
        </p:spPr>
      </p:pic>
      <p:pic>
        <p:nvPicPr>
          <p:cNvPr id="2" name="Am-thanh-tra-loi-dung-chinh-xac-www_tiengdong_com">
            <a:hlinkClick r:id="" action="ppaction://media"/>
            <a:extLst>
              <a:ext uri="{FF2B5EF4-FFF2-40B4-BE49-F238E27FC236}">
                <a16:creationId xmlns:a16="http://schemas.microsoft.com/office/drawing/2014/main" id="{02B1765D-103B-DA1F-C6FC-BC4784B457B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19679" y="245371"/>
            <a:ext cx="487363" cy="487363"/>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5EAABB8C-46D2-8A3F-EE2C-2696FAFC5FB4}"/>
              </a:ext>
            </a:extLst>
          </p:cNvPr>
          <p:cNvPicPr>
            <a:picLocks noChangeAspect="1"/>
          </p:cNvPicPr>
          <p:nvPr/>
        </p:nvPicPr>
        <p:blipFill>
          <a:blip r:embed="rId9"/>
          <a:stretch>
            <a:fillRect/>
          </a:stretch>
        </p:blipFill>
        <p:spPr>
          <a:xfrm>
            <a:off x="-1" y="-44820"/>
            <a:ext cx="1116909" cy="1245438"/>
          </a:xfrm>
          <a:prstGeom prst="rect">
            <a:avLst/>
          </a:prstGeom>
        </p:spPr>
      </p:pic>
      <p:pic>
        <p:nvPicPr>
          <p:cNvPr id="6" name="Picture 5">
            <a:extLst>
              <a:ext uri="{FF2B5EF4-FFF2-40B4-BE49-F238E27FC236}">
                <a16:creationId xmlns:a16="http://schemas.microsoft.com/office/drawing/2014/main" id="{9C65D4A6-9E9F-A8D5-1DFB-531EC48CA841}"/>
              </a:ext>
            </a:extLst>
          </p:cNvPr>
          <p:cNvPicPr>
            <a:picLocks noChangeAspect="1"/>
          </p:cNvPicPr>
          <p:nvPr/>
        </p:nvPicPr>
        <p:blipFill>
          <a:blip r:embed="rId10"/>
          <a:stretch>
            <a:fillRect/>
          </a:stretch>
        </p:blipFill>
        <p:spPr>
          <a:xfrm>
            <a:off x="2348328" y="1900597"/>
            <a:ext cx="7492295" cy="1885730"/>
          </a:xfrm>
          <a:prstGeom prst="rect">
            <a:avLst/>
          </a:prstGeom>
        </p:spPr>
      </p:pic>
    </p:spTree>
    <p:custDataLst>
      <p:tags r:id="rId1"/>
    </p:custDataLst>
    <p:extLst>
      <p:ext uri="{BB962C8B-B14F-4D97-AF65-F5344CB8AC3E}">
        <p14:creationId xmlns:p14="http://schemas.microsoft.com/office/powerpoint/2010/main" val="220471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endParaRPr lang="en-US" sz="2400">
              <a:solidFill>
                <a:prstClr val="white"/>
              </a:solidFill>
              <a:cs typeface="+mn-ea"/>
              <a:sym typeface="+mn-lt"/>
            </a:endParaRPr>
          </a:p>
        </p:txBody>
      </p:sp>
      <p:sp>
        <p:nvSpPr>
          <p:cNvPr id="17" name="Câu hỏi">
            <a:extLst>
              <a:ext uri="{FF2B5EF4-FFF2-40B4-BE49-F238E27FC236}">
                <a16:creationId xmlns:a16="http://schemas.microsoft.com/office/drawing/2014/main" id="{1AB69979-1D5C-6D4F-6590-E0650E70A5B4}"/>
              </a:ext>
            </a:extLst>
          </p:cNvPr>
          <p:cNvSpPr/>
          <p:nvPr/>
        </p:nvSpPr>
        <p:spPr>
          <a:xfrm>
            <a:off x="749303" y="1221520"/>
            <a:ext cx="10693398" cy="11105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600" b="1" noProof="1">
                <a:solidFill>
                  <a:prstClr val="black"/>
                </a:solidFill>
                <a:cs typeface="+mn-ea"/>
                <a:sym typeface="+mn-lt"/>
              </a:rPr>
              <a:t>Câu hỏi 4: </a:t>
            </a:r>
            <a:r>
              <a:rPr lang="vi-VN" sz="2600" noProof="1">
                <a:solidFill>
                  <a:prstClr val="black"/>
                </a:solidFill>
                <a:cs typeface="+mn-ea"/>
                <a:sym typeface="+mn-lt"/>
              </a:rPr>
              <a:t>Tại sao số lượng chuột tăng, lượng trâu lại giảm?</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3"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A. Vì chuột cạnh tranh thức ăn của trâu là cỏ.</a:t>
            </a:r>
          </a:p>
        </p:txBody>
      </p:sp>
      <p:sp>
        <p:nvSpPr>
          <p:cNvPr id="19" name="Đáp án sai 1">
            <a:extLst>
              <a:ext uri="{FF2B5EF4-FFF2-40B4-BE49-F238E27FC236}">
                <a16:creationId xmlns:a16="http://schemas.microsoft.com/office/drawing/2014/main" id="{30828281-61AD-7A62-0775-C0E24C9C1DEB}"/>
              </a:ext>
            </a:extLst>
          </p:cNvPr>
          <p:cNvSpPr/>
          <p:nvPr/>
        </p:nvSpPr>
        <p:spPr>
          <a:xfrm>
            <a:off x="1214583"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400" noProof="1">
                <a:solidFill>
                  <a:prstClr val="black"/>
                </a:solidFill>
                <a:cs typeface="+mn-ea"/>
                <a:sym typeface="+mn-lt"/>
              </a:rPr>
              <a:t>B. Vì chuột phá chỗ ở</a:t>
            </a:r>
            <a:br>
              <a:rPr lang="en-US" sz="2400" noProof="1">
                <a:solidFill>
                  <a:prstClr val="black"/>
                </a:solidFill>
                <a:cs typeface="+mn-ea"/>
                <a:sym typeface="+mn-lt"/>
              </a:rPr>
            </a:br>
            <a:r>
              <a:rPr lang="en-US" sz="2400" noProof="1">
                <a:solidFill>
                  <a:prstClr val="black"/>
                </a:solidFill>
                <a:cs typeface="+mn-ea"/>
                <a:sym typeface="+mn-lt"/>
              </a:rPr>
              <a:t>của trâu.</a:t>
            </a:r>
            <a:endParaRPr lang="vi-VN" sz="2400" noProof="1">
              <a:solidFill>
                <a:prstClr val="black"/>
              </a:solidFill>
              <a:cs typeface="+mn-ea"/>
              <a:sym typeface="+mn-lt"/>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400" noProof="1">
                <a:solidFill>
                  <a:prstClr val="black"/>
                </a:solidFill>
                <a:cs typeface="+mn-ea"/>
                <a:sym typeface="+mn-lt"/>
              </a:rPr>
              <a:t>C. Vì chuột lây bệnh làm trâu bị chết.</a:t>
            </a:r>
            <a:endParaRPr lang="vi-VN" sz="2400" noProof="1">
              <a:solidFill>
                <a:prstClr val="black"/>
              </a:solidFill>
              <a:cs typeface="+mn-ea"/>
              <a:sym typeface="+mn-lt"/>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442364"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D. Vì chuột ăn các con nghé con.</a:t>
            </a:r>
          </a:p>
        </p:txBody>
      </p:sp>
      <p:sp>
        <p:nvSpPr>
          <p:cNvPr id="16" name="Đáp án đúng">
            <a:extLst>
              <a:ext uri="{FF2B5EF4-FFF2-40B4-BE49-F238E27FC236}">
                <a16:creationId xmlns:a16="http://schemas.microsoft.com/office/drawing/2014/main" id="{73F5B725-A6FC-F5A2-F2A4-6047B0B0A3CC}"/>
              </a:ext>
            </a:extLst>
          </p:cNvPr>
          <p:cNvSpPr/>
          <p:nvPr/>
        </p:nvSpPr>
        <p:spPr>
          <a:xfrm>
            <a:off x="1214582" y="3079104"/>
            <a:ext cx="4535055" cy="1330035"/>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400" noProof="1">
                <a:solidFill>
                  <a:prstClr val="black"/>
                </a:solidFill>
                <a:cs typeface="+mn-ea"/>
                <a:sym typeface="+mn-lt"/>
              </a:rPr>
              <a:t>A. Vì chuột cạnh tranh thức ăn của trâu là cỏ.</a:t>
            </a: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0871556" y="5599667"/>
            <a:ext cx="1357477" cy="1258335"/>
          </a:xfrm>
          <a:prstGeom prst="rect">
            <a:avLst/>
          </a:prstGeom>
        </p:spPr>
      </p:pic>
      <p:pic>
        <p:nvPicPr>
          <p:cNvPr id="2" name="Am-thanh-tra-loi-dung-chinh-xac-www_tiengdong_com">
            <a:hlinkClick r:id="" action="ppaction://media"/>
            <a:extLst>
              <a:ext uri="{FF2B5EF4-FFF2-40B4-BE49-F238E27FC236}">
                <a16:creationId xmlns:a16="http://schemas.microsoft.com/office/drawing/2014/main" id="{2E6D36DD-7908-96D1-DBF5-0CCA7524AD0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19679" y="245371"/>
            <a:ext cx="487363" cy="487363"/>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FB6DFECE-9AA1-580F-D849-EFC5982130BB}"/>
              </a:ext>
            </a:extLst>
          </p:cNvPr>
          <p:cNvPicPr>
            <a:picLocks noChangeAspect="1"/>
          </p:cNvPicPr>
          <p:nvPr/>
        </p:nvPicPr>
        <p:blipFill>
          <a:blip r:embed="rId9"/>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108399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C6E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5"/>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endParaRPr lang="en-US" sz="2000">
              <a:solidFill>
                <a:prstClr val="white"/>
              </a:solidFill>
              <a:cs typeface="+mn-ea"/>
              <a:sym typeface="+mn-lt"/>
            </a:endParaRPr>
          </a:p>
        </p:txBody>
      </p:sp>
      <p:sp>
        <p:nvSpPr>
          <p:cNvPr id="17" name="Câu hỏi">
            <a:extLst>
              <a:ext uri="{FF2B5EF4-FFF2-40B4-BE49-F238E27FC236}">
                <a16:creationId xmlns:a16="http://schemas.microsoft.com/office/drawing/2014/main" id="{1AB69979-1D5C-6D4F-6590-E0650E70A5B4}"/>
              </a:ext>
            </a:extLst>
          </p:cNvPr>
          <p:cNvSpPr/>
          <p:nvPr/>
        </p:nvSpPr>
        <p:spPr>
          <a:xfrm>
            <a:off x="962656" y="310572"/>
            <a:ext cx="10150103" cy="25457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en-US" sz="2000" b="1" noProof="1">
                <a:solidFill>
                  <a:prstClr val="black"/>
                </a:solidFill>
                <a:cs typeface="+mn-ea"/>
                <a:sym typeface="+mn-lt"/>
              </a:rPr>
              <a:t>Câu hỏi 5: </a:t>
            </a:r>
            <a:r>
              <a:rPr lang="vi-VN" sz="2000" noProof="1">
                <a:solidFill>
                  <a:prstClr val="black"/>
                </a:solidFill>
                <a:cs typeface="+mn-ea"/>
                <a:sym typeface="+mn-lt"/>
              </a:rPr>
              <a:t>Trong một khu rừng có nhiều loại thực vật, các loài thực vật là thức ăn cho các loài động vật ăn thực vật, các loài động vật ăn thực vật là thức ăn cho các loài động vật ăn động vật, các loài động vật chết đi được vi sinh vật và nấm phân hủy thành các chất hữu cơ để nuôi thực vật trong rừng đó. Nếu rừng bị cháy và phá hủy hết, thì điều nào sau đây không đúng?</a:t>
            </a:r>
          </a:p>
        </p:txBody>
      </p:sp>
      <p:sp>
        <p:nvSpPr>
          <p:cNvPr id="18" name="Đáp án đúng">
            <a:extLst>
              <a:ext uri="{FF2B5EF4-FFF2-40B4-BE49-F238E27FC236}">
                <a16:creationId xmlns:a16="http://schemas.microsoft.com/office/drawing/2014/main" id="{2FB644CA-CB55-3594-B5C2-C9F8A867CDF0}"/>
              </a:ext>
            </a:extLst>
          </p:cNvPr>
          <p:cNvSpPr/>
          <p:nvPr/>
        </p:nvSpPr>
        <p:spPr>
          <a:xfrm>
            <a:off x="1214583"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000" noProof="1">
                <a:solidFill>
                  <a:prstClr val="black"/>
                </a:solidFill>
                <a:cs typeface="+mn-ea"/>
                <a:sym typeface="+mn-lt"/>
              </a:rPr>
              <a:t>A. Các loài động vật sẽ mất nguồn thức ăn</a:t>
            </a:r>
          </a:p>
        </p:txBody>
      </p:sp>
      <p:sp>
        <p:nvSpPr>
          <p:cNvPr id="19" name="Đáp án sai 1">
            <a:extLst>
              <a:ext uri="{FF2B5EF4-FFF2-40B4-BE49-F238E27FC236}">
                <a16:creationId xmlns:a16="http://schemas.microsoft.com/office/drawing/2014/main" id="{30828281-61AD-7A62-0775-C0E24C9C1DEB}"/>
              </a:ext>
            </a:extLst>
          </p:cNvPr>
          <p:cNvSpPr/>
          <p:nvPr/>
        </p:nvSpPr>
        <p:spPr>
          <a:xfrm>
            <a:off x="1214583"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000" noProof="1">
                <a:solidFill>
                  <a:prstClr val="black"/>
                </a:solidFill>
                <a:cs typeface="+mn-ea"/>
                <a:sym typeface="+mn-lt"/>
              </a:rPr>
              <a:t>B. Các loài động vật mất nơi ở</a:t>
            </a:r>
          </a:p>
        </p:txBody>
      </p:sp>
      <p:sp>
        <p:nvSpPr>
          <p:cNvPr id="20" name="Đáp án sai 2">
            <a:extLst>
              <a:ext uri="{FF2B5EF4-FFF2-40B4-BE49-F238E27FC236}">
                <a16:creationId xmlns:a16="http://schemas.microsoft.com/office/drawing/2014/main" id="{E6A889FC-D3A7-FA7C-0DE3-0EA076B22F62}"/>
              </a:ext>
            </a:extLst>
          </p:cNvPr>
          <p:cNvSpPr/>
          <p:nvPr/>
        </p:nvSpPr>
        <p:spPr>
          <a:xfrm>
            <a:off x="6442365" y="3079104"/>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000" noProof="1">
                <a:solidFill>
                  <a:prstClr val="black"/>
                </a:solidFill>
                <a:cs typeface="+mn-ea"/>
                <a:sym typeface="+mn-lt"/>
              </a:rPr>
              <a:t>C. Các loài động vật sẽ bị</a:t>
            </a:r>
            <a:br>
              <a:rPr lang="en-US" sz="2000" noProof="1">
                <a:solidFill>
                  <a:prstClr val="black"/>
                </a:solidFill>
                <a:cs typeface="+mn-ea"/>
                <a:sym typeface="+mn-lt"/>
              </a:rPr>
            </a:br>
            <a:r>
              <a:rPr lang="vi-VN" sz="2000" noProof="1">
                <a:solidFill>
                  <a:prstClr val="black"/>
                </a:solidFill>
                <a:cs typeface="+mn-ea"/>
                <a:sym typeface="+mn-lt"/>
              </a:rPr>
              <a:t>thương vong</a:t>
            </a:r>
          </a:p>
        </p:txBody>
      </p:sp>
      <p:sp>
        <p:nvSpPr>
          <p:cNvPr id="21" name="Đáp án sai 3">
            <a:extLst>
              <a:ext uri="{FF2B5EF4-FFF2-40B4-BE49-F238E27FC236}">
                <a16:creationId xmlns:a16="http://schemas.microsoft.com/office/drawing/2014/main" id="{39170EEF-8452-D761-9524-3629836006CB}"/>
              </a:ext>
            </a:extLst>
          </p:cNvPr>
          <p:cNvSpPr/>
          <p:nvPr/>
        </p:nvSpPr>
        <p:spPr>
          <a:xfrm>
            <a:off x="6442364" y="4713938"/>
            <a:ext cx="4535055"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000" noProof="1">
                <a:solidFill>
                  <a:prstClr val="black"/>
                </a:solidFill>
                <a:cs typeface="+mn-ea"/>
                <a:sym typeface="+mn-lt"/>
              </a:rPr>
              <a:t>D. Các loài động vật sẽ phát triển mạnh</a:t>
            </a:r>
          </a:p>
        </p:txBody>
      </p:sp>
      <p:sp>
        <p:nvSpPr>
          <p:cNvPr id="16" name="Đáp án đúng">
            <a:extLst>
              <a:ext uri="{FF2B5EF4-FFF2-40B4-BE49-F238E27FC236}">
                <a16:creationId xmlns:a16="http://schemas.microsoft.com/office/drawing/2014/main" id="{73F5B725-A6FC-F5A2-F2A4-6047B0B0A3CC}"/>
              </a:ext>
            </a:extLst>
          </p:cNvPr>
          <p:cNvSpPr/>
          <p:nvPr/>
        </p:nvSpPr>
        <p:spPr>
          <a:xfrm>
            <a:off x="6442365" y="4713938"/>
            <a:ext cx="4535055" cy="1330035"/>
          </a:xfrm>
          <a:prstGeom prst="roundRect">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355">
              <a:lnSpc>
                <a:spcPct val="150000"/>
              </a:lnSpc>
            </a:pPr>
            <a:r>
              <a:rPr lang="vi-VN" sz="2000" noProof="1">
                <a:solidFill>
                  <a:prstClr val="black"/>
                </a:solidFill>
                <a:cs typeface="+mn-ea"/>
                <a:sym typeface="+mn-lt"/>
              </a:rPr>
              <a:t>D. Các loài động vật sẽ</a:t>
            </a:r>
            <a:br>
              <a:rPr lang="en-US" sz="2000" noProof="1">
                <a:solidFill>
                  <a:prstClr val="black"/>
                </a:solidFill>
                <a:cs typeface="+mn-ea"/>
                <a:sym typeface="+mn-lt"/>
              </a:rPr>
            </a:br>
            <a:r>
              <a:rPr lang="vi-VN" sz="2000" noProof="1">
                <a:solidFill>
                  <a:prstClr val="black"/>
                </a:solidFill>
                <a:cs typeface="+mn-ea"/>
                <a:sym typeface="+mn-lt"/>
              </a:rPr>
              <a:t>phát triển mạnh</a:t>
            </a:r>
          </a:p>
        </p:txBody>
      </p:sp>
      <p:pic>
        <p:nvPicPr>
          <p:cNvPr id="3" name="Picture 2">
            <a:hlinkClick r:id="rId6"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7"/>
          <a:stretch>
            <a:fillRect/>
          </a:stretch>
        </p:blipFill>
        <p:spPr>
          <a:xfrm>
            <a:off x="10871556" y="5599667"/>
            <a:ext cx="1357477" cy="1258335"/>
          </a:xfrm>
          <a:prstGeom prst="rect">
            <a:avLst/>
          </a:prstGeom>
        </p:spPr>
      </p:pic>
      <p:pic>
        <p:nvPicPr>
          <p:cNvPr id="2" name="Am-thanh-tra-loi-dung-chinh-xac-www_tiengdong_com">
            <a:hlinkClick r:id="" action="ppaction://media"/>
            <a:extLst>
              <a:ext uri="{FF2B5EF4-FFF2-40B4-BE49-F238E27FC236}">
                <a16:creationId xmlns:a16="http://schemas.microsoft.com/office/drawing/2014/main" id="{09BBF3A7-E044-B4E4-3B23-83D286FFB16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319679" y="245371"/>
            <a:ext cx="487363" cy="487363"/>
          </a:xfrm>
          <a:prstGeom prst="rect">
            <a:avLst/>
          </a:prstGeom>
        </p:spPr>
      </p:pic>
      <p:pic>
        <p:nvPicPr>
          <p:cNvPr id="4" name="Hình ảnh 3" descr="Ảnh có chứa văn bản, biểu tượng, Đồ họa, ảnh chụp màn hình&#10;&#10;Mô tả được tạo tự động">
            <a:extLst>
              <a:ext uri="{FF2B5EF4-FFF2-40B4-BE49-F238E27FC236}">
                <a16:creationId xmlns:a16="http://schemas.microsoft.com/office/drawing/2014/main" id="{822C704C-2413-6802-5645-F705A6B1648F}"/>
              </a:ext>
            </a:extLst>
          </p:cNvPr>
          <p:cNvPicPr>
            <a:picLocks noChangeAspect="1"/>
          </p:cNvPicPr>
          <p:nvPr/>
        </p:nvPicPr>
        <p:blipFill>
          <a:blip r:embed="rId9"/>
          <a:stretch>
            <a:fillRect/>
          </a:stretch>
        </p:blipFill>
        <p:spPr>
          <a:xfrm>
            <a:off x="-1" y="-44820"/>
            <a:ext cx="1116909" cy="1245438"/>
          </a:xfrm>
          <a:prstGeom prst="rect">
            <a:avLst/>
          </a:prstGeom>
        </p:spPr>
      </p:pic>
    </p:spTree>
    <p:custDataLst>
      <p:tags r:id="rId1"/>
    </p:custDataLst>
    <p:extLst>
      <p:ext uri="{BB962C8B-B14F-4D97-AF65-F5344CB8AC3E}">
        <p14:creationId xmlns:p14="http://schemas.microsoft.com/office/powerpoint/2010/main" val="411905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1236;p40">
            <a:extLst>
              <a:ext uri="{FF2B5EF4-FFF2-40B4-BE49-F238E27FC236}">
                <a16:creationId xmlns:a16="http://schemas.microsoft.com/office/drawing/2014/main" id="{B1301ABD-E3B1-961B-3B2C-4469E80C9CB4}"/>
              </a:ext>
            </a:extLst>
          </p:cNvPr>
          <p:cNvGrpSpPr/>
          <p:nvPr/>
        </p:nvGrpSpPr>
        <p:grpSpPr>
          <a:xfrm>
            <a:off x="-81504" y="2213416"/>
            <a:ext cx="2426971" cy="3449415"/>
            <a:chOff x="-597465" y="404090"/>
            <a:chExt cx="2953969" cy="4082419"/>
          </a:xfrm>
        </p:grpSpPr>
        <p:sp>
          <p:nvSpPr>
            <p:cNvPr id="4" name="Google Shape;1237;p40">
              <a:extLst>
                <a:ext uri="{FF2B5EF4-FFF2-40B4-BE49-F238E27FC236}">
                  <a16:creationId xmlns:a16="http://schemas.microsoft.com/office/drawing/2014/main" id="{9571F541-914C-D266-CC9C-CA30A7AD5ACB}"/>
                </a:ext>
              </a:extLst>
            </p:cNvPr>
            <p:cNvSpPr/>
            <p:nvPr/>
          </p:nvSpPr>
          <p:spPr>
            <a:xfrm>
              <a:off x="-597465" y="3421367"/>
              <a:ext cx="2953969" cy="263660"/>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 name="Google Shape;1238;p40">
              <a:extLst>
                <a:ext uri="{FF2B5EF4-FFF2-40B4-BE49-F238E27FC236}">
                  <a16:creationId xmlns:a16="http://schemas.microsoft.com/office/drawing/2014/main" id="{05E10063-3F38-3FC5-2FFC-73FBDF94A3CA}"/>
                </a:ext>
              </a:extLst>
            </p:cNvPr>
            <p:cNvSpPr/>
            <p:nvPr/>
          </p:nvSpPr>
          <p:spPr>
            <a:xfrm>
              <a:off x="1381524" y="1641755"/>
              <a:ext cx="326969" cy="364924"/>
            </a:xfrm>
            <a:custGeom>
              <a:avLst/>
              <a:gdLst/>
              <a:ahLst/>
              <a:cxnLst/>
              <a:rect l="l" t="t" r="r" b="b"/>
              <a:pathLst>
                <a:path w="4359" h="4865" extrusionOk="0">
                  <a:moveTo>
                    <a:pt x="156" y="0"/>
                  </a:moveTo>
                  <a:lnTo>
                    <a:pt x="1" y="4864"/>
                  </a:lnTo>
                  <a:lnTo>
                    <a:pt x="1" y="4864"/>
                  </a:lnTo>
                  <a:lnTo>
                    <a:pt x="4359" y="4592"/>
                  </a:lnTo>
                  <a:cubicBezTo>
                    <a:pt x="4087" y="156"/>
                    <a:pt x="156" y="0"/>
                    <a:pt x="156" y="0"/>
                  </a:cubicBezTo>
                  <a:close/>
                </a:path>
              </a:pathLst>
            </a:custGeom>
            <a:solidFill>
              <a:srgbClr val="456CA3"/>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 name="Google Shape;1239;p40">
              <a:extLst>
                <a:ext uri="{FF2B5EF4-FFF2-40B4-BE49-F238E27FC236}">
                  <a16:creationId xmlns:a16="http://schemas.microsoft.com/office/drawing/2014/main" id="{3874955C-4C97-3948-FDB3-5442C0545F0D}"/>
                </a:ext>
              </a:extLst>
            </p:cNvPr>
            <p:cNvSpPr/>
            <p:nvPr/>
          </p:nvSpPr>
          <p:spPr>
            <a:xfrm>
              <a:off x="561289" y="3387238"/>
              <a:ext cx="151895" cy="254059"/>
            </a:xfrm>
            <a:custGeom>
              <a:avLst/>
              <a:gdLst/>
              <a:ahLst/>
              <a:cxnLst/>
              <a:rect l="l" t="t" r="r" b="b"/>
              <a:pathLst>
                <a:path w="2025" h="3387" fill="none" extrusionOk="0">
                  <a:moveTo>
                    <a:pt x="1" y="1"/>
                  </a:moveTo>
                  <a:cubicBezTo>
                    <a:pt x="1" y="1"/>
                    <a:pt x="2024" y="1"/>
                    <a:pt x="1635" y="3386"/>
                  </a:cubicBezTo>
                </a:path>
              </a:pathLst>
            </a:custGeom>
            <a:noFill/>
            <a:ln w="13625" cap="rnd" cmpd="sng">
              <a:solidFill>
                <a:srgbClr val="070707"/>
              </a:solidFill>
              <a:prstDash val="solid"/>
              <a:miter lim="38913"/>
              <a:headEnd type="none" w="sm" len="sm"/>
              <a:tailEnd type="none" w="sm" len="sm"/>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 name="Google Shape;1240;p40">
              <a:extLst>
                <a:ext uri="{FF2B5EF4-FFF2-40B4-BE49-F238E27FC236}">
                  <a16:creationId xmlns:a16="http://schemas.microsoft.com/office/drawing/2014/main" id="{2B220D2E-14C2-3233-B27E-DC8A85F994A0}"/>
                </a:ext>
              </a:extLst>
            </p:cNvPr>
            <p:cNvSpPr/>
            <p:nvPr/>
          </p:nvSpPr>
          <p:spPr>
            <a:xfrm>
              <a:off x="876556" y="3375536"/>
              <a:ext cx="151895" cy="254059"/>
            </a:xfrm>
            <a:custGeom>
              <a:avLst/>
              <a:gdLst/>
              <a:ahLst/>
              <a:cxnLst/>
              <a:rect l="l" t="t" r="r" b="b"/>
              <a:pathLst>
                <a:path w="2025" h="3387" fill="none" extrusionOk="0">
                  <a:moveTo>
                    <a:pt x="1" y="1"/>
                  </a:moveTo>
                  <a:cubicBezTo>
                    <a:pt x="1" y="1"/>
                    <a:pt x="2024" y="1"/>
                    <a:pt x="1596" y="3386"/>
                  </a:cubicBezTo>
                </a:path>
              </a:pathLst>
            </a:custGeom>
            <a:noFill/>
            <a:ln w="13625" cap="rnd" cmpd="sng">
              <a:solidFill>
                <a:srgbClr val="070707"/>
              </a:solidFill>
              <a:prstDash val="solid"/>
              <a:miter lim="38913"/>
              <a:headEnd type="none" w="sm" len="sm"/>
              <a:tailEnd type="none" w="sm" len="sm"/>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 name="Google Shape;1241;p40">
              <a:extLst>
                <a:ext uri="{FF2B5EF4-FFF2-40B4-BE49-F238E27FC236}">
                  <a16:creationId xmlns:a16="http://schemas.microsoft.com/office/drawing/2014/main" id="{49C8734D-22FE-AD69-DC6E-65FBD7724A59}"/>
                </a:ext>
              </a:extLst>
            </p:cNvPr>
            <p:cNvSpPr/>
            <p:nvPr/>
          </p:nvSpPr>
          <p:spPr>
            <a:xfrm>
              <a:off x="-25364" y="3334206"/>
              <a:ext cx="282563" cy="1152304"/>
            </a:xfrm>
            <a:custGeom>
              <a:avLst/>
              <a:gdLst/>
              <a:ahLst/>
              <a:cxnLst/>
              <a:rect l="l" t="t" r="r" b="b"/>
              <a:pathLst>
                <a:path w="3767" h="15362" extrusionOk="0">
                  <a:moveTo>
                    <a:pt x="3625" y="0"/>
                  </a:moveTo>
                  <a:lnTo>
                    <a:pt x="3625" y="0"/>
                  </a:lnTo>
                  <a:cubicBezTo>
                    <a:pt x="3623" y="0"/>
                    <a:pt x="3621" y="3"/>
                    <a:pt x="3619" y="7"/>
                  </a:cubicBezTo>
                  <a:cubicBezTo>
                    <a:pt x="0" y="10436"/>
                    <a:pt x="389" y="14094"/>
                    <a:pt x="2024" y="15300"/>
                  </a:cubicBezTo>
                  <a:cubicBezTo>
                    <a:pt x="2079" y="15342"/>
                    <a:pt x="2132" y="15362"/>
                    <a:pt x="2184" y="15362"/>
                  </a:cubicBezTo>
                  <a:cubicBezTo>
                    <a:pt x="3613" y="15362"/>
                    <a:pt x="3766" y="0"/>
                    <a:pt x="3625" y="0"/>
                  </a:cubicBez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 name="Google Shape;1242;p40">
              <a:extLst>
                <a:ext uri="{FF2B5EF4-FFF2-40B4-BE49-F238E27FC236}">
                  <a16:creationId xmlns:a16="http://schemas.microsoft.com/office/drawing/2014/main" id="{C1829511-8D9B-7AE8-6281-C5F67905284E}"/>
                </a:ext>
              </a:extLst>
            </p:cNvPr>
            <p:cNvSpPr/>
            <p:nvPr/>
          </p:nvSpPr>
          <p:spPr>
            <a:xfrm>
              <a:off x="-390213" y="3305402"/>
              <a:ext cx="674790" cy="1074593"/>
            </a:xfrm>
            <a:custGeom>
              <a:avLst/>
              <a:gdLst/>
              <a:ahLst/>
              <a:cxnLst/>
              <a:rect l="l" t="t" r="r" b="b"/>
              <a:pathLst>
                <a:path w="8996" h="14326" extrusionOk="0">
                  <a:moveTo>
                    <a:pt x="8684" y="0"/>
                  </a:moveTo>
                  <a:cubicBezTo>
                    <a:pt x="8682" y="0"/>
                    <a:pt x="8680" y="1"/>
                    <a:pt x="8678" y="2"/>
                  </a:cubicBezTo>
                  <a:cubicBezTo>
                    <a:pt x="5526" y="1636"/>
                    <a:pt x="0" y="14050"/>
                    <a:pt x="3386" y="14322"/>
                  </a:cubicBezTo>
                  <a:cubicBezTo>
                    <a:pt x="3417" y="14325"/>
                    <a:pt x="3447" y="14326"/>
                    <a:pt x="3478" y="14326"/>
                  </a:cubicBezTo>
                  <a:cubicBezTo>
                    <a:pt x="6790" y="14326"/>
                    <a:pt x="8996" y="0"/>
                    <a:pt x="8684" y="0"/>
                  </a:cubicBezTo>
                  <a:close/>
                </a:path>
              </a:pathLst>
            </a:custGeom>
            <a:solidFill>
              <a:srgbClr val="97C9BA"/>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 name="Google Shape;1243;p40">
              <a:extLst>
                <a:ext uri="{FF2B5EF4-FFF2-40B4-BE49-F238E27FC236}">
                  <a16:creationId xmlns:a16="http://schemas.microsoft.com/office/drawing/2014/main" id="{53D58DA3-6005-3AA2-8E5D-4E041AE1EC16}"/>
                </a:ext>
              </a:extLst>
            </p:cNvPr>
            <p:cNvSpPr/>
            <p:nvPr/>
          </p:nvSpPr>
          <p:spPr>
            <a:xfrm>
              <a:off x="-483675" y="3244194"/>
              <a:ext cx="729847" cy="938825"/>
            </a:xfrm>
            <a:custGeom>
              <a:avLst/>
              <a:gdLst/>
              <a:ahLst/>
              <a:cxnLst/>
              <a:rect l="l" t="t" r="r" b="b"/>
              <a:pathLst>
                <a:path w="9730" h="12516" extrusionOk="0">
                  <a:moveTo>
                    <a:pt x="9729" y="1"/>
                  </a:moveTo>
                  <a:lnTo>
                    <a:pt x="9729" y="1"/>
                  </a:lnTo>
                  <a:cubicBezTo>
                    <a:pt x="5955" y="701"/>
                    <a:pt x="1" y="11364"/>
                    <a:pt x="2180" y="12453"/>
                  </a:cubicBezTo>
                  <a:cubicBezTo>
                    <a:pt x="2263" y="12495"/>
                    <a:pt x="2351" y="12516"/>
                    <a:pt x="2443" y="12516"/>
                  </a:cubicBezTo>
                  <a:cubicBezTo>
                    <a:pt x="4731" y="12516"/>
                    <a:pt x="9729" y="1"/>
                    <a:pt x="9729" y="1"/>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 name="Google Shape;1244;p40">
              <a:extLst>
                <a:ext uri="{FF2B5EF4-FFF2-40B4-BE49-F238E27FC236}">
                  <a16:creationId xmlns:a16="http://schemas.microsoft.com/office/drawing/2014/main" id="{D087CD89-C5F0-DED4-9F6E-2054CA36B59A}"/>
                </a:ext>
              </a:extLst>
            </p:cNvPr>
            <p:cNvSpPr/>
            <p:nvPr/>
          </p:nvSpPr>
          <p:spPr>
            <a:xfrm>
              <a:off x="108904" y="3378462"/>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 name="Google Shape;1245;p40">
              <a:extLst>
                <a:ext uri="{FF2B5EF4-FFF2-40B4-BE49-F238E27FC236}">
                  <a16:creationId xmlns:a16="http://schemas.microsoft.com/office/drawing/2014/main" id="{C0E5A641-2A22-275E-D716-D204A972EA18}"/>
                </a:ext>
              </a:extLst>
            </p:cNvPr>
            <p:cNvSpPr/>
            <p:nvPr/>
          </p:nvSpPr>
          <p:spPr>
            <a:xfrm>
              <a:off x="76800" y="3355134"/>
              <a:ext cx="61358" cy="49732"/>
            </a:xfrm>
            <a:custGeom>
              <a:avLst/>
              <a:gdLst/>
              <a:ahLst/>
              <a:cxnLst/>
              <a:rect l="l" t="t" r="r" b="b"/>
              <a:pathLst>
                <a:path w="818" h="663" extrusionOk="0">
                  <a:moveTo>
                    <a:pt x="428" y="0"/>
                  </a:moveTo>
                  <a:cubicBezTo>
                    <a:pt x="0" y="39"/>
                    <a:pt x="0" y="623"/>
                    <a:pt x="428" y="662"/>
                  </a:cubicBezTo>
                  <a:cubicBezTo>
                    <a:pt x="818" y="623"/>
                    <a:pt x="818" y="39"/>
                    <a:pt x="428"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 name="Google Shape;1246;p40">
              <a:extLst>
                <a:ext uri="{FF2B5EF4-FFF2-40B4-BE49-F238E27FC236}">
                  <a16:creationId xmlns:a16="http://schemas.microsoft.com/office/drawing/2014/main" id="{F69C3304-8E82-715F-5ADF-160F3BD2AE4F}"/>
                </a:ext>
              </a:extLst>
            </p:cNvPr>
            <p:cNvSpPr/>
            <p:nvPr/>
          </p:nvSpPr>
          <p:spPr>
            <a:xfrm>
              <a:off x="-241393" y="4049801"/>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 name="Google Shape;1247;p40">
              <a:extLst>
                <a:ext uri="{FF2B5EF4-FFF2-40B4-BE49-F238E27FC236}">
                  <a16:creationId xmlns:a16="http://schemas.microsoft.com/office/drawing/2014/main" id="{43653B77-839F-CECF-AEF2-D7FD4272A258}"/>
                </a:ext>
              </a:extLst>
            </p:cNvPr>
            <p:cNvSpPr/>
            <p:nvPr/>
          </p:nvSpPr>
          <p:spPr>
            <a:xfrm>
              <a:off x="-276422" y="4023548"/>
              <a:ext cx="67209" cy="52657"/>
            </a:xfrm>
            <a:custGeom>
              <a:avLst/>
              <a:gdLst/>
              <a:ahLst/>
              <a:cxnLst/>
              <a:rect l="l" t="t" r="r" b="b"/>
              <a:pathLst>
                <a:path w="896" h="702" extrusionOk="0">
                  <a:moveTo>
                    <a:pt x="468" y="1"/>
                  </a:moveTo>
                  <a:cubicBezTo>
                    <a:pt x="1" y="1"/>
                    <a:pt x="1" y="701"/>
                    <a:pt x="468" y="701"/>
                  </a:cubicBezTo>
                  <a:cubicBezTo>
                    <a:pt x="896" y="662"/>
                    <a:pt x="896" y="1"/>
                    <a:pt x="468"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5" name="Google Shape;1248;p40">
              <a:extLst>
                <a:ext uri="{FF2B5EF4-FFF2-40B4-BE49-F238E27FC236}">
                  <a16:creationId xmlns:a16="http://schemas.microsoft.com/office/drawing/2014/main" id="{14216FB6-1FD9-406B-24D8-591480F75DF7}"/>
                </a:ext>
              </a:extLst>
            </p:cNvPr>
            <p:cNvSpPr/>
            <p:nvPr/>
          </p:nvSpPr>
          <p:spPr>
            <a:xfrm>
              <a:off x="-302676" y="4090682"/>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6" name="Google Shape;1249;p40">
              <a:extLst>
                <a:ext uri="{FF2B5EF4-FFF2-40B4-BE49-F238E27FC236}">
                  <a16:creationId xmlns:a16="http://schemas.microsoft.com/office/drawing/2014/main" id="{7893FFBF-769B-B67B-2994-8BF4D588C43F}"/>
                </a:ext>
              </a:extLst>
            </p:cNvPr>
            <p:cNvSpPr/>
            <p:nvPr/>
          </p:nvSpPr>
          <p:spPr>
            <a:xfrm>
              <a:off x="-334780" y="4064428"/>
              <a:ext cx="67209" cy="49732"/>
            </a:xfrm>
            <a:custGeom>
              <a:avLst/>
              <a:gdLst/>
              <a:ahLst/>
              <a:cxnLst/>
              <a:rect l="l" t="t" r="r" b="b"/>
              <a:pathLst>
                <a:path w="896" h="663" extrusionOk="0">
                  <a:moveTo>
                    <a:pt x="429" y="0"/>
                  </a:moveTo>
                  <a:cubicBezTo>
                    <a:pt x="1" y="0"/>
                    <a:pt x="1" y="662"/>
                    <a:pt x="429" y="662"/>
                  </a:cubicBezTo>
                  <a:cubicBezTo>
                    <a:pt x="896" y="662"/>
                    <a:pt x="896" y="0"/>
                    <a:pt x="429"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7" name="Google Shape;1250;p40">
              <a:extLst>
                <a:ext uri="{FF2B5EF4-FFF2-40B4-BE49-F238E27FC236}">
                  <a16:creationId xmlns:a16="http://schemas.microsoft.com/office/drawing/2014/main" id="{D5D71BED-CE2F-7E54-0B29-7C7CE958D46E}"/>
                </a:ext>
              </a:extLst>
            </p:cNvPr>
            <p:cNvSpPr/>
            <p:nvPr/>
          </p:nvSpPr>
          <p:spPr>
            <a:xfrm>
              <a:off x="-250094" y="3918459"/>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8" name="Google Shape;1251;p40">
              <a:extLst>
                <a:ext uri="{FF2B5EF4-FFF2-40B4-BE49-F238E27FC236}">
                  <a16:creationId xmlns:a16="http://schemas.microsoft.com/office/drawing/2014/main" id="{F2B02F33-19F1-EAB1-9E7F-441A0740DF9B}"/>
                </a:ext>
              </a:extLst>
            </p:cNvPr>
            <p:cNvSpPr/>
            <p:nvPr/>
          </p:nvSpPr>
          <p:spPr>
            <a:xfrm>
              <a:off x="-285123" y="3895131"/>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9" name="Google Shape;1252;p40">
              <a:extLst>
                <a:ext uri="{FF2B5EF4-FFF2-40B4-BE49-F238E27FC236}">
                  <a16:creationId xmlns:a16="http://schemas.microsoft.com/office/drawing/2014/main" id="{0EF3C31C-56B8-C872-2CCB-571F31C6594F}"/>
                </a:ext>
              </a:extLst>
            </p:cNvPr>
            <p:cNvSpPr/>
            <p:nvPr/>
          </p:nvSpPr>
          <p:spPr>
            <a:xfrm>
              <a:off x="-150856" y="3880504"/>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0" name="Google Shape;1253;p40">
              <a:extLst>
                <a:ext uri="{FF2B5EF4-FFF2-40B4-BE49-F238E27FC236}">
                  <a16:creationId xmlns:a16="http://schemas.microsoft.com/office/drawing/2014/main" id="{100A74CD-AFEE-0E47-6C2C-392E46D9D845}"/>
                </a:ext>
              </a:extLst>
            </p:cNvPr>
            <p:cNvSpPr/>
            <p:nvPr/>
          </p:nvSpPr>
          <p:spPr>
            <a:xfrm>
              <a:off x="-185885" y="3854250"/>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1" name="Google Shape;1254;p40">
              <a:extLst>
                <a:ext uri="{FF2B5EF4-FFF2-40B4-BE49-F238E27FC236}">
                  <a16:creationId xmlns:a16="http://schemas.microsoft.com/office/drawing/2014/main" id="{0778B518-5FDB-A188-11E0-A31024DA3388}"/>
                </a:ext>
              </a:extLst>
            </p:cNvPr>
            <p:cNvSpPr/>
            <p:nvPr/>
          </p:nvSpPr>
          <p:spPr>
            <a:xfrm>
              <a:off x="-142154" y="3690803"/>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2" name="Google Shape;1255;p40">
              <a:extLst>
                <a:ext uri="{FF2B5EF4-FFF2-40B4-BE49-F238E27FC236}">
                  <a16:creationId xmlns:a16="http://schemas.microsoft.com/office/drawing/2014/main" id="{41B754F3-43F7-D575-70DF-E3473692D1F7}"/>
                </a:ext>
              </a:extLst>
            </p:cNvPr>
            <p:cNvSpPr/>
            <p:nvPr/>
          </p:nvSpPr>
          <p:spPr>
            <a:xfrm>
              <a:off x="-171333" y="3664550"/>
              <a:ext cx="58433" cy="49657"/>
            </a:xfrm>
            <a:custGeom>
              <a:avLst/>
              <a:gdLst/>
              <a:ahLst/>
              <a:cxnLst/>
              <a:rect l="l" t="t" r="r" b="b"/>
              <a:pathLst>
                <a:path w="779" h="662" extrusionOk="0">
                  <a:moveTo>
                    <a:pt x="390" y="0"/>
                  </a:moveTo>
                  <a:cubicBezTo>
                    <a:pt x="1" y="39"/>
                    <a:pt x="1" y="623"/>
                    <a:pt x="390" y="662"/>
                  </a:cubicBezTo>
                  <a:cubicBezTo>
                    <a:pt x="779" y="623"/>
                    <a:pt x="779" y="39"/>
                    <a:pt x="390"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3" name="Google Shape;1256;p40">
              <a:extLst>
                <a:ext uri="{FF2B5EF4-FFF2-40B4-BE49-F238E27FC236}">
                  <a16:creationId xmlns:a16="http://schemas.microsoft.com/office/drawing/2014/main" id="{FAAC1F03-8410-53D7-11DB-6355B5E65A4D}"/>
                </a:ext>
              </a:extLst>
            </p:cNvPr>
            <p:cNvSpPr/>
            <p:nvPr/>
          </p:nvSpPr>
          <p:spPr>
            <a:xfrm>
              <a:off x="-51617" y="3629520"/>
              <a:ext cx="8776" cy="75"/>
            </a:xfrm>
            <a:custGeom>
              <a:avLst/>
              <a:gdLst/>
              <a:ahLst/>
              <a:cxnLst/>
              <a:rect l="l" t="t" r="r" b="b"/>
              <a:pathLst>
                <a:path w="117" h="1" extrusionOk="0">
                  <a:moveTo>
                    <a:pt x="117" y="0"/>
                  </a:moveTo>
                  <a:lnTo>
                    <a:pt x="0" y="0"/>
                  </a:lnTo>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4" name="Google Shape;1257;p40">
              <a:extLst>
                <a:ext uri="{FF2B5EF4-FFF2-40B4-BE49-F238E27FC236}">
                  <a16:creationId xmlns:a16="http://schemas.microsoft.com/office/drawing/2014/main" id="{39313EC8-2EEC-97C1-6EB8-2C189F46EF14}"/>
                </a:ext>
              </a:extLst>
            </p:cNvPr>
            <p:cNvSpPr/>
            <p:nvPr/>
          </p:nvSpPr>
          <p:spPr>
            <a:xfrm>
              <a:off x="-77946" y="3603267"/>
              <a:ext cx="61433" cy="52582"/>
            </a:xfrm>
            <a:custGeom>
              <a:avLst/>
              <a:gdLst/>
              <a:ahLst/>
              <a:cxnLst/>
              <a:rect l="l" t="t" r="r" b="b"/>
              <a:pathLst>
                <a:path w="819" h="701" extrusionOk="0">
                  <a:moveTo>
                    <a:pt x="351" y="0"/>
                  </a:moveTo>
                  <a:cubicBezTo>
                    <a:pt x="312" y="0"/>
                    <a:pt x="273" y="39"/>
                    <a:pt x="234" y="39"/>
                  </a:cubicBezTo>
                  <a:cubicBezTo>
                    <a:pt x="195" y="39"/>
                    <a:pt x="157" y="78"/>
                    <a:pt x="118" y="117"/>
                  </a:cubicBezTo>
                  <a:cubicBezTo>
                    <a:pt x="79" y="156"/>
                    <a:pt x="40" y="195"/>
                    <a:pt x="40" y="234"/>
                  </a:cubicBezTo>
                  <a:cubicBezTo>
                    <a:pt x="40" y="273"/>
                    <a:pt x="1" y="311"/>
                    <a:pt x="1" y="350"/>
                  </a:cubicBezTo>
                  <a:lnTo>
                    <a:pt x="1" y="428"/>
                  </a:lnTo>
                  <a:cubicBezTo>
                    <a:pt x="40" y="506"/>
                    <a:pt x="40" y="545"/>
                    <a:pt x="79" y="584"/>
                  </a:cubicBezTo>
                  <a:lnTo>
                    <a:pt x="157" y="662"/>
                  </a:lnTo>
                  <a:cubicBezTo>
                    <a:pt x="195" y="662"/>
                    <a:pt x="273" y="701"/>
                    <a:pt x="351" y="701"/>
                  </a:cubicBezTo>
                  <a:lnTo>
                    <a:pt x="468" y="701"/>
                  </a:lnTo>
                  <a:cubicBezTo>
                    <a:pt x="507" y="701"/>
                    <a:pt x="546" y="662"/>
                    <a:pt x="585" y="662"/>
                  </a:cubicBezTo>
                  <a:cubicBezTo>
                    <a:pt x="624" y="662"/>
                    <a:pt x="662" y="623"/>
                    <a:pt x="701" y="584"/>
                  </a:cubicBezTo>
                  <a:cubicBezTo>
                    <a:pt x="740" y="545"/>
                    <a:pt x="740" y="506"/>
                    <a:pt x="779" y="467"/>
                  </a:cubicBezTo>
                  <a:cubicBezTo>
                    <a:pt x="779" y="428"/>
                    <a:pt x="818" y="389"/>
                    <a:pt x="818" y="350"/>
                  </a:cubicBezTo>
                  <a:lnTo>
                    <a:pt x="818" y="273"/>
                  </a:lnTo>
                  <a:cubicBezTo>
                    <a:pt x="779" y="195"/>
                    <a:pt x="779" y="156"/>
                    <a:pt x="701" y="117"/>
                  </a:cubicBezTo>
                  <a:lnTo>
                    <a:pt x="662" y="78"/>
                  </a:lnTo>
                  <a:cubicBezTo>
                    <a:pt x="585" y="39"/>
                    <a:pt x="546" y="0"/>
                    <a:pt x="468"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5" name="Google Shape;1258;p40">
              <a:extLst>
                <a:ext uri="{FF2B5EF4-FFF2-40B4-BE49-F238E27FC236}">
                  <a16:creationId xmlns:a16="http://schemas.microsoft.com/office/drawing/2014/main" id="{EA3781A0-4633-72C1-B8B2-5F9CD504415F}"/>
                </a:ext>
              </a:extLst>
            </p:cNvPr>
            <p:cNvSpPr/>
            <p:nvPr/>
          </p:nvSpPr>
          <p:spPr>
            <a:xfrm>
              <a:off x="-22438" y="3501103"/>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6" name="Google Shape;1259;p40">
              <a:extLst>
                <a:ext uri="{FF2B5EF4-FFF2-40B4-BE49-F238E27FC236}">
                  <a16:creationId xmlns:a16="http://schemas.microsoft.com/office/drawing/2014/main" id="{F9ABA640-BFE7-2C29-E770-FC364532134F}"/>
                </a:ext>
              </a:extLst>
            </p:cNvPr>
            <p:cNvSpPr/>
            <p:nvPr/>
          </p:nvSpPr>
          <p:spPr>
            <a:xfrm>
              <a:off x="-51617" y="3474775"/>
              <a:ext cx="61358" cy="49732"/>
            </a:xfrm>
            <a:custGeom>
              <a:avLst/>
              <a:gdLst/>
              <a:ahLst/>
              <a:cxnLst/>
              <a:rect l="l" t="t" r="r" b="b"/>
              <a:pathLst>
                <a:path w="818" h="663" extrusionOk="0">
                  <a:moveTo>
                    <a:pt x="389" y="1"/>
                  </a:moveTo>
                  <a:cubicBezTo>
                    <a:pt x="0" y="40"/>
                    <a:pt x="0" y="624"/>
                    <a:pt x="389" y="662"/>
                  </a:cubicBezTo>
                  <a:cubicBezTo>
                    <a:pt x="817" y="624"/>
                    <a:pt x="817" y="40"/>
                    <a:pt x="389"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7" name="Google Shape;1260;p40">
              <a:extLst>
                <a:ext uri="{FF2B5EF4-FFF2-40B4-BE49-F238E27FC236}">
                  <a16:creationId xmlns:a16="http://schemas.microsoft.com/office/drawing/2014/main" id="{754D4D78-F3AB-963F-FF76-9F7F19F668E2}"/>
                </a:ext>
              </a:extLst>
            </p:cNvPr>
            <p:cNvSpPr/>
            <p:nvPr/>
          </p:nvSpPr>
          <p:spPr>
            <a:xfrm>
              <a:off x="-130453" y="4128637"/>
              <a:ext cx="8851" cy="75"/>
            </a:xfrm>
            <a:custGeom>
              <a:avLst/>
              <a:gdLst/>
              <a:ahLst/>
              <a:cxnLst/>
              <a:rect l="l" t="t" r="r" b="b"/>
              <a:pathLst>
                <a:path w="118" h="1" extrusionOk="0">
                  <a:moveTo>
                    <a:pt x="0" y="1"/>
                  </a:moveTo>
                  <a:lnTo>
                    <a:pt x="117" y="1"/>
                  </a:lnTo>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8" name="Google Shape;1261;p40">
              <a:extLst>
                <a:ext uri="{FF2B5EF4-FFF2-40B4-BE49-F238E27FC236}">
                  <a16:creationId xmlns:a16="http://schemas.microsoft.com/office/drawing/2014/main" id="{9ABF96F1-9B91-2194-4D5E-4830ACC28E2C}"/>
                </a:ext>
              </a:extLst>
            </p:cNvPr>
            <p:cNvSpPr/>
            <p:nvPr/>
          </p:nvSpPr>
          <p:spPr>
            <a:xfrm>
              <a:off x="-156706" y="4105309"/>
              <a:ext cx="61358" cy="49657"/>
            </a:xfrm>
            <a:custGeom>
              <a:avLst/>
              <a:gdLst/>
              <a:ahLst/>
              <a:cxnLst/>
              <a:rect l="l" t="t" r="r" b="b"/>
              <a:pathLst>
                <a:path w="818" h="662" extrusionOk="0">
                  <a:moveTo>
                    <a:pt x="234" y="0"/>
                  </a:moveTo>
                  <a:cubicBezTo>
                    <a:pt x="156" y="39"/>
                    <a:pt x="117" y="39"/>
                    <a:pt x="117" y="78"/>
                  </a:cubicBezTo>
                  <a:cubicBezTo>
                    <a:pt x="78" y="117"/>
                    <a:pt x="39" y="156"/>
                    <a:pt x="39" y="195"/>
                  </a:cubicBezTo>
                  <a:cubicBezTo>
                    <a:pt x="0" y="234"/>
                    <a:pt x="0" y="273"/>
                    <a:pt x="0" y="312"/>
                  </a:cubicBezTo>
                  <a:lnTo>
                    <a:pt x="0" y="428"/>
                  </a:lnTo>
                  <a:cubicBezTo>
                    <a:pt x="39" y="467"/>
                    <a:pt x="39" y="506"/>
                    <a:pt x="117" y="545"/>
                  </a:cubicBezTo>
                  <a:lnTo>
                    <a:pt x="156" y="623"/>
                  </a:lnTo>
                  <a:cubicBezTo>
                    <a:pt x="234" y="662"/>
                    <a:pt x="273" y="662"/>
                    <a:pt x="350" y="662"/>
                  </a:cubicBezTo>
                  <a:lnTo>
                    <a:pt x="467" y="662"/>
                  </a:lnTo>
                  <a:cubicBezTo>
                    <a:pt x="506" y="662"/>
                    <a:pt x="545" y="662"/>
                    <a:pt x="584" y="623"/>
                  </a:cubicBezTo>
                  <a:cubicBezTo>
                    <a:pt x="662" y="584"/>
                    <a:pt x="740" y="545"/>
                    <a:pt x="779" y="467"/>
                  </a:cubicBezTo>
                  <a:cubicBezTo>
                    <a:pt x="779" y="428"/>
                    <a:pt x="817" y="389"/>
                    <a:pt x="817" y="312"/>
                  </a:cubicBezTo>
                  <a:lnTo>
                    <a:pt x="817" y="234"/>
                  </a:lnTo>
                  <a:cubicBezTo>
                    <a:pt x="779" y="195"/>
                    <a:pt x="740" y="117"/>
                    <a:pt x="701" y="78"/>
                  </a:cubicBezTo>
                  <a:lnTo>
                    <a:pt x="662" y="39"/>
                  </a:lnTo>
                  <a:cubicBezTo>
                    <a:pt x="584" y="0"/>
                    <a:pt x="545" y="0"/>
                    <a:pt x="467"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29" name="Google Shape;1262;p40">
              <a:extLst>
                <a:ext uri="{FF2B5EF4-FFF2-40B4-BE49-F238E27FC236}">
                  <a16:creationId xmlns:a16="http://schemas.microsoft.com/office/drawing/2014/main" id="{72D33346-C359-E6AF-74F6-F6D6CDA9FAAC}"/>
                </a:ext>
              </a:extLst>
            </p:cNvPr>
            <p:cNvSpPr/>
            <p:nvPr/>
          </p:nvSpPr>
          <p:spPr>
            <a:xfrm>
              <a:off x="-42916" y="4008996"/>
              <a:ext cx="75" cy="75"/>
            </a:xfrm>
            <a:custGeom>
              <a:avLst/>
              <a:gdLst/>
              <a:ahLst/>
              <a:cxnLst/>
              <a:rect l="l" t="t" r="r" b="b"/>
              <a:pathLst>
                <a:path w="1" h="1" extrusionOk="0">
                  <a:moveTo>
                    <a:pt x="1" y="0"/>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0" name="Google Shape;1263;p40">
              <a:extLst>
                <a:ext uri="{FF2B5EF4-FFF2-40B4-BE49-F238E27FC236}">
                  <a16:creationId xmlns:a16="http://schemas.microsoft.com/office/drawing/2014/main" id="{B210291E-607B-35EB-F55A-3027EE2C97BC}"/>
                </a:ext>
              </a:extLst>
            </p:cNvPr>
            <p:cNvSpPr/>
            <p:nvPr/>
          </p:nvSpPr>
          <p:spPr>
            <a:xfrm>
              <a:off x="-72095" y="3985593"/>
              <a:ext cx="61358" cy="49732"/>
            </a:xfrm>
            <a:custGeom>
              <a:avLst/>
              <a:gdLst/>
              <a:ahLst/>
              <a:cxnLst/>
              <a:rect l="l" t="t" r="r" b="b"/>
              <a:pathLst>
                <a:path w="818" h="663" extrusionOk="0">
                  <a:moveTo>
                    <a:pt x="390" y="1"/>
                  </a:moveTo>
                  <a:cubicBezTo>
                    <a:pt x="1" y="40"/>
                    <a:pt x="1" y="623"/>
                    <a:pt x="390" y="662"/>
                  </a:cubicBezTo>
                  <a:cubicBezTo>
                    <a:pt x="818" y="623"/>
                    <a:pt x="818" y="40"/>
                    <a:pt x="390"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1" name="Google Shape;1264;p40">
              <a:extLst>
                <a:ext uri="{FF2B5EF4-FFF2-40B4-BE49-F238E27FC236}">
                  <a16:creationId xmlns:a16="http://schemas.microsoft.com/office/drawing/2014/main" id="{8810B72A-30CA-2A92-5FB5-803D1655D008}"/>
                </a:ext>
              </a:extLst>
            </p:cNvPr>
            <p:cNvSpPr/>
            <p:nvPr/>
          </p:nvSpPr>
          <p:spPr>
            <a:xfrm>
              <a:off x="-101274" y="4259979"/>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2" name="Google Shape;1265;p40">
              <a:extLst>
                <a:ext uri="{FF2B5EF4-FFF2-40B4-BE49-F238E27FC236}">
                  <a16:creationId xmlns:a16="http://schemas.microsoft.com/office/drawing/2014/main" id="{ABE05141-2AB6-8363-A43B-47FC8303964A}"/>
                </a:ext>
              </a:extLst>
            </p:cNvPr>
            <p:cNvSpPr/>
            <p:nvPr/>
          </p:nvSpPr>
          <p:spPr>
            <a:xfrm>
              <a:off x="-136304" y="4233726"/>
              <a:ext cx="67209" cy="52582"/>
            </a:xfrm>
            <a:custGeom>
              <a:avLst/>
              <a:gdLst/>
              <a:ahLst/>
              <a:cxnLst/>
              <a:rect l="l" t="t" r="r" b="b"/>
              <a:pathLst>
                <a:path w="896" h="701" extrusionOk="0">
                  <a:moveTo>
                    <a:pt x="468" y="0"/>
                  </a:moveTo>
                  <a:cubicBezTo>
                    <a:pt x="1" y="0"/>
                    <a:pt x="1" y="701"/>
                    <a:pt x="468" y="701"/>
                  </a:cubicBezTo>
                  <a:cubicBezTo>
                    <a:pt x="896" y="662"/>
                    <a:pt x="896" y="0"/>
                    <a:pt x="468"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3" name="Google Shape;1266;p40">
              <a:extLst>
                <a:ext uri="{FF2B5EF4-FFF2-40B4-BE49-F238E27FC236}">
                  <a16:creationId xmlns:a16="http://schemas.microsoft.com/office/drawing/2014/main" id="{08D05C70-5927-284C-8393-8A50AB9438A6}"/>
                </a:ext>
              </a:extLst>
            </p:cNvPr>
            <p:cNvSpPr/>
            <p:nvPr/>
          </p:nvSpPr>
          <p:spPr>
            <a:xfrm>
              <a:off x="129307" y="4318337"/>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4" name="Google Shape;1267;p40">
              <a:extLst>
                <a:ext uri="{FF2B5EF4-FFF2-40B4-BE49-F238E27FC236}">
                  <a16:creationId xmlns:a16="http://schemas.microsoft.com/office/drawing/2014/main" id="{CEF46849-4174-A664-D686-18005449A082}"/>
                </a:ext>
              </a:extLst>
            </p:cNvPr>
            <p:cNvSpPr/>
            <p:nvPr/>
          </p:nvSpPr>
          <p:spPr>
            <a:xfrm>
              <a:off x="97202" y="4295009"/>
              <a:ext cx="61358" cy="49732"/>
            </a:xfrm>
            <a:custGeom>
              <a:avLst/>
              <a:gdLst/>
              <a:ahLst/>
              <a:cxnLst/>
              <a:rect l="l" t="t" r="r" b="b"/>
              <a:pathLst>
                <a:path w="818" h="663" extrusionOk="0">
                  <a:moveTo>
                    <a:pt x="429" y="1"/>
                  </a:moveTo>
                  <a:cubicBezTo>
                    <a:pt x="1" y="40"/>
                    <a:pt x="1" y="623"/>
                    <a:pt x="429" y="662"/>
                  </a:cubicBezTo>
                  <a:cubicBezTo>
                    <a:pt x="818" y="623"/>
                    <a:pt x="818" y="40"/>
                    <a:pt x="429"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5" name="Google Shape;1268;p40">
              <a:extLst>
                <a:ext uri="{FF2B5EF4-FFF2-40B4-BE49-F238E27FC236}">
                  <a16:creationId xmlns:a16="http://schemas.microsoft.com/office/drawing/2014/main" id="{F451E755-F870-6358-4474-F2FDDCACF1FE}"/>
                </a:ext>
              </a:extLst>
            </p:cNvPr>
            <p:cNvSpPr/>
            <p:nvPr/>
          </p:nvSpPr>
          <p:spPr>
            <a:xfrm>
              <a:off x="138083" y="418992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6" name="Google Shape;1269;p40">
              <a:extLst>
                <a:ext uri="{FF2B5EF4-FFF2-40B4-BE49-F238E27FC236}">
                  <a16:creationId xmlns:a16="http://schemas.microsoft.com/office/drawing/2014/main" id="{1B8B2129-7BEA-C943-555C-290B24C50139}"/>
                </a:ext>
              </a:extLst>
            </p:cNvPr>
            <p:cNvSpPr/>
            <p:nvPr/>
          </p:nvSpPr>
          <p:spPr>
            <a:xfrm>
              <a:off x="105979" y="4163666"/>
              <a:ext cx="64284" cy="52657"/>
            </a:xfrm>
            <a:custGeom>
              <a:avLst/>
              <a:gdLst/>
              <a:ahLst/>
              <a:cxnLst/>
              <a:rect l="l" t="t" r="r" b="b"/>
              <a:pathLst>
                <a:path w="857" h="702" extrusionOk="0">
                  <a:moveTo>
                    <a:pt x="429" y="1"/>
                  </a:moveTo>
                  <a:cubicBezTo>
                    <a:pt x="0" y="1"/>
                    <a:pt x="0" y="701"/>
                    <a:pt x="429" y="701"/>
                  </a:cubicBezTo>
                  <a:cubicBezTo>
                    <a:pt x="857" y="662"/>
                    <a:pt x="857" y="1"/>
                    <a:pt x="429" y="1"/>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7" name="Google Shape;1270;p40">
              <a:extLst>
                <a:ext uri="{FF2B5EF4-FFF2-40B4-BE49-F238E27FC236}">
                  <a16:creationId xmlns:a16="http://schemas.microsoft.com/office/drawing/2014/main" id="{1D0F5F1A-2CC4-4E08-F5E9-A66E1CC49246}"/>
                </a:ext>
              </a:extLst>
            </p:cNvPr>
            <p:cNvSpPr/>
            <p:nvPr/>
          </p:nvSpPr>
          <p:spPr>
            <a:xfrm>
              <a:off x="-168408" y="404090"/>
              <a:ext cx="1663872" cy="3080136"/>
            </a:xfrm>
            <a:custGeom>
              <a:avLst/>
              <a:gdLst/>
              <a:ahLst/>
              <a:cxnLst/>
              <a:rect l="l" t="t" r="r" b="b"/>
              <a:pathLst>
                <a:path w="22182" h="41063" extrusionOk="0">
                  <a:moveTo>
                    <a:pt x="5682" y="1"/>
                  </a:moveTo>
                  <a:lnTo>
                    <a:pt x="5682" y="1"/>
                  </a:lnTo>
                  <a:cubicBezTo>
                    <a:pt x="3386" y="546"/>
                    <a:pt x="6616" y="7161"/>
                    <a:pt x="6772" y="9457"/>
                  </a:cubicBezTo>
                  <a:cubicBezTo>
                    <a:pt x="6796" y="9929"/>
                    <a:pt x="6717" y="10127"/>
                    <a:pt x="6563" y="10127"/>
                  </a:cubicBezTo>
                  <a:cubicBezTo>
                    <a:pt x="5966" y="10127"/>
                    <a:pt x="4232" y="7190"/>
                    <a:pt x="2841" y="5799"/>
                  </a:cubicBezTo>
                  <a:cubicBezTo>
                    <a:pt x="2598" y="5549"/>
                    <a:pt x="2399" y="5427"/>
                    <a:pt x="2256" y="5427"/>
                  </a:cubicBezTo>
                  <a:cubicBezTo>
                    <a:pt x="1623" y="5427"/>
                    <a:pt x="2122" y="7831"/>
                    <a:pt x="4982" y="12025"/>
                  </a:cubicBezTo>
                  <a:cubicBezTo>
                    <a:pt x="5428" y="12678"/>
                    <a:pt x="5402" y="12941"/>
                    <a:pt x="5120" y="12941"/>
                  </a:cubicBezTo>
                  <a:cubicBezTo>
                    <a:pt x="4392" y="12941"/>
                    <a:pt x="1956" y="11192"/>
                    <a:pt x="1479" y="9846"/>
                  </a:cubicBezTo>
                  <a:cubicBezTo>
                    <a:pt x="1289" y="9309"/>
                    <a:pt x="1096" y="9106"/>
                    <a:pt x="920" y="9106"/>
                  </a:cubicBezTo>
                  <a:cubicBezTo>
                    <a:pt x="486" y="9106"/>
                    <a:pt x="162" y="10348"/>
                    <a:pt x="273" y="10819"/>
                  </a:cubicBezTo>
                  <a:cubicBezTo>
                    <a:pt x="857" y="13737"/>
                    <a:pt x="4982" y="15294"/>
                    <a:pt x="3931" y="15955"/>
                  </a:cubicBezTo>
                  <a:cubicBezTo>
                    <a:pt x="3832" y="16019"/>
                    <a:pt x="3723" y="16048"/>
                    <a:pt x="3607" y="16048"/>
                  </a:cubicBezTo>
                  <a:cubicBezTo>
                    <a:pt x="2609" y="16048"/>
                    <a:pt x="1087" y="13917"/>
                    <a:pt x="559" y="13917"/>
                  </a:cubicBezTo>
                  <a:cubicBezTo>
                    <a:pt x="476" y="13917"/>
                    <a:pt x="418" y="13969"/>
                    <a:pt x="390" y="14088"/>
                  </a:cubicBezTo>
                  <a:cubicBezTo>
                    <a:pt x="1" y="15839"/>
                    <a:pt x="4865" y="18524"/>
                    <a:pt x="4865" y="18524"/>
                  </a:cubicBezTo>
                  <a:lnTo>
                    <a:pt x="3931" y="39887"/>
                  </a:lnTo>
                  <a:cubicBezTo>
                    <a:pt x="3931" y="39887"/>
                    <a:pt x="6206" y="41062"/>
                    <a:pt x="9879" y="41062"/>
                  </a:cubicBezTo>
                  <a:cubicBezTo>
                    <a:pt x="11511" y="41062"/>
                    <a:pt x="13420" y="40830"/>
                    <a:pt x="15527" y="40160"/>
                  </a:cubicBezTo>
                  <a:cubicBezTo>
                    <a:pt x="21909" y="38136"/>
                    <a:pt x="22181" y="25295"/>
                    <a:pt x="20819" y="16500"/>
                  </a:cubicBezTo>
                  <a:cubicBezTo>
                    <a:pt x="19457" y="7706"/>
                    <a:pt x="14321" y="9340"/>
                    <a:pt x="10546" y="7861"/>
                  </a:cubicBezTo>
                  <a:cubicBezTo>
                    <a:pt x="6772" y="6383"/>
                    <a:pt x="5682" y="1"/>
                    <a:pt x="5682" y="1"/>
                  </a:cubicBezTo>
                  <a:close/>
                </a:path>
              </a:pathLst>
            </a:custGeom>
            <a:solidFill>
              <a:srgbClr val="F9C45E"/>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8" name="Google Shape;1271;p40">
              <a:extLst>
                <a:ext uri="{FF2B5EF4-FFF2-40B4-BE49-F238E27FC236}">
                  <a16:creationId xmlns:a16="http://schemas.microsoft.com/office/drawing/2014/main" id="{202F25F3-49FB-70BE-36C4-60527B7C6A13}"/>
                </a:ext>
              </a:extLst>
            </p:cNvPr>
            <p:cNvSpPr/>
            <p:nvPr/>
          </p:nvSpPr>
          <p:spPr>
            <a:xfrm>
              <a:off x="246097" y="446471"/>
              <a:ext cx="295089" cy="609531"/>
            </a:xfrm>
            <a:custGeom>
              <a:avLst/>
              <a:gdLst/>
              <a:ahLst/>
              <a:cxnLst/>
              <a:rect l="l" t="t" r="r" b="b"/>
              <a:pathLst>
                <a:path w="3934" h="8126" extrusionOk="0">
                  <a:moveTo>
                    <a:pt x="156" y="0"/>
                  </a:moveTo>
                  <a:cubicBezTo>
                    <a:pt x="78" y="0"/>
                    <a:pt x="0" y="58"/>
                    <a:pt x="0" y="175"/>
                  </a:cubicBezTo>
                  <a:cubicBezTo>
                    <a:pt x="78" y="3171"/>
                    <a:pt x="1362" y="6051"/>
                    <a:pt x="3580" y="8075"/>
                  </a:cubicBezTo>
                  <a:cubicBezTo>
                    <a:pt x="3617" y="8111"/>
                    <a:pt x="3657" y="8126"/>
                    <a:pt x="3696" y="8126"/>
                  </a:cubicBezTo>
                  <a:cubicBezTo>
                    <a:pt x="3824" y="8126"/>
                    <a:pt x="3933" y="7961"/>
                    <a:pt x="3814" y="7841"/>
                  </a:cubicBezTo>
                  <a:cubicBezTo>
                    <a:pt x="1635" y="5857"/>
                    <a:pt x="389" y="3094"/>
                    <a:pt x="312" y="175"/>
                  </a:cubicBezTo>
                  <a:cubicBezTo>
                    <a:pt x="312" y="58"/>
                    <a:pt x="234" y="0"/>
                    <a:pt x="156"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39" name="Google Shape;1272;p40">
              <a:extLst>
                <a:ext uri="{FF2B5EF4-FFF2-40B4-BE49-F238E27FC236}">
                  <a16:creationId xmlns:a16="http://schemas.microsoft.com/office/drawing/2014/main" id="{59B32DE5-24B2-4E2A-65AD-D0CDAF327807}"/>
                </a:ext>
              </a:extLst>
            </p:cNvPr>
            <p:cNvSpPr/>
            <p:nvPr/>
          </p:nvSpPr>
          <p:spPr>
            <a:xfrm>
              <a:off x="-386" y="848825"/>
              <a:ext cx="366874" cy="453886"/>
            </a:xfrm>
            <a:custGeom>
              <a:avLst/>
              <a:gdLst/>
              <a:ahLst/>
              <a:cxnLst/>
              <a:rect l="l" t="t" r="r" b="b"/>
              <a:pathLst>
                <a:path w="4891" h="6051" extrusionOk="0">
                  <a:moveTo>
                    <a:pt x="227" y="1"/>
                  </a:moveTo>
                  <a:cubicBezTo>
                    <a:pt x="124" y="1"/>
                    <a:pt x="1" y="120"/>
                    <a:pt x="56" y="259"/>
                  </a:cubicBezTo>
                  <a:cubicBezTo>
                    <a:pt x="1185" y="2399"/>
                    <a:pt x="2703" y="4345"/>
                    <a:pt x="4532" y="6018"/>
                  </a:cubicBezTo>
                  <a:cubicBezTo>
                    <a:pt x="4561" y="6041"/>
                    <a:pt x="4594" y="6050"/>
                    <a:pt x="4626" y="6050"/>
                  </a:cubicBezTo>
                  <a:cubicBezTo>
                    <a:pt x="4762" y="6050"/>
                    <a:pt x="4891" y="5879"/>
                    <a:pt x="4765" y="5785"/>
                  </a:cubicBezTo>
                  <a:cubicBezTo>
                    <a:pt x="2975" y="4150"/>
                    <a:pt x="1457" y="2205"/>
                    <a:pt x="329" y="64"/>
                  </a:cubicBezTo>
                  <a:cubicBezTo>
                    <a:pt x="307" y="20"/>
                    <a:pt x="269" y="1"/>
                    <a:pt x="227" y="1"/>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0" name="Google Shape;1273;p40">
              <a:extLst>
                <a:ext uri="{FF2B5EF4-FFF2-40B4-BE49-F238E27FC236}">
                  <a16:creationId xmlns:a16="http://schemas.microsoft.com/office/drawing/2014/main" id="{220C45AD-10BB-4FC4-22FF-43CF53E166E8}"/>
                </a:ext>
              </a:extLst>
            </p:cNvPr>
            <p:cNvSpPr/>
            <p:nvPr/>
          </p:nvSpPr>
          <p:spPr>
            <a:xfrm>
              <a:off x="-115826" y="1117060"/>
              <a:ext cx="350747" cy="366349"/>
            </a:xfrm>
            <a:custGeom>
              <a:avLst/>
              <a:gdLst/>
              <a:ahLst/>
              <a:cxnLst/>
              <a:rect l="l" t="t" r="r" b="b"/>
              <a:pathLst>
                <a:path w="4676" h="4884" extrusionOk="0">
                  <a:moveTo>
                    <a:pt x="190" y="0"/>
                  </a:moveTo>
                  <a:cubicBezTo>
                    <a:pt x="107" y="0"/>
                    <a:pt x="19" y="49"/>
                    <a:pt x="0" y="146"/>
                  </a:cubicBezTo>
                  <a:cubicBezTo>
                    <a:pt x="0" y="652"/>
                    <a:pt x="195" y="1119"/>
                    <a:pt x="545" y="1469"/>
                  </a:cubicBezTo>
                  <a:cubicBezTo>
                    <a:pt x="895" y="1897"/>
                    <a:pt x="1284" y="2326"/>
                    <a:pt x="1712" y="2715"/>
                  </a:cubicBezTo>
                  <a:cubicBezTo>
                    <a:pt x="2529" y="3493"/>
                    <a:pt x="3424" y="4232"/>
                    <a:pt x="4358" y="4855"/>
                  </a:cubicBezTo>
                  <a:cubicBezTo>
                    <a:pt x="4391" y="4875"/>
                    <a:pt x="4423" y="4883"/>
                    <a:pt x="4453" y="4883"/>
                  </a:cubicBezTo>
                  <a:cubicBezTo>
                    <a:pt x="4596" y="4883"/>
                    <a:pt x="4675" y="4679"/>
                    <a:pt x="4514" y="4583"/>
                  </a:cubicBezTo>
                  <a:cubicBezTo>
                    <a:pt x="3658" y="3999"/>
                    <a:pt x="2841" y="3298"/>
                    <a:pt x="2062" y="2598"/>
                  </a:cubicBezTo>
                  <a:cubicBezTo>
                    <a:pt x="1673" y="2248"/>
                    <a:pt x="1323" y="1859"/>
                    <a:pt x="973" y="1469"/>
                  </a:cubicBezTo>
                  <a:cubicBezTo>
                    <a:pt x="584" y="1158"/>
                    <a:pt x="350" y="652"/>
                    <a:pt x="350" y="146"/>
                  </a:cubicBezTo>
                  <a:cubicBezTo>
                    <a:pt x="350" y="49"/>
                    <a:pt x="272" y="0"/>
                    <a:pt x="190"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1" name="Google Shape;1274;p40">
              <a:extLst>
                <a:ext uri="{FF2B5EF4-FFF2-40B4-BE49-F238E27FC236}">
                  <a16:creationId xmlns:a16="http://schemas.microsoft.com/office/drawing/2014/main" id="{13BC0867-6002-DDF2-670D-FCA1993195A4}"/>
                </a:ext>
              </a:extLst>
            </p:cNvPr>
            <p:cNvSpPr/>
            <p:nvPr/>
          </p:nvSpPr>
          <p:spPr>
            <a:xfrm>
              <a:off x="-130678" y="1480259"/>
              <a:ext cx="296440" cy="209203"/>
            </a:xfrm>
            <a:custGeom>
              <a:avLst/>
              <a:gdLst/>
              <a:ahLst/>
              <a:cxnLst/>
              <a:rect l="l" t="t" r="r" b="b"/>
              <a:pathLst>
                <a:path w="3952" h="2789" extrusionOk="0">
                  <a:moveTo>
                    <a:pt x="238" y="1"/>
                  </a:moveTo>
                  <a:cubicBezTo>
                    <a:pt x="111" y="1"/>
                    <a:pt x="1" y="166"/>
                    <a:pt x="120" y="285"/>
                  </a:cubicBezTo>
                  <a:lnTo>
                    <a:pt x="120" y="246"/>
                  </a:lnTo>
                  <a:cubicBezTo>
                    <a:pt x="1093" y="1375"/>
                    <a:pt x="2299" y="2231"/>
                    <a:pt x="3700" y="2776"/>
                  </a:cubicBezTo>
                  <a:cubicBezTo>
                    <a:pt x="3722" y="2784"/>
                    <a:pt x="3742" y="2788"/>
                    <a:pt x="3760" y="2788"/>
                  </a:cubicBezTo>
                  <a:cubicBezTo>
                    <a:pt x="3909" y="2788"/>
                    <a:pt x="3951" y="2534"/>
                    <a:pt x="3778" y="2464"/>
                  </a:cubicBezTo>
                  <a:cubicBezTo>
                    <a:pt x="2455" y="1920"/>
                    <a:pt x="1288" y="1103"/>
                    <a:pt x="354" y="52"/>
                  </a:cubicBezTo>
                  <a:cubicBezTo>
                    <a:pt x="318" y="16"/>
                    <a:pt x="277" y="1"/>
                    <a:pt x="238" y="1"/>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2" name="Google Shape;1275;p40">
              <a:extLst>
                <a:ext uri="{FF2B5EF4-FFF2-40B4-BE49-F238E27FC236}">
                  <a16:creationId xmlns:a16="http://schemas.microsoft.com/office/drawing/2014/main" id="{C7FABF8D-A887-86F3-9B10-C2D5E1C2CF5A}"/>
                </a:ext>
              </a:extLst>
            </p:cNvPr>
            <p:cNvSpPr/>
            <p:nvPr/>
          </p:nvSpPr>
          <p:spPr>
            <a:xfrm>
              <a:off x="730587" y="1400823"/>
              <a:ext cx="335820" cy="328544"/>
            </a:xfrm>
            <a:custGeom>
              <a:avLst/>
              <a:gdLst/>
              <a:ahLst/>
              <a:cxnLst/>
              <a:rect l="l" t="t" r="r" b="b"/>
              <a:pathLst>
                <a:path w="4477" h="4380" extrusionOk="0">
                  <a:moveTo>
                    <a:pt x="329" y="1"/>
                  </a:moveTo>
                  <a:cubicBezTo>
                    <a:pt x="220" y="1"/>
                    <a:pt x="118" y="70"/>
                    <a:pt x="118" y="216"/>
                  </a:cubicBezTo>
                  <a:cubicBezTo>
                    <a:pt x="1" y="994"/>
                    <a:pt x="1" y="1811"/>
                    <a:pt x="196" y="2590"/>
                  </a:cubicBezTo>
                  <a:cubicBezTo>
                    <a:pt x="273" y="3018"/>
                    <a:pt x="468" y="3407"/>
                    <a:pt x="740" y="3757"/>
                  </a:cubicBezTo>
                  <a:cubicBezTo>
                    <a:pt x="1013" y="4107"/>
                    <a:pt x="1480" y="4341"/>
                    <a:pt x="1947" y="4380"/>
                  </a:cubicBezTo>
                  <a:cubicBezTo>
                    <a:pt x="2453" y="4380"/>
                    <a:pt x="2881" y="4224"/>
                    <a:pt x="3231" y="3874"/>
                  </a:cubicBezTo>
                  <a:cubicBezTo>
                    <a:pt x="3542" y="3601"/>
                    <a:pt x="3814" y="3251"/>
                    <a:pt x="3970" y="2862"/>
                  </a:cubicBezTo>
                  <a:cubicBezTo>
                    <a:pt x="4281" y="2123"/>
                    <a:pt x="4437" y="1344"/>
                    <a:pt x="4476" y="527"/>
                  </a:cubicBezTo>
                  <a:cubicBezTo>
                    <a:pt x="4476" y="449"/>
                    <a:pt x="4398" y="371"/>
                    <a:pt x="4320" y="333"/>
                  </a:cubicBezTo>
                  <a:cubicBezTo>
                    <a:pt x="4204" y="333"/>
                    <a:pt x="4126" y="371"/>
                    <a:pt x="4087" y="488"/>
                  </a:cubicBezTo>
                  <a:cubicBezTo>
                    <a:pt x="3970" y="1228"/>
                    <a:pt x="3737" y="1928"/>
                    <a:pt x="3425" y="2590"/>
                  </a:cubicBezTo>
                  <a:cubicBezTo>
                    <a:pt x="3270" y="2862"/>
                    <a:pt x="3036" y="3134"/>
                    <a:pt x="2803" y="3368"/>
                  </a:cubicBezTo>
                  <a:cubicBezTo>
                    <a:pt x="2599" y="3537"/>
                    <a:pt x="2367" y="3648"/>
                    <a:pt x="2104" y="3648"/>
                  </a:cubicBezTo>
                  <a:cubicBezTo>
                    <a:pt x="2065" y="3648"/>
                    <a:pt x="2026" y="3645"/>
                    <a:pt x="1986" y="3640"/>
                  </a:cubicBezTo>
                  <a:cubicBezTo>
                    <a:pt x="1713" y="3640"/>
                    <a:pt x="1441" y="3523"/>
                    <a:pt x="1246" y="3290"/>
                  </a:cubicBezTo>
                  <a:cubicBezTo>
                    <a:pt x="1052" y="3018"/>
                    <a:pt x="896" y="2706"/>
                    <a:pt x="818" y="2395"/>
                  </a:cubicBezTo>
                  <a:cubicBezTo>
                    <a:pt x="663" y="1695"/>
                    <a:pt x="546" y="955"/>
                    <a:pt x="585" y="255"/>
                  </a:cubicBezTo>
                  <a:cubicBezTo>
                    <a:pt x="585" y="89"/>
                    <a:pt x="453" y="1"/>
                    <a:pt x="329" y="1"/>
                  </a:cubicBezTo>
                  <a:close/>
                </a:path>
              </a:pathLst>
            </a:custGeom>
            <a:solidFill>
              <a:srgbClr val="222B4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3" name="Google Shape;1276;p40">
              <a:extLst>
                <a:ext uri="{FF2B5EF4-FFF2-40B4-BE49-F238E27FC236}">
                  <a16:creationId xmlns:a16="http://schemas.microsoft.com/office/drawing/2014/main" id="{1816C058-963E-4B20-0A1B-D622C6A7DF4A}"/>
                </a:ext>
              </a:extLst>
            </p:cNvPr>
            <p:cNvSpPr/>
            <p:nvPr/>
          </p:nvSpPr>
          <p:spPr>
            <a:xfrm>
              <a:off x="-107125" y="2019431"/>
              <a:ext cx="840712" cy="1265719"/>
            </a:xfrm>
            <a:custGeom>
              <a:avLst/>
              <a:gdLst/>
              <a:ahLst/>
              <a:cxnLst/>
              <a:rect l="l" t="t" r="r" b="b"/>
              <a:pathLst>
                <a:path w="11208" h="16874" extrusionOk="0">
                  <a:moveTo>
                    <a:pt x="7480" y="0"/>
                  </a:moveTo>
                  <a:cubicBezTo>
                    <a:pt x="6293" y="0"/>
                    <a:pt x="4898" y="973"/>
                    <a:pt x="3503" y="3487"/>
                  </a:cubicBezTo>
                  <a:cubicBezTo>
                    <a:pt x="1" y="9830"/>
                    <a:pt x="390" y="16874"/>
                    <a:pt x="390" y="16874"/>
                  </a:cubicBezTo>
                  <a:cubicBezTo>
                    <a:pt x="10274" y="14305"/>
                    <a:pt x="11208" y="8624"/>
                    <a:pt x="10663" y="4149"/>
                  </a:cubicBezTo>
                  <a:cubicBezTo>
                    <a:pt x="10391" y="1902"/>
                    <a:pt x="9139" y="0"/>
                    <a:pt x="7480" y="0"/>
                  </a:cubicBezTo>
                  <a:close/>
                </a:path>
              </a:pathLst>
            </a:custGeom>
            <a:solidFill>
              <a:srgbClr val="F2848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4" name="Google Shape;1277;p40">
              <a:extLst>
                <a:ext uri="{FF2B5EF4-FFF2-40B4-BE49-F238E27FC236}">
                  <a16:creationId xmlns:a16="http://schemas.microsoft.com/office/drawing/2014/main" id="{6BDDDAFD-622A-835E-5FEA-2269BEFF0299}"/>
                </a:ext>
              </a:extLst>
            </p:cNvPr>
            <p:cNvSpPr/>
            <p:nvPr/>
          </p:nvSpPr>
          <p:spPr>
            <a:xfrm>
              <a:off x="-22438" y="3238343"/>
              <a:ext cx="75" cy="11777"/>
            </a:xfrm>
            <a:custGeom>
              <a:avLst/>
              <a:gdLst/>
              <a:ahLst/>
              <a:cxnLst/>
              <a:rect l="l" t="t" r="r" b="b"/>
              <a:pathLst>
                <a:path w="1" h="157" extrusionOk="0">
                  <a:moveTo>
                    <a:pt x="0" y="157"/>
                  </a:moveTo>
                  <a:lnTo>
                    <a:pt x="0" y="1"/>
                  </a:lnTo>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5" name="Google Shape;1278;p40">
              <a:extLst>
                <a:ext uri="{FF2B5EF4-FFF2-40B4-BE49-F238E27FC236}">
                  <a16:creationId xmlns:a16="http://schemas.microsoft.com/office/drawing/2014/main" id="{447F6DE9-F69D-8487-CC44-3D1DEAFB845A}"/>
                </a:ext>
              </a:extLst>
            </p:cNvPr>
            <p:cNvSpPr/>
            <p:nvPr/>
          </p:nvSpPr>
          <p:spPr>
            <a:xfrm>
              <a:off x="-45842" y="3215015"/>
              <a:ext cx="49732" cy="58433"/>
            </a:xfrm>
            <a:custGeom>
              <a:avLst/>
              <a:gdLst/>
              <a:ahLst/>
              <a:cxnLst/>
              <a:rect l="l" t="t" r="r" b="b"/>
              <a:pathLst>
                <a:path w="663" h="779" extrusionOk="0">
                  <a:moveTo>
                    <a:pt x="234" y="1"/>
                  </a:moveTo>
                  <a:cubicBezTo>
                    <a:pt x="196" y="1"/>
                    <a:pt x="118" y="40"/>
                    <a:pt x="79" y="78"/>
                  </a:cubicBezTo>
                  <a:lnTo>
                    <a:pt x="40" y="156"/>
                  </a:lnTo>
                  <a:cubicBezTo>
                    <a:pt x="1" y="195"/>
                    <a:pt x="1" y="273"/>
                    <a:pt x="1" y="312"/>
                  </a:cubicBezTo>
                  <a:lnTo>
                    <a:pt x="1" y="468"/>
                  </a:lnTo>
                  <a:cubicBezTo>
                    <a:pt x="1" y="507"/>
                    <a:pt x="1" y="545"/>
                    <a:pt x="1" y="584"/>
                  </a:cubicBezTo>
                  <a:cubicBezTo>
                    <a:pt x="40" y="623"/>
                    <a:pt x="40" y="662"/>
                    <a:pt x="79" y="701"/>
                  </a:cubicBezTo>
                  <a:cubicBezTo>
                    <a:pt x="118" y="701"/>
                    <a:pt x="157" y="740"/>
                    <a:pt x="196" y="740"/>
                  </a:cubicBezTo>
                  <a:cubicBezTo>
                    <a:pt x="234" y="779"/>
                    <a:pt x="273" y="779"/>
                    <a:pt x="312" y="779"/>
                  </a:cubicBezTo>
                  <a:lnTo>
                    <a:pt x="429" y="779"/>
                  </a:lnTo>
                  <a:cubicBezTo>
                    <a:pt x="468" y="779"/>
                    <a:pt x="507" y="740"/>
                    <a:pt x="546" y="701"/>
                  </a:cubicBezTo>
                  <a:lnTo>
                    <a:pt x="624" y="623"/>
                  </a:lnTo>
                  <a:cubicBezTo>
                    <a:pt x="662" y="584"/>
                    <a:pt x="662" y="507"/>
                    <a:pt x="662" y="468"/>
                  </a:cubicBezTo>
                  <a:lnTo>
                    <a:pt x="662" y="312"/>
                  </a:lnTo>
                  <a:cubicBezTo>
                    <a:pt x="662" y="273"/>
                    <a:pt x="662" y="234"/>
                    <a:pt x="624" y="195"/>
                  </a:cubicBezTo>
                  <a:cubicBezTo>
                    <a:pt x="624" y="156"/>
                    <a:pt x="585" y="117"/>
                    <a:pt x="546" y="78"/>
                  </a:cubicBezTo>
                  <a:cubicBezTo>
                    <a:pt x="507" y="40"/>
                    <a:pt x="429" y="1"/>
                    <a:pt x="312"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6" name="Google Shape;1279;p40">
              <a:extLst>
                <a:ext uri="{FF2B5EF4-FFF2-40B4-BE49-F238E27FC236}">
                  <a16:creationId xmlns:a16="http://schemas.microsoft.com/office/drawing/2014/main" id="{6D91DCF9-13B2-0472-B228-13C675115B27}"/>
                </a:ext>
              </a:extLst>
            </p:cNvPr>
            <p:cNvSpPr/>
            <p:nvPr/>
          </p:nvSpPr>
          <p:spPr>
            <a:xfrm>
              <a:off x="59247" y="3139105"/>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7" name="Google Shape;1280;p40">
              <a:extLst>
                <a:ext uri="{FF2B5EF4-FFF2-40B4-BE49-F238E27FC236}">
                  <a16:creationId xmlns:a16="http://schemas.microsoft.com/office/drawing/2014/main" id="{51D86C1D-5082-91BE-BFBF-6536C8A4A31F}"/>
                </a:ext>
              </a:extLst>
            </p:cNvPr>
            <p:cNvSpPr/>
            <p:nvPr/>
          </p:nvSpPr>
          <p:spPr>
            <a:xfrm>
              <a:off x="24218" y="3115702"/>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8" name="Google Shape;1281;p40">
              <a:extLst>
                <a:ext uri="{FF2B5EF4-FFF2-40B4-BE49-F238E27FC236}">
                  <a16:creationId xmlns:a16="http://schemas.microsoft.com/office/drawing/2014/main" id="{8A99F835-110A-EDB1-BF5E-E3E46D571565}"/>
                </a:ext>
              </a:extLst>
            </p:cNvPr>
            <p:cNvSpPr/>
            <p:nvPr/>
          </p:nvSpPr>
          <p:spPr>
            <a:xfrm>
              <a:off x="216918" y="3039867"/>
              <a:ext cx="75" cy="75"/>
            </a:xfrm>
            <a:custGeom>
              <a:avLst/>
              <a:gdLst/>
              <a:ahLst/>
              <a:cxnLst/>
              <a:rect l="l" t="t" r="r" b="b"/>
              <a:pathLst>
                <a:path w="1" h="1" extrusionOk="0">
                  <a:moveTo>
                    <a:pt x="0"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49" name="Google Shape;1282;p40">
              <a:extLst>
                <a:ext uri="{FF2B5EF4-FFF2-40B4-BE49-F238E27FC236}">
                  <a16:creationId xmlns:a16="http://schemas.microsoft.com/office/drawing/2014/main" id="{DEDE0C3A-05C4-B65B-AD3E-20C2699218BE}"/>
                </a:ext>
              </a:extLst>
            </p:cNvPr>
            <p:cNvSpPr/>
            <p:nvPr/>
          </p:nvSpPr>
          <p:spPr>
            <a:xfrm>
              <a:off x="187740" y="3013613"/>
              <a:ext cx="61358" cy="52657"/>
            </a:xfrm>
            <a:custGeom>
              <a:avLst/>
              <a:gdLst/>
              <a:ahLst/>
              <a:cxnLst/>
              <a:rect l="l" t="t" r="r" b="b"/>
              <a:pathLst>
                <a:path w="818" h="702" extrusionOk="0">
                  <a:moveTo>
                    <a:pt x="389" y="1"/>
                  </a:moveTo>
                  <a:cubicBezTo>
                    <a:pt x="0" y="39"/>
                    <a:pt x="0" y="623"/>
                    <a:pt x="389" y="701"/>
                  </a:cubicBezTo>
                  <a:cubicBezTo>
                    <a:pt x="817" y="623"/>
                    <a:pt x="817" y="39"/>
                    <a:pt x="389"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0" name="Google Shape;1283;p40">
              <a:extLst>
                <a:ext uri="{FF2B5EF4-FFF2-40B4-BE49-F238E27FC236}">
                  <a16:creationId xmlns:a16="http://schemas.microsoft.com/office/drawing/2014/main" id="{C887B521-6274-FE34-B450-F71648BF48DE}"/>
                </a:ext>
              </a:extLst>
            </p:cNvPr>
            <p:cNvSpPr/>
            <p:nvPr/>
          </p:nvSpPr>
          <p:spPr>
            <a:xfrm>
              <a:off x="88426" y="2969807"/>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1" name="Google Shape;1284;p40">
              <a:extLst>
                <a:ext uri="{FF2B5EF4-FFF2-40B4-BE49-F238E27FC236}">
                  <a16:creationId xmlns:a16="http://schemas.microsoft.com/office/drawing/2014/main" id="{370EA819-EC8F-5E95-2132-1AB330D7E909}"/>
                </a:ext>
              </a:extLst>
            </p:cNvPr>
            <p:cNvSpPr/>
            <p:nvPr/>
          </p:nvSpPr>
          <p:spPr>
            <a:xfrm>
              <a:off x="53472" y="2943554"/>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2" name="Google Shape;1285;p40">
              <a:extLst>
                <a:ext uri="{FF2B5EF4-FFF2-40B4-BE49-F238E27FC236}">
                  <a16:creationId xmlns:a16="http://schemas.microsoft.com/office/drawing/2014/main" id="{52630EFC-E012-E9F7-B6A0-299DAAED186B}"/>
                </a:ext>
              </a:extLst>
            </p:cNvPr>
            <p:cNvSpPr/>
            <p:nvPr/>
          </p:nvSpPr>
          <p:spPr>
            <a:xfrm>
              <a:off x="249023" y="2788883"/>
              <a:ext cx="75" cy="75"/>
            </a:xfrm>
            <a:custGeom>
              <a:avLst/>
              <a:gdLst/>
              <a:ahLst/>
              <a:cxnLst/>
              <a:rect l="l" t="t" r="r" b="b"/>
              <a:pathLst>
                <a:path w="1" h="1" extrusionOk="0">
                  <a:moveTo>
                    <a:pt x="0" y="0"/>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3" name="Google Shape;1286;p40">
              <a:extLst>
                <a:ext uri="{FF2B5EF4-FFF2-40B4-BE49-F238E27FC236}">
                  <a16:creationId xmlns:a16="http://schemas.microsoft.com/office/drawing/2014/main" id="{D8CA760A-ED99-A836-BC0F-C7D5DDB227D8}"/>
                </a:ext>
              </a:extLst>
            </p:cNvPr>
            <p:cNvSpPr/>
            <p:nvPr/>
          </p:nvSpPr>
          <p:spPr>
            <a:xfrm>
              <a:off x="213993" y="2765405"/>
              <a:ext cx="67134" cy="49807"/>
            </a:xfrm>
            <a:custGeom>
              <a:avLst/>
              <a:gdLst/>
              <a:ahLst/>
              <a:cxnLst/>
              <a:rect l="l" t="t" r="r" b="b"/>
              <a:pathLst>
                <a:path w="895" h="664" extrusionOk="0">
                  <a:moveTo>
                    <a:pt x="501" y="0"/>
                  </a:moveTo>
                  <a:cubicBezTo>
                    <a:pt x="490" y="0"/>
                    <a:pt x="479" y="1"/>
                    <a:pt x="467" y="2"/>
                  </a:cubicBezTo>
                  <a:cubicBezTo>
                    <a:pt x="0" y="2"/>
                    <a:pt x="0" y="663"/>
                    <a:pt x="467" y="663"/>
                  </a:cubicBezTo>
                  <a:cubicBezTo>
                    <a:pt x="884" y="663"/>
                    <a:pt x="895" y="0"/>
                    <a:pt x="50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4" name="Google Shape;1287;p40">
              <a:extLst>
                <a:ext uri="{FF2B5EF4-FFF2-40B4-BE49-F238E27FC236}">
                  <a16:creationId xmlns:a16="http://schemas.microsoft.com/office/drawing/2014/main" id="{DBFBB307-C468-F234-9120-334D83FC80FF}"/>
                </a:ext>
              </a:extLst>
            </p:cNvPr>
            <p:cNvSpPr/>
            <p:nvPr/>
          </p:nvSpPr>
          <p:spPr>
            <a:xfrm>
              <a:off x="158486" y="2669167"/>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5" name="Google Shape;1288;p40">
              <a:extLst>
                <a:ext uri="{FF2B5EF4-FFF2-40B4-BE49-F238E27FC236}">
                  <a16:creationId xmlns:a16="http://schemas.microsoft.com/office/drawing/2014/main" id="{34B55741-2085-E64C-3EB4-2617C9709AC0}"/>
                </a:ext>
              </a:extLst>
            </p:cNvPr>
            <p:cNvSpPr/>
            <p:nvPr/>
          </p:nvSpPr>
          <p:spPr>
            <a:xfrm>
              <a:off x="123456" y="2642914"/>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6" name="Google Shape;1289;p40">
              <a:extLst>
                <a:ext uri="{FF2B5EF4-FFF2-40B4-BE49-F238E27FC236}">
                  <a16:creationId xmlns:a16="http://schemas.microsoft.com/office/drawing/2014/main" id="{EA8DA899-B63D-EB95-0553-55B0642B9415}"/>
                </a:ext>
              </a:extLst>
            </p:cNvPr>
            <p:cNvSpPr/>
            <p:nvPr/>
          </p:nvSpPr>
          <p:spPr>
            <a:xfrm>
              <a:off x="260649" y="2529049"/>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7" name="Google Shape;1290;p40">
              <a:extLst>
                <a:ext uri="{FF2B5EF4-FFF2-40B4-BE49-F238E27FC236}">
                  <a16:creationId xmlns:a16="http://schemas.microsoft.com/office/drawing/2014/main" id="{CB93E562-5568-83F8-3B2C-0024416E0A53}"/>
                </a:ext>
              </a:extLst>
            </p:cNvPr>
            <p:cNvSpPr/>
            <p:nvPr/>
          </p:nvSpPr>
          <p:spPr>
            <a:xfrm>
              <a:off x="228545" y="2502795"/>
              <a:ext cx="61433" cy="52657"/>
            </a:xfrm>
            <a:custGeom>
              <a:avLst/>
              <a:gdLst/>
              <a:ahLst/>
              <a:cxnLst/>
              <a:rect l="l" t="t" r="r" b="b"/>
              <a:pathLst>
                <a:path w="819" h="702" extrusionOk="0">
                  <a:moveTo>
                    <a:pt x="429" y="1"/>
                  </a:moveTo>
                  <a:cubicBezTo>
                    <a:pt x="1" y="79"/>
                    <a:pt x="1" y="662"/>
                    <a:pt x="429" y="701"/>
                  </a:cubicBezTo>
                  <a:cubicBezTo>
                    <a:pt x="818" y="662"/>
                    <a:pt x="818" y="79"/>
                    <a:pt x="429"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8" name="Google Shape;1291;p40">
              <a:extLst>
                <a:ext uri="{FF2B5EF4-FFF2-40B4-BE49-F238E27FC236}">
                  <a16:creationId xmlns:a16="http://schemas.microsoft.com/office/drawing/2014/main" id="{DBF89B8D-4183-07A1-CE06-44CF29F64280}"/>
                </a:ext>
              </a:extLst>
            </p:cNvPr>
            <p:cNvSpPr/>
            <p:nvPr/>
          </p:nvSpPr>
          <p:spPr>
            <a:xfrm>
              <a:off x="199366" y="2438586"/>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59" name="Google Shape;1292;p40">
              <a:extLst>
                <a:ext uri="{FF2B5EF4-FFF2-40B4-BE49-F238E27FC236}">
                  <a16:creationId xmlns:a16="http://schemas.microsoft.com/office/drawing/2014/main" id="{5A929E67-6EC8-719F-2F82-3B2D2923DF4F}"/>
                </a:ext>
              </a:extLst>
            </p:cNvPr>
            <p:cNvSpPr/>
            <p:nvPr/>
          </p:nvSpPr>
          <p:spPr>
            <a:xfrm>
              <a:off x="164336" y="2415258"/>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0" name="Google Shape;1293;p40">
              <a:extLst>
                <a:ext uri="{FF2B5EF4-FFF2-40B4-BE49-F238E27FC236}">
                  <a16:creationId xmlns:a16="http://schemas.microsoft.com/office/drawing/2014/main" id="{2F02AB37-2101-9722-DE27-DA0FBAF9B38C}"/>
                </a:ext>
              </a:extLst>
            </p:cNvPr>
            <p:cNvSpPr/>
            <p:nvPr/>
          </p:nvSpPr>
          <p:spPr>
            <a:xfrm>
              <a:off x="339485" y="2298468"/>
              <a:ext cx="75" cy="75"/>
            </a:xfrm>
            <a:custGeom>
              <a:avLst/>
              <a:gdLst/>
              <a:ahLst/>
              <a:cxnLst/>
              <a:rect l="l" t="t" r="r" b="b"/>
              <a:pathLst>
                <a:path w="1" h="1" extrusionOk="0">
                  <a:moveTo>
                    <a:pt x="1"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1" name="Google Shape;1294;p40">
              <a:extLst>
                <a:ext uri="{FF2B5EF4-FFF2-40B4-BE49-F238E27FC236}">
                  <a16:creationId xmlns:a16="http://schemas.microsoft.com/office/drawing/2014/main" id="{02592723-05B4-988B-CA6C-B0B8D81FA8B4}"/>
                </a:ext>
              </a:extLst>
            </p:cNvPr>
            <p:cNvSpPr/>
            <p:nvPr/>
          </p:nvSpPr>
          <p:spPr>
            <a:xfrm>
              <a:off x="304455" y="2275140"/>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2" name="Google Shape;1295;p40">
              <a:extLst>
                <a:ext uri="{FF2B5EF4-FFF2-40B4-BE49-F238E27FC236}">
                  <a16:creationId xmlns:a16="http://schemas.microsoft.com/office/drawing/2014/main" id="{6288427F-BE73-99D2-E102-B5F7A54C9FBC}"/>
                </a:ext>
              </a:extLst>
            </p:cNvPr>
            <p:cNvSpPr/>
            <p:nvPr/>
          </p:nvSpPr>
          <p:spPr>
            <a:xfrm>
              <a:off x="389141" y="2149648"/>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3" name="Google Shape;1296;p40">
              <a:extLst>
                <a:ext uri="{FF2B5EF4-FFF2-40B4-BE49-F238E27FC236}">
                  <a16:creationId xmlns:a16="http://schemas.microsoft.com/office/drawing/2014/main" id="{47A4A60D-2B44-BA5E-C03B-7F362B94D14C}"/>
                </a:ext>
              </a:extLst>
            </p:cNvPr>
            <p:cNvSpPr/>
            <p:nvPr/>
          </p:nvSpPr>
          <p:spPr>
            <a:xfrm>
              <a:off x="354112" y="2123319"/>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4" name="Google Shape;1297;p40">
              <a:extLst>
                <a:ext uri="{FF2B5EF4-FFF2-40B4-BE49-F238E27FC236}">
                  <a16:creationId xmlns:a16="http://schemas.microsoft.com/office/drawing/2014/main" id="{5B304BD4-7A32-4BBA-8CE0-F72225B37DB1}"/>
                </a:ext>
              </a:extLst>
            </p:cNvPr>
            <p:cNvSpPr/>
            <p:nvPr/>
          </p:nvSpPr>
          <p:spPr>
            <a:xfrm>
              <a:off x="108904" y="2578705"/>
              <a:ext cx="75" cy="75"/>
            </a:xfrm>
            <a:custGeom>
              <a:avLst/>
              <a:gdLst/>
              <a:ahLst/>
              <a:cxnLst/>
              <a:rect l="l" t="t" r="r" b="b"/>
              <a:pathLst>
                <a:path w="1" h="1" extrusionOk="0">
                  <a:moveTo>
                    <a:pt x="0" y="0"/>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5" name="Google Shape;1298;p40">
              <a:extLst>
                <a:ext uri="{FF2B5EF4-FFF2-40B4-BE49-F238E27FC236}">
                  <a16:creationId xmlns:a16="http://schemas.microsoft.com/office/drawing/2014/main" id="{98775994-A6A8-4743-600E-F976E750211E}"/>
                </a:ext>
              </a:extLst>
            </p:cNvPr>
            <p:cNvSpPr/>
            <p:nvPr/>
          </p:nvSpPr>
          <p:spPr>
            <a:xfrm>
              <a:off x="76800" y="2555377"/>
              <a:ext cx="61358" cy="49657"/>
            </a:xfrm>
            <a:custGeom>
              <a:avLst/>
              <a:gdLst/>
              <a:ahLst/>
              <a:cxnLst/>
              <a:rect l="l" t="t" r="r" b="b"/>
              <a:pathLst>
                <a:path w="818" h="662" extrusionOk="0">
                  <a:moveTo>
                    <a:pt x="428" y="0"/>
                  </a:moveTo>
                  <a:cubicBezTo>
                    <a:pt x="0" y="39"/>
                    <a:pt x="0" y="623"/>
                    <a:pt x="428" y="662"/>
                  </a:cubicBezTo>
                  <a:cubicBezTo>
                    <a:pt x="818" y="623"/>
                    <a:pt x="818" y="39"/>
                    <a:pt x="42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6" name="Google Shape;1299;p40">
              <a:extLst>
                <a:ext uri="{FF2B5EF4-FFF2-40B4-BE49-F238E27FC236}">
                  <a16:creationId xmlns:a16="http://schemas.microsoft.com/office/drawing/2014/main" id="{FE54FF25-596F-F2BD-F247-E9CAD8334FD8}"/>
                </a:ext>
              </a:extLst>
            </p:cNvPr>
            <p:cNvSpPr/>
            <p:nvPr/>
          </p:nvSpPr>
          <p:spPr>
            <a:xfrm>
              <a:off x="47621" y="2800510"/>
              <a:ext cx="75" cy="75"/>
            </a:xfrm>
            <a:custGeom>
              <a:avLst/>
              <a:gdLst/>
              <a:ahLst/>
              <a:cxnLst/>
              <a:rect l="l" t="t" r="r" b="b"/>
              <a:pathLst>
                <a:path w="1" h="1" extrusionOk="0">
                  <a:moveTo>
                    <a:pt x="0"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7" name="Google Shape;1300;p40">
              <a:extLst>
                <a:ext uri="{FF2B5EF4-FFF2-40B4-BE49-F238E27FC236}">
                  <a16:creationId xmlns:a16="http://schemas.microsoft.com/office/drawing/2014/main" id="{8EC0669B-9F7E-47D8-8F83-65C2C56BD3FF}"/>
                </a:ext>
              </a:extLst>
            </p:cNvPr>
            <p:cNvSpPr/>
            <p:nvPr/>
          </p:nvSpPr>
          <p:spPr>
            <a:xfrm>
              <a:off x="15517" y="2774256"/>
              <a:ext cx="67209" cy="49732"/>
            </a:xfrm>
            <a:custGeom>
              <a:avLst/>
              <a:gdLst/>
              <a:ahLst/>
              <a:cxnLst/>
              <a:rect l="l" t="t" r="r" b="b"/>
              <a:pathLst>
                <a:path w="896" h="663" extrusionOk="0">
                  <a:moveTo>
                    <a:pt x="428" y="1"/>
                  </a:moveTo>
                  <a:cubicBezTo>
                    <a:pt x="0" y="1"/>
                    <a:pt x="0" y="662"/>
                    <a:pt x="428" y="662"/>
                  </a:cubicBezTo>
                  <a:cubicBezTo>
                    <a:pt x="895" y="662"/>
                    <a:pt x="895" y="1"/>
                    <a:pt x="42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8" name="Google Shape;1301;p40">
              <a:extLst>
                <a:ext uri="{FF2B5EF4-FFF2-40B4-BE49-F238E27FC236}">
                  <a16:creationId xmlns:a16="http://schemas.microsoft.com/office/drawing/2014/main" id="{75BB3101-A445-89EE-5633-85FB04288070}"/>
                </a:ext>
              </a:extLst>
            </p:cNvPr>
            <p:cNvSpPr/>
            <p:nvPr/>
          </p:nvSpPr>
          <p:spPr>
            <a:xfrm>
              <a:off x="158486" y="2858943"/>
              <a:ext cx="75" cy="75"/>
            </a:xfrm>
            <a:custGeom>
              <a:avLst/>
              <a:gdLst/>
              <a:ahLst/>
              <a:cxnLst/>
              <a:rect l="l" t="t" r="r" b="b"/>
              <a:pathLst>
                <a:path w="1" h="1" extrusionOk="0">
                  <a:moveTo>
                    <a:pt x="1" y="0"/>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69" name="Google Shape;1302;p40">
              <a:extLst>
                <a:ext uri="{FF2B5EF4-FFF2-40B4-BE49-F238E27FC236}">
                  <a16:creationId xmlns:a16="http://schemas.microsoft.com/office/drawing/2014/main" id="{AC9D9CFF-5EC1-969E-9F95-09E3C4D851EF}"/>
                </a:ext>
              </a:extLst>
            </p:cNvPr>
            <p:cNvSpPr/>
            <p:nvPr/>
          </p:nvSpPr>
          <p:spPr>
            <a:xfrm>
              <a:off x="123456" y="2835464"/>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0" name="Google Shape;1303;p40">
              <a:extLst>
                <a:ext uri="{FF2B5EF4-FFF2-40B4-BE49-F238E27FC236}">
                  <a16:creationId xmlns:a16="http://schemas.microsoft.com/office/drawing/2014/main" id="{137BBF5D-1E4E-813C-187D-231D1A4E732D}"/>
                </a:ext>
              </a:extLst>
            </p:cNvPr>
            <p:cNvSpPr/>
            <p:nvPr/>
          </p:nvSpPr>
          <p:spPr>
            <a:xfrm>
              <a:off x="-10812" y="3060344"/>
              <a:ext cx="75" cy="75"/>
            </a:xfrm>
            <a:custGeom>
              <a:avLst/>
              <a:gdLst/>
              <a:ahLst/>
              <a:cxnLst/>
              <a:rect l="l" t="t" r="r" b="b"/>
              <a:pathLst>
                <a:path w="1" h="1" extrusionOk="0">
                  <a:moveTo>
                    <a:pt x="1" y="0"/>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1" name="Google Shape;1304;p40">
              <a:extLst>
                <a:ext uri="{FF2B5EF4-FFF2-40B4-BE49-F238E27FC236}">
                  <a16:creationId xmlns:a16="http://schemas.microsoft.com/office/drawing/2014/main" id="{DB892128-33E7-588C-97AE-DACCF5CFD44F}"/>
                </a:ext>
              </a:extLst>
            </p:cNvPr>
            <p:cNvSpPr/>
            <p:nvPr/>
          </p:nvSpPr>
          <p:spPr>
            <a:xfrm>
              <a:off x="-42916" y="3034016"/>
              <a:ext cx="61433" cy="49732"/>
            </a:xfrm>
            <a:custGeom>
              <a:avLst/>
              <a:gdLst/>
              <a:ahLst/>
              <a:cxnLst/>
              <a:rect l="l" t="t" r="r" b="b"/>
              <a:pathLst>
                <a:path w="819" h="663" extrusionOk="0">
                  <a:moveTo>
                    <a:pt x="429" y="1"/>
                  </a:moveTo>
                  <a:cubicBezTo>
                    <a:pt x="1" y="40"/>
                    <a:pt x="1" y="624"/>
                    <a:pt x="429" y="663"/>
                  </a:cubicBezTo>
                  <a:cubicBezTo>
                    <a:pt x="818" y="624"/>
                    <a:pt x="818" y="40"/>
                    <a:pt x="429"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2" name="Google Shape;1305;p40">
              <a:extLst>
                <a:ext uri="{FF2B5EF4-FFF2-40B4-BE49-F238E27FC236}">
                  <a16:creationId xmlns:a16="http://schemas.microsoft.com/office/drawing/2014/main" id="{F9E9DE9E-012B-4047-52E4-3BEE5683C11A}"/>
                </a:ext>
              </a:extLst>
            </p:cNvPr>
            <p:cNvSpPr/>
            <p:nvPr/>
          </p:nvSpPr>
          <p:spPr>
            <a:xfrm>
              <a:off x="9666" y="2958181"/>
              <a:ext cx="75" cy="75"/>
            </a:xfrm>
            <a:custGeom>
              <a:avLst/>
              <a:gdLst/>
              <a:ahLst/>
              <a:cxnLst/>
              <a:rect l="l" t="t" r="r" b="b"/>
              <a:pathLst>
                <a:path w="1" h="1" extrusionOk="0">
                  <a:moveTo>
                    <a:pt x="0" y="0"/>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3" name="Google Shape;1306;p40">
              <a:extLst>
                <a:ext uri="{FF2B5EF4-FFF2-40B4-BE49-F238E27FC236}">
                  <a16:creationId xmlns:a16="http://schemas.microsoft.com/office/drawing/2014/main" id="{539AD708-7A15-AFD2-CEA7-8CA8D9B9E775}"/>
                </a:ext>
              </a:extLst>
            </p:cNvPr>
            <p:cNvSpPr/>
            <p:nvPr/>
          </p:nvSpPr>
          <p:spPr>
            <a:xfrm>
              <a:off x="-25364" y="2934778"/>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4" name="Google Shape;1307;p40">
              <a:extLst>
                <a:ext uri="{FF2B5EF4-FFF2-40B4-BE49-F238E27FC236}">
                  <a16:creationId xmlns:a16="http://schemas.microsoft.com/office/drawing/2014/main" id="{316B25D3-B4C1-74DD-302F-09E634C4FB72}"/>
                </a:ext>
              </a:extLst>
            </p:cNvPr>
            <p:cNvSpPr/>
            <p:nvPr/>
          </p:nvSpPr>
          <p:spPr>
            <a:xfrm>
              <a:off x="389141" y="2429810"/>
              <a:ext cx="75" cy="75"/>
            </a:xfrm>
            <a:custGeom>
              <a:avLst/>
              <a:gdLst/>
              <a:ahLst/>
              <a:cxnLst/>
              <a:rect l="l" t="t" r="r" b="b"/>
              <a:pathLst>
                <a:path w="1" h="1" extrusionOk="0">
                  <a:moveTo>
                    <a:pt x="0" y="1"/>
                  </a:move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5" name="Google Shape;1308;p40">
              <a:extLst>
                <a:ext uri="{FF2B5EF4-FFF2-40B4-BE49-F238E27FC236}">
                  <a16:creationId xmlns:a16="http://schemas.microsoft.com/office/drawing/2014/main" id="{E92D26CF-F190-FD64-A395-A4DB024B5EB0}"/>
                </a:ext>
              </a:extLst>
            </p:cNvPr>
            <p:cNvSpPr/>
            <p:nvPr/>
          </p:nvSpPr>
          <p:spPr>
            <a:xfrm>
              <a:off x="357037" y="2406482"/>
              <a:ext cx="61358" cy="49732"/>
            </a:xfrm>
            <a:custGeom>
              <a:avLst/>
              <a:gdLst/>
              <a:ahLst/>
              <a:cxnLst/>
              <a:rect l="l" t="t" r="r" b="b"/>
              <a:pathLst>
                <a:path w="818" h="663" extrusionOk="0">
                  <a:moveTo>
                    <a:pt x="428" y="1"/>
                  </a:moveTo>
                  <a:cubicBezTo>
                    <a:pt x="0" y="39"/>
                    <a:pt x="0" y="623"/>
                    <a:pt x="428" y="662"/>
                  </a:cubicBezTo>
                  <a:cubicBezTo>
                    <a:pt x="817" y="623"/>
                    <a:pt x="817" y="39"/>
                    <a:pt x="42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6" name="Google Shape;1309;p40">
              <a:extLst>
                <a:ext uri="{FF2B5EF4-FFF2-40B4-BE49-F238E27FC236}">
                  <a16:creationId xmlns:a16="http://schemas.microsoft.com/office/drawing/2014/main" id="{40C606AC-27E6-8B70-2763-4D0096DA258E}"/>
                </a:ext>
              </a:extLst>
            </p:cNvPr>
            <p:cNvSpPr/>
            <p:nvPr/>
          </p:nvSpPr>
          <p:spPr>
            <a:xfrm>
              <a:off x="529185" y="212917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7" name="Google Shape;1310;p40">
              <a:extLst>
                <a:ext uri="{FF2B5EF4-FFF2-40B4-BE49-F238E27FC236}">
                  <a16:creationId xmlns:a16="http://schemas.microsoft.com/office/drawing/2014/main" id="{E0C5CFDE-6B7A-77DD-D763-81D7D3109F3A}"/>
                </a:ext>
              </a:extLst>
            </p:cNvPr>
            <p:cNvSpPr/>
            <p:nvPr/>
          </p:nvSpPr>
          <p:spPr>
            <a:xfrm>
              <a:off x="494155" y="2102917"/>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8" name="Google Shape;1311;p40">
              <a:extLst>
                <a:ext uri="{FF2B5EF4-FFF2-40B4-BE49-F238E27FC236}">
                  <a16:creationId xmlns:a16="http://schemas.microsoft.com/office/drawing/2014/main" id="{36A37B85-3F14-F0A1-A13B-638BE4ED12DE}"/>
                </a:ext>
              </a:extLst>
            </p:cNvPr>
            <p:cNvSpPr/>
            <p:nvPr/>
          </p:nvSpPr>
          <p:spPr>
            <a:xfrm>
              <a:off x="897034" y="3197388"/>
              <a:ext cx="61283" cy="46881"/>
            </a:xfrm>
            <a:custGeom>
              <a:avLst/>
              <a:gdLst/>
              <a:ahLst/>
              <a:cxnLst/>
              <a:rect l="l" t="t" r="r" b="b"/>
              <a:pathLst>
                <a:path w="817" h="625" extrusionOk="0">
                  <a:moveTo>
                    <a:pt x="462" y="0"/>
                  </a:moveTo>
                  <a:cubicBezTo>
                    <a:pt x="451" y="0"/>
                    <a:pt x="440" y="1"/>
                    <a:pt x="428" y="2"/>
                  </a:cubicBezTo>
                  <a:cubicBezTo>
                    <a:pt x="0" y="2"/>
                    <a:pt x="0" y="625"/>
                    <a:pt x="428" y="625"/>
                  </a:cubicBezTo>
                  <a:cubicBezTo>
                    <a:pt x="805" y="587"/>
                    <a:pt x="817" y="0"/>
                    <a:pt x="462"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79" name="Google Shape;1312;p40">
              <a:extLst>
                <a:ext uri="{FF2B5EF4-FFF2-40B4-BE49-F238E27FC236}">
                  <a16:creationId xmlns:a16="http://schemas.microsoft.com/office/drawing/2014/main" id="{E7458173-8CF1-15DE-0F00-285BDE7EBBB4}"/>
                </a:ext>
              </a:extLst>
            </p:cNvPr>
            <p:cNvSpPr/>
            <p:nvPr/>
          </p:nvSpPr>
          <p:spPr>
            <a:xfrm>
              <a:off x="911586" y="2987360"/>
              <a:ext cx="55507" cy="46731"/>
            </a:xfrm>
            <a:custGeom>
              <a:avLst/>
              <a:gdLst/>
              <a:ahLst/>
              <a:cxnLst/>
              <a:rect l="l" t="t" r="r" b="b"/>
              <a:pathLst>
                <a:path w="740" h="623" extrusionOk="0">
                  <a:moveTo>
                    <a:pt x="351" y="0"/>
                  </a:moveTo>
                  <a:cubicBezTo>
                    <a:pt x="1" y="39"/>
                    <a:pt x="1" y="545"/>
                    <a:pt x="351" y="623"/>
                  </a:cubicBezTo>
                  <a:cubicBezTo>
                    <a:pt x="740" y="545"/>
                    <a:pt x="740" y="39"/>
                    <a:pt x="35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0" name="Google Shape;1313;p40">
              <a:extLst>
                <a:ext uri="{FF2B5EF4-FFF2-40B4-BE49-F238E27FC236}">
                  <a16:creationId xmlns:a16="http://schemas.microsoft.com/office/drawing/2014/main" id="{A9E86628-B328-1F44-EB9F-0141949E6826}"/>
                </a:ext>
              </a:extLst>
            </p:cNvPr>
            <p:cNvSpPr/>
            <p:nvPr/>
          </p:nvSpPr>
          <p:spPr>
            <a:xfrm>
              <a:off x="1066332" y="2835539"/>
              <a:ext cx="64284" cy="46806"/>
            </a:xfrm>
            <a:custGeom>
              <a:avLst/>
              <a:gdLst/>
              <a:ahLst/>
              <a:cxnLst/>
              <a:rect l="l" t="t" r="r" b="b"/>
              <a:pathLst>
                <a:path w="857" h="624" extrusionOk="0">
                  <a:moveTo>
                    <a:pt x="428" y="1"/>
                  </a:moveTo>
                  <a:cubicBezTo>
                    <a:pt x="0" y="1"/>
                    <a:pt x="0" y="623"/>
                    <a:pt x="428" y="623"/>
                  </a:cubicBezTo>
                  <a:cubicBezTo>
                    <a:pt x="856" y="623"/>
                    <a:pt x="856" y="1"/>
                    <a:pt x="42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1" name="Google Shape;1314;p40">
              <a:extLst>
                <a:ext uri="{FF2B5EF4-FFF2-40B4-BE49-F238E27FC236}">
                  <a16:creationId xmlns:a16="http://schemas.microsoft.com/office/drawing/2014/main" id="{1928D678-DD36-6228-DEB5-F274E7A7F69B}"/>
                </a:ext>
              </a:extLst>
            </p:cNvPr>
            <p:cNvSpPr/>
            <p:nvPr/>
          </p:nvSpPr>
          <p:spPr>
            <a:xfrm>
              <a:off x="1072107" y="2695421"/>
              <a:ext cx="52657" cy="46806"/>
            </a:xfrm>
            <a:custGeom>
              <a:avLst/>
              <a:gdLst/>
              <a:ahLst/>
              <a:cxnLst/>
              <a:rect l="l" t="t" r="r" b="b"/>
              <a:pathLst>
                <a:path w="702" h="624" extrusionOk="0">
                  <a:moveTo>
                    <a:pt x="351" y="1"/>
                  </a:moveTo>
                  <a:cubicBezTo>
                    <a:pt x="1" y="40"/>
                    <a:pt x="1" y="585"/>
                    <a:pt x="351" y="624"/>
                  </a:cubicBezTo>
                  <a:cubicBezTo>
                    <a:pt x="701" y="585"/>
                    <a:pt x="701" y="40"/>
                    <a:pt x="351"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2" name="Google Shape;1315;p40">
              <a:extLst>
                <a:ext uri="{FF2B5EF4-FFF2-40B4-BE49-F238E27FC236}">
                  <a16:creationId xmlns:a16="http://schemas.microsoft.com/office/drawing/2014/main" id="{C803F035-2FFB-D34F-BD84-66A99AB75450}"/>
                </a:ext>
              </a:extLst>
            </p:cNvPr>
            <p:cNvSpPr/>
            <p:nvPr/>
          </p:nvSpPr>
          <p:spPr>
            <a:xfrm>
              <a:off x="1148018" y="2546601"/>
              <a:ext cx="61358" cy="46806"/>
            </a:xfrm>
            <a:custGeom>
              <a:avLst/>
              <a:gdLst/>
              <a:ahLst/>
              <a:cxnLst/>
              <a:rect l="l" t="t" r="r" b="b"/>
              <a:pathLst>
                <a:path w="818" h="624" extrusionOk="0">
                  <a:moveTo>
                    <a:pt x="390" y="0"/>
                  </a:moveTo>
                  <a:cubicBezTo>
                    <a:pt x="1" y="0"/>
                    <a:pt x="1" y="623"/>
                    <a:pt x="390" y="623"/>
                  </a:cubicBezTo>
                  <a:cubicBezTo>
                    <a:pt x="818" y="623"/>
                    <a:pt x="818" y="0"/>
                    <a:pt x="390"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3" name="Google Shape;1316;p40">
              <a:extLst>
                <a:ext uri="{FF2B5EF4-FFF2-40B4-BE49-F238E27FC236}">
                  <a16:creationId xmlns:a16="http://schemas.microsoft.com/office/drawing/2014/main" id="{03C3875D-87ED-A5AF-1A74-3A3ED35C259A}"/>
                </a:ext>
              </a:extLst>
            </p:cNvPr>
            <p:cNvSpPr/>
            <p:nvPr/>
          </p:nvSpPr>
          <p:spPr>
            <a:xfrm>
              <a:off x="1250181" y="2456139"/>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4" name="Google Shape;1317;p40">
              <a:extLst>
                <a:ext uri="{FF2B5EF4-FFF2-40B4-BE49-F238E27FC236}">
                  <a16:creationId xmlns:a16="http://schemas.microsoft.com/office/drawing/2014/main" id="{3FB7A175-69F5-C9D7-FA34-306600B5309F}"/>
                </a:ext>
              </a:extLst>
            </p:cNvPr>
            <p:cNvSpPr/>
            <p:nvPr/>
          </p:nvSpPr>
          <p:spPr>
            <a:xfrm>
              <a:off x="1221002" y="2286841"/>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5" name="Google Shape;1318;p40">
              <a:extLst>
                <a:ext uri="{FF2B5EF4-FFF2-40B4-BE49-F238E27FC236}">
                  <a16:creationId xmlns:a16="http://schemas.microsoft.com/office/drawing/2014/main" id="{5B4B3D7D-D84C-74A9-DF0D-1570395ADED9}"/>
                </a:ext>
              </a:extLst>
            </p:cNvPr>
            <p:cNvSpPr/>
            <p:nvPr/>
          </p:nvSpPr>
          <p:spPr>
            <a:xfrm>
              <a:off x="1317315" y="2196304"/>
              <a:ext cx="61358" cy="46806"/>
            </a:xfrm>
            <a:custGeom>
              <a:avLst/>
              <a:gdLst/>
              <a:ahLst/>
              <a:cxnLst/>
              <a:rect l="l" t="t" r="r" b="b"/>
              <a:pathLst>
                <a:path w="818" h="624" extrusionOk="0">
                  <a:moveTo>
                    <a:pt x="429" y="1"/>
                  </a:moveTo>
                  <a:cubicBezTo>
                    <a:pt x="1" y="1"/>
                    <a:pt x="1" y="623"/>
                    <a:pt x="429" y="623"/>
                  </a:cubicBezTo>
                  <a:cubicBezTo>
                    <a:pt x="818" y="623"/>
                    <a:pt x="818" y="1"/>
                    <a:pt x="429"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6" name="Google Shape;1319;p40">
              <a:extLst>
                <a:ext uri="{FF2B5EF4-FFF2-40B4-BE49-F238E27FC236}">
                  <a16:creationId xmlns:a16="http://schemas.microsoft.com/office/drawing/2014/main" id="{CB12C193-257E-0DE8-E9BE-84AD7618D4A4}"/>
                </a:ext>
              </a:extLst>
            </p:cNvPr>
            <p:cNvSpPr/>
            <p:nvPr/>
          </p:nvSpPr>
          <p:spPr>
            <a:xfrm>
              <a:off x="756915" y="3165433"/>
              <a:ext cx="61358" cy="46731"/>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7" name="Google Shape;1320;p40">
              <a:extLst>
                <a:ext uri="{FF2B5EF4-FFF2-40B4-BE49-F238E27FC236}">
                  <a16:creationId xmlns:a16="http://schemas.microsoft.com/office/drawing/2014/main" id="{F9E331A0-D062-F91A-D47B-7EBEB962CBC7}"/>
                </a:ext>
              </a:extLst>
            </p:cNvPr>
            <p:cNvSpPr/>
            <p:nvPr/>
          </p:nvSpPr>
          <p:spPr>
            <a:xfrm>
              <a:off x="727737" y="3317179"/>
              <a:ext cx="61358" cy="46806"/>
            </a:xfrm>
            <a:custGeom>
              <a:avLst/>
              <a:gdLst/>
              <a:ahLst/>
              <a:cxnLst/>
              <a:rect l="l" t="t" r="r" b="b"/>
              <a:pathLst>
                <a:path w="818" h="624" extrusionOk="0">
                  <a:moveTo>
                    <a:pt x="428" y="1"/>
                  </a:moveTo>
                  <a:cubicBezTo>
                    <a:pt x="0" y="1"/>
                    <a:pt x="0" y="623"/>
                    <a:pt x="428" y="623"/>
                  </a:cubicBezTo>
                  <a:cubicBezTo>
                    <a:pt x="817" y="623"/>
                    <a:pt x="817" y="1"/>
                    <a:pt x="42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8" name="Google Shape;1321;p40">
              <a:extLst>
                <a:ext uri="{FF2B5EF4-FFF2-40B4-BE49-F238E27FC236}">
                  <a16:creationId xmlns:a16="http://schemas.microsoft.com/office/drawing/2014/main" id="{073E69B2-1929-B4B4-70E3-B91D9A357D1A}"/>
                </a:ext>
              </a:extLst>
            </p:cNvPr>
            <p:cNvSpPr/>
            <p:nvPr/>
          </p:nvSpPr>
          <p:spPr>
            <a:xfrm>
              <a:off x="949541" y="2815137"/>
              <a:ext cx="55507" cy="46806"/>
            </a:xfrm>
            <a:custGeom>
              <a:avLst/>
              <a:gdLst/>
              <a:ahLst/>
              <a:cxnLst/>
              <a:rect l="l" t="t" r="r" b="b"/>
              <a:pathLst>
                <a:path w="740" h="624" extrusionOk="0">
                  <a:moveTo>
                    <a:pt x="390" y="0"/>
                  </a:moveTo>
                  <a:cubicBezTo>
                    <a:pt x="0" y="39"/>
                    <a:pt x="0" y="584"/>
                    <a:pt x="390" y="623"/>
                  </a:cubicBezTo>
                  <a:cubicBezTo>
                    <a:pt x="740" y="584"/>
                    <a:pt x="740" y="39"/>
                    <a:pt x="390"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89" name="Google Shape;1322;p40">
              <a:extLst>
                <a:ext uri="{FF2B5EF4-FFF2-40B4-BE49-F238E27FC236}">
                  <a16:creationId xmlns:a16="http://schemas.microsoft.com/office/drawing/2014/main" id="{15143575-9601-D0F4-F940-85139F3578F6}"/>
                </a:ext>
              </a:extLst>
            </p:cNvPr>
            <p:cNvSpPr/>
            <p:nvPr/>
          </p:nvSpPr>
          <p:spPr>
            <a:xfrm>
              <a:off x="809422" y="3036941"/>
              <a:ext cx="55507" cy="46806"/>
            </a:xfrm>
            <a:custGeom>
              <a:avLst/>
              <a:gdLst/>
              <a:ahLst/>
              <a:cxnLst/>
              <a:rect l="l" t="t" r="r" b="b"/>
              <a:pathLst>
                <a:path w="740" h="624" extrusionOk="0">
                  <a:moveTo>
                    <a:pt x="390" y="1"/>
                  </a:moveTo>
                  <a:cubicBezTo>
                    <a:pt x="1" y="40"/>
                    <a:pt x="1" y="585"/>
                    <a:pt x="390" y="624"/>
                  </a:cubicBezTo>
                  <a:cubicBezTo>
                    <a:pt x="740" y="585"/>
                    <a:pt x="740" y="40"/>
                    <a:pt x="390"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0" name="Google Shape;1323;p40">
              <a:extLst>
                <a:ext uri="{FF2B5EF4-FFF2-40B4-BE49-F238E27FC236}">
                  <a16:creationId xmlns:a16="http://schemas.microsoft.com/office/drawing/2014/main" id="{D8116A37-1647-FB78-127C-5F7BEE6EC536}"/>
                </a:ext>
              </a:extLst>
            </p:cNvPr>
            <p:cNvSpPr/>
            <p:nvPr/>
          </p:nvSpPr>
          <p:spPr>
            <a:xfrm>
              <a:off x="1051705" y="3066195"/>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1" name="Google Shape;1324;p40">
              <a:extLst>
                <a:ext uri="{FF2B5EF4-FFF2-40B4-BE49-F238E27FC236}">
                  <a16:creationId xmlns:a16="http://schemas.microsoft.com/office/drawing/2014/main" id="{81AEDC8A-6935-26FC-5525-55772B0B56C6}"/>
                </a:ext>
              </a:extLst>
            </p:cNvPr>
            <p:cNvSpPr/>
            <p:nvPr/>
          </p:nvSpPr>
          <p:spPr>
            <a:xfrm>
              <a:off x="1250181" y="2896898"/>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2" name="Google Shape;1325;p40">
              <a:extLst>
                <a:ext uri="{FF2B5EF4-FFF2-40B4-BE49-F238E27FC236}">
                  <a16:creationId xmlns:a16="http://schemas.microsoft.com/office/drawing/2014/main" id="{6F3164BE-4E63-583C-0CB4-E263DE079913}"/>
                </a:ext>
              </a:extLst>
            </p:cNvPr>
            <p:cNvSpPr/>
            <p:nvPr/>
          </p:nvSpPr>
          <p:spPr>
            <a:xfrm>
              <a:off x="1080884" y="2946479"/>
              <a:ext cx="55507" cy="46806"/>
            </a:xfrm>
            <a:custGeom>
              <a:avLst/>
              <a:gdLst/>
              <a:ahLst/>
              <a:cxnLst/>
              <a:rect l="l" t="t" r="r" b="b"/>
              <a:pathLst>
                <a:path w="740" h="624" extrusionOk="0">
                  <a:moveTo>
                    <a:pt x="351" y="1"/>
                  </a:moveTo>
                  <a:cubicBezTo>
                    <a:pt x="1" y="39"/>
                    <a:pt x="1" y="584"/>
                    <a:pt x="351" y="623"/>
                  </a:cubicBezTo>
                  <a:cubicBezTo>
                    <a:pt x="740" y="584"/>
                    <a:pt x="740" y="39"/>
                    <a:pt x="351"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3" name="Google Shape;1326;p40">
              <a:extLst>
                <a:ext uri="{FF2B5EF4-FFF2-40B4-BE49-F238E27FC236}">
                  <a16:creationId xmlns:a16="http://schemas.microsoft.com/office/drawing/2014/main" id="{1C8EA0D3-D03E-FD32-29A9-943D148CEF1F}"/>
                </a:ext>
              </a:extLst>
            </p:cNvPr>
            <p:cNvSpPr/>
            <p:nvPr/>
          </p:nvSpPr>
          <p:spPr>
            <a:xfrm>
              <a:off x="1142167" y="3156657"/>
              <a:ext cx="52657" cy="46731"/>
            </a:xfrm>
            <a:custGeom>
              <a:avLst/>
              <a:gdLst/>
              <a:ahLst/>
              <a:cxnLst/>
              <a:rect l="l" t="t" r="r" b="b"/>
              <a:pathLst>
                <a:path w="702" h="623" extrusionOk="0">
                  <a:moveTo>
                    <a:pt x="351" y="0"/>
                  </a:moveTo>
                  <a:cubicBezTo>
                    <a:pt x="1" y="39"/>
                    <a:pt x="1" y="584"/>
                    <a:pt x="351" y="623"/>
                  </a:cubicBezTo>
                  <a:cubicBezTo>
                    <a:pt x="701" y="584"/>
                    <a:pt x="701" y="39"/>
                    <a:pt x="35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4" name="Google Shape;1327;p40">
              <a:extLst>
                <a:ext uri="{FF2B5EF4-FFF2-40B4-BE49-F238E27FC236}">
                  <a16:creationId xmlns:a16="http://schemas.microsoft.com/office/drawing/2014/main" id="{6F4ED530-29EA-6CAB-FF82-F5B23F5F7897}"/>
                </a:ext>
              </a:extLst>
            </p:cNvPr>
            <p:cNvSpPr/>
            <p:nvPr/>
          </p:nvSpPr>
          <p:spPr>
            <a:xfrm>
              <a:off x="1019600" y="3276298"/>
              <a:ext cx="55507" cy="46806"/>
            </a:xfrm>
            <a:custGeom>
              <a:avLst/>
              <a:gdLst/>
              <a:ahLst/>
              <a:cxnLst/>
              <a:rect l="l" t="t" r="r" b="b"/>
              <a:pathLst>
                <a:path w="740" h="624" extrusionOk="0">
                  <a:moveTo>
                    <a:pt x="390" y="1"/>
                  </a:moveTo>
                  <a:cubicBezTo>
                    <a:pt x="0" y="40"/>
                    <a:pt x="0" y="585"/>
                    <a:pt x="390" y="623"/>
                  </a:cubicBezTo>
                  <a:cubicBezTo>
                    <a:pt x="740" y="585"/>
                    <a:pt x="740" y="40"/>
                    <a:pt x="390"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5" name="Google Shape;1328;p40">
              <a:extLst>
                <a:ext uri="{FF2B5EF4-FFF2-40B4-BE49-F238E27FC236}">
                  <a16:creationId xmlns:a16="http://schemas.microsoft.com/office/drawing/2014/main" id="{DCE65ADC-A155-1346-52A5-9DC714E71709}"/>
                </a:ext>
              </a:extLst>
            </p:cNvPr>
            <p:cNvSpPr/>
            <p:nvPr/>
          </p:nvSpPr>
          <p:spPr>
            <a:xfrm>
              <a:off x="1305614" y="2736301"/>
              <a:ext cx="46806" cy="55582"/>
            </a:xfrm>
            <a:custGeom>
              <a:avLst/>
              <a:gdLst/>
              <a:ahLst/>
              <a:cxnLst/>
              <a:rect l="l" t="t" r="r" b="b"/>
              <a:pathLst>
                <a:path w="624" h="741" extrusionOk="0">
                  <a:moveTo>
                    <a:pt x="234" y="1"/>
                  </a:moveTo>
                  <a:cubicBezTo>
                    <a:pt x="157" y="1"/>
                    <a:pt x="118" y="40"/>
                    <a:pt x="79" y="79"/>
                  </a:cubicBezTo>
                  <a:lnTo>
                    <a:pt x="40" y="156"/>
                  </a:lnTo>
                  <a:cubicBezTo>
                    <a:pt x="1" y="195"/>
                    <a:pt x="1" y="234"/>
                    <a:pt x="1" y="312"/>
                  </a:cubicBezTo>
                  <a:lnTo>
                    <a:pt x="1" y="429"/>
                  </a:lnTo>
                  <a:cubicBezTo>
                    <a:pt x="1" y="468"/>
                    <a:pt x="1" y="507"/>
                    <a:pt x="40" y="546"/>
                  </a:cubicBezTo>
                  <a:cubicBezTo>
                    <a:pt x="40" y="584"/>
                    <a:pt x="40" y="623"/>
                    <a:pt x="79" y="662"/>
                  </a:cubicBezTo>
                  <a:cubicBezTo>
                    <a:pt x="118" y="662"/>
                    <a:pt x="157" y="701"/>
                    <a:pt x="196" y="701"/>
                  </a:cubicBezTo>
                  <a:cubicBezTo>
                    <a:pt x="234" y="740"/>
                    <a:pt x="273" y="740"/>
                    <a:pt x="312" y="740"/>
                  </a:cubicBezTo>
                  <a:lnTo>
                    <a:pt x="390" y="740"/>
                  </a:lnTo>
                  <a:cubicBezTo>
                    <a:pt x="429" y="740"/>
                    <a:pt x="468" y="701"/>
                    <a:pt x="546" y="662"/>
                  </a:cubicBezTo>
                  <a:lnTo>
                    <a:pt x="585" y="623"/>
                  </a:lnTo>
                  <a:cubicBezTo>
                    <a:pt x="585" y="546"/>
                    <a:pt x="624" y="507"/>
                    <a:pt x="624" y="429"/>
                  </a:cubicBezTo>
                  <a:lnTo>
                    <a:pt x="624" y="312"/>
                  </a:lnTo>
                  <a:cubicBezTo>
                    <a:pt x="624" y="273"/>
                    <a:pt x="624" y="234"/>
                    <a:pt x="585" y="195"/>
                  </a:cubicBezTo>
                  <a:cubicBezTo>
                    <a:pt x="585" y="156"/>
                    <a:pt x="546" y="118"/>
                    <a:pt x="546" y="79"/>
                  </a:cubicBezTo>
                  <a:cubicBezTo>
                    <a:pt x="507" y="40"/>
                    <a:pt x="468" y="40"/>
                    <a:pt x="429" y="40"/>
                  </a:cubicBezTo>
                  <a:cubicBezTo>
                    <a:pt x="390" y="1"/>
                    <a:pt x="351" y="1"/>
                    <a:pt x="312"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6" name="Google Shape;1329;p40">
              <a:extLst>
                <a:ext uri="{FF2B5EF4-FFF2-40B4-BE49-F238E27FC236}">
                  <a16:creationId xmlns:a16="http://schemas.microsoft.com/office/drawing/2014/main" id="{C9197D0C-DDF1-CC82-6FEC-0B5C152A1C92}"/>
                </a:ext>
              </a:extLst>
            </p:cNvPr>
            <p:cNvSpPr/>
            <p:nvPr/>
          </p:nvSpPr>
          <p:spPr>
            <a:xfrm>
              <a:off x="1215152" y="2666242"/>
              <a:ext cx="46806" cy="55582"/>
            </a:xfrm>
            <a:custGeom>
              <a:avLst/>
              <a:gdLst/>
              <a:ahLst/>
              <a:cxnLst/>
              <a:rect l="l" t="t" r="r" b="b"/>
              <a:pathLst>
                <a:path w="624" h="741" extrusionOk="0">
                  <a:moveTo>
                    <a:pt x="234" y="1"/>
                  </a:moveTo>
                  <a:cubicBezTo>
                    <a:pt x="156" y="1"/>
                    <a:pt x="117" y="40"/>
                    <a:pt x="78" y="79"/>
                  </a:cubicBezTo>
                  <a:lnTo>
                    <a:pt x="40" y="157"/>
                  </a:lnTo>
                  <a:cubicBezTo>
                    <a:pt x="1" y="195"/>
                    <a:pt x="1" y="234"/>
                    <a:pt x="1" y="312"/>
                  </a:cubicBezTo>
                  <a:lnTo>
                    <a:pt x="1" y="429"/>
                  </a:lnTo>
                  <a:cubicBezTo>
                    <a:pt x="1" y="468"/>
                    <a:pt x="1" y="507"/>
                    <a:pt x="40" y="546"/>
                  </a:cubicBezTo>
                  <a:cubicBezTo>
                    <a:pt x="40" y="623"/>
                    <a:pt x="117" y="701"/>
                    <a:pt x="195" y="701"/>
                  </a:cubicBezTo>
                  <a:cubicBezTo>
                    <a:pt x="234" y="740"/>
                    <a:pt x="273" y="740"/>
                    <a:pt x="312" y="740"/>
                  </a:cubicBezTo>
                  <a:lnTo>
                    <a:pt x="390" y="740"/>
                  </a:lnTo>
                  <a:cubicBezTo>
                    <a:pt x="429" y="740"/>
                    <a:pt x="506" y="701"/>
                    <a:pt x="545" y="662"/>
                  </a:cubicBezTo>
                  <a:lnTo>
                    <a:pt x="584" y="585"/>
                  </a:lnTo>
                  <a:cubicBezTo>
                    <a:pt x="623" y="546"/>
                    <a:pt x="623" y="507"/>
                    <a:pt x="623" y="429"/>
                  </a:cubicBezTo>
                  <a:lnTo>
                    <a:pt x="623" y="312"/>
                  </a:lnTo>
                  <a:cubicBezTo>
                    <a:pt x="623" y="273"/>
                    <a:pt x="623" y="234"/>
                    <a:pt x="584" y="195"/>
                  </a:cubicBezTo>
                  <a:cubicBezTo>
                    <a:pt x="584" y="157"/>
                    <a:pt x="545" y="118"/>
                    <a:pt x="545" y="79"/>
                  </a:cubicBezTo>
                  <a:cubicBezTo>
                    <a:pt x="506" y="40"/>
                    <a:pt x="468" y="40"/>
                    <a:pt x="429" y="40"/>
                  </a:cubicBezTo>
                  <a:cubicBezTo>
                    <a:pt x="390" y="1"/>
                    <a:pt x="351" y="1"/>
                    <a:pt x="312"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7" name="Google Shape;1330;p40">
              <a:extLst>
                <a:ext uri="{FF2B5EF4-FFF2-40B4-BE49-F238E27FC236}">
                  <a16:creationId xmlns:a16="http://schemas.microsoft.com/office/drawing/2014/main" id="{8110A6B5-5F9B-92E8-05B6-3B090C465C12}"/>
                </a:ext>
              </a:extLst>
            </p:cNvPr>
            <p:cNvSpPr/>
            <p:nvPr/>
          </p:nvSpPr>
          <p:spPr>
            <a:xfrm>
              <a:off x="1311464" y="2555377"/>
              <a:ext cx="55582" cy="46731"/>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8" name="Google Shape;1331;p40">
              <a:extLst>
                <a:ext uri="{FF2B5EF4-FFF2-40B4-BE49-F238E27FC236}">
                  <a16:creationId xmlns:a16="http://schemas.microsoft.com/office/drawing/2014/main" id="{46054813-4156-E30E-5E1B-81B4D621146E}"/>
                </a:ext>
              </a:extLst>
            </p:cNvPr>
            <p:cNvSpPr/>
            <p:nvPr/>
          </p:nvSpPr>
          <p:spPr>
            <a:xfrm>
              <a:off x="1358196" y="2345199"/>
              <a:ext cx="64284" cy="46731"/>
            </a:xfrm>
            <a:custGeom>
              <a:avLst/>
              <a:gdLst/>
              <a:ahLst/>
              <a:cxnLst/>
              <a:rect l="l" t="t" r="r" b="b"/>
              <a:pathLst>
                <a:path w="857" h="623" extrusionOk="0">
                  <a:moveTo>
                    <a:pt x="428" y="0"/>
                  </a:moveTo>
                  <a:cubicBezTo>
                    <a:pt x="0" y="0"/>
                    <a:pt x="0" y="623"/>
                    <a:pt x="428" y="623"/>
                  </a:cubicBezTo>
                  <a:cubicBezTo>
                    <a:pt x="856" y="623"/>
                    <a:pt x="856" y="0"/>
                    <a:pt x="42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99" name="Google Shape;1332;p40">
              <a:extLst>
                <a:ext uri="{FF2B5EF4-FFF2-40B4-BE49-F238E27FC236}">
                  <a16:creationId xmlns:a16="http://schemas.microsoft.com/office/drawing/2014/main" id="{F3810159-B669-0584-D3D3-3E5C773226BA}"/>
                </a:ext>
              </a:extLst>
            </p:cNvPr>
            <p:cNvSpPr/>
            <p:nvPr/>
          </p:nvSpPr>
          <p:spPr>
            <a:xfrm>
              <a:off x="1156794" y="2394781"/>
              <a:ext cx="61358" cy="46806"/>
            </a:xfrm>
            <a:custGeom>
              <a:avLst/>
              <a:gdLst/>
              <a:ahLst/>
              <a:cxnLst/>
              <a:rect l="l" t="t" r="r" b="b"/>
              <a:pathLst>
                <a:path w="818" h="624" extrusionOk="0">
                  <a:moveTo>
                    <a:pt x="428" y="1"/>
                  </a:moveTo>
                  <a:cubicBezTo>
                    <a:pt x="0" y="1"/>
                    <a:pt x="0" y="624"/>
                    <a:pt x="428" y="624"/>
                  </a:cubicBezTo>
                  <a:cubicBezTo>
                    <a:pt x="818" y="624"/>
                    <a:pt x="818" y="1"/>
                    <a:pt x="428"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grpSp>
      <p:sp>
        <p:nvSpPr>
          <p:cNvPr id="100" name="TextBox 18">
            <a:extLst>
              <a:ext uri="{FF2B5EF4-FFF2-40B4-BE49-F238E27FC236}">
                <a16:creationId xmlns:a16="http://schemas.microsoft.com/office/drawing/2014/main" id="{D156063C-79B3-7B1A-59AE-122AEECF9D4F}"/>
              </a:ext>
            </a:extLst>
          </p:cNvPr>
          <p:cNvSpPr txBox="1"/>
          <p:nvPr/>
        </p:nvSpPr>
        <p:spPr>
          <a:xfrm>
            <a:off x="2584607" y="946247"/>
            <a:ext cx="7236146" cy="642805"/>
          </a:xfrm>
          <a:prstGeom prst="rect">
            <a:avLst/>
          </a:prstGeom>
        </p:spPr>
        <p:txBody>
          <a:bodyPr lIns="0" tIns="0" rIns="0" bIns="0" rtlCol="0" anchor="t">
            <a:spAutoFit/>
          </a:bodyPr>
          <a:lstStyle/>
          <a:p>
            <a:pPr algn="ctr" defTabSz="609630">
              <a:lnSpc>
                <a:spcPct val="150000"/>
              </a:lnSpc>
              <a:buFontTx/>
              <a:buNone/>
              <a:defRPr/>
            </a:pPr>
            <a:r>
              <a:rPr lang="en-US" sz="3200" b="1" dirty="0">
                <a:solidFill>
                  <a:schemeClr val="tx1"/>
                </a:solidFill>
                <a:latin typeface="UTM Avo"/>
                <a:cs typeface="+mn-ea"/>
                <a:sym typeface="+mn-lt"/>
              </a:rPr>
              <a:t>HƯỚNG DẪN VỀ NHÀ</a:t>
            </a:r>
          </a:p>
        </p:txBody>
      </p:sp>
      <p:grpSp>
        <p:nvGrpSpPr>
          <p:cNvPr id="101" name="Group 2">
            <a:extLst>
              <a:ext uri="{FF2B5EF4-FFF2-40B4-BE49-F238E27FC236}">
                <a16:creationId xmlns:a16="http://schemas.microsoft.com/office/drawing/2014/main" id="{D950348F-660D-B1E9-8775-F7A8EDEE7CDB}"/>
              </a:ext>
            </a:extLst>
          </p:cNvPr>
          <p:cNvGrpSpPr/>
          <p:nvPr/>
        </p:nvGrpSpPr>
        <p:grpSpPr>
          <a:xfrm>
            <a:off x="2833673" y="1928401"/>
            <a:ext cx="7975600" cy="626838"/>
            <a:chOff x="4419600" y="3020891"/>
            <a:chExt cx="11963400" cy="940256"/>
          </a:xfrm>
        </p:grpSpPr>
        <p:grpSp>
          <p:nvGrpSpPr>
            <p:cNvPr id="102" name="Google Shape;1450;p44">
              <a:extLst>
                <a:ext uri="{FF2B5EF4-FFF2-40B4-BE49-F238E27FC236}">
                  <a16:creationId xmlns:a16="http://schemas.microsoft.com/office/drawing/2014/main" id="{48B0DB74-30A7-646B-799A-14C69E615DC4}"/>
                </a:ext>
              </a:extLst>
            </p:cNvPr>
            <p:cNvGrpSpPr/>
            <p:nvPr/>
          </p:nvGrpSpPr>
          <p:grpSpPr>
            <a:xfrm>
              <a:off x="4419600" y="3301649"/>
              <a:ext cx="906062" cy="564022"/>
              <a:chOff x="1946369" y="2563122"/>
              <a:chExt cx="374066" cy="233395"/>
            </a:xfrm>
          </p:grpSpPr>
          <p:sp>
            <p:nvSpPr>
              <p:cNvPr id="104" name="Google Shape;1451;p44">
                <a:extLst>
                  <a:ext uri="{FF2B5EF4-FFF2-40B4-BE49-F238E27FC236}">
                    <a16:creationId xmlns:a16="http://schemas.microsoft.com/office/drawing/2014/main" id="{A175F38D-E68D-2164-96F0-3A83A1A4E700}"/>
                  </a:ext>
                </a:extLst>
              </p:cNvPr>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5" name="Google Shape;1452;p44">
                <a:extLst>
                  <a:ext uri="{FF2B5EF4-FFF2-40B4-BE49-F238E27FC236}">
                    <a16:creationId xmlns:a16="http://schemas.microsoft.com/office/drawing/2014/main" id="{C96FF0DF-E369-0481-817A-81FA89233CA3}"/>
                  </a:ext>
                </a:extLst>
              </p:cNvPr>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6" name="Google Shape;1453;p44">
                <a:extLst>
                  <a:ext uri="{FF2B5EF4-FFF2-40B4-BE49-F238E27FC236}">
                    <a16:creationId xmlns:a16="http://schemas.microsoft.com/office/drawing/2014/main" id="{73BAF5C8-E17D-EA5E-2E17-6A3CD6F95275}"/>
                  </a:ext>
                </a:extLst>
              </p:cNvPr>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7" name="Google Shape;1454;p44">
                <a:extLst>
                  <a:ext uri="{FF2B5EF4-FFF2-40B4-BE49-F238E27FC236}">
                    <a16:creationId xmlns:a16="http://schemas.microsoft.com/office/drawing/2014/main" id="{65725ACD-FA76-B765-3ED0-4D2674E2CE3E}"/>
                  </a:ext>
                </a:extLst>
              </p:cNvPr>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8" name="Google Shape;1455;p44">
                <a:extLst>
                  <a:ext uri="{FF2B5EF4-FFF2-40B4-BE49-F238E27FC236}">
                    <a16:creationId xmlns:a16="http://schemas.microsoft.com/office/drawing/2014/main" id="{1883945B-7A7D-8A06-D8CB-A6BAD31DAA84}"/>
                  </a:ext>
                </a:extLst>
              </p:cNvPr>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09" name="Google Shape;1456;p44">
                <a:extLst>
                  <a:ext uri="{FF2B5EF4-FFF2-40B4-BE49-F238E27FC236}">
                    <a16:creationId xmlns:a16="http://schemas.microsoft.com/office/drawing/2014/main" id="{39C20925-1FF1-68DE-290D-1601F87E7DC5}"/>
                  </a:ext>
                </a:extLst>
              </p:cNvPr>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0" name="Google Shape;1457;p44">
                <a:extLst>
                  <a:ext uri="{FF2B5EF4-FFF2-40B4-BE49-F238E27FC236}">
                    <a16:creationId xmlns:a16="http://schemas.microsoft.com/office/drawing/2014/main" id="{27AC85D8-5461-7713-AFFD-D2063971EA30}"/>
                  </a:ext>
                </a:extLst>
              </p:cNvPr>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rgbClr val="97C9BA"/>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1" name="Google Shape;1458;p44">
                <a:extLst>
                  <a:ext uri="{FF2B5EF4-FFF2-40B4-BE49-F238E27FC236}">
                    <a16:creationId xmlns:a16="http://schemas.microsoft.com/office/drawing/2014/main" id="{127F0D14-A555-42F7-FD51-DE2F4D90C121}"/>
                  </a:ext>
                </a:extLst>
              </p:cNvPr>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grpSp>
        <p:sp>
          <p:nvSpPr>
            <p:cNvPr id="103" name="Rectangle 147">
              <a:extLst>
                <a:ext uri="{FF2B5EF4-FFF2-40B4-BE49-F238E27FC236}">
                  <a16:creationId xmlns:a16="http://schemas.microsoft.com/office/drawing/2014/main" id="{F9B0A8E6-0548-6810-3393-C8D69AB73E81}"/>
                </a:ext>
              </a:extLst>
            </p:cNvPr>
            <p:cNvSpPr/>
            <p:nvPr/>
          </p:nvSpPr>
          <p:spPr>
            <a:xfrm>
              <a:off x="5715000" y="3020891"/>
              <a:ext cx="10668000" cy="940256"/>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err="1">
                  <a:ln>
                    <a:noFill/>
                  </a:ln>
                  <a:solidFill>
                    <a:schemeClr val="tx1"/>
                  </a:solidFill>
                  <a:effectLst/>
                  <a:uLnTx/>
                  <a:uFillTx/>
                  <a:latin typeface="UTM Avo"/>
                  <a:cs typeface="+mn-ea"/>
                  <a:sym typeface="+mn-lt"/>
                </a:rPr>
                <a:t>Ôn</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tập</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kiến</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thức</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đã</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học</a:t>
              </a:r>
              <a:endParaRPr kumimoji="0" lang="en-US" sz="2667" b="1" i="1" u="none" strike="noStrike" kern="0" cap="none" spc="0" normalizeH="0" baseline="0" noProof="0" dirty="0">
                <a:ln>
                  <a:noFill/>
                </a:ln>
                <a:solidFill>
                  <a:schemeClr val="tx1"/>
                </a:solidFill>
                <a:effectLst/>
                <a:uLnTx/>
                <a:uFillTx/>
                <a:latin typeface="UTM Avo"/>
                <a:cs typeface="+mn-ea"/>
                <a:sym typeface="+mn-lt"/>
              </a:endParaRPr>
            </a:p>
          </p:txBody>
        </p:sp>
      </p:grpSp>
      <p:grpSp>
        <p:nvGrpSpPr>
          <p:cNvPr id="112" name="Group 3">
            <a:extLst>
              <a:ext uri="{FF2B5EF4-FFF2-40B4-BE49-F238E27FC236}">
                <a16:creationId xmlns:a16="http://schemas.microsoft.com/office/drawing/2014/main" id="{E36EAC99-8201-D8DC-A566-437D6CB1F331}"/>
              </a:ext>
            </a:extLst>
          </p:cNvPr>
          <p:cNvGrpSpPr/>
          <p:nvPr/>
        </p:nvGrpSpPr>
        <p:grpSpPr>
          <a:xfrm>
            <a:off x="2833673" y="3002545"/>
            <a:ext cx="8007769" cy="669936"/>
            <a:chOff x="4371347" y="5474088"/>
            <a:chExt cx="12011653" cy="1004904"/>
          </a:xfrm>
        </p:grpSpPr>
        <p:grpSp>
          <p:nvGrpSpPr>
            <p:cNvPr id="113" name="Google Shape;1459;p44">
              <a:extLst>
                <a:ext uri="{FF2B5EF4-FFF2-40B4-BE49-F238E27FC236}">
                  <a16:creationId xmlns:a16="http://schemas.microsoft.com/office/drawing/2014/main" id="{56E2AB13-E531-AF9B-1F91-F9FB2AD6F94E}"/>
                </a:ext>
              </a:extLst>
            </p:cNvPr>
            <p:cNvGrpSpPr/>
            <p:nvPr/>
          </p:nvGrpSpPr>
          <p:grpSpPr>
            <a:xfrm>
              <a:off x="4371347" y="5474088"/>
              <a:ext cx="906060" cy="1004904"/>
              <a:chOff x="1416733" y="1512190"/>
              <a:chExt cx="332964" cy="370158"/>
            </a:xfrm>
          </p:grpSpPr>
          <p:sp>
            <p:nvSpPr>
              <p:cNvPr id="115" name="Google Shape;1460;p44">
                <a:extLst>
                  <a:ext uri="{FF2B5EF4-FFF2-40B4-BE49-F238E27FC236}">
                    <a16:creationId xmlns:a16="http://schemas.microsoft.com/office/drawing/2014/main" id="{180E9BD8-D69E-F333-762B-C3E66EDE4B7A}"/>
                  </a:ext>
                </a:extLst>
              </p:cNvPr>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6" name="Google Shape;1461;p44">
                <a:extLst>
                  <a:ext uri="{FF2B5EF4-FFF2-40B4-BE49-F238E27FC236}">
                    <a16:creationId xmlns:a16="http://schemas.microsoft.com/office/drawing/2014/main" id="{EC3DDF0D-D185-E103-B916-E99C4C1D5832}"/>
                  </a:ext>
                </a:extLst>
              </p:cNvPr>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7" name="Google Shape;1462;p44">
                <a:extLst>
                  <a:ext uri="{FF2B5EF4-FFF2-40B4-BE49-F238E27FC236}">
                    <a16:creationId xmlns:a16="http://schemas.microsoft.com/office/drawing/2014/main" id="{D52EF231-8A05-5921-A350-F00D3729C8C1}"/>
                  </a:ext>
                </a:extLst>
              </p:cNvPr>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8" name="Google Shape;1463;p44">
                <a:extLst>
                  <a:ext uri="{FF2B5EF4-FFF2-40B4-BE49-F238E27FC236}">
                    <a16:creationId xmlns:a16="http://schemas.microsoft.com/office/drawing/2014/main" id="{3A8B4574-C49B-33D2-11ED-FB0C42FA9945}"/>
                  </a:ext>
                </a:extLst>
              </p:cNvPr>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19" name="Google Shape;1464;p44">
                <a:extLst>
                  <a:ext uri="{FF2B5EF4-FFF2-40B4-BE49-F238E27FC236}">
                    <a16:creationId xmlns:a16="http://schemas.microsoft.com/office/drawing/2014/main" id="{77F2B6EC-C8EA-F908-53AE-0DD730EA6D1B}"/>
                  </a:ext>
                </a:extLst>
              </p:cNvPr>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0" name="Google Shape;1465;p44">
                <a:extLst>
                  <a:ext uri="{FF2B5EF4-FFF2-40B4-BE49-F238E27FC236}">
                    <a16:creationId xmlns:a16="http://schemas.microsoft.com/office/drawing/2014/main" id="{24B1EF00-1F5C-DDBE-AB88-DF825710D606}"/>
                  </a:ext>
                </a:extLst>
              </p:cNvPr>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1" name="Google Shape;1466;p44">
                <a:extLst>
                  <a:ext uri="{FF2B5EF4-FFF2-40B4-BE49-F238E27FC236}">
                    <a16:creationId xmlns:a16="http://schemas.microsoft.com/office/drawing/2014/main" id="{A425BD10-9AFD-BFE9-AE70-561927BF7A15}"/>
                  </a:ext>
                </a:extLst>
              </p:cNvPr>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2" name="Google Shape;1467;p44">
                <a:extLst>
                  <a:ext uri="{FF2B5EF4-FFF2-40B4-BE49-F238E27FC236}">
                    <a16:creationId xmlns:a16="http://schemas.microsoft.com/office/drawing/2014/main" id="{B3080C44-9437-6A05-BC08-3605D4245721}"/>
                  </a:ext>
                </a:extLst>
              </p:cNvPr>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3" name="Google Shape;1468;p44">
                <a:extLst>
                  <a:ext uri="{FF2B5EF4-FFF2-40B4-BE49-F238E27FC236}">
                    <a16:creationId xmlns:a16="http://schemas.microsoft.com/office/drawing/2014/main" id="{2A05DAD2-DDAA-4B99-E38E-1BEA2DEDD223}"/>
                  </a:ext>
                </a:extLst>
              </p:cNvPr>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4" name="Google Shape;1469;p44">
                <a:extLst>
                  <a:ext uri="{FF2B5EF4-FFF2-40B4-BE49-F238E27FC236}">
                    <a16:creationId xmlns:a16="http://schemas.microsoft.com/office/drawing/2014/main" id="{D20F5EFE-1428-26E4-CCB2-ACD692183CFB}"/>
                  </a:ext>
                </a:extLst>
              </p:cNvPr>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5" name="Google Shape;1470;p44">
                <a:extLst>
                  <a:ext uri="{FF2B5EF4-FFF2-40B4-BE49-F238E27FC236}">
                    <a16:creationId xmlns:a16="http://schemas.microsoft.com/office/drawing/2014/main" id="{4110544F-45BA-CF5A-F91C-DA212DB6DF0B}"/>
                  </a:ext>
                </a:extLst>
              </p:cNvPr>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6" name="Google Shape;1471;p44">
                <a:extLst>
                  <a:ext uri="{FF2B5EF4-FFF2-40B4-BE49-F238E27FC236}">
                    <a16:creationId xmlns:a16="http://schemas.microsoft.com/office/drawing/2014/main" id="{AE2470F1-AFD9-E8D6-2B6D-757FDC206837}"/>
                  </a:ext>
                </a:extLst>
              </p:cNvPr>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rgbClr val="F2A040"/>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7" name="Google Shape;1472;p44">
                <a:extLst>
                  <a:ext uri="{FF2B5EF4-FFF2-40B4-BE49-F238E27FC236}">
                    <a16:creationId xmlns:a16="http://schemas.microsoft.com/office/drawing/2014/main" id="{A0C6C522-39F2-8913-5D7E-EA8DDABC816D}"/>
                  </a:ext>
                </a:extLst>
              </p:cNvPr>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8" name="Google Shape;1473;p44">
                <a:extLst>
                  <a:ext uri="{FF2B5EF4-FFF2-40B4-BE49-F238E27FC236}">
                    <a16:creationId xmlns:a16="http://schemas.microsoft.com/office/drawing/2014/main" id="{43FAC0FB-8288-E159-CA2E-423DD94A8B0D}"/>
                  </a:ext>
                </a:extLst>
              </p:cNvPr>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29" name="Google Shape;1474;p44">
                <a:extLst>
                  <a:ext uri="{FF2B5EF4-FFF2-40B4-BE49-F238E27FC236}">
                    <a16:creationId xmlns:a16="http://schemas.microsoft.com/office/drawing/2014/main" id="{FF628B76-E187-56CD-0748-DD9AD9EA0266}"/>
                  </a:ext>
                </a:extLst>
              </p:cNvPr>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0" name="Google Shape;1475;p44">
                <a:extLst>
                  <a:ext uri="{FF2B5EF4-FFF2-40B4-BE49-F238E27FC236}">
                    <a16:creationId xmlns:a16="http://schemas.microsoft.com/office/drawing/2014/main" id="{26F53191-7EEA-283B-73E7-476C451F34CA}"/>
                  </a:ext>
                </a:extLst>
              </p:cNvPr>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1" name="Google Shape;1476;p44">
                <a:extLst>
                  <a:ext uri="{FF2B5EF4-FFF2-40B4-BE49-F238E27FC236}">
                    <a16:creationId xmlns:a16="http://schemas.microsoft.com/office/drawing/2014/main" id="{1EA1C785-1308-BB2A-C9DD-B0FEC98846CF}"/>
                  </a:ext>
                </a:extLst>
              </p:cNvPr>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2" name="Google Shape;1477;p44">
                <a:extLst>
                  <a:ext uri="{FF2B5EF4-FFF2-40B4-BE49-F238E27FC236}">
                    <a16:creationId xmlns:a16="http://schemas.microsoft.com/office/drawing/2014/main" id="{0289E44B-73B1-9C36-69FB-8149FB323A86}"/>
                  </a:ext>
                </a:extLst>
              </p:cNvPr>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3" name="Google Shape;1478;p44">
                <a:extLst>
                  <a:ext uri="{FF2B5EF4-FFF2-40B4-BE49-F238E27FC236}">
                    <a16:creationId xmlns:a16="http://schemas.microsoft.com/office/drawing/2014/main" id="{8D2C8BA3-6504-8774-F66B-C082D21A0180}"/>
                  </a:ext>
                </a:extLst>
              </p:cNvPr>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grpSp>
        <p:sp>
          <p:nvSpPr>
            <p:cNvPr id="114" name="Rectangle 148">
              <a:extLst>
                <a:ext uri="{FF2B5EF4-FFF2-40B4-BE49-F238E27FC236}">
                  <a16:creationId xmlns:a16="http://schemas.microsoft.com/office/drawing/2014/main" id="{1036A107-8322-6A17-50CA-F3968252196E}"/>
                </a:ext>
              </a:extLst>
            </p:cNvPr>
            <p:cNvSpPr/>
            <p:nvPr/>
          </p:nvSpPr>
          <p:spPr>
            <a:xfrm>
              <a:off x="5715000" y="5486369"/>
              <a:ext cx="10668000" cy="940257"/>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err="1">
                  <a:ln>
                    <a:noFill/>
                  </a:ln>
                  <a:solidFill>
                    <a:schemeClr val="tx1"/>
                  </a:solidFill>
                  <a:effectLst/>
                  <a:uLnTx/>
                  <a:uFillTx/>
                  <a:latin typeface="UTM Avo"/>
                  <a:cs typeface="+mn-ea"/>
                  <a:sym typeface="+mn-lt"/>
                </a:rPr>
                <a:t>Làm</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bài</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tập</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trong</a:t>
              </a:r>
              <a:r>
                <a:rPr kumimoji="0" lang="en-US" sz="2667" b="0" i="0" u="none" strike="noStrike" kern="0" cap="none" spc="0" normalizeH="0" baseline="0" noProof="0" dirty="0">
                  <a:ln>
                    <a:noFill/>
                  </a:ln>
                  <a:solidFill>
                    <a:schemeClr val="tx1"/>
                  </a:solidFill>
                  <a:effectLst/>
                  <a:uLnTx/>
                  <a:uFillTx/>
                  <a:latin typeface="UTM Avo"/>
                  <a:cs typeface="+mn-ea"/>
                  <a:sym typeface="+mn-lt"/>
                </a:rPr>
                <a:t> VBT</a:t>
              </a:r>
              <a:endParaRPr kumimoji="0" lang="en-US" sz="2667" b="1" i="1" u="none" strike="noStrike" kern="0" cap="none" spc="0" normalizeH="0" baseline="0" noProof="0" dirty="0">
                <a:ln>
                  <a:noFill/>
                </a:ln>
                <a:solidFill>
                  <a:schemeClr val="tx1"/>
                </a:solidFill>
                <a:effectLst/>
                <a:uLnTx/>
                <a:uFillTx/>
                <a:latin typeface="UTM Avo"/>
                <a:cs typeface="+mn-ea"/>
                <a:sym typeface="+mn-lt"/>
              </a:endParaRPr>
            </a:p>
          </p:txBody>
        </p:sp>
      </p:grpSp>
      <p:grpSp>
        <p:nvGrpSpPr>
          <p:cNvPr id="134" name="Group 4">
            <a:extLst>
              <a:ext uri="{FF2B5EF4-FFF2-40B4-BE49-F238E27FC236}">
                <a16:creationId xmlns:a16="http://schemas.microsoft.com/office/drawing/2014/main" id="{EE8910CC-6987-EBBF-C179-E51AFD2F5805}"/>
              </a:ext>
            </a:extLst>
          </p:cNvPr>
          <p:cNvGrpSpPr/>
          <p:nvPr/>
        </p:nvGrpSpPr>
        <p:grpSpPr>
          <a:xfrm>
            <a:off x="2863625" y="4080315"/>
            <a:ext cx="6893503" cy="1242520"/>
            <a:chOff x="4370649" y="7972774"/>
            <a:chExt cx="11986951" cy="1863782"/>
          </a:xfrm>
        </p:grpSpPr>
        <p:grpSp>
          <p:nvGrpSpPr>
            <p:cNvPr id="135" name="Google Shape;1479;p44">
              <a:extLst>
                <a:ext uri="{FF2B5EF4-FFF2-40B4-BE49-F238E27FC236}">
                  <a16:creationId xmlns:a16="http://schemas.microsoft.com/office/drawing/2014/main" id="{533D8A02-EC07-7486-88AB-A647AF941F2A}"/>
                </a:ext>
              </a:extLst>
            </p:cNvPr>
            <p:cNvGrpSpPr/>
            <p:nvPr/>
          </p:nvGrpSpPr>
          <p:grpSpPr>
            <a:xfrm>
              <a:off x="4370649" y="8178520"/>
              <a:ext cx="906044" cy="577562"/>
              <a:chOff x="1398582" y="2973490"/>
              <a:chExt cx="371391" cy="235126"/>
            </a:xfrm>
          </p:grpSpPr>
          <p:sp>
            <p:nvSpPr>
              <p:cNvPr id="137" name="Google Shape;1480;p44">
                <a:extLst>
                  <a:ext uri="{FF2B5EF4-FFF2-40B4-BE49-F238E27FC236}">
                    <a16:creationId xmlns:a16="http://schemas.microsoft.com/office/drawing/2014/main" id="{9354F434-2521-EB8C-A12D-952ADA6A66AD}"/>
                  </a:ext>
                </a:extLst>
              </p:cNvPr>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8" name="Google Shape;1481;p44">
                <a:extLst>
                  <a:ext uri="{FF2B5EF4-FFF2-40B4-BE49-F238E27FC236}">
                    <a16:creationId xmlns:a16="http://schemas.microsoft.com/office/drawing/2014/main" id="{74EB1A18-20D3-187E-D80F-60C617CDD07A}"/>
                  </a:ext>
                </a:extLst>
              </p:cNvPr>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39" name="Google Shape;1482;p44">
                <a:extLst>
                  <a:ext uri="{FF2B5EF4-FFF2-40B4-BE49-F238E27FC236}">
                    <a16:creationId xmlns:a16="http://schemas.microsoft.com/office/drawing/2014/main" id="{0B79723D-7718-AE96-4813-A84F51C5D98D}"/>
                  </a:ext>
                </a:extLst>
              </p:cNvPr>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0" name="Google Shape;1483;p44">
                <a:extLst>
                  <a:ext uri="{FF2B5EF4-FFF2-40B4-BE49-F238E27FC236}">
                    <a16:creationId xmlns:a16="http://schemas.microsoft.com/office/drawing/2014/main" id="{62CE4397-95A2-7EB3-7ADB-F9A741055154}"/>
                  </a:ext>
                </a:extLst>
              </p:cNvPr>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1" name="Google Shape;1484;p44">
                <a:extLst>
                  <a:ext uri="{FF2B5EF4-FFF2-40B4-BE49-F238E27FC236}">
                    <a16:creationId xmlns:a16="http://schemas.microsoft.com/office/drawing/2014/main" id="{61746619-E48D-69F5-108F-4B2D8E2C0E4F}"/>
                  </a:ext>
                </a:extLst>
              </p:cNvPr>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2" name="Google Shape;1485;p44">
                <a:extLst>
                  <a:ext uri="{FF2B5EF4-FFF2-40B4-BE49-F238E27FC236}">
                    <a16:creationId xmlns:a16="http://schemas.microsoft.com/office/drawing/2014/main" id="{2A16223A-B1C5-BC73-CA0C-EA4DAF83512D}"/>
                  </a:ext>
                </a:extLst>
              </p:cNvPr>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3" name="Google Shape;1486;p44">
                <a:extLst>
                  <a:ext uri="{FF2B5EF4-FFF2-40B4-BE49-F238E27FC236}">
                    <a16:creationId xmlns:a16="http://schemas.microsoft.com/office/drawing/2014/main" id="{87817EA0-5F8E-5865-2C32-5E5ED841B6A1}"/>
                  </a:ext>
                </a:extLst>
              </p:cNvPr>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4" name="Google Shape;1487;p44">
                <a:extLst>
                  <a:ext uri="{FF2B5EF4-FFF2-40B4-BE49-F238E27FC236}">
                    <a16:creationId xmlns:a16="http://schemas.microsoft.com/office/drawing/2014/main" id="{897FBD4D-B1DF-E738-C203-350AB0E8A787}"/>
                  </a:ext>
                </a:extLst>
              </p:cNvPr>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5" name="Google Shape;1488;p44">
                <a:extLst>
                  <a:ext uri="{FF2B5EF4-FFF2-40B4-BE49-F238E27FC236}">
                    <a16:creationId xmlns:a16="http://schemas.microsoft.com/office/drawing/2014/main" id="{BC914C95-A440-74AE-4894-FDA90AFA921B}"/>
                  </a:ext>
                </a:extLst>
              </p:cNvPr>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rgbClr val="282828"/>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6" name="Google Shape;1489;p44">
                <a:extLst>
                  <a:ext uri="{FF2B5EF4-FFF2-40B4-BE49-F238E27FC236}">
                    <a16:creationId xmlns:a16="http://schemas.microsoft.com/office/drawing/2014/main" id="{796980A0-201A-8D5F-5840-8680A4A7741E}"/>
                  </a:ext>
                </a:extLst>
              </p:cNvPr>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7" name="Google Shape;1490;p44">
                <a:extLst>
                  <a:ext uri="{FF2B5EF4-FFF2-40B4-BE49-F238E27FC236}">
                    <a16:creationId xmlns:a16="http://schemas.microsoft.com/office/drawing/2014/main" id="{528B39FB-F6E9-301C-525D-834CEEE8EA3E}"/>
                  </a:ext>
                </a:extLst>
              </p:cNvPr>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8" name="Google Shape;1491;p44">
                <a:extLst>
                  <a:ext uri="{FF2B5EF4-FFF2-40B4-BE49-F238E27FC236}">
                    <a16:creationId xmlns:a16="http://schemas.microsoft.com/office/drawing/2014/main" id="{0CC18B94-40A5-7B38-98F3-0B5FE60C4084}"/>
                  </a:ext>
                </a:extLst>
              </p:cNvPr>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rgbClr val="124947"/>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49" name="Google Shape;1492;p44">
                <a:extLst>
                  <a:ext uri="{FF2B5EF4-FFF2-40B4-BE49-F238E27FC236}">
                    <a16:creationId xmlns:a16="http://schemas.microsoft.com/office/drawing/2014/main" id="{EB0BCDED-D121-715A-0CCC-42705DCF2B3B}"/>
                  </a:ext>
                </a:extLst>
              </p:cNvPr>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50" name="Google Shape;1493;p44">
                <a:extLst>
                  <a:ext uri="{FF2B5EF4-FFF2-40B4-BE49-F238E27FC236}">
                    <a16:creationId xmlns:a16="http://schemas.microsoft.com/office/drawing/2014/main" id="{8081398D-FA36-9520-4DB1-AEC56BF18952}"/>
                  </a:ext>
                </a:extLst>
              </p:cNvPr>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sp>
            <p:nvSpPr>
              <p:cNvPr id="151" name="Google Shape;1494;p44">
                <a:extLst>
                  <a:ext uri="{FF2B5EF4-FFF2-40B4-BE49-F238E27FC236}">
                    <a16:creationId xmlns:a16="http://schemas.microsoft.com/office/drawing/2014/main" id="{A17A4006-378A-0043-005F-081620D57BFF}"/>
                  </a:ext>
                </a:extLst>
              </p:cNvPr>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chemeClr val="tx1"/>
                  </a:solidFill>
                  <a:effectLst/>
                  <a:uLnTx/>
                  <a:uFillTx/>
                  <a:latin typeface="UTM Avo"/>
                  <a:cs typeface="+mn-ea"/>
                  <a:sym typeface="+mn-lt"/>
                </a:endParaRPr>
              </a:p>
            </p:txBody>
          </p:sp>
        </p:grpSp>
        <p:sp>
          <p:nvSpPr>
            <p:cNvPr id="136" name="Rectangle 149">
              <a:extLst>
                <a:ext uri="{FF2B5EF4-FFF2-40B4-BE49-F238E27FC236}">
                  <a16:creationId xmlns:a16="http://schemas.microsoft.com/office/drawing/2014/main" id="{080AFF06-163D-2796-EB0F-6AE082965600}"/>
                </a:ext>
              </a:extLst>
            </p:cNvPr>
            <p:cNvSpPr/>
            <p:nvPr/>
          </p:nvSpPr>
          <p:spPr>
            <a:xfrm>
              <a:off x="5689600" y="7972774"/>
              <a:ext cx="10668000" cy="1863782"/>
            </a:xfrm>
            <a:prstGeom prst="rect">
              <a:avLst/>
            </a:prstGeom>
          </p:spPr>
          <p:txBody>
            <a:bodyPr wrap="squar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dirty="0" err="1">
                  <a:ln>
                    <a:noFill/>
                  </a:ln>
                  <a:solidFill>
                    <a:schemeClr val="tx1"/>
                  </a:solidFill>
                  <a:effectLst/>
                  <a:uLnTx/>
                  <a:uFillTx/>
                  <a:latin typeface="UTM Avo"/>
                  <a:cs typeface="+mn-ea"/>
                  <a:sym typeface="+mn-lt"/>
                </a:rPr>
                <a:t>Đọc</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trước</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nội</a:t>
              </a:r>
              <a:r>
                <a:rPr kumimoji="0" lang="en-US" sz="2667" b="0" i="0" u="none" strike="noStrike" kern="0" cap="none" spc="0" normalizeH="0" baseline="0" noProof="0" dirty="0">
                  <a:ln>
                    <a:noFill/>
                  </a:ln>
                  <a:solidFill>
                    <a:schemeClr val="tx1"/>
                  </a:solidFill>
                  <a:effectLst/>
                  <a:uLnTx/>
                  <a:uFillTx/>
                  <a:latin typeface="UTM Avo"/>
                  <a:cs typeface="+mn-ea"/>
                  <a:sym typeface="+mn-lt"/>
                </a:rPr>
                <a:t> dung </a:t>
              </a:r>
              <a:r>
                <a:rPr kumimoji="0" lang="en-US" sz="2667" b="0" i="0" u="none" strike="noStrike" kern="0" cap="none" spc="0" normalizeH="0" baseline="0" noProof="0" dirty="0" err="1">
                  <a:ln>
                    <a:noFill/>
                  </a:ln>
                  <a:solidFill>
                    <a:schemeClr val="tx1"/>
                  </a:solidFill>
                  <a:effectLst/>
                  <a:uLnTx/>
                  <a:uFillTx/>
                  <a:latin typeface="UTM Avo"/>
                  <a:cs typeface="+mn-ea"/>
                  <a:sym typeface="+mn-lt"/>
                </a:rPr>
                <a:t>phần</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Luyện</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tập</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và</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vận</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dụng</a:t>
              </a:r>
              <a:r>
                <a:rPr kumimoji="0" lang="en-US" sz="2667" b="0" i="0" u="none" strike="noStrike" kern="0" cap="none" spc="0" normalizeH="0" baseline="0" noProof="0" dirty="0">
                  <a:ln>
                    <a:noFill/>
                  </a:ln>
                  <a:solidFill>
                    <a:schemeClr val="tx1"/>
                  </a:solidFill>
                  <a:effectLst/>
                  <a:uLnTx/>
                  <a:uFillTx/>
                  <a:latin typeface="UTM Avo"/>
                  <a:cs typeface="+mn-ea"/>
                  <a:sym typeface="+mn-lt"/>
                </a:rPr>
                <a:t> </a:t>
              </a:r>
              <a:r>
                <a:rPr kumimoji="0" lang="en-US" sz="2667" b="0" i="0" u="none" strike="noStrike" kern="0" cap="none" spc="0" normalizeH="0" baseline="0" noProof="0" dirty="0" err="1">
                  <a:ln>
                    <a:noFill/>
                  </a:ln>
                  <a:solidFill>
                    <a:schemeClr val="tx1"/>
                  </a:solidFill>
                  <a:effectLst/>
                  <a:uLnTx/>
                  <a:uFillTx/>
                  <a:latin typeface="UTM Avo"/>
                  <a:cs typeface="+mn-ea"/>
                  <a:sym typeface="+mn-lt"/>
                </a:rPr>
                <a:t>trang</a:t>
              </a:r>
              <a:r>
                <a:rPr kumimoji="0" lang="en-US" sz="2667" b="0" i="0" u="none" strike="noStrike" kern="0" cap="none" spc="0" normalizeH="0" baseline="0" noProof="0" dirty="0">
                  <a:ln>
                    <a:noFill/>
                  </a:ln>
                  <a:solidFill>
                    <a:schemeClr val="tx1"/>
                  </a:solidFill>
                  <a:effectLst/>
                  <a:uLnTx/>
                  <a:uFillTx/>
                  <a:latin typeface="UTM Avo"/>
                  <a:cs typeface="+mn-ea"/>
                  <a:sym typeface="+mn-lt"/>
                </a:rPr>
                <a:t> 96, 97.</a:t>
              </a:r>
              <a:endParaRPr kumimoji="0" lang="en-US" sz="2667" b="1" i="1" u="none" strike="noStrike" kern="0" cap="none" spc="0" normalizeH="0" baseline="0" noProof="0" dirty="0">
                <a:ln>
                  <a:noFill/>
                </a:ln>
                <a:solidFill>
                  <a:schemeClr val="tx1"/>
                </a:solidFill>
                <a:effectLst/>
                <a:uLnTx/>
                <a:uFillTx/>
                <a:latin typeface="UTM Avo"/>
                <a:cs typeface="+mn-ea"/>
                <a:sym typeface="+mn-lt"/>
              </a:endParaRPr>
            </a:p>
          </p:txBody>
        </p:sp>
      </p:grpSp>
    </p:spTree>
    <p:custDataLst>
      <p:tags r:id="rId1"/>
    </p:custDataLst>
    <p:extLst>
      <p:ext uri="{BB962C8B-B14F-4D97-AF65-F5344CB8AC3E}">
        <p14:creationId xmlns:p14="http://schemas.microsoft.com/office/powerpoint/2010/main" val="334092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barn(inVertical)">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barn(inVertical)">
                                      <p:cBhvr>
                                        <p:cTn id="16" dur="500"/>
                                        <p:tgtEl>
                                          <p:spTgt spid="1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barn(inVertical)">
                                      <p:cBhvr>
                                        <p:cTn id="2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Để kết nối cộng đồng giáo viên và nhận thêm nhiều tài liệu giảng dạy, </a:t>
            </a:r>
          </a:p>
          <a:p>
            <a:pPr algn="ctr">
              <a:lnSpc>
                <a:spcPct val="150000"/>
              </a:lnSpc>
            </a:pPr>
            <a:r>
              <a:rPr lang="en-US" sz="2000">
                <a:solidFill>
                  <a:schemeClr val="accent2">
                    <a:lumMod val="50000"/>
                  </a:schemeClr>
                </a:solidFill>
                <a:latin typeface="UTM Avo" panose="02040603050506020204" pitchFamily="18" charset="0"/>
              </a:rPr>
              <a:t>mời quý thầy cô tham gia Group Facebook</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a:solidFill>
                  <a:schemeClr val="accent2">
                    <a:lumMod val="50000"/>
                  </a:schemeClr>
                </a:solidFill>
                <a:latin typeface="UTM Avo" panose="02040603050506020204" pitchFamily="18" charset="0"/>
              </a:rPr>
              <a:t>Hoc10 – Đồng hành cùng giáo viên tiểu học</a:t>
            </a: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E3288C77-6EF7-2496-1471-116109F399B5}"/>
              </a:ext>
            </a:extLst>
          </p:cNvPr>
          <p:cNvSpPr/>
          <p:nvPr/>
        </p:nvSpPr>
        <p:spPr>
          <a:xfrm>
            <a:off x="996950" y="2080288"/>
            <a:ext cx="10198100" cy="1938516"/>
          </a:xfrm>
          <a:prstGeom prst="roundRect">
            <a:avLst/>
          </a:prstGeom>
          <a:solidFill>
            <a:srgbClr val="97C9BA">
              <a:lumMod val="40000"/>
              <a:lumOff val="60000"/>
            </a:srgb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a:ln>
                  <a:noFill/>
                </a:ln>
                <a:solidFill>
                  <a:srgbClr val="555555">
                    <a:lumMod val="50000"/>
                  </a:srgbClr>
                </a:solidFill>
                <a:effectLst/>
                <a:uLnTx/>
                <a:uFillTx/>
                <a:latin typeface="UTM Avo"/>
                <a:ea typeface="+mn-ea"/>
                <a:cs typeface="+mn-cs"/>
                <a:sym typeface="+mn-lt"/>
              </a:rPr>
              <a:t>Nếu đại bàng bị loại bỏ thì số lượng sinh vật nào sẽ tăng lên?</a:t>
            </a:r>
            <a:endParaRPr kumimoji="0" lang="en-US" sz="2400" b="0" i="0" u="none" strike="noStrike" kern="0" cap="none" spc="0" normalizeH="0" baseline="0" noProof="0" dirty="0">
              <a:ln>
                <a:noFill/>
              </a:ln>
              <a:solidFill>
                <a:srgbClr val="555555">
                  <a:lumMod val="50000"/>
                </a:srgbClr>
              </a:solidFill>
              <a:effectLst/>
              <a:uLnTx/>
              <a:uFillTx/>
              <a:latin typeface="UTM Avo"/>
              <a:ea typeface="+mn-ea"/>
              <a:cs typeface="+mn-cs"/>
              <a:sym typeface="+mn-lt"/>
            </a:endParaRPr>
          </a:p>
        </p:txBody>
      </p:sp>
      <p:pic>
        <p:nvPicPr>
          <p:cNvPr id="3" name="Picture 1">
            <a:extLst>
              <a:ext uri="{FF2B5EF4-FFF2-40B4-BE49-F238E27FC236}">
                <a16:creationId xmlns:a16="http://schemas.microsoft.com/office/drawing/2014/main" id="{872E205C-9DEE-604A-1D2B-6D7C0E85F953}"/>
              </a:ext>
            </a:extLst>
          </p:cNvPr>
          <p:cNvPicPr>
            <a:picLocks noChangeAspect="1"/>
          </p:cNvPicPr>
          <p:nvPr/>
        </p:nvPicPr>
        <p:blipFill>
          <a:blip r:embed="rId4"/>
          <a:stretch>
            <a:fillRect/>
          </a:stretch>
        </p:blipFill>
        <p:spPr>
          <a:xfrm>
            <a:off x="1908239" y="4259424"/>
            <a:ext cx="8534400" cy="2323958"/>
          </a:xfrm>
          <a:prstGeom prst="rect">
            <a:avLst/>
          </a:prstGeom>
        </p:spPr>
      </p:pic>
    </p:spTree>
    <p:custDataLst>
      <p:tags r:id="rId1"/>
    </p:custDataLst>
    <p:extLst>
      <p:ext uri="{BB962C8B-B14F-4D97-AF65-F5344CB8AC3E}">
        <p14:creationId xmlns:p14="http://schemas.microsoft.com/office/powerpoint/2010/main" val="22565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8C4E7F9C-6603-2CDD-E70A-77B9520E8FB9}"/>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1519;p46">
            <a:extLst>
              <a:ext uri="{FF2B5EF4-FFF2-40B4-BE49-F238E27FC236}">
                <a16:creationId xmlns:a16="http://schemas.microsoft.com/office/drawing/2014/main" id="{AE83C79E-2874-0AB2-23D8-18CD07BF8C3D}"/>
              </a:ext>
            </a:extLst>
          </p:cNvPr>
          <p:cNvSpPr txBox="1">
            <a:spLocks/>
          </p:cNvSpPr>
          <p:nvPr/>
        </p:nvSpPr>
        <p:spPr>
          <a:xfrm>
            <a:off x="5500266" y="1942523"/>
            <a:ext cx="1432379" cy="984639"/>
          </a:xfrm>
          <a:prstGeom prst="rect">
            <a:avLst/>
          </a:prstGeom>
          <a:solidFill>
            <a:schemeClr val="accent2">
              <a:lumMod val="60000"/>
              <a:lumOff val="40000"/>
            </a:schemeClr>
          </a:solid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12000"/>
              <a:buFont typeface="Indie Flower"/>
              <a:buNone/>
              <a:defRPr sz="16001" b="1" i="0" u="none" strike="noStrike" cap="none">
                <a:solidFill>
                  <a:schemeClr val="dk1"/>
                </a:solidFill>
                <a:latin typeface="Indie Flower"/>
                <a:ea typeface="Indie Flower"/>
                <a:cs typeface="Indie Flower"/>
                <a:sym typeface="Indie Flower"/>
              </a:defRPr>
            </a:lvl1pPr>
            <a:lvl2pPr marR="0" lvl="1"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6001" b="1" i="0" u="none" strike="noStrike" cap="none">
                <a:solidFill>
                  <a:schemeClr val="dk1"/>
                </a:solidFill>
                <a:latin typeface="Arial"/>
                <a:ea typeface="Arial"/>
                <a:cs typeface="Arial"/>
                <a:sym typeface="Arial"/>
              </a:defRPr>
            </a:lvl9pPr>
          </a:lstStyle>
          <a:p>
            <a:pPr algn="ctr"/>
            <a:r>
              <a:rPr lang="en" sz="4400" dirty="0">
                <a:latin typeface="+mn-lt"/>
                <a:ea typeface="+mn-ea"/>
                <a:cs typeface="+mn-ea"/>
                <a:sym typeface="+mn-lt"/>
              </a:rPr>
              <a:t>02</a:t>
            </a:r>
          </a:p>
        </p:txBody>
      </p:sp>
      <p:grpSp>
        <p:nvGrpSpPr>
          <p:cNvPr id="3" name="Google Shape;1520;p46">
            <a:extLst>
              <a:ext uri="{FF2B5EF4-FFF2-40B4-BE49-F238E27FC236}">
                <a16:creationId xmlns:a16="http://schemas.microsoft.com/office/drawing/2014/main" id="{D08C94AB-250C-28C8-F3AE-F77643B056D1}"/>
              </a:ext>
            </a:extLst>
          </p:cNvPr>
          <p:cNvGrpSpPr/>
          <p:nvPr/>
        </p:nvGrpSpPr>
        <p:grpSpPr>
          <a:xfrm>
            <a:off x="9129659" y="4991877"/>
            <a:ext cx="2953483" cy="1661394"/>
            <a:chOff x="6182438" y="3887665"/>
            <a:chExt cx="2518662" cy="1466085"/>
          </a:xfrm>
        </p:grpSpPr>
        <p:sp>
          <p:nvSpPr>
            <p:cNvPr id="4" name="Google Shape;1521;p46">
              <a:extLst>
                <a:ext uri="{FF2B5EF4-FFF2-40B4-BE49-F238E27FC236}">
                  <a16:creationId xmlns:a16="http://schemas.microsoft.com/office/drawing/2014/main" id="{E661447A-B923-F5B1-9B2C-21D1A356DF1F}"/>
                </a:ext>
              </a:extLst>
            </p:cNvPr>
            <p:cNvSpPr/>
            <p:nvPr/>
          </p:nvSpPr>
          <p:spPr>
            <a:xfrm>
              <a:off x="6264200" y="4826350"/>
              <a:ext cx="2436900" cy="527400"/>
            </a:xfrm>
            <a:prstGeom prst="ellipse">
              <a:avLst/>
            </a:prstGeom>
            <a:solidFill>
              <a:srgbClr val="FFF6ED"/>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grpSp>
          <p:nvGrpSpPr>
            <p:cNvPr id="5" name="Google Shape;1522;p46">
              <a:extLst>
                <a:ext uri="{FF2B5EF4-FFF2-40B4-BE49-F238E27FC236}">
                  <a16:creationId xmlns:a16="http://schemas.microsoft.com/office/drawing/2014/main" id="{4E59EE7D-88E0-E87F-BB93-4C8B1019FC6D}"/>
                </a:ext>
              </a:extLst>
            </p:cNvPr>
            <p:cNvGrpSpPr/>
            <p:nvPr/>
          </p:nvGrpSpPr>
          <p:grpSpPr>
            <a:xfrm>
              <a:off x="6182438" y="3887665"/>
              <a:ext cx="2248294" cy="1255844"/>
              <a:chOff x="321450" y="2648650"/>
              <a:chExt cx="584200" cy="326575"/>
            </a:xfrm>
          </p:grpSpPr>
          <p:sp>
            <p:nvSpPr>
              <p:cNvPr id="6" name="Google Shape;1523;p46">
                <a:extLst>
                  <a:ext uri="{FF2B5EF4-FFF2-40B4-BE49-F238E27FC236}">
                    <a16:creationId xmlns:a16="http://schemas.microsoft.com/office/drawing/2014/main" id="{D2B1C27B-76D9-7116-44F1-4CA90C11FBA0}"/>
                  </a:ext>
                </a:extLst>
              </p:cNvPr>
              <p:cNvSpPr/>
              <p:nvPr/>
            </p:nvSpPr>
            <p:spPr>
              <a:xfrm>
                <a:off x="321450" y="2648650"/>
                <a:ext cx="196900" cy="207975"/>
              </a:xfrm>
              <a:custGeom>
                <a:avLst/>
                <a:gdLst/>
                <a:ahLst/>
                <a:cxnLst/>
                <a:rect l="l" t="t" r="r" b="b"/>
                <a:pathLst>
                  <a:path w="7876" h="8319" extrusionOk="0">
                    <a:moveTo>
                      <a:pt x="4071" y="1"/>
                    </a:moveTo>
                    <a:cubicBezTo>
                      <a:pt x="3077" y="1"/>
                      <a:pt x="2201" y="604"/>
                      <a:pt x="1457" y="1651"/>
                    </a:cubicBezTo>
                    <a:cubicBezTo>
                      <a:pt x="518" y="2935"/>
                      <a:pt x="0" y="4095"/>
                      <a:pt x="1111" y="4367"/>
                    </a:cubicBezTo>
                    <a:cubicBezTo>
                      <a:pt x="1237" y="4395"/>
                      <a:pt x="1369" y="4407"/>
                      <a:pt x="1503" y="4407"/>
                    </a:cubicBezTo>
                    <a:cubicBezTo>
                      <a:pt x="2550" y="4407"/>
                      <a:pt x="3753" y="3651"/>
                      <a:pt x="3753" y="3651"/>
                    </a:cubicBezTo>
                    <a:cubicBezTo>
                      <a:pt x="3753" y="3651"/>
                      <a:pt x="4395" y="7379"/>
                      <a:pt x="5629" y="8144"/>
                    </a:cubicBezTo>
                    <a:cubicBezTo>
                      <a:pt x="5821" y="8267"/>
                      <a:pt x="6007" y="8319"/>
                      <a:pt x="6185" y="8319"/>
                    </a:cubicBezTo>
                    <a:cubicBezTo>
                      <a:pt x="7154" y="8319"/>
                      <a:pt x="7876" y="6786"/>
                      <a:pt x="7876" y="6786"/>
                    </a:cubicBezTo>
                    <a:cubicBezTo>
                      <a:pt x="7876" y="6786"/>
                      <a:pt x="5901" y="5700"/>
                      <a:pt x="6024" y="3750"/>
                    </a:cubicBezTo>
                    <a:cubicBezTo>
                      <a:pt x="6172" y="1799"/>
                      <a:pt x="5901" y="392"/>
                      <a:pt x="4765" y="96"/>
                    </a:cubicBezTo>
                    <a:cubicBezTo>
                      <a:pt x="4528" y="32"/>
                      <a:pt x="4297" y="1"/>
                      <a:pt x="4071" y="1"/>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7" name="Google Shape;1524;p46">
                <a:extLst>
                  <a:ext uri="{FF2B5EF4-FFF2-40B4-BE49-F238E27FC236}">
                    <a16:creationId xmlns:a16="http://schemas.microsoft.com/office/drawing/2014/main" id="{14407F5C-ACCC-5F9A-11F5-D3CCECAFA0D1}"/>
                  </a:ext>
                </a:extLst>
              </p:cNvPr>
              <p:cNvSpPr/>
              <p:nvPr/>
            </p:nvSpPr>
            <p:spPr>
              <a:xfrm>
                <a:off x="822275" y="2769325"/>
                <a:ext cx="83375" cy="80325"/>
              </a:xfrm>
              <a:custGeom>
                <a:avLst/>
                <a:gdLst/>
                <a:ahLst/>
                <a:cxnLst/>
                <a:rect l="l" t="t" r="r" b="b"/>
                <a:pathLst>
                  <a:path w="3335" h="3213" extrusionOk="0">
                    <a:moveTo>
                      <a:pt x="3293" y="1"/>
                    </a:moveTo>
                    <a:cubicBezTo>
                      <a:pt x="3221" y="1"/>
                      <a:pt x="3025" y="359"/>
                      <a:pt x="2681" y="1095"/>
                    </a:cubicBezTo>
                    <a:cubicBezTo>
                      <a:pt x="2409" y="1762"/>
                      <a:pt x="1767" y="2231"/>
                      <a:pt x="1051" y="2256"/>
                    </a:cubicBezTo>
                    <a:cubicBezTo>
                      <a:pt x="1051" y="2256"/>
                      <a:pt x="1" y="3213"/>
                      <a:pt x="794" y="3213"/>
                    </a:cubicBezTo>
                    <a:cubicBezTo>
                      <a:pt x="911" y="3213"/>
                      <a:pt x="1068" y="3192"/>
                      <a:pt x="1274" y="3144"/>
                    </a:cubicBezTo>
                    <a:cubicBezTo>
                      <a:pt x="2854" y="2774"/>
                      <a:pt x="3224" y="972"/>
                      <a:pt x="3298" y="354"/>
                    </a:cubicBezTo>
                    <a:cubicBezTo>
                      <a:pt x="3334" y="120"/>
                      <a:pt x="3334" y="1"/>
                      <a:pt x="3293" y="1"/>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8" name="Google Shape;1525;p46">
                <a:extLst>
                  <a:ext uri="{FF2B5EF4-FFF2-40B4-BE49-F238E27FC236}">
                    <a16:creationId xmlns:a16="http://schemas.microsoft.com/office/drawing/2014/main" id="{C54C6D42-249E-8692-A207-9D317E4E4C09}"/>
                  </a:ext>
                </a:extLst>
              </p:cNvPr>
              <p:cNvSpPr/>
              <p:nvPr/>
            </p:nvSpPr>
            <p:spPr>
              <a:xfrm>
                <a:off x="759600" y="2870150"/>
                <a:ext cx="61200" cy="105075"/>
              </a:xfrm>
              <a:custGeom>
                <a:avLst/>
                <a:gdLst/>
                <a:ahLst/>
                <a:cxnLst/>
                <a:rect l="l" t="t" r="r" b="b"/>
                <a:pathLst>
                  <a:path w="2448" h="4203" extrusionOk="0">
                    <a:moveTo>
                      <a:pt x="867" y="0"/>
                    </a:moveTo>
                    <a:cubicBezTo>
                      <a:pt x="867" y="0"/>
                      <a:pt x="694" y="2642"/>
                      <a:pt x="571" y="2938"/>
                    </a:cubicBezTo>
                    <a:cubicBezTo>
                      <a:pt x="448" y="3234"/>
                      <a:pt x="201" y="3457"/>
                      <a:pt x="53" y="3975"/>
                    </a:cubicBezTo>
                    <a:cubicBezTo>
                      <a:pt x="1" y="4137"/>
                      <a:pt x="97" y="4203"/>
                      <a:pt x="269" y="4203"/>
                    </a:cubicBezTo>
                    <a:cubicBezTo>
                      <a:pt x="674" y="4203"/>
                      <a:pt x="1501" y="3842"/>
                      <a:pt x="1830" y="3531"/>
                    </a:cubicBezTo>
                    <a:cubicBezTo>
                      <a:pt x="2299" y="3086"/>
                      <a:pt x="2447" y="25"/>
                      <a:pt x="2447" y="25"/>
                    </a:cubicBezTo>
                    <a:lnTo>
                      <a:pt x="867" y="0"/>
                    </a:ln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9" name="Google Shape;1526;p46">
                <a:extLst>
                  <a:ext uri="{FF2B5EF4-FFF2-40B4-BE49-F238E27FC236}">
                    <a16:creationId xmlns:a16="http://schemas.microsoft.com/office/drawing/2014/main" id="{939A8357-224C-D032-29EE-0056607EAEC1}"/>
                  </a:ext>
                </a:extLst>
              </p:cNvPr>
              <p:cNvSpPr/>
              <p:nvPr/>
            </p:nvSpPr>
            <p:spPr>
              <a:xfrm>
                <a:off x="701025" y="2861500"/>
                <a:ext cx="67925" cy="87675"/>
              </a:xfrm>
              <a:custGeom>
                <a:avLst/>
                <a:gdLst/>
                <a:ahLst/>
                <a:cxnLst/>
                <a:rect l="l" t="t" r="r" b="b"/>
                <a:pathLst>
                  <a:path w="2717" h="3507" extrusionOk="0">
                    <a:moveTo>
                      <a:pt x="2717" y="0"/>
                    </a:moveTo>
                    <a:lnTo>
                      <a:pt x="1285" y="124"/>
                    </a:lnTo>
                    <a:cubicBezTo>
                      <a:pt x="1285" y="124"/>
                      <a:pt x="939" y="2198"/>
                      <a:pt x="569" y="2494"/>
                    </a:cubicBezTo>
                    <a:cubicBezTo>
                      <a:pt x="346" y="2667"/>
                      <a:pt x="174" y="2864"/>
                      <a:pt x="1" y="3111"/>
                    </a:cubicBezTo>
                    <a:cubicBezTo>
                      <a:pt x="56" y="3409"/>
                      <a:pt x="308" y="3507"/>
                      <a:pt x="611" y="3507"/>
                    </a:cubicBezTo>
                    <a:cubicBezTo>
                      <a:pt x="1112" y="3507"/>
                      <a:pt x="1754" y="3238"/>
                      <a:pt x="1877" y="3161"/>
                    </a:cubicBezTo>
                    <a:cubicBezTo>
                      <a:pt x="2075" y="3062"/>
                      <a:pt x="2618" y="173"/>
                      <a:pt x="2717" y="0"/>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0" name="Google Shape;1527;p46">
                <a:extLst>
                  <a:ext uri="{FF2B5EF4-FFF2-40B4-BE49-F238E27FC236}">
                    <a16:creationId xmlns:a16="http://schemas.microsoft.com/office/drawing/2014/main" id="{A349DB74-738A-E1E0-D252-7235C8352977}"/>
                  </a:ext>
                </a:extLst>
              </p:cNvPr>
              <p:cNvSpPr/>
              <p:nvPr/>
            </p:nvSpPr>
            <p:spPr>
              <a:xfrm>
                <a:off x="517900" y="2862725"/>
                <a:ext cx="96750" cy="110625"/>
              </a:xfrm>
              <a:custGeom>
                <a:avLst/>
                <a:gdLst/>
                <a:ahLst/>
                <a:cxnLst/>
                <a:rect l="l" t="t" r="r" b="b"/>
                <a:pathLst>
                  <a:path w="3870" h="4425" extrusionOk="0">
                    <a:moveTo>
                      <a:pt x="2323" y="1"/>
                    </a:moveTo>
                    <a:cubicBezTo>
                      <a:pt x="1816" y="1"/>
                      <a:pt x="1349" y="192"/>
                      <a:pt x="1228" y="840"/>
                    </a:cubicBezTo>
                    <a:cubicBezTo>
                      <a:pt x="1104" y="1828"/>
                      <a:pt x="783" y="2766"/>
                      <a:pt x="240" y="3605"/>
                    </a:cubicBezTo>
                    <a:cubicBezTo>
                      <a:pt x="1" y="4029"/>
                      <a:pt x="516" y="4425"/>
                      <a:pt x="1234" y="4425"/>
                    </a:cubicBezTo>
                    <a:cubicBezTo>
                      <a:pt x="1479" y="4425"/>
                      <a:pt x="1748" y="4379"/>
                      <a:pt x="2018" y="4272"/>
                    </a:cubicBezTo>
                    <a:cubicBezTo>
                      <a:pt x="3079" y="3828"/>
                      <a:pt x="3869" y="396"/>
                      <a:pt x="3869" y="396"/>
                    </a:cubicBezTo>
                    <a:cubicBezTo>
                      <a:pt x="3869" y="396"/>
                      <a:pt x="3054" y="1"/>
                      <a:pt x="2323" y="1"/>
                    </a:cubicBez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1" name="Google Shape;1528;p46">
                <a:extLst>
                  <a:ext uri="{FF2B5EF4-FFF2-40B4-BE49-F238E27FC236}">
                    <a16:creationId xmlns:a16="http://schemas.microsoft.com/office/drawing/2014/main" id="{56A71B2B-C58C-FB4E-7E70-2B4F7273566F}"/>
                  </a:ext>
                </a:extLst>
              </p:cNvPr>
              <p:cNvSpPr/>
              <p:nvPr/>
            </p:nvSpPr>
            <p:spPr>
              <a:xfrm>
                <a:off x="473900" y="2850400"/>
                <a:ext cx="61750" cy="84575"/>
              </a:xfrm>
              <a:custGeom>
                <a:avLst/>
                <a:gdLst/>
                <a:ahLst/>
                <a:cxnLst/>
                <a:rect l="l" t="t" r="r" b="b"/>
                <a:pathLst>
                  <a:path w="2470" h="3383" extrusionOk="0">
                    <a:moveTo>
                      <a:pt x="1358" y="0"/>
                    </a:moveTo>
                    <a:cubicBezTo>
                      <a:pt x="1259" y="840"/>
                      <a:pt x="1012" y="1630"/>
                      <a:pt x="617" y="2346"/>
                    </a:cubicBezTo>
                    <a:cubicBezTo>
                      <a:pt x="0" y="3382"/>
                      <a:pt x="1136" y="3382"/>
                      <a:pt x="1136" y="3382"/>
                    </a:cubicBezTo>
                    <a:cubicBezTo>
                      <a:pt x="2444" y="2815"/>
                      <a:pt x="2469" y="444"/>
                      <a:pt x="2395" y="222"/>
                    </a:cubicBezTo>
                    <a:lnTo>
                      <a:pt x="1358" y="0"/>
                    </a:lnTo>
                    <a:close/>
                  </a:path>
                </a:pathLst>
              </a:custGeom>
              <a:solidFill>
                <a:srgbClr val="818529"/>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2" name="Google Shape;1529;p46">
                <a:extLst>
                  <a:ext uri="{FF2B5EF4-FFF2-40B4-BE49-F238E27FC236}">
                    <a16:creationId xmlns:a16="http://schemas.microsoft.com/office/drawing/2014/main" id="{608BF826-BE84-65D4-F511-6E3124C3101D}"/>
                  </a:ext>
                </a:extLst>
              </p:cNvPr>
              <p:cNvSpPr/>
              <p:nvPr/>
            </p:nvSpPr>
            <p:spPr>
              <a:xfrm>
                <a:off x="419575" y="2676575"/>
                <a:ext cx="461100" cy="233525"/>
              </a:xfrm>
              <a:custGeom>
                <a:avLst/>
                <a:gdLst/>
                <a:ahLst/>
                <a:cxnLst/>
                <a:rect l="l" t="t" r="r" b="b"/>
                <a:pathLst>
                  <a:path w="18444" h="9341" extrusionOk="0">
                    <a:moveTo>
                      <a:pt x="10421" y="0"/>
                    </a:moveTo>
                    <a:cubicBezTo>
                      <a:pt x="10291" y="0"/>
                      <a:pt x="10159" y="5"/>
                      <a:pt x="10024" y="15"/>
                    </a:cubicBezTo>
                    <a:cubicBezTo>
                      <a:pt x="6790" y="262"/>
                      <a:pt x="5185" y="1546"/>
                      <a:pt x="3161" y="4484"/>
                    </a:cubicBezTo>
                    <a:cubicBezTo>
                      <a:pt x="3161" y="4484"/>
                      <a:pt x="1803" y="6040"/>
                      <a:pt x="914" y="6336"/>
                    </a:cubicBezTo>
                    <a:cubicBezTo>
                      <a:pt x="1" y="6657"/>
                      <a:pt x="1087" y="8484"/>
                      <a:pt x="7481" y="9175"/>
                    </a:cubicBezTo>
                    <a:cubicBezTo>
                      <a:pt x="8553" y="9291"/>
                      <a:pt x="9526" y="9341"/>
                      <a:pt x="10405" y="9341"/>
                    </a:cubicBezTo>
                    <a:cubicBezTo>
                      <a:pt x="14771" y="9341"/>
                      <a:pt x="16835" y="8109"/>
                      <a:pt x="17308" y="7595"/>
                    </a:cubicBezTo>
                    <a:cubicBezTo>
                      <a:pt x="17875" y="6953"/>
                      <a:pt x="18443" y="5916"/>
                      <a:pt x="18122" y="5521"/>
                    </a:cubicBezTo>
                    <a:cubicBezTo>
                      <a:pt x="17801" y="5126"/>
                      <a:pt x="16295" y="5101"/>
                      <a:pt x="15703" y="3842"/>
                    </a:cubicBezTo>
                    <a:cubicBezTo>
                      <a:pt x="15135" y="2636"/>
                      <a:pt x="13411" y="0"/>
                      <a:pt x="10421" y="0"/>
                    </a:cubicBezTo>
                    <a:close/>
                  </a:path>
                </a:pathLst>
              </a:custGeom>
              <a:solidFill>
                <a:srgbClr val="456CA3"/>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3" name="Google Shape;1530;p46">
                <a:extLst>
                  <a:ext uri="{FF2B5EF4-FFF2-40B4-BE49-F238E27FC236}">
                    <a16:creationId xmlns:a16="http://schemas.microsoft.com/office/drawing/2014/main" id="{99C3D290-A59A-7204-8B59-5CFCB21191E7}"/>
                  </a:ext>
                </a:extLst>
              </p:cNvPr>
              <p:cNvSpPr/>
              <p:nvPr/>
            </p:nvSpPr>
            <p:spPr>
              <a:xfrm>
                <a:off x="345500" y="2724325"/>
                <a:ext cx="16075" cy="15000"/>
              </a:xfrm>
              <a:custGeom>
                <a:avLst/>
                <a:gdLst/>
                <a:ahLst/>
                <a:cxnLst/>
                <a:rect l="l" t="t" r="r" b="b"/>
                <a:pathLst>
                  <a:path w="643" h="600" extrusionOk="0">
                    <a:moveTo>
                      <a:pt x="556" y="0"/>
                    </a:moveTo>
                    <a:cubicBezTo>
                      <a:pt x="545" y="0"/>
                      <a:pt x="532" y="2"/>
                      <a:pt x="519" y="7"/>
                    </a:cubicBezTo>
                    <a:cubicBezTo>
                      <a:pt x="272" y="31"/>
                      <a:pt x="75" y="204"/>
                      <a:pt x="26" y="451"/>
                    </a:cubicBezTo>
                    <a:cubicBezTo>
                      <a:pt x="1" y="500"/>
                      <a:pt x="50" y="550"/>
                      <a:pt x="100" y="574"/>
                    </a:cubicBezTo>
                    <a:cubicBezTo>
                      <a:pt x="109" y="574"/>
                      <a:pt x="119" y="573"/>
                      <a:pt x="128" y="572"/>
                    </a:cubicBezTo>
                    <a:lnTo>
                      <a:pt x="128" y="572"/>
                    </a:lnTo>
                    <a:cubicBezTo>
                      <a:pt x="152" y="587"/>
                      <a:pt x="181" y="599"/>
                      <a:pt x="198" y="599"/>
                    </a:cubicBezTo>
                    <a:cubicBezTo>
                      <a:pt x="294" y="580"/>
                      <a:pt x="379" y="535"/>
                      <a:pt x="448" y="474"/>
                    </a:cubicBezTo>
                    <a:lnTo>
                      <a:pt x="448" y="474"/>
                    </a:lnTo>
                    <a:cubicBezTo>
                      <a:pt x="476" y="453"/>
                      <a:pt x="501" y="429"/>
                      <a:pt x="519" y="402"/>
                    </a:cubicBezTo>
                    <a:cubicBezTo>
                      <a:pt x="519" y="400"/>
                      <a:pt x="519" y="399"/>
                      <a:pt x="519" y="398"/>
                    </a:cubicBezTo>
                    <a:lnTo>
                      <a:pt x="519" y="398"/>
                    </a:lnTo>
                    <a:cubicBezTo>
                      <a:pt x="588" y="312"/>
                      <a:pt x="631" y="209"/>
                      <a:pt x="643" y="105"/>
                    </a:cubicBezTo>
                    <a:cubicBezTo>
                      <a:pt x="643" y="44"/>
                      <a:pt x="609" y="0"/>
                      <a:pt x="556"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4" name="Google Shape;1531;p46">
                <a:extLst>
                  <a:ext uri="{FF2B5EF4-FFF2-40B4-BE49-F238E27FC236}">
                    <a16:creationId xmlns:a16="http://schemas.microsoft.com/office/drawing/2014/main" id="{FDB29B42-486D-091F-E18B-78348773561D}"/>
                  </a:ext>
                </a:extLst>
              </p:cNvPr>
              <p:cNvSpPr/>
              <p:nvPr/>
            </p:nvSpPr>
            <p:spPr>
              <a:xfrm>
                <a:off x="402150" y="2676100"/>
                <a:ext cx="35975" cy="34150"/>
              </a:xfrm>
              <a:custGeom>
                <a:avLst/>
                <a:gdLst/>
                <a:ahLst/>
                <a:cxnLst/>
                <a:rect l="l" t="t" r="r" b="b"/>
                <a:pathLst>
                  <a:path w="1439" h="1366" extrusionOk="0">
                    <a:moveTo>
                      <a:pt x="851" y="1"/>
                    </a:moveTo>
                    <a:cubicBezTo>
                      <a:pt x="809" y="1"/>
                      <a:pt x="765" y="4"/>
                      <a:pt x="722" y="10"/>
                    </a:cubicBezTo>
                    <a:cubicBezTo>
                      <a:pt x="549" y="59"/>
                      <a:pt x="401" y="158"/>
                      <a:pt x="303" y="331"/>
                    </a:cubicBezTo>
                    <a:cubicBezTo>
                      <a:pt x="179" y="504"/>
                      <a:pt x="80" y="726"/>
                      <a:pt x="31" y="948"/>
                    </a:cubicBezTo>
                    <a:cubicBezTo>
                      <a:pt x="0" y="1009"/>
                      <a:pt x="64" y="1051"/>
                      <a:pt x="123" y="1051"/>
                    </a:cubicBezTo>
                    <a:cubicBezTo>
                      <a:pt x="160" y="1051"/>
                      <a:pt x="194" y="1035"/>
                      <a:pt x="204" y="997"/>
                    </a:cubicBezTo>
                    <a:lnTo>
                      <a:pt x="204" y="973"/>
                    </a:lnTo>
                    <a:cubicBezTo>
                      <a:pt x="303" y="701"/>
                      <a:pt x="401" y="331"/>
                      <a:pt x="698" y="207"/>
                    </a:cubicBezTo>
                    <a:cubicBezTo>
                      <a:pt x="759" y="195"/>
                      <a:pt x="821" y="189"/>
                      <a:pt x="880" y="189"/>
                    </a:cubicBezTo>
                    <a:cubicBezTo>
                      <a:pt x="938" y="189"/>
                      <a:pt x="994" y="195"/>
                      <a:pt x="1043" y="207"/>
                    </a:cubicBezTo>
                    <a:cubicBezTo>
                      <a:pt x="1167" y="257"/>
                      <a:pt x="1241" y="405"/>
                      <a:pt x="1216" y="528"/>
                    </a:cubicBezTo>
                    <a:cubicBezTo>
                      <a:pt x="1216" y="652"/>
                      <a:pt x="1191" y="775"/>
                      <a:pt x="1167" y="874"/>
                    </a:cubicBezTo>
                    <a:cubicBezTo>
                      <a:pt x="1142" y="997"/>
                      <a:pt x="1142" y="1121"/>
                      <a:pt x="1117" y="1244"/>
                    </a:cubicBezTo>
                    <a:cubicBezTo>
                      <a:pt x="1103" y="1318"/>
                      <a:pt x="1158" y="1365"/>
                      <a:pt x="1211" y="1365"/>
                    </a:cubicBezTo>
                    <a:cubicBezTo>
                      <a:pt x="1246" y="1365"/>
                      <a:pt x="1280" y="1343"/>
                      <a:pt x="1290" y="1294"/>
                    </a:cubicBezTo>
                    <a:cubicBezTo>
                      <a:pt x="1339" y="1047"/>
                      <a:pt x="1389" y="800"/>
                      <a:pt x="1414" y="553"/>
                    </a:cubicBezTo>
                    <a:cubicBezTo>
                      <a:pt x="1438" y="355"/>
                      <a:pt x="1364" y="183"/>
                      <a:pt x="1191" y="84"/>
                    </a:cubicBezTo>
                    <a:cubicBezTo>
                      <a:pt x="1099" y="28"/>
                      <a:pt x="978" y="1"/>
                      <a:pt x="851"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5" name="Google Shape;1532;p46">
                <a:extLst>
                  <a:ext uri="{FF2B5EF4-FFF2-40B4-BE49-F238E27FC236}">
                    <a16:creationId xmlns:a16="http://schemas.microsoft.com/office/drawing/2014/main" id="{EA7432EE-1D95-9677-E2A5-09D43A1FD125}"/>
                  </a:ext>
                </a:extLst>
              </p:cNvPr>
              <p:cNvSpPr/>
              <p:nvPr/>
            </p:nvSpPr>
            <p:spPr>
              <a:xfrm>
                <a:off x="420800" y="27368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6" name="Google Shape;1533;p46">
                <a:extLst>
                  <a:ext uri="{FF2B5EF4-FFF2-40B4-BE49-F238E27FC236}">
                    <a16:creationId xmlns:a16="http://schemas.microsoft.com/office/drawing/2014/main" id="{512C348C-20F1-33D3-6B1B-ACB903A653EC}"/>
                  </a:ext>
                </a:extLst>
              </p:cNvPr>
              <p:cNvSpPr/>
              <p:nvPr/>
            </p:nvSpPr>
            <p:spPr>
              <a:xfrm>
                <a:off x="430675" y="2732450"/>
                <a:ext cx="6200" cy="4400"/>
              </a:xfrm>
              <a:custGeom>
                <a:avLst/>
                <a:gdLst/>
                <a:ahLst/>
                <a:cxnLst/>
                <a:rect l="l" t="t" r="r" b="b"/>
                <a:pathLst>
                  <a:path w="248" h="176" extrusionOk="0">
                    <a:moveTo>
                      <a:pt x="145" y="0"/>
                    </a:moveTo>
                    <a:cubicBezTo>
                      <a:pt x="138" y="0"/>
                      <a:pt x="132" y="1"/>
                      <a:pt x="124" y="2"/>
                    </a:cubicBezTo>
                    <a:cubicBezTo>
                      <a:pt x="1" y="2"/>
                      <a:pt x="1" y="175"/>
                      <a:pt x="124" y="175"/>
                    </a:cubicBezTo>
                    <a:cubicBezTo>
                      <a:pt x="241" y="175"/>
                      <a:pt x="247" y="0"/>
                      <a:pt x="145"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7" name="Google Shape;1534;p46">
                <a:extLst>
                  <a:ext uri="{FF2B5EF4-FFF2-40B4-BE49-F238E27FC236}">
                    <a16:creationId xmlns:a16="http://schemas.microsoft.com/office/drawing/2014/main" id="{B2240210-7A3E-A589-9680-0F4B3D46B330}"/>
                  </a:ext>
                </a:extLst>
              </p:cNvPr>
              <p:cNvSpPr/>
              <p:nvPr/>
            </p:nvSpPr>
            <p:spPr>
              <a:xfrm>
                <a:off x="441800" y="2720775"/>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8" name="Google Shape;1535;p46">
                <a:extLst>
                  <a:ext uri="{FF2B5EF4-FFF2-40B4-BE49-F238E27FC236}">
                    <a16:creationId xmlns:a16="http://schemas.microsoft.com/office/drawing/2014/main" id="{98EF35F7-9EB3-19E9-AACC-8698C5B1B65E}"/>
                  </a:ext>
                </a:extLst>
              </p:cNvPr>
              <p:cNvSpPr/>
              <p:nvPr/>
            </p:nvSpPr>
            <p:spPr>
              <a:xfrm>
                <a:off x="440550" y="2734350"/>
                <a:ext cx="5600" cy="4975"/>
              </a:xfrm>
              <a:custGeom>
                <a:avLst/>
                <a:gdLst/>
                <a:ahLst/>
                <a:cxnLst/>
                <a:rect l="l" t="t" r="r" b="b"/>
                <a:pathLst>
                  <a:path w="224" h="199" extrusionOk="0">
                    <a:moveTo>
                      <a:pt x="124" y="1"/>
                    </a:moveTo>
                    <a:cubicBezTo>
                      <a:pt x="1" y="1"/>
                      <a:pt x="1" y="198"/>
                      <a:pt x="124" y="198"/>
                    </a:cubicBezTo>
                    <a:cubicBezTo>
                      <a:pt x="223" y="198"/>
                      <a:pt x="223"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19" name="Google Shape;1536;p46">
                <a:extLst>
                  <a:ext uri="{FF2B5EF4-FFF2-40B4-BE49-F238E27FC236}">
                    <a16:creationId xmlns:a16="http://schemas.microsoft.com/office/drawing/2014/main" id="{4C8EDFBF-1964-9E4C-D89D-8E80C68D075B}"/>
                  </a:ext>
                </a:extLst>
              </p:cNvPr>
              <p:cNvSpPr/>
              <p:nvPr/>
            </p:nvSpPr>
            <p:spPr>
              <a:xfrm>
                <a:off x="430075" y="2747325"/>
                <a:ext cx="6200" cy="4325"/>
              </a:xfrm>
              <a:custGeom>
                <a:avLst/>
                <a:gdLst/>
                <a:ahLst/>
                <a:cxnLst/>
                <a:rect l="l" t="t" r="r" b="b"/>
                <a:pathLst>
                  <a:path w="248" h="173" extrusionOk="0">
                    <a:moveTo>
                      <a:pt x="50" y="0"/>
                    </a:moveTo>
                    <a:cubicBezTo>
                      <a:pt x="25" y="0"/>
                      <a:pt x="25" y="25"/>
                      <a:pt x="0" y="49"/>
                    </a:cubicBezTo>
                    <a:cubicBezTo>
                      <a:pt x="0" y="49"/>
                      <a:pt x="0" y="74"/>
                      <a:pt x="0" y="99"/>
                    </a:cubicBezTo>
                    <a:lnTo>
                      <a:pt x="0" y="123"/>
                    </a:lnTo>
                    <a:cubicBezTo>
                      <a:pt x="0" y="123"/>
                      <a:pt x="25" y="148"/>
                      <a:pt x="25" y="148"/>
                    </a:cubicBezTo>
                    <a:lnTo>
                      <a:pt x="50" y="148"/>
                    </a:lnTo>
                    <a:cubicBezTo>
                      <a:pt x="50" y="173"/>
                      <a:pt x="74" y="173"/>
                      <a:pt x="99" y="173"/>
                    </a:cubicBezTo>
                    <a:lnTo>
                      <a:pt x="198" y="173"/>
                    </a:lnTo>
                    <a:cubicBezTo>
                      <a:pt x="198" y="173"/>
                      <a:pt x="198" y="148"/>
                      <a:pt x="222" y="148"/>
                    </a:cubicBezTo>
                    <a:cubicBezTo>
                      <a:pt x="222" y="148"/>
                      <a:pt x="222" y="123"/>
                      <a:pt x="247" y="123"/>
                    </a:cubicBezTo>
                    <a:cubicBezTo>
                      <a:pt x="247" y="99"/>
                      <a:pt x="247" y="99"/>
                      <a:pt x="247" y="74"/>
                    </a:cubicBezTo>
                    <a:lnTo>
                      <a:pt x="247" y="49"/>
                    </a:lnTo>
                    <a:cubicBezTo>
                      <a:pt x="222" y="49"/>
                      <a:pt x="222" y="25"/>
                      <a:pt x="222" y="25"/>
                    </a:cubicBezTo>
                    <a:lnTo>
                      <a:pt x="198" y="25"/>
                    </a:lnTo>
                    <a:cubicBezTo>
                      <a:pt x="173" y="0"/>
                      <a:pt x="173" y="0"/>
                      <a:pt x="148"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0" name="Google Shape;1537;p46">
                <a:extLst>
                  <a:ext uri="{FF2B5EF4-FFF2-40B4-BE49-F238E27FC236}">
                    <a16:creationId xmlns:a16="http://schemas.microsoft.com/office/drawing/2014/main" id="{F8A56BAF-DE5C-214B-6C7E-12B0861E6128}"/>
                  </a:ext>
                </a:extLst>
              </p:cNvPr>
              <p:cNvSpPr/>
              <p:nvPr/>
            </p:nvSpPr>
            <p:spPr>
              <a:xfrm>
                <a:off x="423275" y="2751025"/>
                <a:ext cx="5575" cy="4325"/>
              </a:xfrm>
              <a:custGeom>
                <a:avLst/>
                <a:gdLst/>
                <a:ahLst/>
                <a:cxnLst/>
                <a:rect l="l" t="t" r="r" b="b"/>
                <a:pathLst>
                  <a:path w="223" h="173" extrusionOk="0">
                    <a:moveTo>
                      <a:pt x="25" y="0"/>
                    </a:moveTo>
                    <a:cubicBezTo>
                      <a:pt x="25" y="0"/>
                      <a:pt x="1" y="25"/>
                      <a:pt x="1" y="25"/>
                    </a:cubicBezTo>
                    <a:cubicBezTo>
                      <a:pt x="1" y="25"/>
                      <a:pt x="1" y="50"/>
                      <a:pt x="1" y="74"/>
                    </a:cubicBezTo>
                    <a:lnTo>
                      <a:pt x="1" y="99"/>
                    </a:lnTo>
                    <a:cubicBezTo>
                      <a:pt x="1" y="99"/>
                      <a:pt x="25" y="124"/>
                      <a:pt x="25" y="124"/>
                    </a:cubicBezTo>
                    <a:lnTo>
                      <a:pt x="99" y="124"/>
                    </a:lnTo>
                    <a:lnTo>
                      <a:pt x="75" y="173"/>
                    </a:lnTo>
                    <a:lnTo>
                      <a:pt x="174" y="173"/>
                    </a:lnTo>
                    <a:cubicBezTo>
                      <a:pt x="174" y="173"/>
                      <a:pt x="174" y="148"/>
                      <a:pt x="198" y="148"/>
                    </a:cubicBezTo>
                    <a:cubicBezTo>
                      <a:pt x="198" y="148"/>
                      <a:pt x="198" y="124"/>
                      <a:pt x="223" y="124"/>
                    </a:cubicBezTo>
                    <a:cubicBezTo>
                      <a:pt x="223" y="99"/>
                      <a:pt x="223" y="99"/>
                      <a:pt x="223" y="74"/>
                    </a:cubicBezTo>
                    <a:lnTo>
                      <a:pt x="223" y="50"/>
                    </a:lnTo>
                    <a:cubicBezTo>
                      <a:pt x="198" y="50"/>
                      <a:pt x="198" y="25"/>
                      <a:pt x="198" y="25"/>
                    </a:cubicBezTo>
                    <a:lnTo>
                      <a:pt x="174" y="0"/>
                    </a:ln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1" name="Google Shape;1538;p46">
                <a:extLst>
                  <a:ext uri="{FF2B5EF4-FFF2-40B4-BE49-F238E27FC236}">
                    <a16:creationId xmlns:a16="http://schemas.microsoft.com/office/drawing/2014/main" id="{1061D14A-D633-E174-4798-DBAC53A2F7A5}"/>
                  </a:ext>
                </a:extLst>
              </p:cNvPr>
              <p:cNvSpPr/>
              <p:nvPr/>
            </p:nvSpPr>
            <p:spPr>
              <a:xfrm>
                <a:off x="432550" y="2770775"/>
                <a:ext cx="5575" cy="4950"/>
              </a:xfrm>
              <a:custGeom>
                <a:avLst/>
                <a:gdLst/>
                <a:ahLst/>
                <a:cxnLst/>
                <a:rect l="l" t="t" r="r" b="b"/>
                <a:pathLst>
                  <a:path w="223" h="198" extrusionOk="0">
                    <a:moveTo>
                      <a:pt x="123" y="0"/>
                    </a:moveTo>
                    <a:cubicBezTo>
                      <a:pt x="0" y="0"/>
                      <a:pt x="0" y="198"/>
                      <a:pt x="123" y="198"/>
                    </a:cubicBezTo>
                    <a:cubicBezTo>
                      <a:pt x="222" y="198"/>
                      <a:pt x="222" y="0"/>
                      <a:pt x="123"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2" name="Google Shape;1539;p46">
                <a:extLst>
                  <a:ext uri="{FF2B5EF4-FFF2-40B4-BE49-F238E27FC236}">
                    <a16:creationId xmlns:a16="http://schemas.microsoft.com/office/drawing/2014/main" id="{EEC2A32C-F1B6-50AA-69AE-5008155AB199}"/>
                  </a:ext>
                </a:extLst>
              </p:cNvPr>
              <p:cNvSpPr/>
              <p:nvPr/>
            </p:nvSpPr>
            <p:spPr>
              <a:xfrm>
                <a:off x="436850" y="27547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3" name="Google Shape;1540;p46">
                <a:extLst>
                  <a:ext uri="{FF2B5EF4-FFF2-40B4-BE49-F238E27FC236}">
                    <a16:creationId xmlns:a16="http://schemas.microsoft.com/office/drawing/2014/main" id="{2C0039A5-761B-5234-1C48-1E836674F8AA}"/>
                  </a:ext>
                </a:extLst>
              </p:cNvPr>
              <p:cNvSpPr/>
              <p:nvPr/>
            </p:nvSpPr>
            <p:spPr>
              <a:xfrm>
                <a:off x="423275" y="27646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4" name="Google Shape;1541;p46">
                <a:extLst>
                  <a:ext uri="{FF2B5EF4-FFF2-40B4-BE49-F238E27FC236}">
                    <a16:creationId xmlns:a16="http://schemas.microsoft.com/office/drawing/2014/main" id="{2D552E9A-F5DB-79DC-8011-BD03E597672E}"/>
                  </a:ext>
                </a:extLst>
              </p:cNvPr>
              <p:cNvSpPr/>
              <p:nvPr/>
            </p:nvSpPr>
            <p:spPr>
              <a:xfrm>
                <a:off x="428225" y="2786825"/>
                <a:ext cx="5575" cy="4950"/>
              </a:xfrm>
              <a:custGeom>
                <a:avLst/>
                <a:gdLst/>
                <a:ahLst/>
                <a:cxnLst/>
                <a:rect l="l" t="t" r="r" b="b"/>
                <a:pathLst>
                  <a:path w="223" h="198" extrusionOk="0">
                    <a:moveTo>
                      <a:pt x="124" y="0"/>
                    </a:moveTo>
                    <a:cubicBezTo>
                      <a:pt x="0" y="0"/>
                      <a:pt x="0" y="198"/>
                      <a:pt x="124" y="198"/>
                    </a:cubicBezTo>
                    <a:cubicBezTo>
                      <a:pt x="222" y="198"/>
                      <a:pt x="222"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5" name="Google Shape;1542;p46">
                <a:extLst>
                  <a:ext uri="{FF2B5EF4-FFF2-40B4-BE49-F238E27FC236}">
                    <a16:creationId xmlns:a16="http://schemas.microsoft.com/office/drawing/2014/main" id="{42B2C84E-0B27-4177-700E-84C5ECF7707A}"/>
                  </a:ext>
                </a:extLst>
              </p:cNvPr>
              <p:cNvSpPr/>
              <p:nvPr/>
            </p:nvSpPr>
            <p:spPr>
              <a:xfrm>
                <a:off x="434400" y="2801625"/>
                <a:ext cx="6175" cy="4350"/>
              </a:xfrm>
              <a:custGeom>
                <a:avLst/>
                <a:gdLst/>
                <a:ahLst/>
                <a:cxnLst/>
                <a:rect l="l" t="t" r="r" b="b"/>
                <a:pathLst>
                  <a:path w="247"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6" name="Google Shape;1543;p46">
                <a:extLst>
                  <a:ext uri="{FF2B5EF4-FFF2-40B4-BE49-F238E27FC236}">
                    <a16:creationId xmlns:a16="http://schemas.microsoft.com/office/drawing/2014/main" id="{517FAAC0-D80C-962F-AF19-CEB7F6FCE315}"/>
                  </a:ext>
                </a:extLst>
              </p:cNvPr>
              <p:cNvSpPr/>
              <p:nvPr/>
            </p:nvSpPr>
            <p:spPr>
              <a:xfrm>
                <a:off x="488700" y="2916575"/>
                <a:ext cx="11750" cy="14850"/>
              </a:xfrm>
              <a:custGeom>
                <a:avLst/>
                <a:gdLst/>
                <a:ahLst/>
                <a:cxnLst/>
                <a:rect l="l" t="t" r="r" b="b"/>
                <a:pathLst>
                  <a:path w="470" h="594" extrusionOk="0">
                    <a:moveTo>
                      <a:pt x="359" y="1"/>
                    </a:moveTo>
                    <a:cubicBezTo>
                      <a:pt x="334" y="1"/>
                      <a:pt x="309" y="7"/>
                      <a:pt x="297" y="19"/>
                    </a:cubicBezTo>
                    <a:cubicBezTo>
                      <a:pt x="149" y="143"/>
                      <a:pt x="50" y="291"/>
                      <a:pt x="1" y="464"/>
                    </a:cubicBezTo>
                    <a:cubicBezTo>
                      <a:pt x="1" y="513"/>
                      <a:pt x="25" y="563"/>
                      <a:pt x="75" y="587"/>
                    </a:cubicBezTo>
                    <a:cubicBezTo>
                      <a:pt x="84" y="592"/>
                      <a:pt x="93" y="594"/>
                      <a:pt x="102" y="594"/>
                    </a:cubicBezTo>
                    <a:cubicBezTo>
                      <a:pt x="141" y="594"/>
                      <a:pt x="174" y="554"/>
                      <a:pt x="174" y="513"/>
                    </a:cubicBezTo>
                    <a:lnTo>
                      <a:pt x="198" y="513"/>
                    </a:lnTo>
                    <a:lnTo>
                      <a:pt x="223" y="439"/>
                    </a:lnTo>
                    <a:cubicBezTo>
                      <a:pt x="223" y="439"/>
                      <a:pt x="223" y="415"/>
                      <a:pt x="223" y="415"/>
                    </a:cubicBezTo>
                    <a:cubicBezTo>
                      <a:pt x="248" y="390"/>
                      <a:pt x="272" y="340"/>
                      <a:pt x="297" y="316"/>
                    </a:cubicBezTo>
                    <a:lnTo>
                      <a:pt x="322" y="266"/>
                    </a:lnTo>
                    <a:lnTo>
                      <a:pt x="346" y="242"/>
                    </a:lnTo>
                    <a:cubicBezTo>
                      <a:pt x="371" y="192"/>
                      <a:pt x="396" y="168"/>
                      <a:pt x="420" y="143"/>
                    </a:cubicBezTo>
                    <a:cubicBezTo>
                      <a:pt x="470" y="118"/>
                      <a:pt x="470" y="44"/>
                      <a:pt x="420" y="19"/>
                    </a:cubicBezTo>
                    <a:cubicBezTo>
                      <a:pt x="408" y="7"/>
                      <a:pt x="383" y="1"/>
                      <a:pt x="359"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7" name="Google Shape;1544;p46">
                <a:extLst>
                  <a:ext uri="{FF2B5EF4-FFF2-40B4-BE49-F238E27FC236}">
                    <a16:creationId xmlns:a16="http://schemas.microsoft.com/office/drawing/2014/main" id="{67D06611-38DF-4964-279F-EC059D3852AC}"/>
                  </a:ext>
                </a:extLst>
              </p:cNvPr>
              <p:cNvSpPr/>
              <p:nvPr/>
            </p:nvSpPr>
            <p:spPr>
              <a:xfrm>
                <a:off x="499200" y="2922200"/>
                <a:ext cx="9275" cy="11175"/>
              </a:xfrm>
              <a:custGeom>
                <a:avLst/>
                <a:gdLst/>
                <a:ahLst/>
                <a:cxnLst/>
                <a:rect l="l" t="t" r="r" b="b"/>
                <a:pathLst>
                  <a:path w="371" h="447" extrusionOk="0">
                    <a:moveTo>
                      <a:pt x="248" y="0"/>
                    </a:moveTo>
                    <a:cubicBezTo>
                      <a:pt x="219" y="0"/>
                      <a:pt x="188" y="12"/>
                      <a:pt x="173" y="41"/>
                    </a:cubicBezTo>
                    <a:lnTo>
                      <a:pt x="25" y="313"/>
                    </a:lnTo>
                    <a:cubicBezTo>
                      <a:pt x="0" y="338"/>
                      <a:pt x="25" y="412"/>
                      <a:pt x="74" y="436"/>
                    </a:cubicBezTo>
                    <a:cubicBezTo>
                      <a:pt x="88" y="443"/>
                      <a:pt x="101" y="446"/>
                      <a:pt x="114" y="446"/>
                    </a:cubicBezTo>
                    <a:cubicBezTo>
                      <a:pt x="149" y="446"/>
                      <a:pt x="180" y="423"/>
                      <a:pt x="198" y="387"/>
                    </a:cubicBezTo>
                    <a:lnTo>
                      <a:pt x="346" y="140"/>
                    </a:lnTo>
                    <a:cubicBezTo>
                      <a:pt x="371" y="91"/>
                      <a:pt x="346" y="41"/>
                      <a:pt x="297" y="17"/>
                    </a:cubicBezTo>
                    <a:cubicBezTo>
                      <a:pt x="286" y="6"/>
                      <a:pt x="268" y="0"/>
                      <a:pt x="248"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8" name="Google Shape;1545;p46">
                <a:extLst>
                  <a:ext uri="{FF2B5EF4-FFF2-40B4-BE49-F238E27FC236}">
                    <a16:creationId xmlns:a16="http://schemas.microsoft.com/office/drawing/2014/main" id="{2C185C40-B1F8-01F0-51B6-3928169B3055}"/>
                  </a:ext>
                </a:extLst>
              </p:cNvPr>
              <p:cNvSpPr/>
              <p:nvPr/>
            </p:nvSpPr>
            <p:spPr>
              <a:xfrm>
                <a:off x="528750" y="2950750"/>
                <a:ext cx="12450" cy="16100"/>
              </a:xfrm>
              <a:custGeom>
                <a:avLst/>
                <a:gdLst/>
                <a:ahLst/>
                <a:cxnLst/>
                <a:rect l="l" t="t" r="r" b="b"/>
                <a:pathLst>
                  <a:path w="498" h="644" extrusionOk="0">
                    <a:moveTo>
                      <a:pt x="405" y="0"/>
                    </a:moveTo>
                    <a:cubicBezTo>
                      <a:pt x="372" y="0"/>
                      <a:pt x="342" y="18"/>
                      <a:pt x="324" y="35"/>
                    </a:cubicBezTo>
                    <a:lnTo>
                      <a:pt x="53" y="504"/>
                    </a:lnTo>
                    <a:cubicBezTo>
                      <a:pt x="1" y="574"/>
                      <a:pt x="72" y="644"/>
                      <a:pt x="135" y="644"/>
                    </a:cubicBezTo>
                    <a:cubicBezTo>
                      <a:pt x="161" y="644"/>
                      <a:pt x="187" y="632"/>
                      <a:pt x="201" y="603"/>
                    </a:cubicBezTo>
                    <a:lnTo>
                      <a:pt x="473" y="134"/>
                    </a:lnTo>
                    <a:cubicBezTo>
                      <a:pt x="497" y="84"/>
                      <a:pt x="497" y="35"/>
                      <a:pt x="448" y="10"/>
                    </a:cubicBezTo>
                    <a:cubicBezTo>
                      <a:pt x="433" y="3"/>
                      <a:pt x="419" y="0"/>
                      <a:pt x="405"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29" name="Google Shape;1546;p46">
                <a:extLst>
                  <a:ext uri="{FF2B5EF4-FFF2-40B4-BE49-F238E27FC236}">
                    <a16:creationId xmlns:a16="http://schemas.microsoft.com/office/drawing/2014/main" id="{5BFCF069-3E30-696D-0606-51E3282C4587}"/>
                  </a:ext>
                </a:extLst>
              </p:cNvPr>
              <p:cNvSpPr/>
              <p:nvPr/>
            </p:nvSpPr>
            <p:spPr>
              <a:xfrm>
                <a:off x="547350" y="2956400"/>
                <a:ext cx="9900" cy="15225"/>
              </a:xfrm>
              <a:custGeom>
                <a:avLst/>
                <a:gdLst/>
                <a:ahLst/>
                <a:cxnLst/>
                <a:rect l="l" t="t" r="r" b="b"/>
                <a:pathLst>
                  <a:path w="396" h="609" extrusionOk="0">
                    <a:moveTo>
                      <a:pt x="294" y="0"/>
                    </a:moveTo>
                    <a:cubicBezTo>
                      <a:pt x="254" y="0"/>
                      <a:pt x="218" y="40"/>
                      <a:pt x="198" y="81"/>
                    </a:cubicBezTo>
                    <a:cubicBezTo>
                      <a:pt x="198" y="105"/>
                      <a:pt x="173" y="155"/>
                      <a:pt x="173" y="179"/>
                    </a:cubicBezTo>
                    <a:cubicBezTo>
                      <a:pt x="148" y="204"/>
                      <a:pt x="148" y="229"/>
                      <a:pt x="148" y="229"/>
                    </a:cubicBezTo>
                    <a:lnTo>
                      <a:pt x="148" y="253"/>
                    </a:lnTo>
                    <a:cubicBezTo>
                      <a:pt x="99" y="328"/>
                      <a:pt x="74" y="402"/>
                      <a:pt x="25" y="451"/>
                    </a:cubicBezTo>
                    <a:cubicBezTo>
                      <a:pt x="0" y="500"/>
                      <a:pt x="0" y="550"/>
                      <a:pt x="50" y="599"/>
                    </a:cubicBezTo>
                    <a:cubicBezTo>
                      <a:pt x="63" y="606"/>
                      <a:pt x="76" y="609"/>
                      <a:pt x="89" y="609"/>
                    </a:cubicBezTo>
                    <a:cubicBezTo>
                      <a:pt x="124" y="609"/>
                      <a:pt x="155" y="586"/>
                      <a:pt x="173" y="550"/>
                    </a:cubicBezTo>
                    <a:lnTo>
                      <a:pt x="173" y="574"/>
                    </a:lnTo>
                    <a:cubicBezTo>
                      <a:pt x="272" y="426"/>
                      <a:pt x="346" y="278"/>
                      <a:pt x="371" y="130"/>
                    </a:cubicBezTo>
                    <a:cubicBezTo>
                      <a:pt x="395" y="81"/>
                      <a:pt x="371" y="7"/>
                      <a:pt x="321" y="7"/>
                    </a:cubicBezTo>
                    <a:cubicBezTo>
                      <a:pt x="312" y="2"/>
                      <a:pt x="303" y="0"/>
                      <a:pt x="29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0" name="Google Shape;1547;p46">
                <a:extLst>
                  <a:ext uri="{FF2B5EF4-FFF2-40B4-BE49-F238E27FC236}">
                    <a16:creationId xmlns:a16="http://schemas.microsoft.com/office/drawing/2014/main" id="{EB8347F4-5517-93AC-3B63-03FD0A394CC4}"/>
                  </a:ext>
                </a:extLst>
              </p:cNvPr>
              <p:cNvSpPr/>
              <p:nvPr/>
            </p:nvSpPr>
            <p:spPr>
              <a:xfrm>
                <a:off x="705350" y="2932250"/>
                <a:ext cx="10525" cy="13225"/>
              </a:xfrm>
              <a:custGeom>
                <a:avLst/>
                <a:gdLst/>
                <a:ahLst/>
                <a:cxnLst/>
                <a:rect l="l" t="t" r="r" b="b"/>
                <a:pathLst>
                  <a:path w="421" h="529" extrusionOk="0">
                    <a:moveTo>
                      <a:pt x="307" y="0"/>
                    </a:moveTo>
                    <a:cubicBezTo>
                      <a:pt x="274" y="0"/>
                      <a:pt x="247" y="23"/>
                      <a:pt x="247" y="59"/>
                    </a:cubicBezTo>
                    <a:lnTo>
                      <a:pt x="223" y="133"/>
                    </a:lnTo>
                    <a:lnTo>
                      <a:pt x="223" y="158"/>
                    </a:lnTo>
                    <a:cubicBezTo>
                      <a:pt x="198" y="183"/>
                      <a:pt x="173" y="207"/>
                      <a:pt x="173" y="232"/>
                    </a:cubicBezTo>
                    <a:lnTo>
                      <a:pt x="149" y="257"/>
                    </a:lnTo>
                    <a:lnTo>
                      <a:pt x="99" y="306"/>
                    </a:lnTo>
                    <a:lnTo>
                      <a:pt x="25" y="380"/>
                    </a:lnTo>
                    <a:cubicBezTo>
                      <a:pt x="1" y="405"/>
                      <a:pt x="1" y="479"/>
                      <a:pt x="25" y="503"/>
                    </a:cubicBezTo>
                    <a:cubicBezTo>
                      <a:pt x="50" y="528"/>
                      <a:pt x="75" y="528"/>
                      <a:pt x="99" y="528"/>
                    </a:cubicBezTo>
                    <a:cubicBezTo>
                      <a:pt x="124" y="528"/>
                      <a:pt x="149" y="528"/>
                      <a:pt x="149" y="503"/>
                    </a:cubicBezTo>
                    <a:lnTo>
                      <a:pt x="149" y="528"/>
                    </a:lnTo>
                    <a:cubicBezTo>
                      <a:pt x="272" y="405"/>
                      <a:pt x="371" y="281"/>
                      <a:pt x="420" y="108"/>
                    </a:cubicBezTo>
                    <a:cubicBezTo>
                      <a:pt x="420" y="59"/>
                      <a:pt x="396" y="10"/>
                      <a:pt x="346" y="10"/>
                    </a:cubicBezTo>
                    <a:cubicBezTo>
                      <a:pt x="333" y="3"/>
                      <a:pt x="320" y="0"/>
                      <a:pt x="307"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1" name="Google Shape;1548;p46">
                <a:extLst>
                  <a:ext uri="{FF2B5EF4-FFF2-40B4-BE49-F238E27FC236}">
                    <a16:creationId xmlns:a16="http://schemas.microsoft.com/office/drawing/2014/main" id="{E562F2DA-F655-57A8-5CEA-30DE2FA1BEA6}"/>
                  </a:ext>
                </a:extLst>
              </p:cNvPr>
              <p:cNvSpPr/>
              <p:nvPr/>
            </p:nvSpPr>
            <p:spPr>
              <a:xfrm>
                <a:off x="717700" y="2933300"/>
                <a:ext cx="10525" cy="12400"/>
              </a:xfrm>
              <a:custGeom>
                <a:avLst/>
                <a:gdLst/>
                <a:ahLst/>
                <a:cxnLst/>
                <a:rect l="l" t="t" r="r" b="b"/>
                <a:pathLst>
                  <a:path w="421" h="496" extrusionOk="0">
                    <a:moveTo>
                      <a:pt x="302" y="1"/>
                    </a:moveTo>
                    <a:cubicBezTo>
                      <a:pt x="268" y="1"/>
                      <a:pt x="237" y="13"/>
                      <a:pt x="223" y="42"/>
                    </a:cubicBezTo>
                    <a:lnTo>
                      <a:pt x="25" y="363"/>
                    </a:lnTo>
                    <a:cubicBezTo>
                      <a:pt x="0" y="387"/>
                      <a:pt x="25" y="461"/>
                      <a:pt x="74" y="486"/>
                    </a:cubicBezTo>
                    <a:cubicBezTo>
                      <a:pt x="81" y="493"/>
                      <a:pt x="91" y="496"/>
                      <a:pt x="103" y="496"/>
                    </a:cubicBezTo>
                    <a:cubicBezTo>
                      <a:pt x="135" y="496"/>
                      <a:pt x="180" y="473"/>
                      <a:pt x="198" y="437"/>
                    </a:cubicBezTo>
                    <a:lnTo>
                      <a:pt x="198" y="461"/>
                    </a:lnTo>
                    <a:lnTo>
                      <a:pt x="395" y="141"/>
                    </a:lnTo>
                    <a:cubicBezTo>
                      <a:pt x="420" y="91"/>
                      <a:pt x="395" y="42"/>
                      <a:pt x="371" y="17"/>
                    </a:cubicBezTo>
                    <a:cubicBezTo>
                      <a:pt x="350" y="7"/>
                      <a:pt x="326" y="1"/>
                      <a:pt x="302"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2" name="Google Shape;1549;p46">
                <a:extLst>
                  <a:ext uri="{FF2B5EF4-FFF2-40B4-BE49-F238E27FC236}">
                    <a16:creationId xmlns:a16="http://schemas.microsoft.com/office/drawing/2014/main" id="{77F66635-4A42-281C-628C-F768A04B2B78}"/>
                  </a:ext>
                </a:extLst>
              </p:cNvPr>
              <p:cNvSpPr/>
              <p:nvPr/>
            </p:nvSpPr>
            <p:spPr>
              <a:xfrm>
                <a:off x="765625" y="2958200"/>
                <a:ext cx="11350" cy="14950"/>
              </a:xfrm>
              <a:custGeom>
                <a:avLst/>
                <a:gdLst/>
                <a:ahLst/>
                <a:cxnLst/>
                <a:rect l="l" t="t" r="r" b="b"/>
                <a:pathLst>
                  <a:path w="454" h="598" extrusionOk="0">
                    <a:moveTo>
                      <a:pt x="333" y="0"/>
                    </a:moveTo>
                    <a:cubicBezTo>
                      <a:pt x="303" y="0"/>
                      <a:pt x="272" y="17"/>
                      <a:pt x="256" y="58"/>
                    </a:cubicBezTo>
                    <a:lnTo>
                      <a:pt x="34" y="453"/>
                    </a:lnTo>
                    <a:cubicBezTo>
                      <a:pt x="0" y="537"/>
                      <a:pt x="57" y="598"/>
                      <a:pt x="121" y="598"/>
                    </a:cubicBezTo>
                    <a:cubicBezTo>
                      <a:pt x="151" y="598"/>
                      <a:pt x="183" y="584"/>
                      <a:pt x="207" y="552"/>
                    </a:cubicBezTo>
                    <a:cubicBezTo>
                      <a:pt x="256" y="428"/>
                      <a:pt x="330" y="280"/>
                      <a:pt x="404" y="132"/>
                    </a:cubicBezTo>
                    <a:cubicBezTo>
                      <a:pt x="453" y="66"/>
                      <a:pt x="393" y="0"/>
                      <a:pt x="333"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3" name="Google Shape;1550;p46">
                <a:extLst>
                  <a:ext uri="{FF2B5EF4-FFF2-40B4-BE49-F238E27FC236}">
                    <a16:creationId xmlns:a16="http://schemas.microsoft.com/office/drawing/2014/main" id="{403F7855-D1C5-410C-CCBF-4C71DE88F432}"/>
                  </a:ext>
                </a:extLst>
              </p:cNvPr>
              <p:cNvSpPr/>
              <p:nvPr/>
            </p:nvSpPr>
            <p:spPr>
              <a:xfrm>
                <a:off x="781275" y="2952800"/>
                <a:ext cx="10500" cy="15150"/>
              </a:xfrm>
              <a:custGeom>
                <a:avLst/>
                <a:gdLst/>
                <a:ahLst/>
                <a:cxnLst/>
                <a:rect l="l" t="t" r="r" b="b"/>
                <a:pathLst>
                  <a:path w="420" h="606" extrusionOk="0">
                    <a:moveTo>
                      <a:pt x="315" y="0"/>
                    </a:moveTo>
                    <a:cubicBezTo>
                      <a:pt x="287" y="0"/>
                      <a:pt x="262" y="21"/>
                      <a:pt x="247" y="52"/>
                    </a:cubicBezTo>
                    <a:lnTo>
                      <a:pt x="25" y="472"/>
                    </a:lnTo>
                    <a:cubicBezTo>
                      <a:pt x="0" y="496"/>
                      <a:pt x="25" y="570"/>
                      <a:pt x="50" y="595"/>
                    </a:cubicBezTo>
                    <a:cubicBezTo>
                      <a:pt x="64" y="602"/>
                      <a:pt x="79" y="605"/>
                      <a:pt x="93" y="605"/>
                    </a:cubicBezTo>
                    <a:cubicBezTo>
                      <a:pt x="128" y="605"/>
                      <a:pt x="163" y="588"/>
                      <a:pt x="198" y="570"/>
                    </a:cubicBezTo>
                    <a:lnTo>
                      <a:pt x="395" y="151"/>
                    </a:lnTo>
                    <a:cubicBezTo>
                      <a:pt x="420" y="101"/>
                      <a:pt x="420" y="52"/>
                      <a:pt x="371" y="27"/>
                    </a:cubicBezTo>
                    <a:cubicBezTo>
                      <a:pt x="352" y="8"/>
                      <a:pt x="333" y="0"/>
                      <a:pt x="315"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4" name="Google Shape;1551;p46">
                <a:extLst>
                  <a:ext uri="{FF2B5EF4-FFF2-40B4-BE49-F238E27FC236}">
                    <a16:creationId xmlns:a16="http://schemas.microsoft.com/office/drawing/2014/main" id="{0F58C910-C1F4-A530-C6EF-B52CB59282C5}"/>
                  </a:ext>
                </a:extLst>
              </p:cNvPr>
              <p:cNvSpPr/>
              <p:nvPr/>
            </p:nvSpPr>
            <p:spPr>
              <a:xfrm>
                <a:off x="880650" y="2812750"/>
                <a:ext cx="6200" cy="4325"/>
              </a:xfrm>
              <a:custGeom>
                <a:avLst/>
                <a:gdLst/>
                <a:ahLst/>
                <a:cxnLst/>
                <a:rect l="l" t="t" r="r" b="b"/>
                <a:pathLst>
                  <a:path w="248" h="173"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5" name="Google Shape;1552;p46">
                <a:extLst>
                  <a:ext uri="{FF2B5EF4-FFF2-40B4-BE49-F238E27FC236}">
                    <a16:creationId xmlns:a16="http://schemas.microsoft.com/office/drawing/2014/main" id="{E36ED9EB-62FB-F8FE-7842-E57D245D188F}"/>
                  </a:ext>
                </a:extLst>
              </p:cNvPr>
              <p:cNvSpPr/>
              <p:nvPr/>
            </p:nvSpPr>
            <p:spPr>
              <a:xfrm>
                <a:off x="888050" y="28053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6" name="Google Shape;1553;p46">
                <a:extLst>
                  <a:ext uri="{FF2B5EF4-FFF2-40B4-BE49-F238E27FC236}">
                    <a16:creationId xmlns:a16="http://schemas.microsoft.com/office/drawing/2014/main" id="{1CB25E2B-0A76-EB84-9109-E08E92D6AE2F}"/>
                  </a:ext>
                </a:extLst>
              </p:cNvPr>
              <p:cNvSpPr/>
              <p:nvPr/>
            </p:nvSpPr>
            <p:spPr>
              <a:xfrm>
                <a:off x="892375" y="2793600"/>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7" name="Google Shape;1554;p46">
                <a:extLst>
                  <a:ext uri="{FF2B5EF4-FFF2-40B4-BE49-F238E27FC236}">
                    <a16:creationId xmlns:a16="http://schemas.microsoft.com/office/drawing/2014/main" id="{B06CBAA9-63E7-F235-84A1-CEEDBCB20712}"/>
                  </a:ext>
                </a:extLst>
              </p:cNvPr>
              <p:cNvSpPr/>
              <p:nvPr/>
            </p:nvSpPr>
            <p:spPr>
              <a:xfrm>
                <a:off x="894850" y="2781250"/>
                <a:ext cx="6175" cy="4350"/>
              </a:xfrm>
              <a:custGeom>
                <a:avLst/>
                <a:gdLst/>
                <a:ahLst/>
                <a:cxnLst/>
                <a:rect l="l" t="t" r="r" b="b"/>
                <a:pathLst>
                  <a:path w="247" h="174" extrusionOk="0">
                    <a:moveTo>
                      <a:pt x="123" y="1"/>
                    </a:moveTo>
                    <a:cubicBezTo>
                      <a:pt x="0" y="1"/>
                      <a:pt x="0" y="174"/>
                      <a:pt x="123" y="174"/>
                    </a:cubicBezTo>
                    <a:cubicBezTo>
                      <a:pt x="247" y="174"/>
                      <a:pt x="247" y="1"/>
                      <a:pt x="123"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8" name="Google Shape;1555;p46">
                <a:extLst>
                  <a:ext uri="{FF2B5EF4-FFF2-40B4-BE49-F238E27FC236}">
                    <a16:creationId xmlns:a16="http://schemas.microsoft.com/office/drawing/2014/main" id="{01AB3A67-B674-7C4F-2D9D-FE6F1695A210}"/>
                  </a:ext>
                </a:extLst>
              </p:cNvPr>
              <p:cNvSpPr/>
              <p:nvPr/>
            </p:nvSpPr>
            <p:spPr>
              <a:xfrm>
                <a:off x="417100" y="26535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39" name="Google Shape;1556;p46">
                <a:extLst>
                  <a:ext uri="{FF2B5EF4-FFF2-40B4-BE49-F238E27FC236}">
                    <a16:creationId xmlns:a16="http://schemas.microsoft.com/office/drawing/2014/main" id="{B4741722-D96F-44B2-07DD-8EC0B9E5E90F}"/>
                  </a:ext>
                </a:extLst>
              </p:cNvPr>
              <p:cNvSpPr/>
              <p:nvPr/>
            </p:nvSpPr>
            <p:spPr>
              <a:xfrm>
                <a:off x="401675" y="2657200"/>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0" name="Google Shape;1557;p46">
                <a:extLst>
                  <a:ext uri="{FF2B5EF4-FFF2-40B4-BE49-F238E27FC236}">
                    <a16:creationId xmlns:a16="http://schemas.microsoft.com/office/drawing/2014/main" id="{B25934B4-84E2-4CF1-2DFE-2A17FB6BB9BF}"/>
                  </a:ext>
                </a:extLst>
              </p:cNvPr>
              <p:cNvSpPr/>
              <p:nvPr/>
            </p:nvSpPr>
            <p:spPr>
              <a:xfrm>
                <a:off x="386875" y="2669550"/>
                <a:ext cx="6175" cy="4350"/>
              </a:xfrm>
              <a:custGeom>
                <a:avLst/>
                <a:gdLst/>
                <a:ahLst/>
                <a:cxnLst/>
                <a:rect l="l" t="t" r="r" b="b"/>
                <a:pathLst>
                  <a:path w="247" h="174" extrusionOk="0">
                    <a:moveTo>
                      <a:pt x="123" y="0"/>
                    </a:moveTo>
                    <a:cubicBezTo>
                      <a:pt x="0" y="0"/>
                      <a:pt x="0" y="173"/>
                      <a:pt x="123" y="173"/>
                    </a:cubicBezTo>
                    <a:cubicBezTo>
                      <a:pt x="247" y="173"/>
                      <a:pt x="247" y="0"/>
                      <a:pt x="123"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1" name="Google Shape;1558;p46">
                <a:extLst>
                  <a:ext uri="{FF2B5EF4-FFF2-40B4-BE49-F238E27FC236}">
                    <a16:creationId xmlns:a16="http://schemas.microsoft.com/office/drawing/2014/main" id="{A8B55D1B-6EBB-8A36-7530-F74788EA1CDD}"/>
                  </a:ext>
                </a:extLst>
              </p:cNvPr>
              <p:cNvSpPr/>
              <p:nvPr/>
            </p:nvSpPr>
            <p:spPr>
              <a:xfrm>
                <a:off x="373900" y="2676950"/>
                <a:ext cx="6200" cy="5575"/>
              </a:xfrm>
              <a:custGeom>
                <a:avLst/>
                <a:gdLst/>
                <a:ahLst/>
                <a:cxnLst/>
                <a:rect l="l" t="t" r="r" b="b"/>
                <a:pathLst>
                  <a:path w="248" h="223" extrusionOk="0">
                    <a:moveTo>
                      <a:pt x="124" y="0"/>
                    </a:moveTo>
                    <a:cubicBezTo>
                      <a:pt x="99" y="0"/>
                      <a:pt x="99" y="0"/>
                      <a:pt x="75" y="25"/>
                    </a:cubicBezTo>
                    <a:lnTo>
                      <a:pt x="25" y="75"/>
                    </a:lnTo>
                    <a:cubicBezTo>
                      <a:pt x="25" y="75"/>
                      <a:pt x="1" y="75"/>
                      <a:pt x="1" y="99"/>
                    </a:cubicBezTo>
                    <a:cubicBezTo>
                      <a:pt x="1" y="124"/>
                      <a:pt x="1" y="149"/>
                      <a:pt x="1" y="173"/>
                    </a:cubicBezTo>
                    <a:cubicBezTo>
                      <a:pt x="1" y="173"/>
                      <a:pt x="25" y="198"/>
                      <a:pt x="25" y="198"/>
                    </a:cubicBezTo>
                    <a:lnTo>
                      <a:pt x="50" y="223"/>
                    </a:lnTo>
                    <a:lnTo>
                      <a:pt x="124" y="223"/>
                    </a:lnTo>
                    <a:cubicBezTo>
                      <a:pt x="149" y="198"/>
                      <a:pt x="149" y="198"/>
                      <a:pt x="173" y="198"/>
                    </a:cubicBezTo>
                    <a:lnTo>
                      <a:pt x="223" y="149"/>
                    </a:lnTo>
                    <a:cubicBezTo>
                      <a:pt x="247" y="124"/>
                      <a:pt x="247" y="124"/>
                      <a:pt x="247" y="99"/>
                    </a:cubicBezTo>
                    <a:cubicBezTo>
                      <a:pt x="247" y="99"/>
                      <a:pt x="247" y="75"/>
                      <a:pt x="247" y="75"/>
                    </a:cubicBezTo>
                    <a:cubicBezTo>
                      <a:pt x="247" y="50"/>
                      <a:pt x="247" y="50"/>
                      <a:pt x="247" y="25"/>
                    </a:cubicBezTo>
                    <a:cubicBezTo>
                      <a:pt x="247" y="25"/>
                      <a:pt x="223" y="25"/>
                      <a:pt x="223"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2" name="Google Shape;1559;p46">
                <a:extLst>
                  <a:ext uri="{FF2B5EF4-FFF2-40B4-BE49-F238E27FC236}">
                    <a16:creationId xmlns:a16="http://schemas.microsoft.com/office/drawing/2014/main" id="{CD669265-0E56-C933-3E6A-6F53BE417B52}"/>
                  </a:ext>
                </a:extLst>
              </p:cNvPr>
              <p:cNvSpPr/>
              <p:nvPr/>
            </p:nvSpPr>
            <p:spPr>
              <a:xfrm>
                <a:off x="392425" y="267817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3" name="Google Shape;1560;p46">
                <a:extLst>
                  <a:ext uri="{FF2B5EF4-FFF2-40B4-BE49-F238E27FC236}">
                    <a16:creationId xmlns:a16="http://schemas.microsoft.com/office/drawing/2014/main" id="{C326F823-42D3-0347-B74A-85151D0736A3}"/>
                  </a:ext>
                </a:extLst>
              </p:cNvPr>
              <p:cNvSpPr/>
              <p:nvPr/>
            </p:nvSpPr>
            <p:spPr>
              <a:xfrm>
                <a:off x="406000" y="26689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4" name="Google Shape;1561;p46">
                <a:extLst>
                  <a:ext uri="{FF2B5EF4-FFF2-40B4-BE49-F238E27FC236}">
                    <a16:creationId xmlns:a16="http://schemas.microsoft.com/office/drawing/2014/main" id="{19F09991-D6D3-0D40-07F6-514B3A5DCA8C}"/>
                  </a:ext>
                </a:extLst>
              </p:cNvPr>
              <p:cNvSpPr/>
              <p:nvPr/>
            </p:nvSpPr>
            <p:spPr>
              <a:xfrm>
                <a:off x="423275" y="2664000"/>
                <a:ext cx="6200" cy="4325"/>
              </a:xfrm>
              <a:custGeom>
                <a:avLst/>
                <a:gdLst/>
                <a:ahLst/>
                <a:cxnLst/>
                <a:rect l="l" t="t" r="r" b="b"/>
                <a:pathLst>
                  <a:path w="248" h="173"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5" name="Google Shape;1562;p46">
                <a:extLst>
                  <a:ext uri="{FF2B5EF4-FFF2-40B4-BE49-F238E27FC236}">
                    <a16:creationId xmlns:a16="http://schemas.microsoft.com/office/drawing/2014/main" id="{CE3BFEE9-7007-76FE-D69D-8AB75B779246}"/>
                  </a:ext>
                </a:extLst>
              </p:cNvPr>
              <p:cNvSpPr/>
              <p:nvPr/>
            </p:nvSpPr>
            <p:spPr>
              <a:xfrm>
                <a:off x="433775" y="26553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6" name="Google Shape;1563;p46">
                <a:extLst>
                  <a:ext uri="{FF2B5EF4-FFF2-40B4-BE49-F238E27FC236}">
                    <a16:creationId xmlns:a16="http://schemas.microsoft.com/office/drawing/2014/main" id="{CE9E67FF-A45D-E9D8-3377-13B90C0454DD}"/>
                  </a:ext>
                </a:extLst>
              </p:cNvPr>
              <p:cNvSpPr/>
              <p:nvPr/>
            </p:nvSpPr>
            <p:spPr>
              <a:xfrm>
                <a:off x="359100" y="2690525"/>
                <a:ext cx="5575" cy="5425"/>
              </a:xfrm>
              <a:custGeom>
                <a:avLst/>
                <a:gdLst/>
                <a:ahLst/>
                <a:cxnLst/>
                <a:rect l="l" t="t" r="r" b="b"/>
                <a:pathLst>
                  <a:path w="223" h="217" extrusionOk="0">
                    <a:moveTo>
                      <a:pt x="123" y="1"/>
                    </a:moveTo>
                    <a:cubicBezTo>
                      <a:pt x="99" y="1"/>
                      <a:pt x="99" y="25"/>
                      <a:pt x="74" y="25"/>
                    </a:cubicBezTo>
                    <a:lnTo>
                      <a:pt x="25" y="75"/>
                    </a:lnTo>
                    <a:cubicBezTo>
                      <a:pt x="0" y="75"/>
                      <a:pt x="0" y="99"/>
                      <a:pt x="0" y="99"/>
                    </a:cubicBezTo>
                    <a:cubicBezTo>
                      <a:pt x="0" y="124"/>
                      <a:pt x="0" y="124"/>
                      <a:pt x="0" y="149"/>
                    </a:cubicBezTo>
                    <a:cubicBezTo>
                      <a:pt x="0" y="149"/>
                      <a:pt x="0" y="173"/>
                      <a:pt x="0" y="173"/>
                    </a:cubicBezTo>
                    <a:cubicBezTo>
                      <a:pt x="0" y="198"/>
                      <a:pt x="0" y="198"/>
                      <a:pt x="25" y="198"/>
                    </a:cubicBezTo>
                    <a:cubicBezTo>
                      <a:pt x="37" y="211"/>
                      <a:pt x="49" y="217"/>
                      <a:pt x="59" y="217"/>
                    </a:cubicBezTo>
                    <a:cubicBezTo>
                      <a:pt x="68" y="217"/>
                      <a:pt x="74" y="211"/>
                      <a:pt x="74" y="198"/>
                    </a:cubicBezTo>
                    <a:lnTo>
                      <a:pt x="148" y="198"/>
                    </a:lnTo>
                    <a:lnTo>
                      <a:pt x="198" y="149"/>
                    </a:lnTo>
                    <a:cubicBezTo>
                      <a:pt x="222" y="124"/>
                      <a:pt x="222" y="124"/>
                      <a:pt x="222" y="99"/>
                    </a:cubicBezTo>
                    <a:cubicBezTo>
                      <a:pt x="222" y="99"/>
                      <a:pt x="222" y="75"/>
                      <a:pt x="222" y="75"/>
                    </a:cubicBezTo>
                    <a:cubicBezTo>
                      <a:pt x="222" y="50"/>
                      <a:pt x="222" y="50"/>
                      <a:pt x="222" y="25"/>
                    </a:cubicBezTo>
                    <a:cubicBezTo>
                      <a:pt x="222" y="25"/>
                      <a:pt x="222" y="1"/>
                      <a:pt x="198"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7" name="Google Shape;1564;p46">
                <a:extLst>
                  <a:ext uri="{FF2B5EF4-FFF2-40B4-BE49-F238E27FC236}">
                    <a16:creationId xmlns:a16="http://schemas.microsoft.com/office/drawing/2014/main" id="{D6587F18-282B-204F-2E8E-0FE3EA6C7762}"/>
                  </a:ext>
                </a:extLst>
              </p:cNvPr>
              <p:cNvSpPr/>
              <p:nvPr/>
            </p:nvSpPr>
            <p:spPr>
              <a:xfrm>
                <a:off x="493900" y="2787475"/>
                <a:ext cx="335150" cy="52150"/>
              </a:xfrm>
              <a:custGeom>
                <a:avLst/>
                <a:gdLst/>
                <a:ahLst/>
                <a:cxnLst/>
                <a:rect l="l" t="t" r="r" b="b"/>
                <a:pathLst>
                  <a:path w="13406" h="2086" extrusionOk="0">
                    <a:moveTo>
                      <a:pt x="13275" y="1"/>
                    </a:moveTo>
                    <a:cubicBezTo>
                      <a:pt x="13257" y="1"/>
                      <a:pt x="13239" y="8"/>
                      <a:pt x="13224" y="24"/>
                    </a:cubicBezTo>
                    <a:cubicBezTo>
                      <a:pt x="11643" y="1702"/>
                      <a:pt x="9076" y="1826"/>
                      <a:pt x="6928" y="1875"/>
                    </a:cubicBezTo>
                    <a:cubicBezTo>
                      <a:pt x="6622" y="1888"/>
                      <a:pt x="6314" y="1895"/>
                      <a:pt x="6006" y="1895"/>
                    </a:cubicBezTo>
                    <a:cubicBezTo>
                      <a:pt x="3948" y="1895"/>
                      <a:pt x="1859" y="1565"/>
                      <a:pt x="163" y="320"/>
                    </a:cubicBezTo>
                    <a:cubicBezTo>
                      <a:pt x="149" y="313"/>
                      <a:pt x="136" y="310"/>
                      <a:pt x="124" y="310"/>
                    </a:cubicBezTo>
                    <a:cubicBezTo>
                      <a:pt x="47" y="310"/>
                      <a:pt x="0" y="429"/>
                      <a:pt x="64" y="493"/>
                    </a:cubicBezTo>
                    <a:cubicBezTo>
                      <a:pt x="1838" y="1784"/>
                      <a:pt x="4058" y="2086"/>
                      <a:pt x="6226" y="2086"/>
                    </a:cubicBezTo>
                    <a:cubicBezTo>
                      <a:pt x="6502" y="2086"/>
                      <a:pt x="6778" y="2081"/>
                      <a:pt x="7051" y="2073"/>
                    </a:cubicBezTo>
                    <a:cubicBezTo>
                      <a:pt x="9224" y="1999"/>
                      <a:pt x="11767" y="1850"/>
                      <a:pt x="13347" y="172"/>
                    </a:cubicBezTo>
                    <a:cubicBezTo>
                      <a:pt x="13405" y="94"/>
                      <a:pt x="13341" y="1"/>
                      <a:pt x="13275"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8" name="Google Shape;1565;p46">
                <a:extLst>
                  <a:ext uri="{FF2B5EF4-FFF2-40B4-BE49-F238E27FC236}">
                    <a16:creationId xmlns:a16="http://schemas.microsoft.com/office/drawing/2014/main" id="{FA914D24-9196-41B7-B1B9-589A8E315C4A}"/>
                  </a:ext>
                </a:extLst>
              </p:cNvPr>
              <p:cNvSpPr/>
              <p:nvPr/>
            </p:nvSpPr>
            <p:spPr>
              <a:xfrm>
                <a:off x="544775" y="2722375"/>
                <a:ext cx="232375" cy="31125"/>
              </a:xfrm>
              <a:custGeom>
                <a:avLst/>
                <a:gdLst/>
                <a:ahLst/>
                <a:cxnLst/>
                <a:rect l="l" t="t" r="r" b="b"/>
                <a:pathLst>
                  <a:path w="9295" h="1245" extrusionOk="0">
                    <a:moveTo>
                      <a:pt x="9132" y="1"/>
                    </a:moveTo>
                    <a:cubicBezTo>
                      <a:pt x="9118" y="1"/>
                      <a:pt x="9104" y="4"/>
                      <a:pt x="9090" y="10"/>
                    </a:cubicBezTo>
                    <a:cubicBezTo>
                      <a:pt x="7658" y="603"/>
                      <a:pt x="6127" y="949"/>
                      <a:pt x="4572" y="1047"/>
                    </a:cubicBezTo>
                    <a:cubicBezTo>
                      <a:pt x="4285" y="1062"/>
                      <a:pt x="3988" y="1072"/>
                      <a:pt x="3686" y="1072"/>
                    </a:cubicBezTo>
                    <a:cubicBezTo>
                      <a:pt x="2476" y="1072"/>
                      <a:pt x="1185" y="914"/>
                      <a:pt x="177" y="282"/>
                    </a:cubicBezTo>
                    <a:cubicBezTo>
                      <a:pt x="160" y="269"/>
                      <a:pt x="143" y="264"/>
                      <a:pt x="127" y="264"/>
                    </a:cubicBezTo>
                    <a:cubicBezTo>
                      <a:pt x="51" y="264"/>
                      <a:pt x="1" y="389"/>
                      <a:pt x="103" y="430"/>
                    </a:cubicBezTo>
                    <a:lnTo>
                      <a:pt x="78" y="430"/>
                    </a:lnTo>
                    <a:cubicBezTo>
                      <a:pt x="1108" y="1084"/>
                      <a:pt x="2423" y="1245"/>
                      <a:pt x="3668" y="1245"/>
                    </a:cubicBezTo>
                    <a:cubicBezTo>
                      <a:pt x="3975" y="1245"/>
                      <a:pt x="4279" y="1235"/>
                      <a:pt x="4572" y="1220"/>
                    </a:cubicBezTo>
                    <a:cubicBezTo>
                      <a:pt x="6152" y="1146"/>
                      <a:pt x="7732" y="776"/>
                      <a:pt x="9189" y="159"/>
                    </a:cubicBezTo>
                    <a:cubicBezTo>
                      <a:pt x="9295" y="116"/>
                      <a:pt x="9218" y="1"/>
                      <a:pt x="9132"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49" name="Google Shape;1566;p46">
                <a:extLst>
                  <a:ext uri="{FF2B5EF4-FFF2-40B4-BE49-F238E27FC236}">
                    <a16:creationId xmlns:a16="http://schemas.microsoft.com/office/drawing/2014/main" id="{1E6A2490-0789-DDD0-FA27-C27A9AF459EF}"/>
                  </a:ext>
                </a:extLst>
              </p:cNvPr>
              <p:cNvSpPr/>
              <p:nvPr/>
            </p:nvSpPr>
            <p:spPr>
              <a:xfrm>
                <a:off x="633950" y="2676725"/>
                <a:ext cx="67950" cy="12825"/>
              </a:xfrm>
              <a:custGeom>
                <a:avLst/>
                <a:gdLst/>
                <a:ahLst/>
                <a:cxnLst/>
                <a:rect l="l" t="t" r="r" b="b"/>
                <a:pathLst>
                  <a:path w="2718" h="513" extrusionOk="0">
                    <a:moveTo>
                      <a:pt x="2565" y="1"/>
                    </a:moveTo>
                    <a:cubicBezTo>
                      <a:pt x="2555" y="1"/>
                      <a:pt x="2545" y="3"/>
                      <a:pt x="2536" y="9"/>
                    </a:cubicBezTo>
                    <a:cubicBezTo>
                      <a:pt x="2077" y="223"/>
                      <a:pt x="1581" y="333"/>
                      <a:pt x="1082" y="333"/>
                    </a:cubicBezTo>
                    <a:cubicBezTo>
                      <a:pt x="775" y="333"/>
                      <a:pt x="466" y="292"/>
                      <a:pt x="165" y="207"/>
                    </a:cubicBezTo>
                    <a:cubicBezTo>
                      <a:pt x="157" y="205"/>
                      <a:pt x="149" y="205"/>
                      <a:pt x="142" y="205"/>
                    </a:cubicBezTo>
                    <a:cubicBezTo>
                      <a:pt x="36" y="205"/>
                      <a:pt x="1" y="358"/>
                      <a:pt x="116" y="405"/>
                    </a:cubicBezTo>
                    <a:cubicBezTo>
                      <a:pt x="421" y="476"/>
                      <a:pt x="733" y="512"/>
                      <a:pt x="1043" y="512"/>
                    </a:cubicBezTo>
                    <a:cubicBezTo>
                      <a:pt x="1586" y="512"/>
                      <a:pt x="2123" y="402"/>
                      <a:pt x="2610" y="182"/>
                    </a:cubicBezTo>
                    <a:cubicBezTo>
                      <a:pt x="2718" y="139"/>
                      <a:pt x="2636" y="1"/>
                      <a:pt x="2565"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0" name="Google Shape;1567;p46">
                <a:extLst>
                  <a:ext uri="{FF2B5EF4-FFF2-40B4-BE49-F238E27FC236}">
                    <a16:creationId xmlns:a16="http://schemas.microsoft.com/office/drawing/2014/main" id="{AD0EE19D-2BF0-A844-DF17-BC3019E6F626}"/>
                  </a:ext>
                </a:extLst>
              </p:cNvPr>
              <p:cNvSpPr/>
              <p:nvPr/>
            </p:nvSpPr>
            <p:spPr>
              <a:xfrm>
                <a:off x="640550" y="2685600"/>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1" name="Google Shape;1568;p46">
                <a:extLst>
                  <a:ext uri="{FF2B5EF4-FFF2-40B4-BE49-F238E27FC236}">
                    <a16:creationId xmlns:a16="http://schemas.microsoft.com/office/drawing/2014/main" id="{1822D295-9473-8869-2242-4E8DA8C8FF08}"/>
                  </a:ext>
                </a:extLst>
              </p:cNvPr>
              <p:cNvSpPr/>
              <p:nvPr/>
            </p:nvSpPr>
            <p:spPr>
              <a:xfrm>
                <a:off x="628200" y="2685175"/>
                <a:ext cx="19225" cy="65100"/>
              </a:xfrm>
              <a:custGeom>
                <a:avLst/>
                <a:gdLst/>
                <a:ahLst/>
                <a:cxnLst/>
                <a:rect l="l" t="t" r="r" b="b"/>
                <a:pathLst>
                  <a:path w="769" h="2604" extrusionOk="0">
                    <a:moveTo>
                      <a:pt x="634" y="1"/>
                    </a:moveTo>
                    <a:cubicBezTo>
                      <a:pt x="608" y="1"/>
                      <a:pt x="583" y="13"/>
                      <a:pt x="568" y="42"/>
                    </a:cubicBezTo>
                    <a:cubicBezTo>
                      <a:pt x="198" y="807"/>
                      <a:pt x="0" y="1671"/>
                      <a:pt x="0" y="2511"/>
                    </a:cubicBezTo>
                    <a:cubicBezTo>
                      <a:pt x="0" y="2572"/>
                      <a:pt x="50" y="2603"/>
                      <a:pt x="99" y="2603"/>
                    </a:cubicBezTo>
                    <a:cubicBezTo>
                      <a:pt x="149" y="2603"/>
                      <a:pt x="198" y="2572"/>
                      <a:pt x="198" y="2511"/>
                    </a:cubicBezTo>
                    <a:cubicBezTo>
                      <a:pt x="173" y="1696"/>
                      <a:pt x="371" y="881"/>
                      <a:pt x="716" y="141"/>
                    </a:cubicBezTo>
                    <a:cubicBezTo>
                      <a:pt x="769" y="71"/>
                      <a:pt x="698" y="1"/>
                      <a:pt x="63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2" name="Google Shape;1569;p46">
                <a:extLst>
                  <a:ext uri="{FF2B5EF4-FFF2-40B4-BE49-F238E27FC236}">
                    <a16:creationId xmlns:a16="http://schemas.microsoft.com/office/drawing/2014/main" id="{6338EF16-C699-DF09-5B46-23165207C7D7}"/>
                  </a:ext>
                </a:extLst>
              </p:cNvPr>
              <p:cNvSpPr/>
              <p:nvPr/>
            </p:nvSpPr>
            <p:spPr>
              <a:xfrm>
                <a:off x="692850" y="2679525"/>
                <a:ext cx="33825" cy="63350"/>
              </a:xfrm>
              <a:custGeom>
                <a:avLst/>
                <a:gdLst/>
                <a:ahLst/>
                <a:cxnLst/>
                <a:rect l="l" t="t" r="r" b="b"/>
                <a:pathLst>
                  <a:path w="1353" h="2534" extrusionOk="0">
                    <a:moveTo>
                      <a:pt x="124" y="1"/>
                    </a:moveTo>
                    <a:cubicBezTo>
                      <a:pt x="50" y="1"/>
                      <a:pt x="1" y="109"/>
                      <a:pt x="81" y="169"/>
                    </a:cubicBezTo>
                    <a:cubicBezTo>
                      <a:pt x="229" y="293"/>
                      <a:pt x="352" y="441"/>
                      <a:pt x="426" y="638"/>
                    </a:cubicBezTo>
                    <a:cubicBezTo>
                      <a:pt x="550" y="811"/>
                      <a:pt x="649" y="1008"/>
                      <a:pt x="747" y="1206"/>
                    </a:cubicBezTo>
                    <a:cubicBezTo>
                      <a:pt x="945" y="1576"/>
                      <a:pt x="1093" y="1996"/>
                      <a:pt x="1167" y="2440"/>
                    </a:cubicBezTo>
                    <a:cubicBezTo>
                      <a:pt x="1167" y="2502"/>
                      <a:pt x="1217" y="2533"/>
                      <a:pt x="1263" y="2533"/>
                    </a:cubicBezTo>
                    <a:cubicBezTo>
                      <a:pt x="1309" y="2533"/>
                      <a:pt x="1352" y="2502"/>
                      <a:pt x="1340" y="2440"/>
                    </a:cubicBezTo>
                    <a:cubicBezTo>
                      <a:pt x="1266" y="1971"/>
                      <a:pt x="1118" y="1527"/>
                      <a:pt x="896" y="1107"/>
                    </a:cubicBezTo>
                    <a:cubicBezTo>
                      <a:pt x="797" y="910"/>
                      <a:pt x="698" y="688"/>
                      <a:pt x="575" y="490"/>
                    </a:cubicBezTo>
                    <a:cubicBezTo>
                      <a:pt x="476" y="317"/>
                      <a:pt x="328" y="144"/>
                      <a:pt x="180" y="21"/>
                    </a:cubicBezTo>
                    <a:cubicBezTo>
                      <a:pt x="161" y="7"/>
                      <a:pt x="142" y="1"/>
                      <a:pt x="124"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3" name="Google Shape;1570;p46">
                <a:extLst>
                  <a:ext uri="{FF2B5EF4-FFF2-40B4-BE49-F238E27FC236}">
                    <a16:creationId xmlns:a16="http://schemas.microsoft.com/office/drawing/2014/main" id="{23C804D0-9BF4-DC48-5D6D-E48042B8E5E6}"/>
                  </a:ext>
                </a:extLst>
              </p:cNvPr>
              <p:cNvSpPr/>
              <p:nvPr/>
            </p:nvSpPr>
            <p:spPr>
              <a:xfrm>
                <a:off x="683125" y="2746850"/>
                <a:ext cx="22375" cy="89300"/>
              </a:xfrm>
              <a:custGeom>
                <a:avLst/>
                <a:gdLst/>
                <a:ahLst/>
                <a:cxnLst/>
                <a:rect l="l" t="t" r="r" b="b"/>
                <a:pathLst>
                  <a:path w="895" h="3572" extrusionOk="0">
                    <a:moveTo>
                      <a:pt x="87" y="1"/>
                    </a:moveTo>
                    <a:cubicBezTo>
                      <a:pt x="44" y="1"/>
                      <a:pt x="1" y="31"/>
                      <a:pt x="1" y="93"/>
                    </a:cubicBezTo>
                    <a:cubicBezTo>
                      <a:pt x="25" y="1253"/>
                      <a:pt x="248" y="2414"/>
                      <a:pt x="692" y="3500"/>
                    </a:cubicBezTo>
                    <a:cubicBezTo>
                      <a:pt x="712" y="3550"/>
                      <a:pt x="752" y="3572"/>
                      <a:pt x="789" y="3572"/>
                    </a:cubicBezTo>
                    <a:cubicBezTo>
                      <a:pt x="845" y="3572"/>
                      <a:pt x="894" y="3524"/>
                      <a:pt x="865" y="3451"/>
                    </a:cubicBezTo>
                    <a:cubicBezTo>
                      <a:pt x="445" y="2389"/>
                      <a:pt x="198" y="1253"/>
                      <a:pt x="174" y="93"/>
                    </a:cubicBezTo>
                    <a:cubicBezTo>
                      <a:pt x="174" y="31"/>
                      <a:pt x="130" y="1"/>
                      <a:pt x="87"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4" name="Google Shape;1571;p46">
                <a:extLst>
                  <a:ext uri="{FF2B5EF4-FFF2-40B4-BE49-F238E27FC236}">
                    <a16:creationId xmlns:a16="http://schemas.microsoft.com/office/drawing/2014/main" id="{60F81B7A-ECEF-DB6A-3857-2A658E0E256F}"/>
                  </a:ext>
                </a:extLst>
              </p:cNvPr>
              <p:cNvSpPr/>
              <p:nvPr/>
            </p:nvSpPr>
            <p:spPr>
              <a:xfrm>
                <a:off x="760025" y="2726550"/>
                <a:ext cx="30525" cy="91625"/>
              </a:xfrm>
              <a:custGeom>
                <a:avLst/>
                <a:gdLst/>
                <a:ahLst/>
                <a:cxnLst/>
                <a:rect l="l" t="t" r="r" b="b"/>
                <a:pathLst>
                  <a:path w="1221" h="3665" extrusionOk="0">
                    <a:moveTo>
                      <a:pt x="131" y="0"/>
                    </a:moveTo>
                    <a:cubicBezTo>
                      <a:pt x="64" y="0"/>
                      <a:pt x="1" y="70"/>
                      <a:pt x="36" y="140"/>
                    </a:cubicBezTo>
                    <a:cubicBezTo>
                      <a:pt x="727" y="1152"/>
                      <a:pt x="1048" y="2362"/>
                      <a:pt x="974" y="3572"/>
                    </a:cubicBezTo>
                    <a:cubicBezTo>
                      <a:pt x="974" y="3633"/>
                      <a:pt x="1017" y="3664"/>
                      <a:pt x="1060" y="3664"/>
                    </a:cubicBezTo>
                    <a:cubicBezTo>
                      <a:pt x="1103" y="3664"/>
                      <a:pt x="1147" y="3633"/>
                      <a:pt x="1147" y="3572"/>
                    </a:cubicBezTo>
                    <a:cubicBezTo>
                      <a:pt x="1221" y="2337"/>
                      <a:pt x="900" y="1078"/>
                      <a:pt x="208" y="41"/>
                    </a:cubicBezTo>
                    <a:cubicBezTo>
                      <a:pt x="187" y="12"/>
                      <a:pt x="159" y="0"/>
                      <a:pt x="131"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5" name="Google Shape;1572;p46">
                <a:extLst>
                  <a:ext uri="{FF2B5EF4-FFF2-40B4-BE49-F238E27FC236}">
                    <a16:creationId xmlns:a16="http://schemas.microsoft.com/office/drawing/2014/main" id="{83376E08-896B-6867-F3F8-79DDD72CB834}"/>
                  </a:ext>
                </a:extLst>
              </p:cNvPr>
              <p:cNvSpPr/>
              <p:nvPr/>
            </p:nvSpPr>
            <p:spPr>
              <a:xfrm>
                <a:off x="583750" y="2744300"/>
                <a:ext cx="12125" cy="91775"/>
              </a:xfrm>
              <a:custGeom>
                <a:avLst/>
                <a:gdLst/>
                <a:ahLst/>
                <a:cxnLst/>
                <a:rect l="l" t="t" r="r" b="b"/>
                <a:pathLst>
                  <a:path w="485" h="3671" extrusionOk="0">
                    <a:moveTo>
                      <a:pt x="377" y="0"/>
                    </a:moveTo>
                    <a:cubicBezTo>
                      <a:pt x="341" y="0"/>
                      <a:pt x="307" y="22"/>
                      <a:pt x="297" y="72"/>
                    </a:cubicBezTo>
                    <a:cubicBezTo>
                      <a:pt x="50" y="1207"/>
                      <a:pt x="1" y="2392"/>
                      <a:pt x="149" y="3577"/>
                    </a:cubicBezTo>
                    <a:cubicBezTo>
                      <a:pt x="149" y="3639"/>
                      <a:pt x="198" y="3670"/>
                      <a:pt x="248" y="3670"/>
                    </a:cubicBezTo>
                    <a:cubicBezTo>
                      <a:pt x="297" y="3670"/>
                      <a:pt x="346" y="3639"/>
                      <a:pt x="346" y="3577"/>
                    </a:cubicBezTo>
                    <a:cubicBezTo>
                      <a:pt x="174" y="2417"/>
                      <a:pt x="223" y="1257"/>
                      <a:pt x="470" y="121"/>
                    </a:cubicBezTo>
                    <a:cubicBezTo>
                      <a:pt x="485" y="47"/>
                      <a:pt x="429" y="0"/>
                      <a:pt x="377"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6" name="Google Shape;1573;p46">
                <a:extLst>
                  <a:ext uri="{FF2B5EF4-FFF2-40B4-BE49-F238E27FC236}">
                    <a16:creationId xmlns:a16="http://schemas.microsoft.com/office/drawing/2014/main" id="{12C29B15-3BA1-03B2-C68E-21C222D6A7A7}"/>
                  </a:ext>
                </a:extLst>
              </p:cNvPr>
              <p:cNvSpPr/>
              <p:nvPr/>
            </p:nvSpPr>
            <p:spPr>
              <a:xfrm>
                <a:off x="750775" y="2825900"/>
                <a:ext cx="14475" cy="78825"/>
              </a:xfrm>
              <a:custGeom>
                <a:avLst/>
                <a:gdLst/>
                <a:ahLst/>
                <a:cxnLst/>
                <a:rect l="l" t="t" r="r" b="b"/>
                <a:pathLst>
                  <a:path w="579" h="3153" extrusionOk="0">
                    <a:moveTo>
                      <a:pt x="142" y="1"/>
                    </a:moveTo>
                    <a:cubicBezTo>
                      <a:pt x="76" y="1"/>
                      <a:pt x="0" y="71"/>
                      <a:pt x="35" y="141"/>
                    </a:cubicBezTo>
                    <a:cubicBezTo>
                      <a:pt x="233" y="560"/>
                      <a:pt x="331" y="1054"/>
                      <a:pt x="331" y="1523"/>
                    </a:cubicBezTo>
                    <a:cubicBezTo>
                      <a:pt x="381" y="2042"/>
                      <a:pt x="381" y="2560"/>
                      <a:pt x="381" y="3079"/>
                    </a:cubicBezTo>
                    <a:cubicBezTo>
                      <a:pt x="381" y="3128"/>
                      <a:pt x="424" y="3153"/>
                      <a:pt x="467" y="3153"/>
                    </a:cubicBezTo>
                    <a:cubicBezTo>
                      <a:pt x="510" y="3153"/>
                      <a:pt x="554" y="3128"/>
                      <a:pt x="554" y="3079"/>
                    </a:cubicBezTo>
                    <a:cubicBezTo>
                      <a:pt x="578" y="2511"/>
                      <a:pt x="554" y="1968"/>
                      <a:pt x="504" y="1424"/>
                    </a:cubicBezTo>
                    <a:cubicBezTo>
                      <a:pt x="504" y="931"/>
                      <a:pt x="406" y="486"/>
                      <a:pt x="208" y="42"/>
                    </a:cubicBezTo>
                    <a:cubicBezTo>
                      <a:pt x="194" y="13"/>
                      <a:pt x="169" y="1"/>
                      <a:pt x="142"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7" name="Google Shape;1574;p46">
                <a:extLst>
                  <a:ext uri="{FF2B5EF4-FFF2-40B4-BE49-F238E27FC236}">
                    <a16:creationId xmlns:a16="http://schemas.microsoft.com/office/drawing/2014/main" id="{3A8497F3-5832-D241-03D7-590562D9E5A3}"/>
                  </a:ext>
                </a:extLst>
              </p:cNvPr>
              <p:cNvSpPr/>
              <p:nvPr/>
            </p:nvSpPr>
            <p:spPr>
              <a:xfrm>
                <a:off x="812000" y="2798600"/>
                <a:ext cx="49050" cy="59100"/>
              </a:xfrm>
              <a:custGeom>
                <a:avLst/>
                <a:gdLst/>
                <a:ahLst/>
                <a:cxnLst/>
                <a:rect l="l" t="t" r="r" b="b"/>
                <a:pathLst>
                  <a:path w="1962" h="2364" extrusionOk="0">
                    <a:moveTo>
                      <a:pt x="106" y="1"/>
                    </a:moveTo>
                    <a:cubicBezTo>
                      <a:pt x="51" y="1"/>
                      <a:pt x="1" y="48"/>
                      <a:pt x="30" y="122"/>
                    </a:cubicBezTo>
                    <a:cubicBezTo>
                      <a:pt x="401" y="1010"/>
                      <a:pt x="1018" y="1776"/>
                      <a:pt x="1783" y="2344"/>
                    </a:cubicBezTo>
                    <a:cubicBezTo>
                      <a:pt x="1802" y="2358"/>
                      <a:pt x="1821" y="2364"/>
                      <a:pt x="1839" y="2364"/>
                    </a:cubicBezTo>
                    <a:cubicBezTo>
                      <a:pt x="1913" y="2364"/>
                      <a:pt x="1962" y="2255"/>
                      <a:pt x="1882" y="2196"/>
                    </a:cubicBezTo>
                    <a:cubicBezTo>
                      <a:pt x="1141" y="1652"/>
                      <a:pt x="574" y="912"/>
                      <a:pt x="203" y="72"/>
                    </a:cubicBezTo>
                    <a:cubicBezTo>
                      <a:pt x="183" y="22"/>
                      <a:pt x="143" y="1"/>
                      <a:pt x="106"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8" name="Google Shape;1575;p46">
                <a:extLst>
                  <a:ext uri="{FF2B5EF4-FFF2-40B4-BE49-F238E27FC236}">
                    <a16:creationId xmlns:a16="http://schemas.microsoft.com/office/drawing/2014/main" id="{F7F92B27-830E-2576-E3C9-D9837533731E}"/>
                  </a:ext>
                </a:extLst>
              </p:cNvPr>
              <p:cNvSpPr/>
              <p:nvPr/>
            </p:nvSpPr>
            <p:spPr>
              <a:xfrm>
                <a:off x="647575" y="2835025"/>
                <a:ext cx="9650" cy="72725"/>
              </a:xfrm>
              <a:custGeom>
                <a:avLst/>
                <a:gdLst/>
                <a:ahLst/>
                <a:cxnLst/>
                <a:rect l="l" t="t" r="r" b="b"/>
                <a:pathLst>
                  <a:path w="386" h="2909" extrusionOk="0">
                    <a:moveTo>
                      <a:pt x="109" y="0"/>
                    </a:moveTo>
                    <a:cubicBezTo>
                      <a:pt x="56" y="0"/>
                      <a:pt x="1" y="48"/>
                      <a:pt x="15" y="121"/>
                    </a:cubicBezTo>
                    <a:cubicBezTo>
                      <a:pt x="213" y="1010"/>
                      <a:pt x="213" y="1899"/>
                      <a:pt x="15" y="2788"/>
                    </a:cubicBezTo>
                    <a:cubicBezTo>
                      <a:pt x="1" y="2861"/>
                      <a:pt x="56" y="2909"/>
                      <a:pt x="109" y="2909"/>
                    </a:cubicBezTo>
                    <a:cubicBezTo>
                      <a:pt x="144" y="2909"/>
                      <a:pt x="178" y="2887"/>
                      <a:pt x="188" y="2837"/>
                    </a:cubicBezTo>
                    <a:cubicBezTo>
                      <a:pt x="386" y="1924"/>
                      <a:pt x="386" y="985"/>
                      <a:pt x="188" y="72"/>
                    </a:cubicBezTo>
                    <a:cubicBezTo>
                      <a:pt x="178" y="22"/>
                      <a:pt x="144" y="0"/>
                      <a:pt x="109"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59" name="Google Shape;1576;p46">
                <a:extLst>
                  <a:ext uri="{FF2B5EF4-FFF2-40B4-BE49-F238E27FC236}">
                    <a16:creationId xmlns:a16="http://schemas.microsoft.com/office/drawing/2014/main" id="{4C35D384-F29E-7B3B-E91F-F553170A68F2}"/>
                  </a:ext>
                </a:extLst>
              </p:cNvPr>
              <p:cNvSpPr/>
              <p:nvPr/>
            </p:nvSpPr>
            <p:spPr>
              <a:xfrm>
                <a:off x="556600" y="2827000"/>
                <a:ext cx="14600" cy="70175"/>
              </a:xfrm>
              <a:custGeom>
                <a:avLst/>
                <a:gdLst/>
                <a:ahLst/>
                <a:cxnLst/>
                <a:rect l="l" t="t" r="r" b="b"/>
                <a:pathLst>
                  <a:path w="584" h="2807" extrusionOk="0">
                    <a:moveTo>
                      <a:pt x="470" y="0"/>
                    </a:moveTo>
                    <a:cubicBezTo>
                      <a:pt x="431" y="0"/>
                      <a:pt x="391" y="22"/>
                      <a:pt x="371" y="72"/>
                    </a:cubicBezTo>
                    <a:cubicBezTo>
                      <a:pt x="149" y="936"/>
                      <a:pt x="25" y="1825"/>
                      <a:pt x="1" y="2714"/>
                    </a:cubicBezTo>
                    <a:cubicBezTo>
                      <a:pt x="1" y="2775"/>
                      <a:pt x="44" y="2806"/>
                      <a:pt x="87" y="2806"/>
                    </a:cubicBezTo>
                    <a:cubicBezTo>
                      <a:pt x="130" y="2806"/>
                      <a:pt x="173" y="2775"/>
                      <a:pt x="173" y="2714"/>
                    </a:cubicBezTo>
                    <a:cubicBezTo>
                      <a:pt x="198" y="1850"/>
                      <a:pt x="321" y="961"/>
                      <a:pt x="568" y="121"/>
                    </a:cubicBezTo>
                    <a:cubicBezTo>
                      <a:pt x="583" y="48"/>
                      <a:pt x="528" y="0"/>
                      <a:pt x="470" y="0"/>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sp>
            <p:nvSpPr>
              <p:cNvPr id="60" name="Google Shape;1577;p46">
                <a:extLst>
                  <a:ext uri="{FF2B5EF4-FFF2-40B4-BE49-F238E27FC236}">
                    <a16:creationId xmlns:a16="http://schemas.microsoft.com/office/drawing/2014/main" id="{CE701101-B83D-D722-3C2E-5811713DB20D}"/>
                  </a:ext>
                </a:extLst>
              </p:cNvPr>
              <p:cNvSpPr/>
              <p:nvPr/>
            </p:nvSpPr>
            <p:spPr>
              <a:xfrm>
                <a:off x="470000" y="2808300"/>
                <a:ext cx="49975" cy="67875"/>
              </a:xfrm>
              <a:custGeom>
                <a:avLst/>
                <a:gdLst/>
                <a:ahLst/>
                <a:cxnLst/>
                <a:rect l="l" t="t" r="r" b="b"/>
                <a:pathLst>
                  <a:path w="1999" h="2715" extrusionOk="0">
                    <a:moveTo>
                      <a:pt x="1878" y="1"/>
                    </a:moveTo>
                    <a:cubicBezTo>
                      <a:pt x="1841" y="1"/>
                      <a:pt x="1805" y="17"/>
                      <a:pt x="1786" y="55"/>
                    </a:cubicBezTo>
                    <a:cubicBezTo>
                      <a:pt x="1489" y="1042"/>
                      <a:pt x="897" y="1906"/>
                      <a:pt x="82" y="2524"/>
                    </a:cubicBezTo>
                    <a:cubicBezTo>
                      <a:pt x="0" y="2585"/>
                      <a:pt x="54" y="2714"/>
                      <a:pt x="131" y="2714"/>
                    </a:cubicBezTo>
                    <a:cubicBezTo>
                      <a:pt x="147" y="2714"/>
                      <a:pt x="164" y="2709"/>
                      <a:pt x="181" y="2696"/>
                    </a:cubicBezTo>
                    <a:cubicBezTo>
                      <a:pt x="1020" y="2030"/>
                      <a:pt x="1662" y="1141"/>
                      <a:pt x="1983" y="104"/>
                    </a:cubicBezTo>
                    <a:cubicBezTo>
                      <a:pt x="1998" y="43"/>
                      <a:pt x="1938" y="1"/>
                      <a:pt x="1878" y="1"/>
                    </a:cubicBezTo>
                    <a:close/>
                  </a:path>
                </a:pathLst>
              </a:custGeom>
              <a:solidFill>
                <a:srgbClr val="211915"/>
              </a:solidFill>
              <a:ln>
                <a:noFill/>
              </a:ln>
            </p:spPr>
            <p:txBody>
              <a:bodyPr spcFirstLastPara="1" wrap="square" lIns="60950" tIns="60950" rIns="60950" bIns="60950" anchor="ctr" anchorCtr="0">
                <a:noAutofit/>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sz="4400" b="0" i="0" u="none" strike="noStrike" kern="0" cap="none" spc="0" normalizeH="0" baseline="0" noProof="0">
                  <a:ln>
                    <a:noFill/>
                  </a:ln>
                  <a:solidFill>
                    <a:sysClr val="windowText" lastClr="000000"/>
                  </a:solidFill>
                  <a:effectLst/>
                  <a:uLnTx/>
                  <a:uFillTx/>
                  <a:latin typeface="+mn-lt"/>
                  <a:ea typeface="+mn-ea"/>
                  <a:cs typeface="+mn-cs"/>
                  <a:sym typeface="+mn-lt"/>
                </a:endParaRPr>
              </a:p>
            </p:txBody>
          </p:sp>
        </p:grpSp>
      </p:grpSp>
      <p:sp>
        <p:nvSpPr>
          <p:cNvPr id="61" name="TextBox 64">
            <a:extLst>
              <a:ext uri="{FF2B5EF4-FFF2-40B4-BE49-F238E27FC236}">
                <a16:creationId xmlns:a16="http://schemas.microsoft.com/office/drawing/2014/main" id="{C1F9DC61-3DC4-7950-2437-D93518550098}"/>
              </a:ext>
            </a:extLst>
          </p:cNvPr>
          <p:cNvSpPr txBox="1"/>
          <p:nvPr/>
        </p:nvSpPr>
        <p:spPr>
          <a:xfrm>
            <a:off x="1927852" y="3308799"/>
            <a:ext cx="8425031" cy="1991827"/>
          </a:xfrm>
          <a:prstGeom prst="rect">
            <a:avLst/>
          </a:prstGeom>
          <a:noFill/>
        </p:spPr>
        <p:txBody>
          <a:bodyPr wrap="square">
            <a:spAutoFit/>
          </a:bodyPr>
          <a:lstStyle/>
          <a:p>
            <a:pPr algn="ctr" defTabSz="609630">
              <a:lnSpc>
                <a:spcPct val="150000"/>
              </a:lnSpc>
              <a:buFontTx/>
              <a:buNone/>
            </a:pPr>
            <a:r>
              <a:rPr lang="en-US" sz="4400" b="1" dirty="0">
                <a:latin typeface="+mn-lt"/>
                <a:ea typeface="+mn-ea"/>
                <a:cs typeface="+mn-cs"/>
                <a:sym typeface="+mn-lt"/>
              </a:rPr>
              <a:t>GIỮ CÂN BẰNG CHUỖI THỨC ĂN TRONG TỰ NHIÊN</a:t>
            </a:r>
          </a:p>
        </p:txBody>
      </p:sp>
    </p:spTree>
    <p:custDataLst>
      <p:tags r:id="rId1"/>
    </p:custDataLst>
    <p:extLst>
      <p:ext uri="{BB962C8B-B14F-4D97-AF65-F5344CB8AC3E}">
        <p14:creationId xmlns:p14="http://schemas.microsoft.com/office/powerpoint/2010/main" val="319589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nodePh="1">
                                  <p:stCondLst>
                                    <p:cond delay="0"/>
                                  </p:stCondLst>
                                  <p:endCondLst>
                                    <p:cond evt="begin" delay="0">
                                      <p:tn val="5"/>
                                    </p:cond>
                                  </p:end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p:tgtEl>
                                          <p:spTgt spid="61"/>
                                        </p:tgtEl>
                                        <p:attrNameLst>
                                          <p:attrName>ppt_x</p:attrName>
                                        </p:attrNameLst>
                                      </p:cBhvr>
                                      <p:tavLst>
                                        <p:tav tm="0">
                                          <p:val>
                                            <p:strVal val="#ppt_x+#ppt_w*1.125000"/>
                                          </p:val>
                                        </p:tav>
                                        <p:tav tm="100000">
                                          <p:val>
                                            <p:strVal val="#ppt_x"/>
                                          </p:val>
                                        </p:tav>
                                      </p:tavLst>
                                    </p:anim>
                                    <p:animEffect transition="in" filter="wipe(left)">
                                      <p:cBhvr>
                                        <p:cTn id="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AAA19B-1400-8294-FFA8-3078D78FD5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95492D-7FB4-3E60-70B9-FEAA6BE0B9FC}"/>
              </a:ext>
            </a:extLst>
          </p:cNvPr>
          <p:cNvSpPr/>
          <p:nvPr/>
        </p:nvSpPr>
        <p:spPr>
          <a:xfrm>
            <a:off x="1371601" y="1391581"/>
            <a:ext cx="10820399" cy="567848"/>
          </a:xfrm>
          <a:prstGeom prst="rect">
            <a:avLst/>
          </a:prstGeom>
        </p:spPr>
        <p:txBody>
          <a:bodyPr wrap="square">
            <a:spAutoFit/>
          </a:bodyPr>
          <a:lstStyle/>
          <a:p>
            <a:pPr algn="just" defTabSz="609630">
              <a:lnSpc>
                <a:spcPct val="150000"/>
              </a:lnSpc>
              <a:buFontTx/>
              <a:buNone/>
            </a:pPr>
            <a:r>
              <a:rPr lang="en-US" sz="2400" dirty="0" err="1">
                <a:solidFill>
                  <a:srgbClr val="282828"/>
                </a:solidFill>
                <a:latin typeface="UTM Avo"/>
                <a:ea typeface="+mn-ea"/>
                <a:cs typeface="+mn-cs"/>
                <a:sym typeface="+mn-lt"/>
              </a:rPr>
              <a:t>Đóng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vai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một</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người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dân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trong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làng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kể</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lại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câu</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chuyện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dưới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đây</a:t>
            </a:r>
            <a:r>
              <a:rPr lang="en-US" sz="2400" dirty="0">
                <a:solidFill>
                  <a:srgbClr val="282828"/>
                </a:solidFill>
                <a:latin typeface="UTM Avo"/>
                <a:ea typeface="+mn-ea"/>
                <a:cs typeface="+mn-cs"/>
                <a:sym typeface="+mn-lt"/>
              </a:rPr>
              <a:t>.</a:t>
            </a:r>
          </a:p>
        </p:txBody>
      </p:sp>
      <p:pic>
        <p:nvPicPr>
          <p:cNvPr id="3" name="Picture 5">
            <a:extLst>
              <a:ext uri="{FF2B5EF4-FFF2-40B4-BE49-F238E27FC236}">
                <a16:creationId xmlns:a16="http://schemas.microsoft.com/office/drawing/2014/main" id="{B033C60E-9EC3-7474-96A1-8687E965DA5A}"/>
              </a:ext>
            </a:extLst>
          </p:cNvPr>
          <p:cNvPicPr>
            <a:picLocks noChangeAspect="1"/>
          </p:cNvPicPr>
          <p:nvPr/>
        </p:nvPicPr>
        <p:blipFill>
          <a:blip r:embed="rId4"/>
          <a:stretch>
            <a:fillRect/>
          </a:stretch>
        </p:blipFill>
        <p:spPr>
          <a:xfrm>
            <a:off x="0" y="1959429"/>
            <a:ext cx="12192000" cy="4911271"/>
          </a:xfrm>
          <a:prstGeom prst="rect">
            <a:avLst/>
          </a:prstGeom>
        </p:spPr>
      </p:pic>
    </p:spTree>
    <p:custDataLst>
      <p:tags r:id="rId1"/>
    </p:custDataLst>
    <p:extLst>
      <p:ext uri="{BB962C8B-B14F-4D97-AF65-F5344CB8AC3E}">
        <p14:creationId xmlns:p14="http://schemas.microsoft.com/office/powerpoint/2010/main" val="2086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424D4BF-19BA-6DCE-42B4-08FF6322D2E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A7C932-A42F-675F-D36F-03DEB4A2E67B}"/>
              </a:ext>
            </a:extLst>
          </p:cNvPr>
          <p:cNvSpPr/>
          <p:nvPr/>
        </p:nvSpPr>
        <p:spPr>
          <a:xfrm>
            <a:off x="1371601" y="1391581"/>
            <a:ext cx="10820399" cy="567848"/>
          </a:xfrm>
          <a:prstGeom prst="rect">
            <a:avLst/>
          </a:prstGeom>
        </p:spPr>
        <p:txBody>
          <a:bodyPr wrap="square">
            <a:spAutoFit/>
          </a:bodyPr>
          <a:lstStyle/>
          <a:p>
            <a:pPr algn="just" defTabSz="609630">
              <a:lnSpc>
                <a:spcPct val="150000"/>
              </a:lnSpc>
              <a:buFontTx/>
              <a:buNone/>
            </a:pPr>
            <a:r>
              <a:rPr lang="en-US" sz="2400" dirty="0" err="1">
                <a:solidFill>
                  <a:srgbClr val="282828"/>
                </a:solidFill>
                <a:latin typeface="UTM Avo"/>
                <a:ea typeface="+mn-ea"/>
                <a:cs typeface="+mn-cs"/>
                <a:sym typeface="+mn-lt"/>
              </a:rPr>
              <a:t>Đóng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vai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một</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người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dân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trong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làng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kể</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lại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câu</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chuyện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dưới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đây</a:t>
            </a:r>
            <a:r>
              <a:rPr lang="en-US" sz="2400" dirty="0">
                <a:solidFill>
                  <a:srgbClr val="282828"/>
                </a:solidFill>
                <a:latin typeface="UTM Avo"/>
                <a:ea typeface="+mn-ea"/>
                <a:cs typeface="+mn-cs"/>
                <a:sym typeface="+mn-lt"/>
              </a:rPr>
              <a:t>.</a:t>
            </a:r>
          </a:p>
        </p:txBody>
      </p:sp>
      <p:pic>
        <p:nvPicPr>
          <p:cNvPr id="4" name="Picture 2">
            <a:extLst>
              <a:ext uri="{FF2B5EF4-FFF2-40B4-BE49-F238E27FC236}">
                <a16:creationId xmlns:a16="http://schemas.microsoft.com/office/drawing/2014/main" id="{35A7C75D-CAE1-D649-A779-FC1797306F8D}"/>
              </a:ext>
            </a:extLst>
          </p:cNvPr>
          <p:cNvPicPr>
            <a:picLocks noChangeAspect="1"/>
          </p:cNvPicPr>
          <p:nvPr/>
        </p:nvPicPr>
        <p:blipFill rotWithShape="1">
          <a:blip r:embed="rId4"/>
          <a:srcRect b="27905"/>
          <a:stretch/>
        </p:blipFill>
        <p:spPr>
          <a:xfrm>
            <a:off x="19050" y="1959429"/>
            <a:ext cx="12172950" cy="4898572"/>
          </a:xfrm>
          <a:prstGeom prst="rect">
            <a:avLst/>
          </a:prstGeom>
        </p:spPr>
      </p:pic>
    </p:spTree>
    <p:custDataLst>
      <p:tags r:id="rId1"/>
    </p:custDataLst>
    <p:extLst>
      <p:ext uri="{BB962C8B-B14F-4D97-AF65-F5344CB8AC3E}">
        <p14:creationId xmlns:p14="http://schemas.microsoft.com/office/powerpoint/2010/main" val="7074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D4C064-5A18-C3A1-8080-7563DC4217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22CFF25-83B4-28CF-F1DD-33CE7FAFEAD9}"/>
              </a:ext>
            </a:extLst>
          </p:cNvPr>
          <p:cNvSpPr/>
          <p:nvPr/>
        </p:nvSpPr>
        <p:spPr>
          <a:xfrm>
            <a:off x="1371601" y="2035393"/>
            <a:ext cx="10820399" cy="567848"/>
          </a:xfrm>
          <a:prstGeom prst="rect">
            <a:avLst/>
          </a:prstGeom>
        </p:spPr>
        <p:txBody>
          <a:bodyPr wrap="square">
            <a:spAutoFit/>
          </a:bodyPr>
          <a:lstStyle/>
          <a:p>
            <a:pPr algn="just" defTabSz="609630">
              <a:lnSpc>
                <a:spcPct val="150000"/>
              </a:lnSpc>
              <a:buFontTx/>
              <a:buNone/>
            </a:pPr>
            <a:r>
              <a:rPr lang="en-US" sz="2400" dirty="0" err="1">
                <a:solidFill>
                  <a:srgbClr val="282828"/>
                </a:solidFill>
                <a:latin typeface="UTM Avo"/>
                <a:ea typeface="+mn-ea"/>
                <a:cs typeface="+mn-cs"/>
                <a:sym typeface="+mn-lt"/>
              </a:rPr>
              <a:t>Đóng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vai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một</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người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dân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trong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làng</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kể</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lại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câu</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chuyện</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dưới</a:t>
            </a:r>
            <a:r>
              <a:rPr lang="en-US" sz="2400" dirty="0">
                <a:solidFill>
                  <a:srgbClr val="282828"/>
                </a:solidFill>
                <a:latin typeface="UTM Avo"/>
                <a:ea typeface="+mn-ea"/>
                <a:cs typeface="+mn-cs"/>
                <a:sym typeface="+mn-lt"/>
              </a:rPr>
              <a:t> </a:t>
            </a:r>
            <a:r>
              <a:rPr lang="en-US" sz="2400" dirty="0" err="1">
                <a:solidFill>
                  <a:srgbClr val="282828"/>
                </a:solidFill>
                <a:latin typeface="UTM Avo"/>
                <a:ea typeface="+mn-ea"/>
                <a:cs typeface="+mn-cs"/>
                <a:sym typeface="+mn-lt"/>
              </a:rPr>
              <a:t>đây</a:t>
            </a:r>
            <a:r>
              <a:rPr lang="en-US" sz="2400" dirty="0">
                <a:solidFill>
                  <a:srgbClr val="282828"/>
                </a:solidFill>
                <a:latin typeface="UTM Avo"/>
                <a:ea typeface="+mn-ea"/>
                <a:cs typeface="+mn-cs"/>
                <a:sym typeface="+mn-lt"/>
              </a:rPr>
              <a:t>.</a:t>
            </a:r>
          </a:p>
        </p:txBody>
      </p:sp>
      <p:pic>
        <p:nvPicPr>
          <p:cNvPr id="4" name="Picture 2">
            <a:extLst>
              <a:ext uri="{FF2B5EF4-FFF2-40B4-BE49-F238E27FC236}">
                <a16:creationId xmlns:a16="http://schemas.microsoft.com/office/drawing/2014/main" id="{562ECDE8-D9BD-8FBE-DA16-4FA3FE1476B6}"/>
              </a:ext>
            </a:extLst>
          </p:cNvPr>
          <p:cNvPicPr>
            <a:picLocks noChangeAspect="1"/>
          </p:cNvPicPr>
          <p:nvPr/>
        </p:nvPicPr>
        <p:blipFill rotWithShape="1">
          <a:blip r:embed="rId4"/>
          <a:srcRect t="72094" b="29"/>
          <a:stretch/>
        </p:blipFill>
        <p:spPr>
          <a:xfrm>
            <a:off x="19050" y="3265714"/>
            <a:ext cx="12172950" cy="2209799"/>
          </a:xfrm>
          <a:prstGeom prst="rect">
            <a:avLst/>
          </a:prstGeom>
        </p:spPr>
      </p:pic>
    </p:spTree>
    <p:custDataLst>
      <p:tags r:id="rId1"/>
    </p:custDataLst>
    <p:extLst>
      <p:ext uri="{BB962C8B-B14F-4D97-AF65-F5344CB8AC3E}">
        <p14:creationId xmlns:p14="http://schemas.microsoft.com/office/powerpoint/2010/main" val="118820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00689B-CE07-6329-9FBE-B74A5C3845D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0F6D079-51E6-F141-3710-99B485B09C8A}"/>
              </a:ext>
            </a:extLst>
          </p:cNvPr>
          <p:cNvGrpSpPr/>
          <p:nvPr/>
        </p:nvGrpSpPr>
        <p:grpSpPr>
          <a:xfrm>
            <a:off x="4760931" y="3426194"/>
            <a:ext cx="3812967" cy="782423"/>
            <a:chOff x="7801186" y="345054"/>
            <a:chExt cx="5719450" cy="1173635"/>
          </a:xfrm>
        </p:grpSpPr>
        <p:grpSp>
          <p:nvGrpSpPr>
            <p:cNvPr id="3" name="Google Shape;1467;p52">
              <a:extLst>
                <a:ext uri="{FF2B5EF4-FFF2-40B4-BE49-F238E27FC236}">
                  <a16:creationId xmlns:a16="http://schemas.microsoft.com/office/drawing/2014/main" id="{5F289F98-1A25-2FDD-87D8-35D35CFB38C5}"/>
                </a:ext>
              </a:extLst>
            </p:cNvPr>
            <p:cNvGrpSpPr/>
            <p:nvPr/>
          </p:nvGrpSpPr>
          <p:grpSpPr>
            <a:xfrm>
              <a:off x="7801186" y="345054"/>
              <a:ext cx="1190261" cy="1173635"/>
              <a:chOff x="4478800" y="4423725"/>
              <a:chExt cx="375300" cy="463975"/>
            </a:xfrm>
          </p:grpSpPr>
          <p:sp>
            <p:nvSpPr>
              <p:cNvPr id="5" name="Google Shape;1468;p52">
                <a:extLst>
                  <a:ext uri="{FF2B5EF4-FFF2-40B4-BE49-F238E27FC236}">
                    <a16:creationId xmlns:a16="http://schemas.microsoft.com/office/drawing/2014/main" id="{17F0E522-00D7-CA96-A3C6-F11B3E057009}"/>
                  </a:ext>
                </a:extLst>
              </p:cNvPr>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6" name="Google Shape;1469;p52">
                <a:extLst>
                  <a:ext uri="{FF2B5EF4-FFF2-40B4-BE49-F238E27FC236}">
                    <a16:creationId xmlns:a16="http://schemas.microsoft.com/office/drawing/2014/main" id="{D236A2E6-BACD-4C0D-C229-D136BDBA1E28}"/>
                  </a:ext>
                </a:extLst>
              </p:cNvPr>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7" name="Google Shape;1470;p52">
                <a:extLst>
                  <a:ext uri="{FF2B5EF4-FFF2-40B4-BE49-F238E27FC236}">
                    <a16:creationId xmlns:a16="http://schemas.microsoft.com/office/drawing/2014/main" id="{9F45DAE4-3877-792B-BF3A-E30FC18E2304}"/>
                  </a:ext>
                </a:extLst>
              </p:cNvPr>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8" name="Google Shape;1471;p52">
                <a:extLst>
                  <a:ext uri="{FF2B5EF4-FFF2-40B4-BE49-F238E27FC236}">
                    <a16:creationId xmlns:a16="http://schemas.microsoft.com/office/drawing/2014/main" id="{7819C60B-BCF4-CAC7-170E-BC985E2614BA}"/>
                  </a:ext>
                </a:extLst>
              </p:cNvPr>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9" name="Google Shape;1472;p52">
                <a:extLst>
                  <a:ext uri="{FF2B5EF4-FFF2-40B4-BE49-F238E27FC236}">
                    <a16:creationId xmlns:a16="http://schemas.microsoft.com/office/drawing/2014/main" id="{22BF2AD6-F1F4-8849-2724-B96356DB37B9}"/>
                  </a:ext>
                </a:extLst>
              </p:cNvPr>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0" name="Google Shape;1473;p52">
                <a:extLst>
                  <a:ext uri="{FF2B5EF4-FFF2-40B4-BE49-F238E27FC236}">
                    <a16:creationId xmlns:a16="http://schemas.microsoft.com/office/drawing/2014/main" id="{BD2FFFDF-4083-CB8D-F3B4-20B788917F4B}"/>
                  </a:ext>
                </a:extLst>
              </p:cNvPr>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1" name="Google Shape;1474;p52">
                <a:extLst>
                  <a:ext uri="{FF2B5EF4-FFF2-40B4-BE49-F238E27FC236}">
                    <a16:creationId xmlns:a16="http://schemas.microsoft.com/office/drawing/2014/main" id="{30ADFB9D-E6A4-7E4B-9CE8-11806CF23BE8}"/>
                  </a:ext>
                </a:extLst>
              </p:cNvPr>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2" name="Google Shape;1475;p52">
                <a:extLst>
                  <a:ext uri="{FF2B5EF4-FFF2-40B4-BE49-F238E27FC236}">
                    <a16:creationId xmlns:a16="http://schemas.microsoft.com/office/drawing/2014/main" id="{D60E86D1-0B98-E218-5D23-53C575E4F571}"/>
                  </a:ext>
                </a:extLst>
              </p:cNvPr>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3" name="Google Shape;1476;p52">
                <a:extLst>
                  <a:ext uri="{FF2B5EF4-FFF2-40B4-BE49-F238E27FC236}">
                    <a16:creationId xmlns:a16="http://schemas.microsoft.com/office/drawing/2014/main" id="{F09A9F57-7456-C321-1600-96A3B6C1B60F}"/>
                  </a:ext>
                </a:extLst>
              </p:cNvPr>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4" name="Google Shape;1477;p52">
                <a:extLst>
                  <a:ext uri="{FF2B5EF4-FFF2-40B4-BE49-F238E27FC236}">
                    <a16:creationId xmlns:a16="http://schemas.microsoft.com/office/drawing/2014/main" id="{D932DF3E-F63D-2716-B09A-C106C8238591}"/>
                  </a:ext>
                </a:extLst>
              </p:cNvPr>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5" name="Google Shape;1478;p52">
                <a:extLst>
                  <a:ext uri="{FF2B5EF4-FFF2-40B4-BE49-F238E27FC236}">
                    <a16:creationId xmlns:a16="http://schemas.microsoft.com/office/drawing/2014/main" id="{F794049E-D234-AA9D-52FA-E85D5AC6F8A7}"/>
                  </a:ext>
                </a:extLst>
              </p:cNvPr>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6" name="Google Shape;1479;p52">
                <a:extLst>
                  <a:ext uri="{FF2B5EF4-FFF2-40B4-BE49-F238E27FC236}">
                    <a16:creationId xmlns:a16="http://schemas.microsoft.com/office/drawing/2014/main" id="{7B0DABEB-4737-EF31-6B7A-4F4753C139A9}"/>
                  </a:ext>
                </a:extLst>
              </p:cNvPr>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7" name="Google Shape;1480;p52">
                <a:extLst>
                  <a:ext uri="{FF2B5EF4-FFF2-40B4-BE49-F238E27FC236}">
                    <a16:creationId xmlns:a16="http://schemas.microsoft.com/office/drawing/2014/main" id="{9A9C2F6A-41F0-BCF8-ED3E-BCD162118BF9}"/>
                  </a:ext>
                </a:extLst>
              </p:cNvPr>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8" name="Google Shape;1481;p52">
                <a:extLst>
                  <a:ext uri="{FF2B5EF4-FFF2-40B4-BE49-F238E27FC236}">
                    <a16:creationId xmlns:a16="http://schemas.microsoft.com/office/drawing/2014/main" id="{644C9380-6659-5EC9-D45E-772569CA0287}"/>
                  </a:ext>
                </a:extLst>
              </p:cNvPr>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sp>
            <p:nvSpPr>
              <p:cNvPr id="19" name="Google Shape;1482;p52">
                <a:extLst>
                  <a:ext uri="{FF2B5EF4-FFF2-40B4-BE49-F238E27FC236}">
                    <a16:creationId xmlns:a16="http://schemas.microsoft.com/office/drawing/2014/main" id="{7189D6D8-56CC-BE3D-E630-FEC8A4015750}"/>
                  </a:ext>
                </a:extLst>
              </p:cNvPr>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60950" tIns="60950" rIns="60950" bIns="60950" anchor="ctr" anchorCtr="0">
                <a:noAutofit/>
              </a:bodyPr>
              <a:lstStyle/>
              <a:p>
                <a:pPr defTabSz="609630">
                  <a:buClrTx/>
                  <a:buFontTx/>
                  <a:buNone/>
                  <a:defRPr/>
                </a:pPr>
                <a:endParaRPr sz="2400">
                  <a:solidFill>
                    <a:schemeClr val="tx1"/>
                  </a:solidFill>
                  <a:latin typeface="+mn-lt"/>
                  <a:ea typeface="+mn-ea"/>
                  <a:cs typeface="+mn-cs"/>
                  <a:sym typeface="+mn-lt"/>
                </a:endParaRPr>
              </a:p>
            </p:txBody>
          </p:sp>
        </p:grpSp>
        <p:sp>
          <p:nvSpPr>
            <p:cNvPr id="4" name="Rectangle 3">
              <a:extLst>
                <a:ext uri="{FF2B5EF4-FFF2-40B4-BE49-F238E27FC236}">
                  <a16:creationId xmlns:a16="http://schemas.microsoft.com/office/drawing/2014/main" id="{2AF03246-6F4C-3DFA-DC9D-E320312F9D57}"/>
                </a:ext>
              </a:extLst>
            </p:cNvPr>
            <p:cNvSpPr/>
            <p:nvPr/>
          </p:nvSpPr>
          <p:spPr>
            <a:xfrm>
              <a:off x="9068821" y="514367"/>
              <a:ext cx="4451815" cy="861582"/>
            </a:xfrm>
            <a:prstGeom prst="rect">
              <a:avLst/>
            </a:prstGeom>
          </p:spPr>
          <p:txBody>
            <a:bodyPr wrap="square">
              <a:spAutoFit/>
            </a:bodyPr>
            <a:lstStyle/>
            <a:p>
              <a:pPr algn="just" defTabSz="609630">
                <a:lnSpc>
                  <a:spcPct val="150000"/>
                </a:lnSpc>
                <a:buFontTx/>
                <a:buNone/>
              </a:pPr>
              <a:r>
                <a:rPr lang="en-US" sz="2400" b="1" dirty="0" err="1">
                  <a:solidFill>
                    <a:schemeClr val="tx1"/>
                  </a:solidFill>
                  <a:latin typeface="+mn-lt"/>
                  <a:ea typeface="+mn-ea"/>
                  <a:cs typeface="+mn-cs"/>
                  <a:sym typeface="+mn-lt"/>
                </a:rPr>
                <a:t>Trả</a:t>
              </a:r>
              <a:r>
                <a:rPr lang="en-US" sz="2400" b="1" dirty="0">
                  <a:solidFill>
                    <a:schemeClr val="tx1"/>
                  </a:solidFill>
                  <a:latin typeface="+mn-lt"/>
                  <a:ea typeface="+mn-ea"/>
                  <a:cs typeface="+mn-cs"/>
                  <a:sym typeface="+mn-lt"/>
                </a:rPr>
                <a:t> </a:t>
              </a:r>
              <a:r>
                <a:rPr lang="en-US" sz="2400" b="1" dirty="0" err="1">
                  <a:solidFill>
                    <a:schemeClr val="tx1"/>
                  </a:solidFill>
                  <a:latin typeface="+mn-lt"/>
                  <a:ea typeface="+mn-ea"/>
                  <a:cs typeface="+mn-cs"/>
                  <a:sym typeface="+mn-lt"/>
                </a:rPr>
                <a:t>lời</a:t>
              </a:r>
              <a:endParaRPr lang="en-US" sz="2400" b="1" dirty="0">
                <a:solidFill>
                  <a:schemeClr val="tx1"/>
                </a:solidFill>
                <a:latin typeface="+mn-lt"/>
                <a:ea typeface="+mn-ea"/>
                <a:cs typeface="+mn-cs"/>
                <a:sym typeface="+mn-lt"/>
              </a:endParaRPr>
            </a:p>
          </p:txBody>
        </p:sp>
      </p:grpSp>
      <p:sp>
        <p:nvSpPr>
          <p:cNvPr id="20" name="Rectangle 19">
            <a:extLst>
              <a:ext uri="{FF2B5EF4-FFF2-40B4-BE49-F238E27FC236}">
                <a16:creationId xmlns:a16="http://schemas.microsoft.com/office/drawing/2014/main" id="{928419AA-4B03-4748-79B9-16487F700818}"/>
              </a:ext>
            </a:extLst>
          </p:cNvPr>
          <p:cNvSpPr/>
          <p:nvPr/>
        </p:nvSpPr>
        <p:spPr>
          <a:xfrm>
            <a:off x="2771827" y="1612190"/>
            <a:ext cx="6778178" cy="1675843"/>
          </a:xfrm>
          <a:prstGeom prst="rect">
            <a:avLst/>
          </a:prstGeom>
          <a:solidFill>
            <a:srgbClr val="FFFFFF"/>
          </a:solidFill>
          <a:ln w="38100">
            <a:solidFill>
              <a:srgbClr val="282828"/>
            </a:solidFill>
            <a:prstDash val="dash"/>
          </a:ln>
        </p:spPr>
        <p:txBody>
          <a:bodyPr wrap="square">
            <a:spAutoFit/>
          </a:bodyPr>
          <a:lstStyle/>
          <a:p>
            <a:pPr marL="381019" marR="0" lvl="0" indent="-381019" algn="just" defTabSz="609630" eaLnBrk="1" fontAlgn="auto" latinLnBrk="0" hangingPunct="1">
              <a:lnSpc>
                <a:spcPct val="150000"/>
              </a:lnSpc>
              <a:spcBef>
                <a:spcPts val="0"/>
              </a:spcBef>
              <a:spcAft>
                <a:spcPts val="0"/>
              </a:spcAft>
              <a:buClrTx/>
              <a:buSzTx/>
              <a:buFont typeface="Arial" pitchFamily="34" charset="0"/>
              <a:buChar char="•"/>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sao bò bắt đầu cho ít sữa?</a:t>
            </a:r>
          </a:p>
          <a:p>
            <a:pPr marL="381019" marR="0" lvl="0" indent="-381019" algn="just" defTabSz="609630" eaLnBrk="1" fontAlgn="auto" latinLnBrk="0" hangingPunct="1">
              <a:lnSpc>
                <a:spcPct val="150000"/>
              </a:lnSpc>
              <a:spcBef>
                <a:spcPts val="0"/>
              </a:spcBef>
              <a:spcAft>
                <a:spcPts val="0"/>
              </a:spcAft>
              <a:buClrTx/>
              <a:buSzTx/>
              <a:buFont typeface="Arial" pitchFamily="34" charset="0"/>
              <a:buChar char="•"/>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sao cỏ giảm đi?</a:t>
            </a:r>
          </a:p>
          <a:p>
            <a:pPr marL="381019" marR="0" lvl="0" indent="-381019" algn="just" defTabSz="609630" eaLnBrk="1" fontAlgn="auto" latinLnBrk="0" hangingPunct="1">
              <a:lnSpc>
                <a:spcPct val="150000"/>
              </a:lnSpc>
              <a:spcBef>
                <a:spcPts val="0"/>
              </a:spcBef>
              <a:spcAft>
                <a:spcPts val="0"/>
              </a:spcAft>
              <a:buClrTx/>
              <a:buSzTx/>
              <a:buFont typeface="Arial" pitchFamily="34" charset="0"/>
              <a:buChar char="•"/>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sao chuột xuất hiện nhiều lên?</a:t>
            </a:r>
          </a:p>
        </p:txBody>
      </p:sp>
      <p:sp>
        <p:nvSpPr>
          <p:cNvPr id="21" name="Rectangle 20">
            <a:extLst>
              <a:ext uri="{FF2B5EF4-FFF2-40B4-BE49-F238E27FC236}">
                <a16:creationId xmlns:a16="http://schemas.microsoft.com/office/drawing/2014/main" id="{AB7B9787-C40A-8CB4-7BF3-670169E96645}"/>
              </a:ext>
            </a:extLst>
          </p:cNvPr>
          <p:cNvSpPr/>
          <p:nvPr/>
        </p:nvSpPr>
        <p:spPr>
          <a:xfrm>
            <a:off x="3811960" y="4235641"/>
            <a:ext cx="4584909" cy="567848"/>
          </a:xfrm>
          <a:prstGeom prst="rect">
            <a:avLst/>
          </a:prstGeom>
        </p:spPr>
        <p:txBody>
          <a:bodyPr wrap="non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cỏ trên cánh đồng giảm đi</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sp>
        <p:nvSpPr>
          <p:cNvPr id="22" name="Rectangle 21">
            <a:extLst>
              <a:ext uri="{FF2B5EF4-FFF2-40B4-BE49-F238E27FC236}">
                <a16:creationId xmlns:a16="http://schemas.microsoft.com/office/drawing/2014/main" id="{C5BD46A0-1172-50F4-71B6-E9749A6B6BC0}"/>
              </a:ext>
            </a:extLst>
          </p:cNvPr>
          <p:cNvSpPr/>
          <p:nvPr/>
        </p:nvSpPr>
        <p:spPr>
          <a:xfrm>
            <a:off x="2672225" y="5233416"/>
            <a:ext cx="6864380" cy="567848"/>
          </a:xfrm>
          <a:prstGeom prst="rect">
            <a:avLst/>
          </a:prstGeom>
        </p:spPr>
        <p:txBody>
          <a:bodyPr wrap="non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chuột xuất hiện nhiều lên, ăn hết nhiều cỏ</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sp>
        <p:nvSpPr>
          <p:cNvPr id="23" name="Rectangle 22">
            <a:extLst>
              <a:ext uri="{FF2B5EF4-FFF2-40B4-BE49-F238E27FC236}">
                <a16:creationId xmlns:a16="http://schemas.microsoft.com/office/drawing/2014/main" id="{C42D787E-F527-06D2-9615-2BCF18ED56F1}"/>
              </a:ext>
            </a:extLst>
          </p:cNvPr>
          <p:cNvSpPr/>
          <p:nvPr/>
        </p:nvSpPr>
        <p:spPr>
          <a:xfrm>
            <a:off x="1893279" y="6153949"/>
            <a:ext cx="8462573" cy="567848"/>
          </a:xfrm>
          <a:prstGeom prst="rect">
            <a:avLst/>
          </a:prstGeom>
        </p:spPr>
        <p:txBody>
          <a:bodyPr wrap="none">
            <a:spAutoFit/>
          </a:bodyP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chemeClr val="tx1"/>
                </a:solidFill>
                <a:effectLst/>
                <a:uLnTx/>
                <a:uFillTx/>
                <a:latin typeface="+mn-lt"/>
                <a:ea typeface="+mn-ea"/>
                <a:cs typeface="+mn-cs"/>
                <a:sym typeface="+mn-lt"/>
              </a:rPr>
              <a:t>Vì cú đã bị dân làng đuổi đi, không có ai săn bắt chuột</a:t>
            </a:r>
            <a:endParaRPr kumimoji="0" lang="en-US" sz="2400" b="0" i="0" u="none" strike="noStrike" kern="0" cap="none" spc="0" normalizeH="0" baseline="0" noProof="0" dirty="0">
              <a:ln>
                <a:noFill/>
              </a:ln>
              <a:solidFill>
                <a:schemeClr val="tx1"/>
              </a:solidFill>
              <a:effectLst/>
              <a:uLnTx/>
              <a:uFillTx/>
              <a:latin typeface="+mn-lt"/>
              <a:ea typeface="+mn-ea"/>
              <a:cs typeface="+mn-cs"/>
              <a:sym typeface="+mn-lt"/>
            </a:endParaRPr>
          </a:p>
        </p:txBody>
      </p:sp>
      <p:sp>
        <p:nvSpPr>
          <p:cNvPr id="24" name="Right Arrow 23">
            <a:extLst>
              <a:ext uri="{FF2B5EF4-FFF2-40B4-BE49-F238E27FC236}">
                <a16:creationId xmlns:a16="http://schemas.microsoft.com/office/drawing/2014/main" id="{B8B722B4-4348-4E25-D3AD-210C58EA46D1}"/>
              </a:ext>
            </a:extLst>
          </p:cNvPr>
          <p:cNvSpPr/>
          <p:nvPr/>
        </p:nvSpPr>
        <p:spPr>
          <a:xfrm rot="5400000">
            <a:off x="5725142" y="4842909"/>
            <a:ext cx="400628" cy="470920"/>
          </a:xfrm>
          <a:prstGeom prst="rightArrow">
            <a:avLst/>
          </a:prstGeom>
          <a:solidFill>
            <a:srgbClr val="C0504D"/>
          </a:solidFill>
          <a:ln w="25400" cap="flat" cmpd="sng" algn="ctr">
            <a:noFill/>
            <a:prstDash val="solid"/>
          </a:ln>
          <a:effectLst/>
        </p:spPr>
        <p:txBody>
          <a:bodyPr rtlCol="0" anchor="ctr"/>
          <a:lstStyle/>
          <a:p>
            <a:pPr algn="ctr" defTabSz="609630">
              <a:buClrTx/>
              <a:buFontTx/>
              <a:buNone/>
              <a:defRPr/>
            </a:pPr>
            <a:endParaRPr lang="en-US" sz="2400">
              <a:solidFill>
                <a:schemeClr val="tx1"/>
              </a:solidFill>
              <a:latin typeface="+mn-lt"/>
              <a:ea typeface="+mn-ea"/>
              <a:cs typeface="+mn-cs"/>
              <a:sym typeface="+mn-lt"/>
            </a:endParaRPr>
          </a:p>
        </p:txBody>
      </p:sp>
      <p:sp>
        <p:nvSpPr>
          <p:cNvPr id="25" name="Right Arrow 24">
            <a:extLst>
              <a:ext uri="{FF2B5EF4-FFF2-40B4-BE49-F238E27FC236}">
                <a16:creationId xmlns:a16="http://schemas.microsoft.com/office/drawing/2014/main" id="{965DEB5E-4D3A-AB57-EAEB-33664CC7648E}"/>
              </a:ext>
            </a:extLst>
          </p:cNvPr>
          <p:cNvSpPr/>
          <p:nvPr/>
        </p:nvSpPr>
        <p:spPr>
          <a:xfrm rot="5400000">
            <a:off x="5733557" y="5841708"/>
            <a:ext cx="400628" cy="470920"/>
          </a:xfrm>
          <a:prstGeom prst="rightArrow">
            <a:avLst/>
          </a:prstGeom>
          <a:solidFill>
            <a:srgbClr val="C0504D"/>
          </a:solidFill>
          <a:ln w="25400" cap="flat" cmpd="sng" algn="ctr">
            <a:noFill/>
            <a:prstDash val="solid"/>
          </a:ln>
          <a:effectLst/>
        </p:spPr>
        <p:txBody>
          <a:bodyPr rtlCol="0" anchor="ctr"/>
          <a:lstStyle/>
          <a:p>
            <a:pPr algn="ctr" defTabSz="609630">
              <a:buClrTx/>
              <a:buFontTx/>
              <a:buNone/>
              <a:defRPr/>
            </a:pPr>
            <a:endParaRPr lang="en-US" sz="2400">
              <a:solidFill>
                <a:schemeClr val="tx1"/>
              </a:solidFill>
              <a:latin typeface="+mn-lt"/>
              <a:ea typeface="+mn-ea"/>
              <a:cs typeface="+mn-cs"/>
              <a:sym typeface="+mn-lt"/>
            </a:endParaRPr>
          </a:p>
        </p:txBody>
      </p:sp>
      <p:pic>
        <p:nvPicPr>
          <p:cNvPr id="26" name="Picture 17">
            <a:extLst>
              <a:ext uri="{FF2B5EF4-FFF2-40B4-BE49-F238E27FC236}">
                <a16:creationId xmlns:a16="http://schemas.microsoft.com/office/drawing/2014/main" id="{B0EED9AF-00CA-46CB-B7F5-55C7DD3028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14034" y="1783343"/>
            <a:ext cx="1440247" cy="1323227"/>
          </a:xfrm>
          <a:prstGeom prst="rect">
            <a:avLst/>
          </a:prstGeom>
        </p:spPr>
      </p:pic>
      <p:pic>
        <p:nvPicPr>
          <p:cNvPr id="27" name="Picture 3">
            <a:extLst>
              <a:ext uri="{FF2B5EF4-FFF2-40B4-BE49-F238E27FC236}">
                <a16:creationId xmlns:a16="http://schemas.microsoft.com/office/drawing/2014/main" id="{6F260148-2E4C-887A-CC56-8316A0AEA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2959" y="1733221"/>
            <a:ext cx="1016000" cy="1423469"/>
          </a:xfrm>
          <a:prstGeom prst="rect">
            <a:avLst/>
          </a:prstGeom>
        </p:spPr>
      </p:pic>
    </p:spTree>
    <p:custDataLst>
      <p:tags r:id="rId1"/>
    </p:custDataLst>
    <p:extLst>
      <p:ext uri="{BB962C8B-B14F-4D97-AF65-F5344CB8AC3E}">
        <p14:creationId xmlns:p14="http://schemas.microsoft.com/office/powerpoint/2010/main" val="18235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animEffect transition="in" filter="fade">
                                      <p:cBhvr>
                                        <p:cTn id="29" dur="500"/>
                                        <p:tgtEl>
                                          <p:spTgt spid="2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
                                            <p:txEl>
                                              <p:pRg st="2" end="2"/>
                                            </p:txEl>
                                          </p:spTgt>
                                        </p:tgtEl>
                                        <p:attrNameLst>
                                          <p:attrName>style.visibility</p:attrName>
                                        </p:attrNameLst>
                                      </p:cBhvr>
                                      <p:to>
                                        <p:strVal val="visible"/>
                                      </p:to>
                                    </p:set>
                                    <p:animEffect transition="in" filter="fade">
                                      <p:cBhvr>
                                        <p:cTn id="34" dur="500"/>
                                        <p:tgtEl>
                                          <p:spTgt spid="2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up)">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up)">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COUNT" val="1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189</TotalTime>
  <Words>956</Words>
  <Application>Microsoft Office PowerPoint</Application>
  <PresentationFormat>Widescreen</PresentationFormat>
  <Paragraphs>80</Paragraphs>
  <Slides>21</Slides>
  <Notes>9</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36</cp:revision>
  <dcterms:modified xsi:type="dcterms:W3CDTF">2024-02-06T07:45:06Z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