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ags/tag1.xml" ContentType="application/vnd.openxmlformats-officedocument.presentationml.tags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3" r:id="rId3"/>
    <p:sldMasterId id="2147483738" r:id="rId4"/>
    <p:sldMasterId id="2147483751" r:id="rId5"/>
  </p:sldMasterIdLst>
  <p:notesMasterIdLst>
    <p:notesMasterId r:id="rId38"/>
  </p:notesMasterIdLst>
  <p:sldIdLst>
    <p:sldId id="257" r:id="rId6"/>
    <p:sldId id="293" r:id="rId7"/>
    <p:sldId id="283" r:id="rId8"/>
    <p:sldId id="321" r:id="rId9"/>
    <p:sldId id="335" r:id="rId10"/>
    <p:sldId id="287" r:id="rId11"/>
    <p:sldId id="260" r:id="rId12"/>
    <p:sldId id="294" r:id="rId13"/>
    <p:sldId id="336" r:id="rId14"/>
    <p:sldId id="337" r:id="rId15"/>
    <p:sldId id="268" r:id="rId16"/>
    <p:sldId id="286" r:id="rId17"/>
    <p:sldId id="315" r:id="rId18"/>
    <p:sldId id="295" r:id="rId19"/>
    <p:sldId id="297" r:id="rId20"/>
    <p:sldId id="316" r:id="rId21"/>
    <p:sldId id="338" r:id="rId22"/>
    <p:sldId id="306" r:id="rId23"/>
    <p:sldId id="267" r:id="rId24"/>
    <p:sldId id="324" r:id="rId25"/>
    <p:sldId id="326" r:id="rId26"/>
    <p:sldId id="331" r:id="rId27"/>
    <p:sldId id="300" r:id="rId28"/>
    <p:sldId id="302" r:id="rId29"/>
    <p:sldId id="303" r:id="rId30"/>
    <p:sldId id="304" r:id="rId31"/>
    <p:sldId id="317" r:id="rId32"/>
    <p:sldId id="323" r:id="rId33"/>
    <p:sldId id="325" r:id="rId34"/>
    <p:sldId id="329" r:id="rId35"/>
    <p:sldId id="310" r:id="rId36"/>
    <p:sldId id="280" r:id="rId37"/>
  </p:sldIdLst>
  <p:sldSz cx="9144000" cy="5143500" type="screen16x9"/>
  <p:notesSz cx="6858000" cy="9144000"/>
  <p:defaultTextStyle>
    <a:defPPr>
      <a:defRPr lang="zh-CN"/>
    </a:defPPr>
    <a:lvl1pPr marL="0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757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514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26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022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77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529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286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043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pos="5375" userDrawn="1">
          <p15:clr>
            <a:srgbClr val="A4A3A4"/>
          </p15:clr>
        </p15:guide>
        <p15:guide id="5" orient="horz" pos="259" userDrawn="1">
          <p15:clr>
            <a:srgbClr val="A4A3A4"/>
          </p15:clr>
        </p15:guide>
        <p15:guide id="6" orient="horz" pos="2981" userDrawn="1">
          <p15:clr>
            <a:srgbClr val="A4A3A4"/>
          </p15:clr>
        </p15:guide>
        <p15:guide id="7" orient="horz" pos="316">
          <p15:clr>
            <a:srgbClr val="A4A3A4"/>
          </p15:clr>
        </p15:guide>
        <p15:guide id="8" orient="horz" pos="4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D8FF"/>
    <a:srgbClr val="FF3399"/>
    <a:srgbClr val="79DCFF"/>
    <a:srgbClr val="B3EBFF"/>
    <a:srgbClr val="D1F3FF"/>
    <a:srgbClr val="CCFF66"/>
    <a:srgbClr val="FFCC99"/>
    <a:srgbClr val="FFFFFF"/>
    <a:srgbClr val="E1F7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25" autoAdjust="0"/>
    <p:restoredTop sz="94747" autoAdjust="0"/>
  </p:normalViewPr>
  <p:slideViewPr>
    <p:cSldViewPr snapToGrid="0" showGuides="1">
      <p:cViewPr varScale="1">
        <p:scale>
          <a:sx n="104" d="100"/>
          <a:sy n="104" d="100"/>
        </p:scale>
        <p:origin x="686" y="72"/>
      </p:cViewPr>
      <p:guideLst>
        <p:guide orient="horz" pos="1643"/>
        <p:guide pos="2880"/>
        <p:guide pos="385"/>
        <p:guide pos="5375"/>
        <p:guide orient="horz" pos="259"/>
        <p:guide orient="horz" pos="2981"/>
        <p:guide orient="horz" pos="316"/>
        <p:guide orient="horz" pos="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DFAFB-71C1-48B7-8214-8E31A2E46542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4450B-48A1-4EA9-BC69-F5FA574CC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9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05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1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2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3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3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4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4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5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8601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86019" name="文本占位符 860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31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6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2024/6/8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754665"/>
      </p:ext>
    </p:extLst>
  </p:cSld>
  <p:clrMapOvr>
    <a:masterClrMapping/>
  </p:clrMapOvr>
  <p:transition spd="med" advClick="0" advTm="0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2024/6/8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570419"/>
      </p:ext>
    </p:extLst>
  </p:cSld>
  <p:clrMapOvr>
    <a:masterClrMapping/>
  </p:clrMapOvr>
  <p:transition spd="med" advClick="0" advTm="0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2024/6/8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468879"/>
      </p:ext>
    </p:extLst>
  </p:cSld>
  <p:clrMapOvr>
    <a:masterClrMapping/>
  </p:clrMapOvr>
  <p:transition spd="med" advClick="0" advTm="0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46263"/>
      </p:ext>
    </p:extLst>
  </p:cSld>
  <p:clrMapOvr>
    <a:masterClrMapping/>
  </p:clrMapOvr>
  <p:transition spd="med" advClick="0" advTm="0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11224"/>
      </p:ext>
    </p:extLst>
  </p:cSld>
  <p:clrMapOvr>
    <a:masterClrMapping/>
  </p:clrMapOvr>
  <p:transition spd="med" advClick="0" advTm="0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61046"/>
      </p:ext>
    </p:extLst>
  </p:cSld>
  <p:clrMapOvr>
    <a:masterClrMapping/>
  </p:clrMapOvr>
  <p:transition spd="med" advClick="0" advTm="0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18625"/>
      </p:ext>
    </p:extLst>
  </p:cSld>
  <p:clrMapOvr>
    <a:masterClrMapping/>
  </p:clrMapOvr>
  <p:transition spd="med" advClick="0" advTm="0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24361"/>
      </p:ext>
    </p:extLst>
  </p:cSld>
  <p:clrMapOvr>
    <a:masterClrMapping/>
  </p:clrMapOvr>
  <p:transition spd="med" advClick="0" advTm="0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33021"/>
      </p:ext>
    </p:extLst>
  </p:cSld>
  <p:clrMapOvr>
    <a:masterClrMapping/>
  </p:clrMapOvr>
  <p:transition spd="med" advClick="0" advTm="0"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45070"/>
      </p:ext>
    </p:extLst>
  </p:cSld>
  <p:clrMapOvr>
    <a:masterClrMapping/>
  </p:clrMapOvr>
  <p:transition spd="med" advClick="0" advTm="0"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2138"/>
      </p:ext>
    </p:extLst>
  </p:cSld>
  <p:clrMapOvr>
    <a:masterClrMapping/>
  </p:clrMapOvr>
  <p:transition spd="med" advClick="0" advTm="0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2024/6/8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82493"/>
      </p:ext>
    </p:extLst>
  </p:cSld>
  <p:clrMapOvr>
    <a:masterClrMapping/>
  </p:clrMapOvr>
  <p:transition spd="med" advClick="0" advTm="0"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0428"/>
      </p:ext>
    </p:extLst>
  </p:cSld>
  <p:clrMapOvr>
    <a:masterClrMapping/>
  </p:clrMapOvr>
  <p:transition spd="med" advClick="0" advTm="0"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90044"/>
      </p:ext>
    </p:extLst>
  </p:cSld>
  <p:clrMapOvr>
    <a:masterClrMapping/>
  </p:clrMapOvr>
  <p:transition spd="med" advClick="0" advTm="0"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434154"/>
      </p:ext>
    </p:extLst>
  </p:cSld>
  <p:clrMapOvr>
    <a:masterClrMapping/>
  </p:clrMapOvr>
  <p:transition spd="med" advClick="0" advTm="0"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69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31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76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50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506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07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8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2024/6/8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170526"/>
      </p:ext>
    </p:extLst>
  </p:cSld>
  <p:clrMapOvr>
    <a:masterClrMapping/>
  </p:clrMapOvr>
  <p:transition spd="med" advClick="0" advTm="0">
    <p:push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55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25" indent="0">
              <a:buNone/>
              <a:defRPr sz="2800"/>
            </a:lvl2pPr>
            <a:lvl3pPr marL="914251" indent="0">
              <a:buNone/>
              <a:defRPr sz="2400"/>
            </a:lvl3pPr>
            <a:lvl4pPr marL="1371377" indent="0">
              <a:buNone/>
              <a:defRPr sz="2000"/>
            </a:lvl4pPr>
            <a:lvl5pPr marL="1828504" indent="0">
              <a:buNone/>
              <a:defRPr sz="2000"/>
            </a:lvl5pPr>
            <a:lvl6pPr marL="2285630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39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493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81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661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841801"/>
            <a:ext cx="6858130" cy="1790760"/>
          </a:xfrm>
          <a:prstGeom prst="rect">
            <a:avLst/>
          </a:prstGeom>
        </p:spPr>
        <p:txBody>
          <a:bodyPr lIns="49757" tIns="24878" rIns="49757" bIns="24878"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2701621"/>
            <a:ext cx="6858130" cy="1241863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 algn="ctr">
              <a:buNone/>
              <a:defRPr sz="1800"/>
            </a:lvl1pPr>
            <a:lvl2pPr marL="342424" indent="0" algn="ctr">
              <a:buNone/>
              <a:defRPr sz="1500"/>
            </a:lvl2pPr>
            <a:lvl3pPr marL="684847" indent="0" algn="ctr">
              <a:buNone/>
              <a:defRPr sz="1300"/>
            </a:lvl3pPr>
            <a:lvl4pPr marL="1027271" indent="0" algn="ctr">
              <a:buNone/>
              <a:defRPr sz="1200"/>
            </a:lvl4pPr>
            <a:lvl5pPr marL="1369348" indent="0" algn="ctr">
              <a:buNone/>
              <a:defRPr sz="1200"/>
            </a:lvl5pPr>
            <a:lvl6pPr marL="1711771" indent="0" algn="ctr">
              <a:buNone/>
              <a:defRPr sz="1200"/>
            </a:lvl6pPr>
            <a:lvl7pPr marL="2054195" indent="0" algn="ctr">
              <a:buNone/>
              <a:defRPr sz="1200"/>
            </a:lvl7pPr>
            <a:lvl8pPr marL="2396619" indent="0" algn="ctr">
              <a:buNone/>
              <a:defRPr sz="1200"/>
            </a:lvl8pPr>
            <a:lvl9pPr marL="2739043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38718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5387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02" y="1282346"/>
            <a:ext cx="7886849" cy="2139624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02" y="3442213"/>
            <a:ext cx="7886849" cy="1125178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4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84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72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17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1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66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3850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41" y="1369264"/>
            <a:ext cx="3886273" cy="3263613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979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273853"/>
            <a:ext cx="7886849" cy="994206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101" y="1333876"/>
            <a:ext cx="3655249" cy="617955"/>
          </a:xfrm>
          <a:prstGeom prst="rect">
            <a:avLst/>
          </a:prstGeom>
        </p:spPr>
        <p:txBody>
          <a:bodyPr lIns="49757" tIns="24878" rIns="49757" bIns="24878" anchor="ctr" anchorCtr="0"/>
          <a:lstStyle>
            <a:lvl1pPr marL="0" indent="0">
              <a:buNone/>
              <a:defRPr sz="2100"/>
            </a:lvl1pPr>
            <a:lvl2pPr marL="342424" indent="0">
              <a:buNone/>
              <a:defRPr sz="1800"/>
            </a:lvl2pPr>
            <a:lvl3pPr marL="684847" indent="0">
              <a:buNone/>
              <a:defRPr sz="1500"/>
            </a:lvl3pPr>
            <a:lvl4pPr marL="1027271" indent="0">
              <a:buNone/>
              <a:defRPr sz="1300"/>
            </a:lvl4pPr>
            <a:lvl5pPr marL="1369348" indent="0">
              <a:buNone/>
              <a:defRPr sz="1300"/>
            </a:lvl5pPr>
            <a:lvl6pPr marL="1711771" indent="0">
              <a:buNone/>
              <a:defRPr sz="1300"/>
            </a:lvl6pPr>
            <a:lvl7pPr marL="2054195" indent="0">
              <a:buNone/>
              <a:defRPr sz="1300"/>
            </a:lvl7pPr>
            <a:lvl8pPr marL="2396619" indent="0">
              <a:buNone/>
              <a:defRPr sz="1300"/>
            </a:lvl8pPr>
            <a:lvl9pPr marL="2739043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101" y="1999104"/>
            <a:ext cx="3655249" cy="2643301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5" y="1333876"/>
            <a:ext cx="3673251" cy="617955"/>
          </a:xfrm>
          <a:prstGeom prst="rect">
            <a:avLst/>
          </a:prstGeom>
        </p:spPr>
        <p:txBody>
          <a:bodyPr lIns="49757" tIns="24878" rIns="49757" bIns="24878" anchor="ctr" anchorCtr="0"/>
          <a:lstStyle>
            <a:lvl1pPr marL="0" indent="0">
              <a:buNone/>
              <a:defRPr sz="2100"/>
            </a:lvl1pPr>
            <a:lvl2pPr marL="342424" indent="0">
              <a:buNone/>
              <a:defRPr sz="1800"/>
            </a:lvl2pPr>
            <a:lvl3pPr marL="684847" indent="0">
              <a:buNone/>
              <a:defRPr sz="1500"/>
            </a:lvl3pPr>
            <a:lvl4pPr marL="1027271" indent="0">
              <a:buNone/>
              <a:defRPr sz="1300"/>
            </a:lvl4pPr>
            <a:lvl5pPr marL="1369348" indent="0">
              <a:buNone/>
              <a:defRPr sz="1300"/>
            </a:lvl5pPr>
            <a:lvl6pPr marL="1711771" indent="0">
              <a:buNone/>
              <a:defRPr sz="1300"/>
            </a:lvl6pPr>
            <a:lvl7pPr marL="2054195" indent="0">
              <a:buNone/>
              <a:defRPr sz="1300"/>
            </a:lvl7pPr>
            <a:lvl8pPr marL="2396619" indent="0">
              <a:buNone/>
              <a:defRPr sz="1300"/>
            </a:lvl8pPr>
            <a:lvl9pPr marL="2739043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5" y="1999104"/>
            <a:ext cx="3673251" cy="2643301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5992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2024/6/8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462351"/>
      </p:ext>
    </p:extLst>
  </p:cSld>
  <p:clrMapOvr>
    <a:masterClrMapping/>
  </p:clrMapOvr>
  <p:transition spd="med" advClick="0" advTm="0">
    <p:push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6111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60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42912"/>
            <a:ext cx="2949233" cy="1200190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5" y="740595"/>
            <a:ext cx="4629238" cy="3655341"/>
          </a:xfrm>
          <a:prstGeom prst="rect">
            <a:avLst/>
          </a:prstGeom>
        </p:spPr>
        <p:txBody>
          <a:bodyPr lIns="49757" tIns="24878" rIns="49757" bIns="24878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1543105"/>
            <a:ext cx="2949233" cy="2858787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200"/>
            </a:lvl1pPr>
            <a:lvl2pPr marL="342424" indent="0">
              <a:buNone/>
              <a:defRPr sz="1000"/>
            </a:lvl2pPr>
            <a:lvl3pPr marL="684847" indent="0">
              <a:buNone/>
              <a:defRPr sz="900"/>
            </a:lvl3pPr>
            <a:lvl4pPr marL="1027271" indent="0">
              <a:buNone/>
              <a:defRPr sz="700"/>
            </a:lvl4pPr>
            <a:lvl5pPr marL="1369348" indent="0">
              <a:buNone/>
              <a:defRPr sz="700"/>
            </a:lvl5pPr>
            <a:lvl6pPr marL="1711771" indent="0">
              <a:buNone/>
              <a:defRPr sz="700"/>
            </a:lvl6pPr>
            <a:lvl7pPr marL="2054195" indent="0">
              <a:buNone/>
              <a:defRPr sz="700"/>
            </a:lvl7pPr>
            <a:lvl8pPr marL="2396619" indent="0">
              <a:buNone/>
              <a:defRPr sz="700"/>
            </a:lvl8pPr>
            <a:lvl9pPr marL="2739043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746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342912"/>
            <a:ext cx="3124071" cy="1200190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5" y="342912"/>
            <a:ext cx="4629238" cy="4053023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2400"/>
            </a:lvl1pPr>
            <a:lvl2pPr marL="342424" indent="0">
              <a:buNone/>
              <a:defRPr sz="2100"/>
            </a:lvl2pPr>
            <a:lvl3pPr marL="684847" indent="0">
              <a:buNone/>
              <a:defRPr sz="1800"/>
            </a:lvl3pPr>
            <a:lvl4pPr marL="1027271" indent="0">
              <a:buNone/>
              <a:defRPr sz="1500"/>
            </a:lvl4pPr>
            <a:lvl5pPr marL="1369348" indent="0">
              <a:buNone/>
              <a:defRPr sz="1500"/>
            </a:lvl5pPr>
            <a:lvl6pPr marL="1711771" indent="0">
              <a:buNone/>
              <a:defRPr sz="1500"/>
            </a:lvl6pPr>
            <a:lvl7pPr marL="2054195" indent="0">
              <a:buNone/>
              <a:defRPr sz="1500"/>
            </a:lvl7pPr>
            <a:lvl8pPr marL="2396619" indent="0">
              <a:buNone/>
              <a:defRPr sz="1500"/>
            </a:lvl8pPr>
            <a:lvl9pPr marL="2739043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6" y="1543105"/>
            <a:ext cx="3124071" cy="2858787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500"/>
            </a:lvl1pPr>
            <a:lvl2pPr marL="342424" indent="0">
              <a:buNone/>
              <a:defRPr sz="1300"/>
            </a:lvl2pPr>
            <a:lvl3pPr marL="684847" indent="0">
              <a:buNone/>
              <a:defRPr sz="1200"/>
            </a:lvl3pPr>
            <a:lvl4pPr marL="1027271" indent="0">
              <a:buNone/>
              <a:defRPr sz="1000"/>
            </a:lvl4pPr>
            <a:lvl5pPr marL="1369348" indent="0">
              <a:buNone/>
              <a:defRPr sz="1000"/>
            </a:lvl5pPr>
            <a:lvl6pPr marL="1711771" indent="0">
              <a:buNone/>
              <a:defRPr sz="1000"/>
            </a:lvl6pPr>
            <a:lvl7pPr marL="2054195" indent="0">
              <a:buNone/>
              <a:defRPr sz="1000"/>
            </a:lvl7pPr>
            <a:lvl8pPr marL="2396619" indent="0">
              <a:buNone/>
              <a:defRPr sz="1000"/>
            </a:lvl8pPr>
            <a:lvl9pPr marL="273904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670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4749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273853"/>
            <a:ext cx="1971712" cy="4359024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273853"/>
            <a:ext cx="5800835" cy="4359024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5984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41" y="1369264"/>
            <a:ext cx="3886273" cy="1574059"/>
          </a:xfr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41" y="3057627"/>
            <a:ext cx="3886273" cy="1575250"/>
          </a:xfr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540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67" indent="0" algn="ctr">
              <a:buNone/>
              <a:defRPr sz="1500"/>
            </a:lvl2pPr>
            <a:lvl3pPr marL="685734" indent="0" algn="ctr">
              <a:buNone/>
              <a:defRPr sz="1400"/>
            </a:lvl3pPr>
            <a:lvl4pPr marL="1028599" indent="0" algn="ctr">
              <a:buNone/>
              <a:defRPr sz="1200"/>
            </a:lvl4pPr>
            <a:lvl5pPr marL="1371466" indent="0" algn="ctr">
              <a:buNone/>
              <a:defRPr sz="1200"/>
            </a:lvl5pPr>
            <a:lvl6pPr marL="1714332" indent="0" algn="ctr">
              <a:buNone/>
              <a:defRPr sz="1200"/>
            </a:lvl6pPr>
            <a:lvl7pPr marL="2057199" indent="0" algn="ctr">
              <a:buNone/>
              <a:defRPr sz="1200"/>
            </a:lvl7pPr>
            <a:lvl8pPr marL="2400066" indent="0" algn="ctr">
              <a:buNone/>
              <a:defRPr sz="1200"/>
            </a:lvl8pPr>
            <a:lvl9pPr marL="274293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2" y="-12917"/>
            <a:ext cx="9165771" cy="5290785"/>
            <a:chOff x="-29028" y="0"/>
            <a:chExt cx="12221028" cy="70543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9721"/>
            <a:stretch/>
          </p:blipFill>
          <p:spPr>
            <a:xfrm>
              <a:off x="-29028" y="0"/>
              <a:ext cx="12221028" cy="705438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7045160" y="3839994"/>
              <a:ext cx="3270049" cy="647652"/>
              <a:chOff x="7045160" y="3839994"/>
              <a:chExt cx="3270049" cy="647652"/>
            </a:xfrm>
          </p:grpSpPr>
          <p:sp>
            <p:nvSpPr>
              <p:cNvPr id="10" name="Rounded Rectangle 9"/>
              <p:cNvSpPr/>
              <p:nvPr/>
            </p:nvSpPr>
            <p:spPr>
              <a:xfrm rot="21089594">
                <a:off x="7045160" y="3851771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34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 rot="1079854">
                <a:off x="8681648" y="3924583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34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 rot="20999673">
                <a:off x="10177227" y="3839994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34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 rot="1030604">
                <a:off x="10162266" y="4434662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34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4" name="Oval 13"/>
          <p:cNvSpPr/>
          <p:nvPr userDrawn="1"/>
        </p:nvSpPr>
        <p:spPr>
          <a:xfrm>
            <a:off x="6719338" y="2140567"/>
            <a:ext cx="504826" cy="50482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7320219" y="1763720"/>
            <a:ext cx="504826" cy="5048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Isosceles Triangle 15"/>
          <p:cNvSpPr/>
          <p:nvPr userDrawn="1"/>
        </p:nvSpPr>
        <p:spPr>
          <a:xfrm>
            <a:off x="6310568" y="1635741"/>
            <a:ext cx="504826" cy="50482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Parallelogram 16"/>
          <p:cNvSpPr/>
          <p:nvPr userDrawn="1"/>
        </p:nvSpPr>
        <p:spPr>
          <a:xfrm>
            <a:off x="5657077" y="1650519"/>
            <a:ext cx="504826" cy="50482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Heart 17"/>
          <p:cNvSpPr/>
          <p:nvPr userDrawn="1"/>
        </p:nvSpPr>
        <p:spPr>
          <a:xfrm>
            <a:off x="7921099" y="1600009"/>
            <a:ext cx="504826" cy="504826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4449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/>
        </p:blipFill>
        <p:spPr>
          <a:xfrm>
            <a:off x="3992745" y="1218745"/>
            <a:ext cx="5151257" cy="381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619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67" indent="0" algn="ctr">
              <a:buNone/>
              <a:defRPr sz="1500"/>
            </a:lvl2pPr>
            <a:lvl3pPr marL="685734" indent="0" algn="ctr">
              <a:buNone/>
              <a:defRPr sz="1400"/>
            </a:lvl3pPr>
            <a:lvl4pPr marL="1028599" indent="0" algn="ctr">
              <a:buNone/>
              <a:defRPr sz="1200"/>
            </a:lvl4pPr>
            <a:lvl5pPr marL="1371466" indent="0" algn="ctr">
              <a:buNone/>
              <a:defRPr sz="1200"/>
            </a:lvl5pPr>
            <a:lvl6pPr marL="1714332" indent="0" algn="ctr">
              <a:buNone/>
              <a:defRPr sz="1200"/>
            </a:lvl6pPr>
            <a:lvl7pPr marL="2057199" indent="0" algn="ctr">
              <a:buNone/>
              <a:defRPr sz="1200"/>
            </a:lvl7pPr>
            <a:lvl8pPr marL="2400066" indent="0" algn="ctr">
              <a:buNone/>
              <a:defRPr sz="1200"/>
            </a:lvl8pPr>
            <a:lvl9pPr marL="274293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3"/>
            <a:ext cx="9201150" cy="5165623"/>
            <a:chOff x="0" y="-29497"/>
            <a:chExt cx="12268200" cy="68874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4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4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11" name="Oval 10"/>
          <p:cNvSpPr/>
          <p:nvPr userDrawn="1"/>
        </p:nvSpPr>
        <p:spPr>
          <a:xfrm>
            <a:off x="7180320" y="1974633"/>
            <a:ext cx="504826" cy="50482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420740" y="1300377"/>
            <a:ext cx="504826" cy="5048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>
            <a:off x="6649981" y="1306095"/>
            <a:ext cx="504826" cy="50482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Parallelogram 13"/>
          <p:cNvSpPr/>
          <p:nvPr userDrawn="1"/>
        </p:nvSpPr>
        <p:spPr>
          <a:xfrm>
            <a:off x="6471282" y="2098457"/>
            <a:ext cx="504826" cy="50482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Heart 14"/>
          <p:cNvSpPr/>
          <p:nvPr userDrawn="1"/>
        </p:nvSpPr>
        <p:spPr>
          <a:xfrm>
            <a:off x="8040676" y="1712694"/>
            <a:ext cx="504826" cy="504826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9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2024/6/8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431860"/>
      </p:ext>
    </p:extLst>
  </p:cSld>
  <p:clrMapOvr>
    <a:masterClrMapping/>
  </p:clrMapOvr>
  <p:transition spd="med" advClick="0" advTm="0">
    <p:push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3369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3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0702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8009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7" indent="0">
              <a:buNone/>
              <a:defRPr sz="1500" b="1"/>
            </a:lvl2pPr>
            <a:lvl3pPr marL="685734" indent="0">
              <a:buNone/>
              <a:defRPr sz="1400" b="1"/>
            </a:lvl3pPr>
            <a:lvl4pPr marL="1028599" indent="0">
              <a:buNone/>
              <a:defRPr sz="1200" b="1"/>
            </a:lvl4pPr>
            <a:lvl5pPr marL="1371466" indent="0">
              <a:buNone/>
              <a:defRPr sz="1200" b="1"/>
            </a:lvl5pPr>
            <a:lvl6pPr marL="1714332" indent="0">
              <a:buNone/>
              <a:defRPr sz="1200" b="1"/>
            </a:lvl6pPr>
            <a:lvl7pPr marL="2057199" indent="0">
              <a:buNone/>
              <a:defRPr sz="1200" b="1"/>
            </a:lvl7pPr>
            <a:lvl8pPr marL="2400066" indent="0">
              <a:buNone/>
              <a:defRPr sz="1200" b="1"/>
            </a:lvl8pPr>
            <a:lvl9pPr marL="2742933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09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7" indent="0">
              <a:buNone/>
              <a:defRPr sz="1500" b="1"/>
            </a:lvl2pPr>
            <a:lvl3pPr marL="685734" indent="0">
              <a:buNone/>
              <a:defRPr sz="1400" b="1"/>
            </a:lvl3pPr>
            <a:lvl4pPr marL="1028599" indent="0">
              <a:buNone/>
              <a:defRPr sz="1200" b="1"/>
            </a:lvl4pPr>
            <a:lvl5pPr marL="1371466" indent="0">
              <a:buNone/>
              <a:defRPr sz="1200" b="1"/>
            </a:lvl5pPr>
            <a:lvl6pPr marL="1714332" indent="0">
              <a:buNone/>
              <a:defRPr sz="1200" b="1"/>
            </a:lvl6pPr>
            <a:lvl7pPr marL="2057199" indent="0">
              <a:buNone/>
              <a:defRPr sz="1200" b="1"/>
            </a:lvl7pPr>
            <a:lvl8pPr marL="2400066" indent="0">
              <a:buNone/>
              <a:defRPr sz="1200" b="1"/>
            </a:lvl8pPr>
            <a:lvl9pPr marL="2742933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9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263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026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018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67" indent="0">
              <a:buNone/>
              <a:defRPr sz="1100"/>
            </a:lvl2pPr>
            <a:lvl3pPr marL="685734" indent="0">
              <a:buNone/>
              <a:defRPr sz="900"/>
            </a:lvl3pPr>
            <a:lvl4pPr marL="1028599" indent="0">
              <a:buNone/>
              <a:defRPr sz="800"/>
            </a:lvl4pPr>
            <a:lvl5pPr marL="1371466" indent="0">
              <a:buNone/>
              <a:defRPr sz="800"/>
            </a:lvl5pPr>
            <a:lvl6pPr marL="1714332" indent="0">
              <a:buNone/>
              <a:defRPr sz="800"/>
            </a:lvl6pPr>
            <a:lvl7pPr marL="2057199" indent="0">
              <a:buNone/>
              <a:defRPr sz="800"/>
            </a:lvl7pPr>
            <a:lvl8pPr marL="2400066" indent="0">
              <a:buNone/>
              <a:defRPr sz="800"/>
            </a:lvl8pPr>
            <a:lvl9pPr marL="2742933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014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67" indent="0">
              <a:buNone/>
              <a:defRPr sz="2100"/>
            </a:lvl2pPr>
            <a:lvl3pPr marL="685734" indent="0">
              <a:buNone/>
              <a:defRPr sz="1800"/>
            </a:lvl3pPr>
            <a:lvl4pPr marL="1028599" indent="0">
              <a:buNone/>
              <a:defRPr sz="1500"/>
            </a:lvl4pPr>
            <a:lvl5pPr marL="1371466" indent="0">
              <a:buNone/>
              <a:defRPr sz="1500"/>
            </a:lvl5pPr>
            <a:lvl6pPr marL="1714332" indent="0">
              <a:buNone/>
              <a:defRPr sz="1500"/>
            </a:lvl6pPr>
            <a:lvl7pPr marL="2057199" indent="0">
              <a:buNone/>
              <a:defRPr sz="1500"/>
            </a:lvl7pPr>
            <a:lvl8pPr marL="2400066" indent="0">
              <a:buNone/>
              <a:defRPr sz="1500"/>
            </a:lvl8pPr>
            <a:lvl9pPr marL="2742933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67" indent="0">
              <a:buNone/>
              <a:defRPr sz="1100"/>
            </a:lvl2pPr>
            <a:lvl3pPr marL="685734" indent="0">
              <a:buNone/>
              <a:defRPr sz="900"/>
            </a:lvl3pPr>
            <a:lvl4pPr marL="1028599" indent="0">
              <a:buNone/>
              <a:defRPr sz="800"/>
            </a:lvl4pPr>
            <a:lvl5pPr marL="1371466" indent="0">
              <a:buNone/>
              <a:defRPr sz="800"/>
            </a:lvl5pPr>
            <a:lvl6pPr marL="1714332" indent="0">
              <a:buNone/>
              <a:defRPr sz="800"/>
            </a:lvl6pPr>
            <a:lvl7pPr marL="2057199" indent="0">
              <a:buNone/>
              <a:defRPr sz="800"/>
            </a:lvl7pPr>
            <a:lvl8pPr marL="2400066" indent="0">
              <a:buNone/>
              <a:defRPr sz="800"/>
            </a:lvl8pPr>
            <a:lvl9pPr marL="2742933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750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3806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7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7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11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2024/6/8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431904"/>
      </p:ext>
    </p:extLst>
  </p:cSld>
  <p:clrMapOvr>
    <a:masterClrMapping/>
  </p:clrMapOvr>
  <p:transition spd="med" advClick="0" advTm="0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2024/6/8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517798"/>
      </p:ext>
    </p:extLst>
  </p:cSld>
  <p:clrMapOvr>
    <a:masterClrMapping/>
  </p:clrMapOvr>
  <p:transition spd="med" advClick="0" advTm="0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2024/6/8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490346"/>
      </p:ext>
    </p:extLst>
  </p:cSld>
  <p:clrMapOvr>
    <a:masterClrMapping/>
  </p:clrMapOvr>
  <p:transition spd="med" advClick="0" advTm="0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2024/6/8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072730"/>
      </p:ext>
    </p:extLst>
  </p:cSld>
  <p:clrMapOvr>
    <a:masterClrMapping/>
  </p:clrMapOvr>
  <p:transition spd="med" advClick="0" advTm="0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/>
              <a:pPr/>
              <a:t>2024/6/8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87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2024/6/8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1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5" tIns="45714" rIns="91425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5" tIns="45714" rIns="91425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6/8/2024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5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7" r:id="rId12"/>
  </p:sldLayoutIdLst>
  <p:txStyles>
    <p:titleStyle>
      <a:lvl1pPr algn="ctr" defTabSz="91425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5" indent="-34284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0" indent="-285704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0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6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91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17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4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9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1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7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4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5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0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9" y="862"/>
            <a:ext cx="9142269" cy="514177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563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hf sldNum="0" hdr="0"/>
  <p:txStyles>
    <p:titleStyle>
      <a:lvl1pPr marL="0" lvl="0" indent="0" algn="ctr" defTabSz="81649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5797" lvl="0" indent="-30579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3424" lvl="1" indent="-255696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0360" lvl="2" indent="-20386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28781" lvl="3" indent="-20455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6510" lvl="4" indent="-20386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68313" lvl="5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7096" lvl="6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5879" lvl="7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4663" lvl="8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8784" lvl="1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7568" lvl="2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6353" lvl="3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5137" lvl="4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3920" lvl="5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2703" lvl="6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1490" lvl="7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0271" lvl="8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68574" tIns="34287" rIns="68574" bIns="3428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68574" tIns="34287" rIns="68574" bIns="34287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74" tIns="34287" rIns="68574" bIns="3428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4"/>
            <a:fld id="{96C69321-35DD-4BC7-953A-DC16A57A48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734"/>
              <a:t>08/06/2024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74" tIns="34287" rIns="68574" bIns="34287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4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74" tIns="34287" rIns="68574" bIns="3428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4"/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734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43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p:txStyles>
    <p:titleStyle>
      <a:lvl1pPr algn="l" defTabSz="68573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2" indent="-171432" algn="l" defTabSz="68573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99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6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3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00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7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33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00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5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7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4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9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6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2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9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6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33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26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5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28.jpg"/><Relationship Id="rId3" Type="http://schemas.openxmlformats.org/officeDocument/2006/relationships/image" Target="../media/image8.jpeg"/><Relationship Id="rId7" Type="http://schemas.openxmlformats.org/officeDocument/2006/relationships/slide" Target="slide26.xml"/><Relationship Id="rId12" Type="http://schemas.openxmlformats.org/officeDocument/2006/relationships/slide" Target="slide2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6" Type="http://schemas.openxmlformats.org/officeDocument/2006/relationships/slide" Target="slide15.xml"/><Relationship Id="rId11" Type="http://schemas.openxmlformats.org/officeDocument/2006/relationships/image" Target="../media/image27.jpg"/><Relationship Id="rId5" Type="http://schemas.openxmlformats.org/officeDocument/2006/relationships/image" Target="../media/image10.png"/><Relationship Id="rId15" Type="http://schemas.openxmlformats.org/officeDocument/2006/relationships/image" Target="../media/image18.jpg"/><Relationship Id="rId10" Type="http://schemas.openxmlformats.org/officeDocument/2006/relationships/image" Target="../media/image15.jpg"/><Relationship Id="rId4" Type="http://schemas.openxmlformats.org/officeDocument/2006/relationships/image" Target="../media/image9.png"/><Relationship Id="rId9" Type="http://schemas.openxmlformats.org/officeDocument/2006/relationships/slide" Target="slide23.xml"/><Relationship Id="rId14" Type="http://schemas.openxmlformats.org/officeDocument/2006/relationships/slide" Target="slide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image" Target="../media/image27.jpg"/><Relationship Id="rId3" Type="http://schemas.openxmlformats.org/officeDocument/2006/relationships/image" Target="../media/image8.jpeg"/><Relationship Id="rId7" Type="http://schemas.openxmlformats.org/officeDocument/2006/relationships/slide" Target="slide15.xml"/><Relationship Id="rId12" Type="http://schemas.openxmlformats.org/officeDocument/2006/relationships/slide" Target="slide23.xml"/><Relationship Id="rId17" Type="http://schemas.openxmlformats.org/officeDocument/2006/relationships/slide" Target="slide26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25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10.png"/><Relationship Id="rId11" Type="http://schemas.openxmlformats.org/officeDocument/2006/relationships/image" Target="../media/image15.jpg"/><Relationship Id="rId5" Type="http://schemas.openxmlformats.org/officeDocument/2006/relationships/image" Target="../media/image9.png"/><Relationship Id="rId15" Type="http://schemas.openxmlformats.org/officeDocument/2006/relationships/image" Target="../media/image28.jpg"/><Relationship Id="rId10" Type="http://schemas.openxmlformats.org/officeDocument/2006/relationships/slide" Target="slide22.xml"/><Relationship Id="rId4" Type="http://schemas.openxmlformats.org/officeDocument/2006/relationships/image" Target="../media/image29.png"/><Relationship Id="rId9" Type="http://schemas.openxmlformats.org/officeDocument/2006/relationships/image" Target="../media/image14.jpg"/><Relationship Id="rId14" Type="http://schemas.openxmlformats.org/officeDocument/2006/relationships/slide" Target="slide2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4.jpg"/><Relationship Id="rId3" Type="http://schemas.openxmlformats.org/officeDocument/2006/relationships/image" Target="../media/image8.jpeg"/><Relationship Id="rId7" Type="http://schemas.openxmlformats.org/officeDocument/2006/relationships/image" Target="../media/image33.png"/><Relationship Id="rId12" Type="http://schemas.openxmlformats.org/officeDocument/2006/relationships/slide" Target="slide2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10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5.jpg"/><Relationship Id="rId3" Type="http://schemas.openxmlformats.org/officeDocument/2006/relationships/image" Target="../media/image8.jpeg"/><Relationship Id="rId7" Type="http://schemas.openxmlformats.org/officeDocument/2006/relationships/image" Target="../media/image33.png"/><Relationship Id="rId12" Type="http://schemas.openxmlformats.org/officeDocument/2006/relationships/slide" Target="slide2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10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7.jpg"/><Relationship Id="rId3" Type="http://schemas.openxmlformats.org/officeDocument/2006/relationships/image" Target="../media/image8.jpeg"/><Relationship Id="rId7" Type="http://schemas.openxmlformats.org/officeDocument/2006/relationships/image" Target="../media/image33.png"/><Relationship Id="rId12" Type="http://schemas.openxmlformats.org/officeDocument/2006/relationships/slide" Target="slide2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5" Type="http://schemas.openxmlformats.org/officeDocument/2006/relationships/image" Target="../media/image27.jpg"/><Relationship Id="rId10" Type="http://schemas.openxmlformats.org/officeDocument/2006/relationships/image" Target="../media/image10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37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jpg"/><Relationship Id="rId3" Type="http://schemas.openxmlformats.org/officeDocument/2006/relationships/image" Target="../media/image8.jpeg"/><Relationship Id="rId7" Type="http://schemas.openxmlformats.org/officeDocument/2006/relationships/image" Target="../media/image34.png"/><Relationship Id="rId12" Type="http://schemas.openxmlformats.org/officeDocument/2006/relationships/image" Target="../media/image38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33.png"/><Relationship Id="rId11" Type="http://schemas.openxmlformats.org/officeDocument/2006/relationships/image" Target="../media/image28.jpg"/><Relationship Id="rId5" Type="http://schemas.openxmlformats.org/officeDocument/2006/relationships/image" Target="../media/image31.png"/><Relationship Id="rId10" Type="http://schemas.openxmlformats.org/officeDocument/2006/relationships/slide" Target="slide21.xml"/><Relationship Id="rId4" Type="http://schemas.openxmlformats.org/officeDocument/2006/relationships/image" Target="../media/image30.png"/><Relationship Id="rId9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9.png"/><Relationship Id="rId3" Type="http://schemas.openxmlformats.org/officeDocument/2006/relationships/image" Target="../media/image8.jpeg"/><Relationship Id="rId7" Type="http://schemas.openxmlformats.org/officeDocument/2006/relationships/image" Target="../media/image33.png"/><Relationship Id="rId12" Type="http://schemas.openxmlformats.org/officeDocument/2006/relationships/slide" Target="slide2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10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25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4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8.jpeg"/><Relationship Id="rId7" Type="http://schemas.openxmlformats.org/officeDocument/2006/relationships/image" Target="../media/image17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 rot="20202184">
            <a:off x="241186" y="571812"/>
            <a:ext cx="5220858" cy="2677628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Segoe Print" pitchFamily="2" charset="0"/>
                <a:ea typeface="微软雅黑" panose="020B0503020204020204" pitchFamily="34" charset="-122"/>
              </a:rPr>
              <a:t>NHIỆT LIỆT CHÀO MỪNG CÁC THẦY CÔ VỀ DỰ TIẾT CHUYÊN ĐỀ MÔN TIN HỌC LỚP 4</a:t>
            </a:r>
            <a:endParaRPr lang="zh-CN" altLang="en-US" sz="2400" b="1" dirty="0">
              <a:solidFill>
                <a:schemeClr val="bg1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225256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354" y="-375705"/>
            <a:ext cx="6026227" cy="5382153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01688" y="1328567"/>
            <a:ext cx="4065223" cy="249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vi.</a:t>
            </a:r>
            <a:endParaRPr lang="en-US" altLang="zh-CN" sz="2000" b="1" kern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87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10245" descr="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87" y="349607"/>
            <a:ext cx="4144442" cy="36199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图片 10244" descr="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477" y="-2583"/>
            <a:ext cx="4913528" cy="514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文本框 10247"/>
          <p:cNvSpPr txBox="1"/>
          <p:nvPr/>
        </p:nvSpPr>
        <p:spPr>
          <a:xfrm>
            <a:off x="523366" y="1862439"/>
            <a:ext cx="3478479" cy="973568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just"/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0" name="文本框 10248"/>
          <p:cNvSpPr txBox="1"/>
          <p:nvPr/>
        </p:nvSpPr>
        <p:spPr>
          <a:xfrm>
            <a:off x="5089663" y="1057117"/>
            <a:ext cx="2668176" cy="1589131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defTabSz="816443">
              <a:spcBef>
                <a:spcPct val="50000"/>
              </a:spcBef>
            </a:pP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Thảo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luận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nhóm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đôi</a:t>
            </a:r>
            <a:endParaRPr lang="en-US" altLang="zh-CN" sz="36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  <a:p>
            <a:pPr algn="ctr" defTabSz="816443"/>
            <a:r>
              <a:rPr lang="en-US" altLang="zh-CN" sz="28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(4 </a:t>
            </a:r>
            <a:r>
              <a:rPr lang="en-US" altLang="zh-CN" sz="28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phút</a:t>
            </a:r>
            <a:r>
              <a:rPr lang="en-US" altLang="zh-CN" sz="28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)</a:t>
            </a:r>
            <a:endParaRPr lang="zh-CN" altLang="en-US" sz="28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allAtOnce"/>
      <p:bldP spid="40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20"/>
          <p:cNvSpPr/>
          <p:nvPr/>
        </p:nvSpPr>
        <p:spPr>
          <a:xfrm>
            <a:off x="3190876" y="3736135"/>
            <a:ext cx="5541483" cy="807887"/>
          </a:xfrm>
          <a:prstGeom prst="rect">
            <a:avLst/>
          </a:prstGeom>
        </p:spPr>
        <p:txBody>
          <a:bodyPr wrap="square" lIns="68554" tIns="34277" rIns="68554" bIns="34277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AutoShape 3"/>
          <p:cNvSpPr>
            <a:spLocks noChangeAspect="1" noChangeArrowheads="1" noTextEdit="1"/>
          </p:cNvSpPr>
          <p:nvPr/>
        </p:nvSpPr>
        <p:spPr bwMode="auto">
          <a:xfrm>
            <a:off x="992984" y="1085854"/>
            <a:ext cx="2264569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140620" y="1301354"/>
            <a:ext cx="1971675" cy="3286125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994177" y="1087045"/>
            <a:ext cx="2264569" cy="214313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 sz="21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994177" y="4587480"/>
            <a:ext cx="2264569" cy="216694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994177" y="4674395"/>
            <a:ext cx="2264569" cy="129779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4" name="top sand"/>
          <p:cNvSpPr>
            <a:spLocks/>
          </p:cNvSpPr>
          <p:nvPr/>
        </p:nvSpPr>
        <p:spPr bwMode="auto">
          <a:xfrm>
            <a:off x="1228726" y="1787133"/>
            <a:ext cx="1796654" cy="1121569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5" name="bottom sand"/>
          <p:cNvSpPr>
            <a:spLocks/>
          </p:cNvSpPr>
          <p:nvPr/>
        </p:nvSpPr>
        <p:spPr bwMode="auto">
          <a:xfrm>
            <a:off x="1219201" y="3793336"/>
            <a:ext cx="1813322" cy="794147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6" name="straight connector"/>
          <p:cNvSpPr>
            <a:spLocks noChangeArrowheads="1"/>
          </p:cNvSpPr>
          <p:nvPr/>
        </p:nvSpPr>
        <p:spPr bwMode="auto">
          <a:xfrm>
            <a:off x="2094312" y="2891437"/>
            <a:ext cx="65485" cy="1694855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17" name="button: start timer"/>
          <p:cNvGrpSpPr/>
          <p:nvPr/>
        </p:nvGrpSpPr>
        <p:grpSpPr>
          <a:xfrm>
            <a:off x="1134004" y="139395"/>
            <a:ext cx="1977629" cy="599972"/>
            <a:chOff x="1332706" y="185859"/>
            <a:chExt cx="2636838" cy="799962"/>
          </a:xfrm>
        </p:grpSpPr>
        <p:sp>
          <p:nvSpPr>
            <p:cNvPr id="18" name="Rounded Rectangle 17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endParaRPr lang="en-GB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332706" y="185859"/>
              <a:ext cx="2636838" cy="69755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r>
                <a:rPr lang="en-GB" sz="19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BẮT ĐẦU </a:t>
              </a:r>
            </a:p>
            <a:p>
              <a:pPr algn="ctr" defTabSz="685716"/>
              <a:r>
                <a:rPr lang="en-GB" sz="19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TÍNH GIỜ</a:t>
              </a:r>
              <a:endParaRPr lang="en-GB" sz="19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times up"/>
          <p:cNvGrpSpPr/>
          <p:nvPr/>
        </p:nvGrpSpPr>
        <p:grpSpPr>
          <a:xfrm>
            <a:off x="1134002" y="124556"/>
            <a:ext cx="1984246" cy="586032"/>
            <a:chOff x="8529725" y="1845819"/>
            <a:chExt cx="2645661" cy="781376"/>
          </a:xfrm>
        </p:grpSpPr>
        <p:sp>
          <p:nvSpPr>
            <p:cNvPr id="21" name="Rounded Rectangle 20"/>
            <p:cNvSpPr/>
            <p:nvPr/>
          </p:nvSpPr>
          <p:spPr>
            <a:xfrm>
              <a:off x="8538548" y="1929636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endParaRPr lang="en-GB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529725" y="184581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r>
                <a:rPr lang="en-GB" sz="21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HẾT GIỜ RỒI</a:t>
              </a:r>
              <a:endParaRPr lang="en-GB" sz="21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97F8153-8496-4443-A258-B4728722B5C5}"/>
              </a:ext>
            </a:extLst>
          </p:cNvPr>
          <p:cNvSpPr txBox="1"/>
          <p:nvPr/>
        </p:nvSpPr>
        <p:spPr>
          <a:xfrm>
            <a:off x="3649410" y="216197"/>
            <a:ext cx="4883727" cy="377018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ctr" defTabSz="685716"/>
            <a:r>
              <a:rPr lang="en-GB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GB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GB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GB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GB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 </a:t>
            </a:r>
            <a:r>
              <a:rPr lang="en-GB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GB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Dong-ho-dem-nguoc-2-phut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6043" y="216197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5987" y="1083951"/>
            <a:ext cx="3915321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3901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9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2277" y="-376516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20"/>
          <p:cNvSpPr/>
          <p:nvPr/>
        </p:nvSpPr>
        <p:spPr>
          <a:xfrm rot="19532942">
            <a:off x="428068" y="806464"/>
            <a:ext cx="1533377" cy="469343"/>
          </a:xfrm>
          <a:prstGeom prst="rect">
            <a:avLst/>
          </a:prstGeom>
        </p:spPr>
        <p:txBody>
          <a:bodyPr wrap="square" lIns="68554" tIns="34277" rIns="68554" bIns="34277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689">
              <a:defRPr/>
            </a:pPr>
            <a:r>
              <a:rPr lang="en-US" altLang="zh-CN" sz="26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Kết</a:t>
            </a:r>
            <a:r>
              <a:rPr lang="en-US" altLang="zh-CN" sz="2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6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luận</a:t>
            </a:r>
            <a:endParaRPr lang="en-US" altLang="zh-CN" sz="2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3" name="矩形 1"/>
          <p:cNvSpPr/>
          <p:nvPr/>
        </p:nvSpPr>
        <p:spPr>
          <a:xfrm>
            <a:off x="871369" y="635455"/>
            <a:ext cx="7777779" cy="4093416"/>
          </a:xfrm>
          <a:prstGeom prst="rect">
            <a:avLst/>
          </a:prstGeom>
        </p:spPr>
        <p:txBody>
          <a:bodyPr wrap="square" lIns="91425" tIns="45714" rIns="91425" bIns="45714">
            <a:spAutoFit/>
          </a:bodyPr>
          <a:lstStyle/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Các thiết bị ngoại vi giúp máy tính tiếp nhận, đưa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ra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.               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tin hoặc mở rộng khả năng lưu trữ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+ Máy in: bổ sung cho máy tính chức năng in thông tin ra giấy.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+ Modem: bổ sung cho máy tính chức năng nhận và gửi thông tin trong mạng máy tính.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+ Màn hình: hiển thị thông tin để phục vụ cho việc giao tiếp giữa người dùng với máy tính.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+ Chuột: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dùng để điều khiển và làm việc với máy tính.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+ Bàn phím: giúp người sử dụng giao tiếp và điều khiển hệ thống máy tính.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+ Loa (tai nghe): có chức năng phát ra âm thanh phục vụ nhu cầu làm việc và giải trí của con người với máy tính cần đến âm thanh.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+ …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29196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751682" y="2002030"/>
            <a:ext cx="2267133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60" name="组合 17"/>
          <p:cNvGrpSpPr/>
          <p:nvPr/>
        </p:nvGrpSpPr>
        <p:grpSpPr>
          <a:xfrm>
            <a:off x="4320657" y="2090036"/>
            <a:ext cx="4643868" cy="707886"/>
            <a:chOff x="5141551" y="2177215"/>
            <a:chExt cx="4744350" cy="585059"/>
          </a:xfrm>
        </p:grpSpPr>
        <p:grpSp>
          <p:nvGrpSpPr>
            <p:cNvPr id="61" name="组合 18"/>
            <p:cNvGrpSpPr/>
            <p:nvPr/>
          </p:nvGrpSpPr>
          <p:grpSpPr>
            <a:xfrm>
              <a:off x="5141551" y="2222469"/>
              <a:ext cx="4744350" cy="497503"/>
              <a:chOff x="5141551" y="2222469"/>
              <a:chExt cx="4744350" cy="497503"/>
            </a:xfrm>
          </p:grpSpPr>
          <p:sp>
            <p:nvSpPr>
              <p:cNvPr id="64" name="五边形 21"/>
              <p:cNvSpPr/>
              <p:nvPr/>
            </p:nvSpPr>
            <p:spPr>
              <a:xfrm flipH="1">
                <a:off x="5141551" y="2222469"/>
                <a:ext cx="4744350" cy="49750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22"/>
              <p:cNvSpPr/>
              <p:nvPr/>
            </p:nvSpPr>
            <p:spPr>
              <a:xfrm rot="2700000">
                <a:off x="5278259" y="232655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文本框 3"/>
            <p:cNvSpPr txBox="1"/>
            <p:nvPr/>
          </p:nvSpPr>
          <p:spPr>
            <a:xfrm>
              <a:off x="5731179" y="2177215"/>
              <a:ext cx="3947655" cy="585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Tìm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hiểu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về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các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thiết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bị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phần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cứng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bên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trong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thân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máy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3" name="文本框 3"/>
            <p:cNvSpPr txBox="1"/>
            <p:nvPr/>
          </p:nvSpPr>
          <p:spPr>
            <a:xfrm>
              <a:off x="5272853" y="2305348"/>
              <a:ext cx="331937" cy="38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9315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10245" descr="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34" y="1057117"/>
            <a:ext cx="3573003" cy="33070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图片 10244" descr="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4043" y="-2583"/>
            <a:ext cx="5199961" cy="514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文本框 10247"/>
          <p:cNvSpPr txBox="1"/>
          <p:nvPr/>
        </p:nvSpPr>
        <p:spPr>
          <a:xfrm>
            <a:off x="705836" y="2408377"/>
            <a:ext cx="2941373" cy="973568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just"/>
            <a:r>
              <a:rPr lang="pt-BR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 hãy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文本框 10248"/>
          <p:cNvSpPr txBox="1"/>
          <p:nvPr/>
        </p:nvSpPr>
        <p:spPr>
          <a:xfrm>
            <a:off x="4938854" y="1057117"/>
            <a:ext cx="2668176" cy="1589131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ctr" defTabSz="816443">
              <a:spcBef>
                <a:spcPct val="50000"/>
              </a:spcBef>
            </a:pP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Thảo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luận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nhóm</a:t>
            </a:r>
            <a:endParaRPr lang="en-US" altLang="zh-CN" sz="36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  <a:p>
            <a:pPr algn="ctr" defTabSz="816443"/>
            <a:r>
              <a:rPr lang="en-US" altLang="zh-CN" sz="28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(4 </a:t>
            </a:r>
            <a:r>
              <a:rPr lang="en-US" altLang="zh-CN" sz="28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phút</a:t>
            </a:r>
            <a:r>
              <a:rPr lang="en-US" altLang="zh-CN" sz="28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)</a:t>
            </a:r>
            <a:endParaRPr lang="zh-CN" altLang="en-US" sz="28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9012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allAtOnce"/>
      <p:bldP spid="40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298912" y="1085854"/>
            <a:ext cx="2264569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380449" y="1301354"/>
            <a:ext cx="1971675" cy="3286125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00106" y="1087045"/>
            <a:ext cx="2264569" cy="214313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 sz="21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300106" y="4587480"/>
            <a:ext cx="2264569" cy="216694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00106" y="4674395"/>
            <a:ext cx="2264569" cy="129779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top sand"/>
          <p:cNvSpPr>
            <a:spLocks/>
          </p:cNvSpPr>
          <p:nvPr/>
        </p:nvSpPr>
        <p:spPr bwMode="auto">
          <a:xfrm>
            <a:off x="534655" y="1787133"/>
            <a:ext cx="1796654" cy="1121569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bottom sand"/>
          <p:cNvSpPr>
            <a:spLocks/>
          </p:cNvSpPr>
          <p:nvPr/>
        </p:nvSpPr>
        <p:spPr bwMode="auto">
          <a:xfrm>
            <a:off x="525130" y="3793336"/>
            <a:ext cx="1813322" cy="794147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straight connector"/>
          <p:cNvSpPr>
            <a:spLocks noChangeArrowheads="1"/>
          </p:cNvSpPr>
          <p:nvPr/>
        </p:nvSpPr>
        <p:spPr bwMode="auto">
          <a:xfrm>
            <a:off x="1400241" y="2891437"/>
            <a:ext cx="65485" cy="1694855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12" name="button: start timer"/>
          <p:cNvGrpSpPr/>
          <p:nvPr/>
        </p:nvGrpSpPr>
        <p:grpSpPr>
          <a:xfrm>
            <a:off x="439933" y="139395"/>
            <a:ext cx="1977629" cy="599972"/>
            <a:chOff x="1332706" y="185859"/>
            <a:chExt cx="2636838" cy="799962"/>
          </a:xfrm>
        </p:grpSpPr>
        <p:sp>
          <p:nvSpPr>
            <p:cNvPr id="13" name="Rounded Rectangle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endParaRPr lang="en-GB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r>
                <a:rPr lang="en-GB" sz="19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BẮT ĐẦU TÍNH GIỜ</a:t>
              </a:r>
              <a:endParaRPr lang="en-GB" sz="19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times up"/>
          <p:cNvGrpSpPr/>
          <p:nvPr/>
        </p:nvGrpSpPr>
        <p:grpSpPr>
          <a:xfrm>
            <a:off x="444168" y="139395"/>
            <a:ext cx="1977629" cy="599972"/>
            <a:chOff x="4321176" y="185859"/>
            <a:chExt cx="2636838" cy="799962"/>
          </a:xfrm>
        </p:grpSpPr>
        <p:sp>
          <p:nvSpPr>
            <p:cNvPr id="16" name="Rounded Rectangle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endParaRPr lang="en-GB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r>
                <a:rPr lang="en-GB" sz="21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HẾT GIỜ RỒI</a:t>
              </a:r>
              <a:endParaRPr lang="en-GB" sz="21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97F8153-8496-4443-A258-B4728722B5C5}"/>
              </a:ext>
            </a:extLst>
          </p:cNvPr>
          <p:cNvSpPr txBox="1"/>
          <p:nvPr/>
        </p:nvSpPr>
        <p:spPr>
          <a:xfrm>
            <a:off x="3218885" y="4607970"/>
            <a:ext cx="3655252" cy="392407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ctr" defTabSz="685716"/>
            <a:r>
              <a:rPr lang="en-GB" sz="21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GB" sz="21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GB" sz="21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GB" sz="21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1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GB" sz="21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2 </a:t>
            </a:r>
            <a:r>
              <a:rPr lang="en-GB" sz="21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GB" sz="3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文本框 10247"/>
          <p:cNvSpPr txBox="1"/>
          <p:nvPr/>
        </p:nvSpPr>
        <p:spPr>
          <a:xfrm>
            <a:off x="2728746" y="139395"/>
            <a:ext cx="6415257" cy="912012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just"/>
            <a:r>
              <a:rPr lang="pt-B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 hãy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" name="Dong-ho-dem-nguoc-2-phut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5133" y="2543519"/>
            <a:ext cx="6096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7632" y="1051407"/>
            <a:ext cx="5899700" cy="34961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690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12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1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2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0"/>
                            </p:stCondLst>
                            <p:childTnLst>
                              <p:par>
                                <p:cTn id="23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29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  <p:bldP spid="18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2277" y="-376516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20"/>
          <p:cNvSpPr/>
          <p:nvPr/>
        </p:nvSpPr>
        <p:spPr>
          <a:xfrm rot="19532942">
            <a:off x="428068" y="806464"/>
            <a:ext cx="1533377" cy="469343"/>
          </a:xfrm>
          <a:prstGeom prst="rect">
            <a:avLst/>
          </a:prstGeom>
        </p:spPr>
        <p:txBody>
          <a:bodyPr wrap="square" lIns="68554" tIns="34277" rIns="68554" bIns="34277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689">
              <a:defRPr/>
            </a:pPr>
            <a:r>
              <a:rPr lang="en-US" altLang="zh-CN" sz="26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Kết</a:t>
            </a:r>
            <a:r>
              <a:rPr lang="en-US" altLang="zh-CN" sz="2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6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luận</a:t>
            </a:r>
            <a:endParaRPr lang="en-US" altLang="zh-CN" sz="2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3" name="矩形 1"/>
          <p:cNvSpPr/>
          <p:nvPr/>
        </p:nvSpPr>
        <p:spPr>
          <a:xfrm>
            <a:off x="1075765" y="1209268"/>
            <a:ext cx="7465806" cy="1938980"/>
          </a:xfrm>
          <a:prstGeom prst="rect">
            <a:avLst/>
          </a:prstGeom>
        </p:spPr>
        <p:txBody>
          <a:bodyPr wrap="square" lIns="91425" tIns="45714" rIns="91425" bIns="45714">
            <a:spAutoFit/>
          </a:bodyPr>
          <a:lstStyle/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+ Bộ vi xử lý thực hiện các tính toán, xử lý thông tin.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+ Bộ nhớ ngoài lưu trữ thông tin.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+ Bộ nhớ trong chứa thông tin lấy từ bộ nhớ ngoài để tính toán xử lý.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+ Bảng mạch chính kết nối các thiết bị với nhau.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+ Bộ nguồn cung cấp điện cho máy tính hoạt động.</a:t>
            </a:r>
          </a:p>
        </p:txBody>
      </p:sp>
    </p:spTree>
    <p:extLst>
      <p:ext uri="{BB962C8B-B14F-4D97-AF65-F5344CB8AC3E}">
        <p14:creationId xmlns:p14="http://schemas.microsoft.com/office/powerpoint/2010/main" val="95781556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482021" y="2277578"/>
            <a:ext cx="2355077" cy="738640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LUYỆN TẬP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843721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7787" y="-143219"/>
            <a:ext cx="3968850" cy="2049137"/>
          </a:xfrm>
          <a:prstGeom prst="rect">
            <a:avLst/>
          </a:prstGeom>
        </p:spPr>
      </p:pic>
      <p:sp>
        <p:nvSpPr>
          <p:cNvPr id="46" name="Text Box 18"/>
          <p:cNvSpPr txBox="1">
            <a:spLocks noChangeArrowheads="1"/>
          </p:cNvSpPr>
          <p:nvPr/>
        </p:nvSpPr>
        <p:spPr bwMode="auto">
          <a:xfrm>
            <a:off x="5427165" y="593651"/>
            <a:ext cx="2786082" cy="20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2" tIns="45706" rIns="91412" bIns="45706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4800" b="1" kern="0">
                <a:solidFill>
                  <a:schemeClr val="tx1">
                    <a:lumMod val="75000"/>
                    <a:lumOff val="25000"/>
                  </a:schemeClr>
                </a:solidFill>
                <a:latin typeface="Segoe Print" pitchFamily="2" charset="0"/>
                <a:ea typeface="微软雅黑" pitchFamily="34" charset="-122"/>
              </a:rPr>
              <a:t>Tôi là ai</a:t>
            </a:r>
            <a:endParaRPr lang="en-US" altLang="zh-CN" sz="4800" b="1" kern="0" dirty="0">
              <a:solidFill>
                <a:schemeClr val="tx1">
                  <a:lumMod val="75000"/>
                  <a:lumOff val="25000"/>
                </a:schemeClr>
              </a:solidFill>
              <a:latin typeface="Segoe Print" pitchFamily="2" charset="0"/>
              <a:ea typeface="微软雅黑" pitchFamily="34" charset="-122"/>
            </a:endParaRPr>
          </a:p>
          <a:p>
            <a:pPr lvl="0" algn="just">
              <a:lnSpc>
                <a:spcPct val="130000"/>
              </a:lnSpc>
              <a:defRPr/>
            </a:pPr>
            <a:endParaRPr lang="en-US" altLang="zh-CN" sz="4800" b="1" kern="0" dirty="0">
              <a:solidFill>
                <a:schemeClr val="tx1">
                  <a:lumMod val="75000"/>
                  <a:lumOff val="25000"/>
                </a:schemeClr>
              </a:solidFill>
              <a:latin typeface="Segoe Print" pitchFamily="2" charset="0"/>
              <a:ea typeface="微软雅黑" pitchFamily="34" charset="-122"/>
            </a:endParaRPr>
          </a:p>
        </p:txBody>
      </p:sp>
      <p:pic>
        <p:nvPicPr>
          <p:cNvPr id="47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00708" y="1764589"/>
            <a:ext cx="2428892" cy="3237381"/>
          </a:xfrm>
          <a:prstGeom prst="rect">
            <a:avLst/>
          </a:prstGeom>
        </p:spPr>
      </p:pic>
      <p:sp>
        <p:nvSpPr>
          <p:cNvPr id="54" name="Arrow: Right 2">
            <a:hlinkClick r:id="rId6" action="ppaction://hlinksldjump"/>
            <a:extLst>
              <a:ext uri="{FF2B5EF4-FFF2-40B4-BE49-F238E27FC236}">
                <a16:creationId xmlns:a16="http://schemas.microsoft.com/office/drawing/2014/main" id="{22677E6F-53A0-21DF-1652-EDE8B0FC83A8}"/>
              </a:ext>
            </a:extLst>
          </p:cNvPr>
          <p:cNvSpPr/>
          <p:nvPr/>
        </p:nvSpPr>
        <p:spPr>
          <a:xfrm>
            <a:off x="8229600" y="6403948"/>
            <a:ext cx="449982" cy="1492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  <p:sp>
        <p:nvSpPr>
          <p:cNvPr id="12" name="Arrow: Right 9">
            <a:hlinkClick r:id="rId7" action="ppaction://hlinksldjump"/>
            <a:extLst>
              <a:ext uri="{FF2B5EF4-FFF2-40B4-BE49-F238E27FC236}">
                <a16:creationId xmlns:a16="http://schemas.microsoft.com/office/drawing/2014/main" id="{2D783783-28D4-A3A8-D362-F5688A1F9AD9}"/>
              </a:ext>
            </a:extLst>
          </p:cNvPr>
          <p:cNvSpPr/>
          <p:nvPr/>
        </p:nvSpPr>
        <p:spPr>
          <a:xfrm>
            <a:off x="8396458" y="4717052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650" y="973994"/>
            <a:ext cx="1590645" cy="1266605"/>
          </a:xfrm>
          <a:prstGeom prst="rect">
            <a:avLst/>
          </a:prstGeom>
        </p:spPr>
      </p:pic>
      <p:sp>
        <p:nvSpPr>
          <p:cNvPr id="14" name="Rectangle 13">
            <a:hlinkClick r:id="rId9" action="ppaction://hlinksldjump"/>
          </p:cNvPr>
          <p:cNvSpPr/>
          <p:nvPr/>
        </p:nvSpPr>
        <p:spPr>
          <a:xfrm>
            <a:off x="2159650" y="973994"/>
            <a:ext cx="1661166" cy="12666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880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en-US" sz="8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98" y="2241598"/>
            <a:ext cx="1665928" cy="1118470"/>
          </a:xfrm>
          <a:prstGeom prst="rect">
            <a:avLst/>
          </a:prstGeom>
        </p:spPr>
      </p:pic>
      <p:sp>
        <p:nvSpPr>
          <p:cNvPr id="16" name="Rectangle 15">
            <a:hlinkClick r:id="rId9" action="ppaction://hlinksldjump"/>
          </p:cNvPr>
          <p:cNvSpPr/>
          <p:nvPr/>
        </p:nvSpPr>
        <p:spPr>
          <a:xfrm>
            <a:off x="542198" y="2240599"/>
            <a:ext cx="1617452" cy="11194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880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en-US" sz="8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650" y="3418792"/>
            <a:ext cx="1692383" cy="1229693"/>
          </a:xfrm>
          <a:prstGeom prst="rect">
            <a:avLst/>
          </a:prstGeom>
        </p:spPr>
      </p:pic>
      <p:sp>
        <p:nvSpPr>
          <p:cNvPr id="18" name="Rectangle 17">
            <a:hlinkClick r:id="rId12" action="ppaction://hlinksldjump"/>
          </p:cNvPr>
          <p:cNvSpPr/>
          <p:nvPr/>
        </p:nvSpPr>
        <p:spPr>
          <a:xfrm>
            <a:off x="2181507" y="3455441"/>
            <a:ext cx="1617452" cy="111946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8800" dirty="0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439" y="2299048"/>
            <a:ext cx="1566726" cy="1156393"/>
          </a:xfrm>
          <a:prstGeom prst="rect">
            <a:avLst/>
          </a:prstGeom>
        </p:spPr>
      </p:pic>
      <p:sp>
        <p:nvSpPr>
          <p:cNvPr id="20" name="Rectangle 19">
            <a:hlinkClick r:id="rId14" action="ppaction://hlinksldjump"/>
          </p:cNvPr>
          <p:cNvSpPr/>
          <p:nvPr/>
        </p:nvSpPr>
        <p:spPr>
          <a:xfrm>
            <a:off x="3913984" y="2263810"/>
            <a:ext cx="1617452" cy="11194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8800" dirty="0">
                <a:solidFill>
                  <a:schemeClr val="accent6">
                    <a:lumMod val="50000"/>
                  </a:schemeClr>
                </a:solidFill>
              </a:rPr>
              <a:t>4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125" y="2299047"/>
            <a:ext cx="1542169" cy="1044339"/>
          </a:xfrm>
          <a:prstGeom prst="rect">
            <a:avLst/>
          </a:prstGeom>
        </p:spPr>
      </p:pic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2197115" y="2266720"/>
            <a:ext cx="1617452" cy="111946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8800" dirty="0">
                <a:solidFill>
                  <a:schemeClr val="accent6">
                    <a:lumMod val="50000"/>
                  </a:schemeClr>
                </a:solidFill>
              </a:rPr>
              <a:t>5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6" grpId="0"/>
      <p:bldP spid="14" grpId="0" animBg="1"/>
      <p:bldP spid="16" grpId="0" animBg="1"/>
      <p:bldP spid="18" grpId="0" animBg="1"/>
      <p:bldP spid="20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383408" y="2277578"/>
            <a:ext cx="2552295" cy="738662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KHỞI ĐỘNG 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930482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42370" y="-462707"/>
            <a:ext cx="7480452" cy="5606207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936434" y="1207380"/>
            <a:ext cx="4946574" cy="325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giấu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5 ô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4453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11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34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4526" y="2484669"/>
            <a:ext cx="1472576" cy="785150"/>
          </a:xfrm>
          <a:prstGeom prst="rect">
            <a:avLst/>
          </a:prstGeom>
        </p:spPr>
      </p:pic>
      <p:pic>
        <p:nvPicPr>
          <p:cNvPr id="45" name="图片 3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7787" y="-143219"/>
            <a:ext cx="3968850" cy="2049137"/>
          </a:xfrm>
          <a:prstGeom prst="rect">
            <a:avLst/>
          </a:prstGeom>
        </p:spPr>
      </p:pic>
      <p:sp>
        <p:nvSpPr>
          <p:cNvPr id="46" name="Text Box 18"/>
          <p:cNvSpPr txBox="1">
            <a:spLocks noChangeArrowheads="1"/>
          </p:cNvSpPr>
          <p:nvPr/>
        </p:nvSpPr>
        <p:spPr bwMode="auto">
          <a:xfrm>
            <a:off x="5427165" y="593651"/>
            <a:ext cx="2786082" cy="20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2" tIns="45706" rIns="91412" bIns="45706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4800" b="1" kern="0">
                <a:solidFill>
                  <a:schemeClr val="tx1">
                    <a:lumMod val="75000"/>
                    <a:lumOff val="25000"/>
                  </a:schemeClr>
                </a:solidFill>
                <a:latin typeface="Segoe Print" pitchFamily="2" charset="0"/>
                <a:ea typeface="微软雅黑" pitchFamily="34" charset="-122"/>
              </a:rPr>
              <a:t>Tôi là ai</a:t>
            </a:r>
            <a:endParaRPr lang="en-US" altLang="zh-CN" sz="4800" b="1" kern="0" dirty="0">
              <a:solidFill>
                <a:schemeClr val="tx1">
                  <a:lumMod val="75000"/>
                  <a:lumOff val="25000"/>
                </a:schemeClr>
              </a:solidFill>
              <a:latin typeface="Segoe Print" pitchFamily="2" charset="0"/>
              <a:ea typeface="微软雅黑" pitchFamily="34" charset="-122"/>
            </a:endParaRPr>
          </a:p>
          <a:p>
            <a:pPr lvl="0" algn="just">
              <a:lnSpc>
                <a:spcPct val="130000"/>
              </a:lnSpc>
              <a:defRPr/>
            </a:pPr>
            <a:endParaRPr lang="en-US" altLang="zh-CN" sz="4800" b="1" kern="0" dirty="0">
              <a:solidFill>
                <a:schemeClr val="tx1">
                  <a:lumMod val="75000"/>
                  <a:lumOff val="25000"/>
                </a:schemeClr>
              </a:solidFill>
              <a:latin typeface="Segoe Print" pitchFamily="2" charset="0"/>
              <a:ea typeface="微软雅黑" pitchFamily="34" charset="-122"/>
            </a:endParaRPr>
          </a:p>
        </p:txBody>
      </p:sp>
      <p:pic>
        <p:nvPicPr>
          <p:cNvPr id="47" name="图片 5" descr="未标题-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00708" y="1764589"/>
            <a:ext cx="2428892" cy="3237381"/>
          </a:xfrm>
          <a:prstGeom prst="rect">
            <a:avLst/>
          </a:prstGeom>
        </p:spPr>
      </p:pic>
      <p:sp>
        <p:nvSpPr>
          <p:cNvPr id="54" name="Arrow: Right 2">
            <a:hlinkClick r:id="rId7" action="ppaction://hlinksldjump"/>
            <a:extLst>
              <a:ext uri="{FF2B5EF4-FFF2-40B4-BE49-F238E27FC236}">
                <a16:creationId xmlns:a16="http://schemas.microsoft.com/office/drawing/2014/main" id="{22677E6F-53A0-21DF-1652-EDE8B0FC83A8}"/>
              </a:ext>
            </a:extLst>
          </p:cNvPr>
          <p:cNvSpPr/>
          <p:nvPr/>
        </p:nvSpPr>
        <p:spPr>
          <a:xfrm>
            <a:off x="8229600" y="6403948"/>
            <a:ext cx="449982" cy="1492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  <p:sp>
        <p:nvSpPr>
          <p:cNvPr id="12" name="Arrow: Right 9">
            <a:hlinkClick r:id="rId8" action="ppaction://hlinksldjump"/>
            <a:extLst>
              <a:ext uri="{FF2B5EF4-FFF2-40B4-BE49-F238E27FC236}">
                <a16:creationId xmlns:a16="http://schemas.microsoft.com/office/drawing/2014/main" id="{2D783783-28D4-A3A8-D362-F5688A1F9AD9}"/>
              </a:ext>
            </a:extLst>
          </p:cNvPr>
          <p:cNvSpPr/>
          <p:nvPr/>
        </p:nvSpPr>
        <p:spPr>
          <a:xfrm>
            <a:off x="8396458" y="4717052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650" y="973994"/>
            <a:ext cx="1590645" cy="1266605"/>
          </a:xfrm>
          <a:prstGeom prst="rect">
            <a:avLst/>
          </a:prstGeom>
        </p:spPr>
      </p:pic>
      <p:sp>
        <p:nvSpPr>
          <p:cNvPr id="14" name="Rectangle 13">
            <a:hlinkClick r:id="rId10" action="ppaction://hlinksldjump"/>
          </p:cNvPr>
          <p:cNvSpPr/>
          <p:nvPr/>
        </p:nvSpPr>
        <p:spPr>
          <a:xfrm>
            <a:off x="2159650" y="973994"/>
            <a:ext cx="1661166" cy="12666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880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en-US" sz="8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98" y="2241598"/>
            <a:ext cx="1665928" cy="1118470"/>
          </a:xfrm>
          <a:prstGeom prst="rect">
            <a:avLst/>
          </a:prstGeom>
        </p:spPr>
      </p:pic>
      <p:sp>
        <p:nvSpPr>
          <p:cNvPr id="16" name="Rectangle 15">
            <a:hlinkClick r:id="rId12" action="ppaction://hlinksldjump"/>
          </p:cNvPr>
          <p:cNvSpPr/>
          <p:nvPr/>
        </p:nvSpPr>
        <p:spPr>
          <a:xfrm>
            <a:off x="542198" y="2240599"/>
            <a:ext cx="1617452" cy="11194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880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en-US" sz="8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650" y="3418792"/>
            <a:ext cx="1692383" cy="1229693"/>
          </a:xfrm>
          <a:prstGeom prst="rect">
            <a:avLst/>
          </a:prstGeom>
        </p:spPr>
      </p:pic>
      <p:sp>
        <p:nvSpPr>
          <p:cNvPr id="18" name="Rectangle 17">
            <a:hlinkClick r:id="rId14" action="ppaction://hlinksldjump"/>
          </p:cNvPr>
          <p:cNvSpPr/>
          <p:nvPr/>
        </p:nvSpPr>
        <p:spPr>
          <a:xfrm>
            <a:off x="2181507" y="3455441"/>
            <a:ext cx="1617452" cy="111946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8800" dirty="0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439" y="2299048"/>
            <a:ext cx="1566726" cy="1156393"/>
          </a:xfrm>
          <a:prstGeom prst="rect">
            <a:avLst/>
          </a:prstGeom>
        </p:spPr>
      </p:pic>
      <p:sp>
        <p:nvSpPr>
          <p:cNvPr id="20" name="Rectangle 19">
            <a:hlinkClick r:id="rId16" action="ppaction://hlinksldjump"/>
          </p:cNvPr>
          <p:cNvSpPr/>
          <p:nvPr/>
        </p:nvSpPr>
        <p:spPr>
          <a:xfrm>
            <a:off x="3913984" y="2263810"/>
            <a:ext cx="1617452" cy="11194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8800" dirty="0">
                <a:solidFill>
                  <a:schemeClr val="accent6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22" name="Rectangle 21">
            <a:hlinkClick r:id="rId17" action="ppaction://hlinksldjump"/>
          </p:cNvPr>
          <p:cNvSpPr/>
          <p:nvPr/>
        </p:nvSpPr>
        <p:spPr>
          <a:xfrm>
            <a:off x="2232088" y="2275837"/>
            <a:ext cx="1617452" cy="111946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8800" dirty="0">
                <a:solidFill>
                  <a:schemeClr val="accent6">
                    <a:lumMod val="50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84674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6" grpId="0"/>
      <p:bldP spid="14" grpId="0" animBg="1"/>
      <p:bldP spid="16" grpId="0" animBg="1"/>
      <p:bldP spid="18" grpId="0" animBg="1"/>
      <p:bldP spid="20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46112" descr="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82" y="345713"/>
            <a:ext cx="6437312" cy="83309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" name="TextBox 71"/>
          <p:cNvSpPr txBox="1"/>
          <p:nvPr/>
        </p:nvSpPr>
        <p:spPr>
          <a:xfrm>
            <a:off x="2620456" y="565243"/>
            <a:ext cx="4720375" cy="400110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14" rIns="91425" bIns="45714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3" name="图片 46114" descr="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282" y="1060068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" name="TextBox 71"/>
          <p:cNvSpPr txBox="1"/>
          <p:nvPr/>
        </p:nvSpPr>
        <p:spPr>
          <a:xfrm>
            <a:off x="2608063" y="1317054"/>
            <a:ext cx="4456112" cy="707886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14" rIns="91425" bIns="45714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…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5" name="图片 46116" descr="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759" y="2115892"/>
            <a:ext cx="6438900" cy="8623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" name="TextBox 71"/>
          <p:cNvSpPr txBox="1"/>
          <p:nvPr/>
        </p:nvSpPr>
        <p:spPr>
          <a:xfrm>
            <a:off x="2751588" y="2344106"/>
            <a:ext cx="3709987" cy="430887"/>
          </a:xfrm>
          <a:prstGeom prst="rect">
            <a:avLst/>
          </a:prstGeom>
          <a:noFill/>
          <a:ln w="9525">
            <a:noFill/>
          </a:ln>
        </p:spPr>
        <p:txBody>
          <a:bodyPr lIns="91425" tIns="45714" rIns="91425" bIns="45714">
            <a:spAutoFit/>
          </a:bodyPr>
          <a:lstStyle/>
          <a:p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vi.</a:t>
            </a:r>
          </a:p>
        </p:txBody>
      </p:sp>
      <p:sp>
        <p:nvSpPr>
          <p:cNvPr id="38" name="TextBox 71"/>
          <p:cNvSpPr txBox="1"/>
          <p:nvPr/>
        </p:nvSpPr>
        <p:spPr>
          <a:xfrm>
            <a:off x="2751588" y="3098765"/>
            <a:ext cx="3709987" cy="430887"/>
          </a:xfrm>
          <a:prstGeom prst="rect">
            <a:avLst/>
          </a:prstGeom>
          <a:noFill/>
          <a:ln w="9525">
            <a:noFill/>
          </a:ln>
        </p:spPr>
        <p:txBody>
          <a:bodyPr lIns="91425" tIns="45714" rIns="91425" bIns="45714">
            <a:spAutoFit/>
          </a:bodyPr>
          <a:lstStyle/>
          <a:p>
            <a:r>
              <a:rPr lang="en-US" sz="2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 là hình ảnh của tôi:</a:t>
            </a:r>
          </a:p>
        </p:txBody>
      </p:sp>
      <p:grpSp>
        <p:nvGrpSpPr>
          <p:cNvPr id="42" name="组合 46123"/>
          <p:cNvGrpSpPr/>
          <p:nvPr/>
        </p:nvGrpSpPr>
        <p:grpSpPr>
          <a:xfrm>
            <a:off x="915160" y="367906"/>
            <a:ext cx="1096962" cy="793704"/>
            <a:chOff x="1440" y="1098"/>
            <a:chExt cx="568" cy="411"/>
          </a:xfrm>
        </p:grpSpPr>
        <p:pic>
          <p:nvPicPr>
            <p:cNvPr id="43" name="图片 46124" descr="png-07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0" y="1098"/>
              <a:ext cx="568" cy="4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" name="矩形 46125"/>
            <p:cNvSpPr/>
            <p:nvPr/>
          </p:nvSpPr>
          <p:spPr>
            <a:xfrm>
              <a:off x="1635" y="1162"/>
              <a:ext cx="199" cy="271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</a:p>
          </p:txBody>
        </p:sp>
      </p:grpSp>
      <p:grpSp>
        <p:nvGrpSpPr>
          <p:cNvPr id="48" name="组合 46126"/>
          <p:cNvGrpSpPr/>
          <p:nvPr/>
        </p:nvGrpSpPr>
        <p:grpSpPr>
          <a:xfrm>
            <a:off x="861007" y="1123563"/>
            <a:ext cx="1096962" cy="1041400"/>
            <a:chOff x="1430" y="1744"/>
            <a:chExt cx="568" cy="568"/>
          </a:xfrm>
        </p:grpSpPr>
        <p:pic>
          <p:nvPicPr>
            <p:cNvPr id="49" name="图片 46127" descr="png-07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30" y="1744"/>
              <a:ext cx="568" cy="5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0" name="矩形 46128"/>
            <p:cNvSpPr/>
            <p:nvPr/>
          </p:nvSpPr>
          <p:spPr>
            <a:xfrm>
              <a:off x="1653" y="1872"/>
              <a:ext cx="199" cy="285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</a:p>
          </p:txBody>
        </p:sp>
      </p:grpSp>
      <p:grpSp>
        <p:nvGrpSpPr>
          <p:cNvPr id="51" name="组合 46129"/>
          <p:cNvGrpSpPr/>
          <p:nvPr/>
        </p:nvGrpSpPr>
        <p:grpSpPr>
          <a:xfrm>
            <a:off x="952161" y="2193396"/>
            <a:ext cx="939800" cy="771111"/>
            <a:chOff x="1472" y="2400"/>
            <a:chExt cx="486" cy="399"/>
          </a:xfrm>
        </p:grpSpPr>
        <p:pic>
          <p:nvPicPr>
            <p:cNvPr id="52" name="图片 46130" descr="png-0731副本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72" y="2400"/>
              <a:ext cx="486" cy="3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3" name="矩形 46131"/>
            <p:cNvSpPr/>
            <p:nvPr/>
          </p:nvSpPr>
          <p:spPr>
            <a:xfrm>
              <a:off x="1612" y="2465"/>
              <a:ext cx="199" cy="271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</a:p>
          </p:txBody>
        </p:sp>
      </p:grpSp>
      <p:pic>
        <p:nvPicPr>
          <p:cNvPr id="54" name="图片 5" descr="未标题-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49857" y="0"/>
            <a:ext cx="2047530" cy="2729078"/>
          </a:xfrm>
          <a:prstGeom prst="rect">
            <a:avLst/>
          </a:prstGeom>
        </p:spPr>
      </p:pic>
      <p:pic>
        <p:nvPicPr>
          <p:cNvPr id="56" name="图片 46117" descr="0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3688" y="2837893"/>
            <a:ext cx="6440487" cy="8737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" name="组合 46120"/>
          <p:cNvGrpSpPr/>
          <p:nvPr/>
        </p:nvGrpSpPr>
        <p:grpSpPr>
          <a:xfrm>
            <a:off x="865775" y="2947004"/>
            <a:ext cx="1096963" cy="780233"/>
            <a:chOff x="1433" y="3080"/>
            <a:chExt cx="568" cy="404"/>
          </a:xfrm>
        </p:grpSpPr>
        <p:pic>
          <p:nvPicPr>
            <p:cNvPr id="25" name="图片 46121" descr="png-07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33" y="3080"/>
              <a:ext cx="568" cy="4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" name="矩形 46122"/>
            <p:cNvSpPr/>
            <p:nvPr/>
          </p:nvSpPr>
          <p:spPr>
            <a:xfrm>
              <a:off x="1618" y="3148"/>
              <a:ext cx="199" cy="271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4</a:t>
              </a:r>
            </a:p>
          </p:txBody>
        </p:sp>
      </p:grpSp>
      <p:sp>
        <p:nvSpPr>
          <p:cNvPr id="27" name="Arrow: Right 9">
            <a:hlinkClick r:id="rId12" action="ppaction://hlinksldjump"/>
            <a:extLst>
              <a:ext uri="{FF2B5EF4-FFF2-40B4-BE49-F238E27FC236}">
                <a16:creationId xmlns:a16="http://schemas.microsoft.com/office/drawing/2014/main" id="{2D783783-28D4-A3A8-D362-F5688A1F9AD9}"/>
              </a:ext>
            </a:extLst>
          </p:cNvPr>
          <p:cNvSpPr/>
          <p:nvPr/>
        </p:nvSpPr>
        <p:spPr>
          <a:xfrm>
            <a:off x="8396458" y="4717052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86" y="3651246"/>
            <a:ext cx="2425423" cy="1515664"/>
          </a:xfrm>
          <a:prstGeom prst="rect">
            <a:avLst/>
          </a:prstGeom>
        </p:spPr>
      </p:pic>
      <p:sp>
        <p:nvSpPr>
          <p:cNvPr id="29" name="Right Arrow 28"/>
          <p:cNvSpPr/>
          <p:nvPr/>
        </p:nvSpPr>
        <p:spPr>
          <a:xfrm>
            <a:off x="209320" y="4302078"/>
            <a:ext cx="3800820" cy="827237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2500"/>
              <a:t>Tôi là màn hình máy tính</a:t>
            </a:r>
          </a:p>
        </p:txBody>
      </p:sp>
    </p:spTree>
    <p:extLst>
      <p:ext uri="{BB962C8B-B14F-4D97-AF65-F5344CB8AC3E}">
        <p14:creationId xmlns:p14="http://schemas.microsoft.com/office/powerpoint/2010/main" val="3779651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9259E-6 L 0.12274 0.0085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8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  <p:bldP spid="38" grpId="0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46112" descr="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82" y="345713"/>
            <a:ext cx="6437312" cy="83309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" name="TextBox 71"/>
          <p:cNvSpPr txBox="1"/>
          <p:nvPr/>
        </p:nvSpPr>
        <p:spPr>
          <a:xfrm>
            <a:off x="2653507" y="565243"/>
            <a:ext cx="4720375" cy="400110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14" rIns="91425" bIns="45714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3" name="图片 46114" descr="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282" y="1060068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" name="TextBox 71"/>
          <p:cNvSpPr txBox="1"/>
          <p:nvPr/>
        </p:nvSpPr>
        <p:spPr>
          <a:xfrm>
            <a:off x="2530944" y="1306037"/>
            <a:ext cx="4456112" cy="707886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14" rIns="91425" bIns="45714">
            <a:spAutoFit/>
          </a:bodyPr>
          <a:lstStyle/>
          <a:p>
            <a:pPr algn="just"/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5" name="图片 46116" descr="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282" y="2093858"/>
            <a:ext cx="6390310" cy="9388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" name="TextBox 71"/>
          <p:cNvSpPr txBox="1"/>
          <p:nvPr/>
        </p:nvSpPr>
        <p:spPr>
          <a:xfrm>
            <a:off x="2620455" y="2243729"/>
            <a:ext cx="4418141" cy="707886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14" rIns="91425" bIns="45714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8" name="TextBox 71"/>
          <p:cNvSpPr txBox="1"/>
          <p:nvPr/>
        </p:nvSpPr>
        <p:spPr>
          <a:xfrm>
            <a:off x="2751588" y="3098765"/>
            <a:ext cx="3709987" cy="430887"/>
          </a:xfrm>
          <a:prstGeom prst="rect">
            <a:avLst/>
          </a:prstGeom>
          <a:noFill/>
          <a:ln w="9525">
            <a:noFill/>
          </a:ln>
        </p:spPr>
        <p:txBody>
          <a:bodyPr lIns="91425" tIns="45714" rIns="91425" bIns="45714">
            <a:spAutoFit/>
          </a:bodyPr>
          <a:lstStyle/>
          <a:p>
            <a:r>
              <a:rPr lang="en-US" sz="2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 là hình ảnh của tôi:</a:t>
            </a:r>
          </a:p>
        </p:txBody>
      </p:sp>
      <p:grpSp>
        <p:nvGrpSpPr>
          <p:cNvPr id="42" name="组合 46123"/>
          <p:cNvGrpSpPr/>
          <p:nvPr/>
        </p:nvGrpSpPr>
        <p:grpSpPr>
          <a:xfrm>
            <a:off x="915160" y="367906"/>
            <a:ext cx="1096962" cy="793704"/>
            <a:chOff x="1440" y="1098"/>
            <a:chExt cx="568" cy="411"/>
          </a:xfrm>
        </p:grpSpPr>
        <p:pic>
          <p:nvPicPr>
            <p:cNvPr id="43" name="图片 46124" descr="png-07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0" y="1098"/>
              <a:ext cx="568" cy="4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" name="矩形 46125"/>
            <p:cNvSpPr/>
            <p:nvPr/>
          </p:nvSpPr>
          <p:spPr>
            <a:xfrm>
              <a:off x="1635" y="1162"/>
              <a:ext cx="199" cy="271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</a:p>
          </p:txBody>
        </p:sp>
      </p:grpSp>
      <p:grpSp>
        <p:nvGrpSpPr>
          <p:cNvPr id="48" name="组合 46126"/>
          <p:cNvGrpSpPr/>
          <p:nvPr/>
        </p:nvGrpSpPr>
        <p:grpSpPr>
          <a:xfrm>
            <a:off x="894058" y="1123563"/>
            <a:ext cx="1096962" cy="1041400"/>
            <a:chOff x="1430" y="1744"/>
            <a:chExt cx="568" cy="568"/>
          </a:xfrm>
        </p:grpSpPr>
        <p:pic>
          <p:nvPicPr>
            <p:cNvPr id="49" name="图片 46127" descr="png-07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30" y="1744"/>
              <a:ext cx="568" cy="5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0" name="矩形 46128"/>
            <p:cNvSpPr/>
            <p:nvPr/>
          </p:nvSpPr>
          <p:spPr>
            <a:xfrm>
              <a:off x="1629" y="1884"/>
              <a:ext cx="199" cy="285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</a:p>
          </p:txBody>
        </p:sp>
      </p:grpSp>
      <p:grpSp>
        <p:nvGrpSpPr>
          <p:cNvPr id="51" name="组合 46129"/>
          <p:cNvGrpSpPr/>
          <p:nvPr/>
        </p:nvGrpSpPr>
        <p:grpSpPr>
          <a:xfrm>
            <a:off x="952161" y="2237464"/>
            <a:ext cx="939800" cy="771111"/>
            <a:chOff x="1472" y="2400"/>
            <a:chExt cx="486" cy="399"/>
          </a:xfrm>
        </p:grpSpPr>
        <p:pic>
          <p:nvPicPr>
            <p:cNvPr id="52" name="图片 46130" descr="png-0731副本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72" y="2400"/>
              <a:ext cx="486" cy="3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3" name="矩形 46131"/>
            <p:cNvSpPr/>
            <p:nvPr/>
          </p:nvSpPr>
          <p:spPr>
            <a:xfrm>
              <a:off x="1636" y="2465"/>
              <a:ext cx="199" cy="271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</a:p>
          </p:txBody>
        </p:sp>
      </p:grpSp>
      <p:pic>
        <p:nvPicPr>
          <p:cNvPr id="54" name="图片 5" descr="未标题-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49857" y="0"/>
            <a:ext cx="2047530" cy="2729078"/>
          </a:xfrm>
          <a:prstGeom prst="rect">
            <a:avLst/>
          </a:prstGeom>
        </p:spPr>
      </p:pic>
      <p:pic>
        <p:nvPicPr>
          <p:cNvPr id="56" name="图片 46117" descr="0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09" y="2881018"/>
            <a:ext cx="6440487" cy="920486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" name="组合 46120"/>
          <p:cNvGrpSpPr/>
          <p:nvPr/>
        </p:nvGrpSpPr>
        <p:grpSpPr>
          <a:xfrm>
            <a:off x="888951" y="2991072"/>
            <a:ext cx="1096963" cy="780233"/>
            <a:chOff x="1445" y="3080"/>
            <a:chExt cx="568" cy="404"/>
          </a:xfrm>
        </p:grpSpPr>
        <p:pic>
          <p:nvPicPr>
            <p:cNvPr id="25" name="图片 46121" descr="png-07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45" y="3080"/>
              <a:ext cx="568" cy="4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" name="矩形 46122"/>
            <p:cNvSpPr/>
            <p:nvPr/>
          </p:nvSpPr>
          <p:spPr>
            <a:xfrm>
              <a:off x="1630" y="3148"/>
              <a:ext cx="199" cy="271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4</a:t>
              </a:r>
            </a:p>
          </p:txBody>
        </p:sp>
      </p:grpSp>
      <p:sp>
        <p:nvSpPr>
          <p:cNvPr id="28" name="Arrow: Right 9">
            <a:hlinkClick r:id="rId12" action="ppaction://hlinksldjump"/>
            <a:extLst>
              <a:ext uri="{FF2B5EF4-FFF2-40B4-BE49-F238E27FC236}">
                <a16:creationId xmlns:a16="http://schemas.microsoft.com/office/drawing/2014/main" id="{2D783783-28D4-A3A8-D362-F5688A1F9AD9}"/>
              </a:ext>
            </a:extLst>
          </p:cNvPr>
          <p:cNvSpPr/>
          <p:nvPr/>
        </p:nvSpPr>
        <p:spPr>
          <a:xfrm>
            <a:off x="8396458" y="4717052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206" y="3758864"/>
            <a:ext cx="3541755" cy="1340092"/>
          </a:xfrm>
          <a:prstGeom prst="rect">
            <a:avLst/>
          </a:prstGeom>
        </p:spPr>
      </p:pic>
      <p:sp>
        <p:nvSpPr>
          <p:cNvPr id="30" name="Right Arrow 29"/>
          <p:cNvSpPr/>
          <p:nvPr/>
        </p:nvSpPr>
        <p:spPr>
          <a:xfrm>
            <a:off x="275423" y="3955957"/>
            <a:ext cx="3624552" cy="996449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2500"/>
              <a:t>Tôi là bàn </a:t>
            </a:r>
            <a:r>
              <a:rPr lang="en-US" sz="2500" err="1"/>
              <a:t>phím</a:t>
            </a:r>
            <a:r>
              <a:rPr lang="en-US" sz="2500"/>
              <a:t> </a:t>
            </a:r>
            <a:r>
              <a:rPr lang="en-US" sz="2500" err="1"/>
              <a:t>máy</a:t>
            </a:r>
            <a:r>
              <a:rPr lang="en-US" sz="2500"/>
              <a:t> </a:t>
            </a:r>
            <a:r>
              <a:rPr lang="en-US" sz="2500" err="1"/>
              <a:t>tính</a:t>
            </a:r>
            <a:endParaRPr lang="en-US" sz="2500"/>
          </a:p>
        </p:txBody>
      </p:sp>
    </p:spTree>
    <p:extLst>
      <p:ext uri="{BB962C8B-B14F-4D97-AF65-F5344CB8AC3E}">
        <p14:creationId xmlns:p14="http://schemas.microsoft.com/office/powerpoint/2010/main" val="601748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0.25 -2.22222E-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  <p:bldP spid="38" grpId="0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46112" descr="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04" y="345713"/>
            <a:ext cx="6871332" cy="83309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" name="TextBox 71"/>
          <p:cNvSpPr txBox="1"/>
          <p:nvPr/>
        </p:nvSpPr>
        <p:spPr>
          <a:xfrm>
            <a:off x="2751586" y="565243"/>
            <a:ext cx="4717850" cy="400110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14" rIns="91425" bIns="45714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3" name="图片 46114" descr="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282" y="1060068"/>
            <a:ext cx="6821154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" name="TextBox 71"/>
          <p:cNvSpPr txBox="1"/>
          <p:nvPr/>
        </p:nvSpPr>
        <p:spPr>
          <a:xfrm>
            <a:off x="2828705" y="1306037"/>
            <a:ext cx="4235470" cy="1015651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14" rIns="91425" bIns="45714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图片 46116" descr="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286" y="2093858"/>
            <a:ext cx="6821155" cy="9388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" name="TextBox 71"/>
          <p:cNvSpPr txBox="1"/>
          <p:nvPr/>
        </p:nvSpPr>
        <p:spPr>
          <a:xfrm>
            <a:off x="2818761" y="2243729"/>
            <a:ext cx="4418141" cy="707874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14" rIns="91425" bIns="45714">
            <a:spAutoFit/>
          </a:bodyPr>
          <a:lstStyle/>
          <a:p>
            <a:pPr defTabSz="914251"/>
            <a:r>
              <a:rPr 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của tôi giống tên một loài động vật sợ mèo.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71"/>
          <p:cNvSpPr txBox="1"/>
          <p:nvPr/>
        </p:nvSpPr>
        <p:spPr>
          <a:xfrm>
            <a:off x="2751588" y="3098765"/>
            <a:ext cx="3709987" cy="430887"/>
          </a:xfrm>
          <a:prstGeom prst="rect">
            <a:avLst/>
          </a:prstGeom>
          <a:noFill/>
          <a:ln w="9525">
            <a:noFill/>
          </a:ln>
        </p:spPr>
        <p:txBody>
          <a:bodyPr lIns="91425" tIns="45714" rIns="91425" bIns="45714">
            <a:spAutoFit/>
          </a:bodyPr>
          <a:lstStyle/>
          <a:p>
            <a:r>
              <a:rPr lang="en-US" sz="2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 là hình ảnh của tôi:</a:t>
            </a:r>
          </a:p>
        </p:txBody>
      </p:sp>
      <p:grpSp>
        <p:nvGrpSpPr>
          <p:cNvPr id="42" name="组合 46123"/>
          <p:cNvGrpSpPr/>
          <p:nvPr/>
        </p:nvGrpSpPr>
        <p:grpSpPr>
          <a:xfrm>
            <a:off x="915160" y="367906"/>
            <a:ext cx="1096962" cy="793704"/>
            <a:chOff x="1440" y="1098"/>
            <a:chExt cx="568" cy="411"/>
          </a:xfrm>
        </p:grpSpPr>
        <p:pic>
          <p:nvPicPr>
            <p:cNvPr id="43" name="图片 46124" descr="png-07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0" y="1098"/>
              <a:ext cx="568" cy="4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" name="矩形 46125"/>
            <p:cNvSpPr/>
            <p:nvPr/>
          </p:nvSpPr>
          <p:spPr>
            <a:xfrm>
              <a:off x="1635" y="1162"/>
              <a:ext cx="199" cy="271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</a:p>
          </p:txBody>
        </p:sp>
      </p:grpSp>
      <p:grpSp>
        <p:nvGrpSpPr>
          <p:cNvPr id="48" name="组合 46126"/>
          <p:cNvGrpSpPr/>
          <p:nvPr/>
        </p:nvGrpSpPr>
        <p:grpSpPr>
          <a:xfrm>
            <a:off x="894058" y="1123563"/>
            <a:ext cx="1096962" cy="1041400"/>
            <a:chOff x="1430" y="1744"/>
            <a:chExt cx="568" cy="568"/>
          </a:xfrm>
        </p:grpSpPr>
        <p:pic>
          <p:nvPicPr>
            <p:cNvPr id="49" name="图片 46127" descr="png-07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30" y="1744"/>
              <a:ext cx="568" cy="5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0" name="矩形 46128"/>
            <p:cNvSpPr/>
            <p:nvPr/>
          </p:nvSpPr>
          <p:spPr>
            <a:xfrm>
              <a:off x="1629" y="1884"/>
              <a:ext cx="199" cy="285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</a:p>
          </p:txBody>
        </p:sp>
      </p:grpSp>
      <p:grpSp>
        <p:nvGrpSpPr>
          <p:cNvPr id="51" name="组合 46129"/>
          <p:cNvGrpSpPr/>
          <p:nvPr/>
        </p:nvGrpSpPr>
        <p:grpSpPr>
          <a:xfrm>
            <a:off x="952161" y="2237464"/>
            <a:ext cx="939800" cy="771111"/>
            <a:chOff x="1472" y="2400"/>
            <a:chExt cx="486" cy="399"/>
          </a:xfrm>
        </p:grpSpPr>
        <p:pic>
          <p:nvPicPr>
            <p:cNvPr id="52" name="图片 46130" descr="png-0731副本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72" y="2400"/>
              <a:ext cx="486" cy="3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3" name="矩形 46131"/>
            <p:cNvSpPr/>
            <p:nvPr/>
          </p:nvSpPr>
          <p:spPr>
            <a:xfrm>
              <a:off x="1636" y="2465"/>
              <a:ext cx="199" cy="271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</a:p>
          </p:txBody>
        </p:sp>
      </p:grpSp>
      <p:pic>
        <p:nvPicPr>
          <p:cNvPr id="54" name="图片 5" descr="未标题-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49857" y="0"/>
            <a:ext cx="2047530" cy="2729078"/>
          </a:xfrm>
          <a:prstGeom prst="rect">
            <a:avLst/>
          </a:prstGeom>
        </p:spPr>
      </p:pic>
      <p:pic>
        <p:nvPicPr>
          <p:cNvPr id="56" name="图片 46117" descr="0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04" y="2881018"/>
            <a:ext cx="6751753" cy="920486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" name="组合 46120"/>
          <p:cNvGrpSpPr/>
          <p:nvPr/>
        </p:nvGrpSpPr>
        <p:grpSpPr>
          <a:xfrm>
            <a:off x="888951" y="2991072"/>
            <a:ext cx="1096963" cy="780233"/>
            <a:chOff x="1445" y="3080"/>
            <a:chExt cx="568" cy="404"/>
          </a:xfrm>
        </p:grpSpPr>
        <p:pic>
          <p:nvPicPr>
            <p:cNvPr id="25" name="图片 46121" descr="png-07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45" y="3080"/>
              <a:ext cx="568" cy="4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" name="矩形 46122"/>
            <p:cNvSpPr/>
            <p:nvPr/>
          </p:nvSpPr>
          <p:spPr>
            <a:xfrm>
              <a:off x="1630" y="3148"/>
              <a:ext cx="199" cy="271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4</a:t>
              </a:r>
            </a:p>
          </p:txBody>
        </p:sp>
      </p:grpSp>
      <p:sp>
        <p:nvSpPr>
          <p:cNvPr id="28" name="Arrow: Right 9">
            <a:hlinkClick r:id="rId12" action="ppaction://hlinksldjump"/>
            <a:extLst>
              <a:ext uri="{FF2B5EF4-FFF2-40B4-BE49-F238E27FC236}">
                <a16:creationId xmlns:a16="http://schemas.microsoft.com/office/drawing/2014/main" id="{2D783783-28D4-A3A8-D362-F5688A1F9AD9}"/>
              </a:ext>
            </a:extLst>
          </p:cNvPr>
          <p:cNvSpPr/>
          <p:nvPr/>
        </p:nvSpPr>
        <p:spPr>
          <a:xfrm>
            <a:off x="8396458" y="4717052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3785198"/>
            <a:ext cx="1676400" cy="122351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049" y="3769216"/>
            <a:ext cx="1692383" cy="123518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355" y="3776736"/>
            <a:ext cx="1692383" cy="1229693"/>
          </a:xfrm>
          <a:prstGeom prst="rect">
            <a:avLst/>
          </a:prstGeom>
        </p:spPr>
      </p:pic>
      <p:sp>
        <p:nvSpPr>
          <p:cNvPr id="45" name="Right Arrow 44"/>
          <p:cNvSpPr/>
          <p:nvPr/>
        </p:nvSpPr>
        <p:spPr>
          <a:xfrm>
            <a:off x="506782" y="3861403"/>
            <a:ext cx="3276600" cy="834217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2600"/>
              <a:t>Tôi là chuột máy tính</a:t>
            </a:r>
          </a:p>
        </p:txBody>
      </p:sp>
    </p:spTree>
    <p:extLst>
      <p:ext uri="{BB962C8B-B14F-4D97-AF65-F5344CB8AC3E}">
        <p14:creationId xmlns:p14="http://schemas.microsoft.com/office/powerpoint/2010/main" val="2146405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26719 0.0007 " pathEditMode="relative" rAng="0" ptsTypes="AA">
                                      <p:cBhvr>
                                        <p:cTn id="10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1" y="23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24115 0.00069 " pathEditMode="relative" rAng="0" ptsTypes="AA">
                                      <p:cBhvr>
                                        <p:cTn id="10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9" y="23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  <p:bldP spid="38" grpId="0"/>
      <p:bldP spid="4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46112" descr="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09" y="720292"/>
            <a:ext cx="6440487" cy="83309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" name="TextBox 71"/>
          <p:cNvSpPr txBox="1"/>
          <p:nvPr/>
        </p:nvSpPr>
        <p:spPr>
          <a:xfrm>
            <a:off x="2751586" y="939821"/>
            <a:ext cx="4235470" cy="400110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14" rIns="91425" bIns="45714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3" name="图片 46114" descr="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282" y="1599901"/>
            <a:ext cx="6338774" cy="8133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" name="TextBox 71"/>
          <p:cNvSpPr txBox="1"/>
          <p:nvPr/>
        </p:nvSpPr>
        <p:spPr>
          <a:xfrm>
            <a:off x="2751586" y="1779768"/>
            <a:ext cx="4235470" cy="400110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14" rIns="91425" bIns="45714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TextBox 71"/>
          <p:cNvSpPr txBox="1"/>
          <p:nvPr/>
        </p:nvSpPr>
        <p:spPr>
          <a:xfrm>
            <a:off x="2751588" y="2658086"/>
            <a:ext cx="3709987" cy="430887"/>
          </a:xfrm>
          <a:prstGeom prst="rect">
            <a:avLst/>
          </a:prstGeom>
          <a:noFill/>
          <a:ln w="9525">
            <a:noFill/>
          </a:ln>
        </p:spPr>
        <p:txBody>
          <a:bodyPr lIns="91425" tIns="45714" rIns="91425" bIns="45714">
            <a:spAutoFit/>
          </a:bodyPr>
          <a:lstStyle/>
          <a:p>
            <a:r>
              <a:rPr lang="en-US" sz="2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 là hình ảnh của tôi:</a:t>
            </a:r>
          </a:p>
        </p:txBody>
      </p:sp>
      <p:grpSp>
        <p:nvGrpSpPr>
          <p:cNvPr id="42" name="组合 46123"/>
          <p:cNvGrpSpPr/>
          <p:nvPr/>
        </p:nvGrpSpPr>
        <p:grpSpPr>
          <a:xfrm>
            <a:off x="915160" y="742484"/>
            <a:ext cx="1096962" cy="793704"/>
            <a:chOff x="1440" y="1098"/>
            <a:chExt cx="568" cy="411"/>
          </a:xfrm>
        </p:grpSpPr>
        <p:pic>
          <p:nvPicPr>
            <p:cNvPr id="43" name="图片 46124" descr="png-073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40" y="1098"/>
              <a:ext cx="568" cy="4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" name="矩形 46125"/>
            <p:cNvSpPr/>
            <p:nvPr/>
          </p:nvSpPr>
          <p:spPr>
            <a:xfrm>
              <a:off x="1635" y="1162"/>
              <a:ext cx="199" cy="271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</a:p>
          </p:txBody>
        </p:sp>
      </p:grpSp>
      <p:grpSp>
        <p:nvGrpSpPr>
          <p:cNvPr id="48" name="组合 46126"/>
          <p:cNvGrpSpPr/>
          <p:nvPr/>
        </p:nvGrpSpPr>
        <p:grpSpPr>
          <a:xfrm>
            <a:off x="894058" y="1476108"/>
            <a:ext cx="1096962" cy="937170"/>
            <a:chOff x="1430" y="1744"/>
            <a:chExt cx="568" cy="568"/>
          </a:xfrm>
        </p:grpSpPr>
        <p:pic>
          <p:nvPicPr>
            <p:cNvPr id="49" name="图片 46127" descr="png-073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30" y="1744"/>
              <a:ext cx="568" cy="5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0" name="矩形 46128"/>
            <p:cNvSpPr/>
            <p:nvPr/>
          </p:nvSpPr>
          <p:spPr>
            <a:xfrm>
              <a:off x="1611" y="1926"/>
              <a:ext cx="199" cy="317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squar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</a:p>
          </p:txBody>
        </p:sp>
      </p:grpSp>
      <p:pic>
        <p:nvPicPr>
          <p:cNvPr id="54" name="图片 5" descr="未标题-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49857" y="0"/>
            <a:ext cx="2047530" cy="2729078"/>
          </a:xfrm>
          <a:prstGeom prst="rect">
            <a:avLst/>
          </a:prstGeom>
        </p:spPr>
      </p:pic>
      <p:pic>
        <p:nvPicPr>
          <p:cNvPr id="56" name="图片 46117" descr="0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109" y="2396273"/>
            <a:ext cx="6440487" cy="87926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" name="组合 46120"/>
          <p:cNvGrpSpPr/>
          <p:nvPr/>
        </p:nvGrpSpPr>
        <p:grpSpPr>
          <a:xfrm>
            <a:off x="888951" y="2495307"/>
            <a:ext cx="1096963" cy="780233"/>
            <a:chOff x="1445" y="3080"/>
            <a:chExt cx="568" cy="404"/>
          </a:xfrm>
        </p:grpSpPr>
        <p:pic>
          <p:nvPicPr>
            <p:cNvPr id="25" name="图片 46121" descr="png-073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5" y="3080"/>
              <a:ext cx="568" cy="4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" name="矩形 46122"/>
            <p:cNvSpPr/>
            <p:nvPr/>
          </p:nvSpPr>
          <p:spPr>
            <a:xfrm>
              <a:off x="1629" y="3148"/>
              <a:ext cx="199" cy="271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</a:p>
          </p:txBody>
        </p:sp>
      </p:grpSp>
      <p:sp>
        <p:nvSpPr>
          <p:cNvPr id="28" name="Arrow: Right 9">
            <a:hlinkClick r:id="rId10" action="ppaction://hlinksldjump"/>
            <a:extLst>
              <a:ext uri="{FF2B5EF4-FFF2-40B4-BE49-F238E27FC236}">
                <a16:creationId xmlns:a16="http://schemas.microsoft.com/office/drawing/2014/main" id="{2D783783-28D4-A3A8-D362-F5688A1F9AD9}"/>
              </a:ext>
            </a:extLst>
          </p:cNvPr>
          <p:cNvSpPr/>
          <p:nvPr/>
        </p:nvSpPr>
        <p:spPr>
          <a:xfrm>
            <a:off x="8373622" y="1019"/>
            <a:ext cx="609600" cy="304800"/>
          </a:xfrm>
          <a:prstGeom prst="rightArrow">
            <a:avLst>
              <a:gd name="adj1" fmla="val 50000"/>
              <a:gd name="adj2" fmla="val 463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49" y="3621223"/>
            <a:ext cx="1566726" cy="115639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136" y="3123200"/>
            <a:ext cx="1455806" cy="145580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077" y="3243132"/>
            <a:ext cx="3018622" cy="1874723"/>
          </a:xfrm>
          <a:prstGeom prst="rect">
            <a:avLst/>
          </a:prstGeom>
        </p:spPr>
      </p:pic>
      <p:sp>
        <p:nvSpPr>
          <p:cNvPr id="57" name="Right Arrow 56"/>
          <p:cNvSpPr/>
          <p:nvPr/>
        </p:nvSpPr>
        <p:spPr>
          <a:xfrm>
            <a:off x="815256" y="3718182"/>
            <a:ext cx="3111346" cy="842799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2800"/>
              <a:t>Tôi là loa máy tính</a:t>
            </a:r>
          </a:p>
        </p:txBody>
      </p:sp>
    </p:spTree>
    <p:extLst>
      <p:ext uri="{BB962C8B-B14F-4D97-AF65-F5344CB8AC3E}">
        <p14:creationId xmlns:p14="http://schemas.microsoft.com/office/powerpoint/2010/main" val="158157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06 -0.00771 L 0.16806 -0.0092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93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8" grpId="0"/>
      <p:bldP spid="5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46112" descr="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03" y="345713"/>
            <a:ext cx="7036585" cy="83309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" name="TextBox 71"/>
          <p:cNvSpPr txBox="1"/>
          <p:nvPr/>
        </p:nvSpPr>
        <p:spPr>
          <a:xfrm>
            <a:off x="2751586" y="565243"/>
            <a:ext cx="4717850" cy="400097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14" rIns="91425" bIns="45714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thân tôi có các nút có thể bấm được.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图片 46114" descr="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282" y="1146170"/>
            <a:ext cx="6821154" cy="9413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" name="TextBox 71"/>
          <p:cNvSpPr txBox="1"/>
          <p:nvPr/>
        </p:nvSpPr>
        <p:spPr>
          <a:xfrm>
            <a:off x="2862916" y="1278248"/>
            <a:ext cx="4235470" cy="707874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14" rIns="91425" bIns="45714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hỗ trợ trao đổi thông tin trên màn hình lớn với số lượng lớn.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图片 46116" descr="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281" y="2006101"/>
            <a:ext cx="6986408" cy="92507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" name="TextBox 71"/>
          <p:cNvSpPr txBox="1"/>
          <p:nvPr/>
        </p:nvSpPr>
        <p:spPr>
          <a:xfrm>
            <a:off x="2818756" y="2135245"/>
            <a:ext cx="4650680" cy="707874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14" rIns="91425" bIns="45714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 thước màn hình dễ dàng tùy chỉnh theo nhu cầu sử dụng.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71"/>
          <p:cNvSpPr txBox="1"/>
          <p:nvPr/>
        </p:nvSpPr>
        <p:spPr>
          <a:xfrm>
            <a:off x="2751588" y="3098765"/>
            <a:ext cx="3709987" cy="430887"/>
          </a:xfrm>
          <a:prstGeom prst="rect">
            <a:avLst/>
          </a:prstGeom>
          <a:noFill/>
          <a:ln w="9525">
            <a:noFill/>
          </a:ln>
        </p:spPr>
        <p:txBody>
          <a:bodyPr lIns="91425" tIns="45714" rIns="91425" bIns="45714">
            <a:spAutoFit/>
          </a:bodyPr>
          <a:lstStyle/>
          <a:p>
            <a:r>
              <a:rPr lang="en-US" sz="2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 là hình ảnh của tôi:</a:t>
            </a:r>
          </a:p>
        </p:txBody>
      </p:sp>
      <p:grpSp>
        <p:nvGrpSpPr>
          <p:cNvPr id="42" name="组合 46123"/>
          <p:cNvGrpSpPr/>
          <p:nvPr/>
        </p:nvGrpSpPr>
        <p:grpSpPr>
          <a:xfrm>
            <a:off x="915160" y="367906"/>
            <a:ext cx="1096962" cy="793704"/>
            <a:chOff x="1440" y="1098"/>
            <a:chExt cx="568" cy="411"/>
          </a:xfrm>
        </p:grpSpPr>
        <p:pic>
          <p:nvPicPr>
            <p:cNvPr id="43" name="图片 46124" descr="png-07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0" y="1098"/>
              <a:ext cx="568" cy="4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" name="矩形 46125"/>
            <p:cNvSpPr/>
            <p:nvPr/>
          </p:nvSpPr>
          <p:spPr>
            <a:xfrm>
              <a:off x="1635" y="1162"/>
              <a:ext cx="199" cy="271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</a:p>
          </p:txBody>
        </p:sp>
      </p:grpSp>
      <p:grpSp>
        <p:nvGrpSpPr>
          <p:cNvPr id="48" name="组合 46126"/>
          <p:cNvGrpSpPr/>
          <p:nvPr/>
        </p:nvGrpSpPr>
        <p:grpSpPr>
          <a:xfrm>
            <a:off x="894058" y="1123563"/>
            <a:ext cx="1096962" cy="970294"/>
            <a:chOff x="1430" y="1744"/>
            <a:chExt cx="568" cy="568"/>
          </a:xfrm>
        </p:grpSpPr>
        <p:pic>
          <p:nvPicPr>
            <p:cNvPr id="49" name="图片 46127" descr="png-07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30" y="1744"/>
              <a:ext cx="568" cy="5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0" name="矩形 46128"/>
            <p:cNvSpPr/>
            <p:nvPr/>
          </p:nvSpPr>
          <p:spPr>
            <a:xfrm>
              <a:off x="1629" y="1884"/>
              <a:ext cx="199" cy="306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</a:p>
          </p:txBody>
        </p:sp>
      </p:grpSp>
      <p:grpSp>
        <p:nvGrpSpPr>
          <p:cNvPr id="51" name="组合 46129"/>
          <p:cNvGrpSpPr/>
          <p:nvPr/>
        </p:nvGrpSpPr>
        <p:grpSpPr>
          <a:xfrm>
            <a:off x="952161" y="2050175"/>
            <a:ext cx="939800" cy="771111"/>
            <a:chOff x="1472" y="2400"/>
            <a:chExt cx="486" cy="399"/>
          </a:xfrm>
        </p:grpSpPr>
        <p:pic>
          <p:nvPicPr>
            <p:cNvPr id="52" name="图片 46130" descr="png-0731副本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72" y="2400"/>
              <a:ext cx="486" cy="3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3" name="矩形 46131"/>
            <p:cNvSpPr/>
            <p:nvPr/>
          </p:nvSpPr>
          <p:spPr>
            <a:xfrm>
              <a:off x="1636" y="2465"/>
              <a:ext cx="199" cy="271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</a:p>
          </p:txBody>
        </p:sp>
      </p:grpSp>
      <p:pic>
        <p:nvPicPr>
          <p:cNvPr id="54" name="图片 5" descr="未标题-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49857" y="0"/>
            <a:ext cx="2047530" cy="2729078"/>
          </a:xfrm>
          <a:prstGeom prst="rect">
            <a:avLst/>
          </a:prstGeom>
        </p:spPr>
      </p:pic>
      <p:pic>
        <p:nvPicPr>
          <p:cNvPr id="56" name="图片 46117" descr="0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104" y="2881018"/>
            <a:ext cx="6751753" cy="920486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" name="组合 46120"/>
          <p:cNvGrpSpPr/>
          <p:nvPr/>
        </p:nvGrpSpPr>
        <p:grpSpPr>
          <a:xfrm>
            <a:off x="888951" y="2991072"/>
            <a:ext cx="1096963" cy="780233"/>
            <a:chOff x="1445" y="3080"/>
            <a:chExt cx="568" cy="404"/>
          </a:xfrm>
        </p:grpSpPr>
        <p:pic>
          <p:nvPicPr>
            <p:cNvPr id="25" name="图片 46121" descr="png-07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45" y="3080"/>
              <a:ext cx="568" cy="4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" name="矩形 46122"/>
            <p:cNvSpPr/>
            <p:nvPr/>
          </p:nvSpPr>
          <p:spPr>
            <a:xfrm>
              <a:off x="1630" y="3148"/>
              <a:ext cx="199" cy="271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 anchor="t">
              <a:spAutoFit/>
              <a:flatTx/>
            </a:bodyPr>
            <a:lstStyle/>
            <a:p>
              <a:pPr lvl="0" algn="ctr" latinLnBrk="1"/>
              <a:r>
                <a:rPr lang="en-US" altLang="zh-CN" sz="2800">
                  <a:latin typeface="Arial" panose="020B0604020202020204" pitchFamily="34" charset="0"/>
                  <a:ea typeface="宋体" panose="02010600030101010101" pitchFamily="2" charset="-122"/>
                </a:rPr>
                <a:t>4</a:t>
              </a:r>
            </a:p>
          </p:txBody>
        </p:sp>
      </p:grpSp>
      <p:sp>
        <p:nvSpPr>
          <p:cNvPr id="28" name="Arrow: Right 9">
            <a:hlinkClick r:id="rId12" action="ppaction://hlinksldjump"/>
            <a:extLst>
              <a:ext uri="{FF2B5EF4-FFF2-40B4-BE49-F238E27FC236}">
                <a16:creationId xmlns:a16="http://schemas.microsoft.com/office/drawing/2014/main" id="{2D783783-28D4-A3A8-D362-F5688A1F9AD9}"/>
              </a:ext>
            </a:extLst>
          </p:cNvPr>
          <p:cNvSpPr/>
          <p:nvPr/>
        </p:nvSpPr>
        <p:spPr>
          <a:xfrm>
            <a:off x="8286290" y="42905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716105" y="3861403"/>
            <a:ext cx="3276600" cy="816613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máy</a:t>
            </a:r>
            <a:r>
              <a:rPr lang="en-US" sz="2800" dirty="0"/>
              <a:t> </a:t>
            </a:r>
            <a:r>
              <a:rPr lang="en-US" sz="2800" dirty="0" err="1"/>
              <a:t>chiếu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58859" y="3789760"/>
            <a:ext cx="2697555" cy="116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01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  <p:bldP spid="38" grpId="0"/>
      <p:bldP spid="3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535727" y="2277579"/>
            <a:ext cx="2247664" cy="738633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VẬN DỤNG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615840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8559" y="373443"/>
            <a:ext cx="4559252" cy="4071966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696599" y="1873641"/>
            <a:ext cx="3040654" cy="169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ctr" defTabSz="685800">
              <a:lnSpc>
                <a:spcPct val="130000"/>
              </a:lnSpc>
              <a:defRPr/>
            </a:pPr>
            <a:r>
              <a:rPr lang="en-US" altLang="zh-CN" sz="4000" b="1" kern="0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TIẾP SỨC ĐỒNG ĐỘI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83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50843" y="-550843"/>
            <a:ext cx="8627626" cy="5694343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771181" y="1207380"/>
            <a:ext cx="5706737" cy="289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THỎ TRẮNG, THỎ XANH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THỎ HỒNG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LẦN LƯỢT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altLang="zh-CN" sz="20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2337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45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8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8559" y="373443"/>
            <a:ext cx="4559252" cy="4071966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696599" y="1873641"/>
            <a:ext cx="3040654" cy="169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ctr" defTabSz="685800">
              <a:lnSpc>
                <a:spcPct val="130000"/>
              </a:lnSpc>
              <a:defRPr/>
            </a:pPr>
            <a:r>
              <a:rPr lang="en-US" altLang="zh-CN" sz="4000" b="1" kern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AI NHANH NHẤT</a:t>
            </a:r>
            <a:endParaRPr lang="en-US" altLang="zh-CN" sz="4000" b="1" kern="0" dirty="0">
              <a:solidFill>
                <a:schemeClr val="accent5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65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298912" y="1085854"/>
            <a:ext cx="2264569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380449" y="1301354"/>
            <a:ext cx="1971675" cy="3286125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00106" y="1087045"/>
            <a:ext cx="2264569" cy="214313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 sz="21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300106" y="4587480"/>
            <a:ext cx="2264569" cy="216694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00106" y="4674395"/>
            <a:ext cx="2264569" cy="129779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top sand"/>
          <p:cNvSpPr>
            <a:spLocks/>
          </p:cNvSpPr>
          <p:nvPr/>
        </p:nvSpPr>
        <p:spPr bwMode="auto">
          <a:xfrm>
            <a:off x="534655" y="1787133"/>
            <a:ext cx="1796654" cy="1121569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bottom sand"/>
          <p:cNvSpPr>
            <a:spLocks/>
          </p:cNvSpPr>
          <p:nvPr/>
        </p:nvSpPr>
        <p:spPr bwMode="auto">
          <a:xfrm>
            <a:off x="525130" y="3793336"/>
            <a:ext cx="1813322" cy="794147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straight connector"/>
          <p:cNvSpPr>
            <a:spLocks noChangeArrowheads="1"/>
          </p:cNvSpPr>
          <p:nvPr/>
        </p:nvSpPr>
        <p:spPr bwMode="auto">
          <a:xfrm>
            <a:off x="1400241" y="2891437"/>
            <a:ext cx="65485" cy="1694855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12" name="button: start timer"/>
          <p:cNvGrpSpPr/>
          <p:nvPr/>
        </p:nvGrpSpPr>
        <p:grpSpPr>
          <a:xfrm>
            <a:off x="439933" y="139395"/>
            <a:ext cx="1977629" cy="599972"/>
            <a:chOff x="1332706" y="185859"/>
            <a:chExt cx="2636838" cy="799962"/>
          </a:xfrm>
        </p:grpSpPr>
        <p:sp>
          <p:nvSpPr>
            <p:cNvPr id="13" name="Rounded Rectangle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endParaRPr lang="en-GB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r>
                <a:rPr lang="en-GB" sz="19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BẮT ĐẦU TÍNH GIỜ</a:t>
              </a:r>
              <a:endParaRPr lang="en-GB" sz="19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times up"/>
          <p:cNvGrpSpPr/>
          <p:nvPr/>
        </p:nvGrpSpPr>
        <p:grpSpPr>
          <a:xfrm>
            <a:off x="444168" y="139395"/>
            <a:ext cx="1977629" cy="599972"/>
            <a:chOff x="4321176" y="185859"/>
            <a:chExt cx="2636838" cy="799962"/>
          </a:xfrm>
        </p:grpSpPr>
        <p:sp>
          <p:nvSpPr>
            <p:cNvPr id="16" name="Rounded Rectangle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endParaRPr lang="en-GB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r>
                <a:rPr lang="en-GB" sz="21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HẾT GIỜ RỒI</a:t>
              </a:r>
              <a:endParaRPr lang="en-GB" sz="21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97F8153-8496-4443-A258-B4728722B5C5}"/>
              </a:ext>
            </a:extLst>
          </p:cNvPr>
          <p:cNvSpPr txBox="1"/>
          <p:nvPr/>
        </p:nvSpPr>
        <p:spPr>
          <a:xfrm>
            <a:off x="3222970" y="243611"/>
            <a:ext cx="2914887" cy="500129"/>
          </a:xfrm>
          <a:prstGeom prst="rect">
            <a:avLst/>
          </a:prstGeom>
          <a:noFill/>
        </p:spPr>
        <p:txBody>
          <a:bodyPr wrap="none" lIns="68573" tIns="34286" rIns="68573" bIns="34286" rtlCol="0">
            <a:spAutoFit/>
          </a:bodyPr>
          <a:lstStyle/>
          <a:p>
            <a:pPr algn="ctr" defTabSz="685716"/>
            <a:r>
              <a:rPr lang="en-GB" sz="28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Thời gian: 2 phút</a:t>
            </a:r>
            <a:endParaRPr lang="en-GB" sz="4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Dong-ho-dem-nguoc-2-phut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5133" y="254351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345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2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1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636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图片 78851" descr="封面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2091650" y="999238"/>
            <a:ext cx="4631879" cy="2681729"/>
          </a:xfrm>
          <a:prstGeom prst="rect">
            <a:avLst/>
          </a:prstGeom>
        </p:spPr>
        <p:txBody>
          <a:bodyPr wrap="square" lIns="49755" tIns="24877" rIns="49755" bIns="24877">
            <a:spAutoFit/>
          </a:bodyPr>
          <a:lstStyle/>
          <a:p>
            <a:pPr marL="285723" indent="-28572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23" indent="-28572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9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</a:p>
        </p:txBody>
      </p:sp>
    </p:spTree>
    <p:extLst>
      <p:ext uri="{BB962C8B-B14F-4D97-AF65-F5344CB8AC3E}">
        <p14:creationId xmlns:p14="http://schemas.microsoft.com/office/powerpoint/2010/main" val="58118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 rot="20516974">
            <a:off x="80495" y="1003148"/>
            <a:ext cx="8239869" cy="1828349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i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XIN CÁM ƠN CÁC THẦY CÔ GIÁO 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 i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VÀ CÁC EM HỌC SINH</a:t>
            </a:r>
          </a:p>
        </p:txBody>
      </p:sp>
    </p:spTree>
  </p:cSld>
  <p:clrMapOvr>
    <a:masterClrMapping/>
  </p:clrMapOvr>
  <p:transition spd="med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354" y="-375705"/>
            <a:ext cx="6026227" cy="5382153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01688" y="1328567"/>
            <a:ext cx="4065223" cy="271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98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354" y="559478"/>
            <a:ext cx="6026227" cy="3908614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332665" y="2315704"/>
            <a:ext cx="3823603" cy="85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61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3195" y="-243191"/>
            <a:ext cx="8458199" cy="1475746"/>
          </a:xfrm>
          <a:prstGeom prst="rect">
            <a:avLst/>
          </a:prstGeom>
        </p:spPr>
        <p:txBody>
          <a:bodyPr lIns="91401" tIns="45702" rIns="91401" bIns="45702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br>
              <a:rPr lang="en-US" sz="9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CHỦ ĐỀ A: MÁY TÍNH VÀ EM</a:t>
            </a:r>
            <a:b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CHỦ ĐỀ A1: PHẦN CỨNG VÀ PHẦN MỀM</a:t>
            </a:r>
            <a:br>
              <a:rPr lang="en-US" sz="1600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Times New Roman" panose="02020603050405020304" pitchFamily="18" charset="0"/>
              </a:rPr>
              <a:t> 1: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Times New Roman" panose="02020603050405020304" pitchFamily="18" charset="0"/>
              </a:rPr>
              <a:t>Phần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Times New Roman" panose="02020603050405020304" pitchFamily="18" charset="0"/>
              </a:rPr>
              <a:t>cứng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Times New Roman" panose="02020603050405020304" pitchFamily="18" charset="0"/>
              </a:rPr>
              <a:t>máy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Times New Roman" panose="02020603050405020304" pitchFamily="18" charset="0"/>
              </a:rPr>
              <a:t>tính</a:t>
            </a:r>
            <a:br>
              <a:rPr lang="en-US" sz="9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Isadora" panose="02020500000000000000" pitchFamily="18" charset="0"/>
              </a:rPr>
            </a:br>
            <a:endParaRPr lang="en-US" sz="9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8B974B-4A34-C195-5230-E5BEC5625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61" y="1517513"/>
            <a:ext cx="4195920" cy="229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1478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35081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50" name="组合 16"/>
          <p:cNvGrpSpPr/>
          <p:nvPr/>
        </p:nvGrpSpPr>
        <p:grpSpPr>
          <a:xfrm>
            <a:off x="4314324" y="1220610"/>
            <a:ext cx="4729192" cy="499195"/>
            <a:chOff x="4085721" y="1971269"/>
            <a:chExt cx="4729192" cy="499195"/>
          </a:xfrm>
        </p:grpSpPr>
        <p:grpSp>
          <p:nvGrpSpPr>
            <p:cNvPr id="52" name="组合 13"/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58" name="五边形 10"/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12"/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文本框 3"/>
            <p:cNvSpPr txBox="1"/>
            <p:nvPr/>
          </p:nvSpPr>
          <p:spPr>
            <a:xfrm>
              <a:off x="4638075" y="2008095"/>
              <a:ext cx="33698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Phần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cứng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và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thiết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bị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ngoại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vi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7" name="文本框 3"/>
            <p:cNvSpPr txBox="1"/>
            <p:nvPr/>
          </p:nvSpPr>
          <p:spPr>
            <a:xfrm>
              <a:off x="4194210" y="2008799"/>
              <a:ext cx="4090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17"/>
          <p:cNvGrpSpPr/>
          <p:nvPr/>
        </p:nvGrpSpPr>
        <p:grpSpPr>
          <a:xfrm>
            <a:off x="4320654" y="2090036"/>
            <a:ext cx="4643867" cy="707886"/>
            <a:chOff x="5141551" y="2177211"/>
            <a:chExt cx="4744350" cy="585058"/>
          </a:xfrm>
        </p:grpSpPr>
        <p:grpSp>
          <p:nvGrpSpPr>
            <p:cNvPr id="61" name="组合 18"/>
            <p:cNvGrpSpPr/>
            <p:nvPr/>
          </p:nvGrpSpPr>
          <p:grpSpPr>
            <a:xfrm>
              <a:off x="5141551" y="2222469"/>
              <a:ext cx="4744350" cy="497503"/>
              <a:chOff x="5141551" y="2222469"/>
              <a:chExt cx="4744350" cy="497503"/>
            </a:xfrm>
          </p:grpSpPr>
          <p:sp>
            <p:nvSpPr>
              <p:cNvPr id="64" name="五边形 21"/>
              <p:cNvSpPr/>
              <p:nvPr/>
            </p:nvSpPr>
            <p:spPr>
              <a:xfrm flipH="1">
                <a:off x="5141551" y="2222469"/>
                <a:ext cx="4744350" cy="49750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22"/>
              <p:cNvSpPr/>
              <p:nvPr/>
            </p:nvSpPr>
            <p:spPr>
              <a:xfrm rot="2700000">
                <a:off x="5278259" y="232655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文本框 3"/>
            <p:cNvSpPr txBox="1"/>
            <p:nvPr/>
          </p:nvSpPr>
          <p:spPr>
            <a:xfrm>
              <a:off x="5568948" y="2177211"/>
              <a:ext cx="4203075" cy="585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Tìm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hiểu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về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các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thiết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bị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phần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cứng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bên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trong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thân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máy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3" name="文本框 3"/>
            <p:cNvSpPr txBox="1"/>
            <p:nvPr/>
          </p:nvSpPr>
          <p:spPr>
            <a:xfrm>
              <a:off x="5272853" y="2305348"/>
              <a:ext cx="331937" cy="38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68132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50" name="组合 16"/>
          <p:cNvGrpSpPr/>
          <p:nvPr/>
        </p:nvGrpSpPr>
        <p:grpSpPr>
          <a:xfrm>
            <a:off x="4226050" y="2010779"/>
            <a:ext cx="4729192" cy="499195"/>
            <a:chOff x="4085721" y="1971269"/>
            <a:chExt cx="4729192" cy="499195"/>
          </a:xfrm>
        </p:grpSpPr>
        <p:grpSp>
          <p:nvGrpSpPr>
            <p:cNvPr id="52" name="组合 13"/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58" name="五边形 10"/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12"/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文本框 3"/>
            <p:cNvSpPr txBox="1"/>
            <p:nvPr/>
          </p:nvSpPr>
          <p:spPr>
            <a:xfrm>
              <a:off x="4967277" y="1978029"/>
              <a:ext cx="34708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Phần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cứng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và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thiết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bị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ngoại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vi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7" name="文本框 3"/>
            <p:cNvSpPr txBox="1"/>
            <p:nvPr/>
          </p:nvSpPr>
          <p:spPr>
            <a:xfrm>
              <a:off x="4194210" y="2008799"/>
              <a:ext cx="4090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8378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"/>
          <p:cNvSpPr txBox="1"/>
          <p:nvPr/>
        </p:nvSpPr>
        <p:spPr>
          <a:xfrm>
            <a:off x="2219135" y="492749"/>
            <a:ext cx="4333010" cy="461628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ea typeface="微软雅黑" panose="020B0503020204020204" pitchFamily="34" charset="-122"/>
              </a:rPr>
              <a:t>CÁC THIẾT BỊ MÁY TÍNH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664" y="1240837"/>
            <a:ext cx="3045954" cy="19034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763" y="3532201"/>
            <a:ext cx="3541755" cy="13400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7" y="2106603"/>
            <a:ext cx="2576537" cy="16001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755" y="3430304"/>
            <a:ext cx="1503805" cy="10975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618" y="1011654"/>
            <a:ext cx="3077036" cy="218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52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urglass.potx" id="{820BC192-032F-4D2E-8CBE-6B86AC3BA891}" vid="{ED01FC07-4CA7-4AC7-944B-AE335C346F87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5763</TotalTime>
  <Words>1083</Words>
  <Application>Microsoft Office PowerPoint</Application>
  <PresentationFormat>On-screen Show (16:9)</PresentationFormat>
  <Paragraphs>118</Paragraphs>
  <Slides>32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Calibri</vt:lpstr>
      <vt:lpstr>Calibri Light</vt:lpstr>
      <vt:lpstr>Comic Sans MS</vt:lpstr>
      <vt:lpstr>Segoe Print</vt:lpstr>
      <vt:lpstr>Times New Roman</vt:lpstr>
      <vt:lpstr>Office 主题​​</vt:lpstr>
      <vt:lpstr>1_Office 主题​​</vt:lpstr>
      <vt:lpstr>Custom Design</vt:lpstr>
      <vt:lpstr>1_默认设计模板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250</cp:revision>
  <dcterms:created xsi:type="dcterms:W3CDTF">2017-06-11T12:45:34Z</dcterms:created>
  <dcterms:modified xsi:type="dcterms:W3CDTF">2024-06-08T13:44:36Z</dcterms:modified>
</cp:coreProperties>
</file>