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5"/>
  </p:notesMasterIdLst>
  <p:sldIdLst>
    <p:sldId id="257" r:id="rId6"/>
    <p:sldId id="293" r:id="rId7"/>
    <p:sldId id="283" r:id="rId8"/>
    <p:sldId id="321" r:id="rId9"/>
    <p:sldId id="335" r:id="rId10"/>
    <p:sldId id="339" r:id="rId11"/>
    <p:sldId id="287" r:id="rId12"/>
    <p:sldId id="260" r:id="rId13"/>
    <p:sldId id="294" r:id="rId14"/>
    <p:sldId id="336" r:id="rId15"/>
    <p:sldId id="337" r:id="rId16"/>
    <p:sldId id="340" r:id="rId17"/>
    <p:sldId id="268" r:id="rId18"/>
    <p:sldId id="286" r:id="rId19"/>
    <p:sldId id="315" r:id="rId20"/>
    <p:sldId id="295" r:id="rId21"/>
    <p:sldId id="297" r:id="rId22"/>
    <p:sldId id="316" r:id="rId23"/>
    <p:sldId id="341" r:id="rId24"/>
    <p:sldId id="338" r:id="rId25"/>
    <p:sldId id="306" r:id="rId26"/>
    <p:sldId id="267" r:id="rId27"/>
    <p:sldId id="342" r:id="rId28"/>
    <p:sldId id="317" r:id="rId29"/>
    <p:sldId id="343" r:id="rId30"/>
    <p:sldId id="325" r:id="rId31"/>
    <p:sldId id="329" r:id="rId32"/>
    <p:sldId id="310"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89" d="100"/>
          <a:sy n="89" d="100"/>
        </p:scale>
        <p:origin x="216" y="78"/>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6/11/2023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28</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11/06/2023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slide" Target="slide1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smtClean="0">
                <a:solidFill>
                  <a:schemeClr val="accent1">
                    <a:lumMod val="75000"/>
                  </a:schemeClr>
                </a:solidFill>
                <a:latin typeface="Segoe Print" pitchFamily="2" charset="0"/>
                <a:ea typeface="微软雅黑" panose="020B0503020204020204" pitchFamily="34" charset="-122"/>
              </a:rPr>
              <a:t>Một số phần mềm thông dụng</a:t>
            </a:r>
            <a:endParaRPr lang="zh-CN" altLang="en-US" sz="2400" b="1" dirty="0">
              <a:solidFill>
                <a:schemeClr val="accent1">
                  <a:lumMod val="75000"/>
                </a:schemeClr>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1</a:t>
            </a:r>
            <a:endParaRPr lang="en-US" sz="1800"/>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endParaRPr lang="en-US"/>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Đ</a:t>
            </a:r>
            <a:r>
              <a:rPr lang="en-US" sz="2400" smtClean="0"/>
              <a:t>ể </a:t>
            </a:r>
            <a:r>
              <a:rPr lang="en-US" sz="2400"/>
              <a:t>tạo bài trình chiếu, thì em cần có máy tính hay cần có phần mềm trình chiếu?</a:t>
            </a:r>
          </a:p>
          <a:p>
            <a:endParaRPr lang="en-US"/>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smtClean="0">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smtClean="0">
                <a:solidFill>
                  <a:srgbClr val="0070C0"/>
                </a:solidFill>
                <a:latin typeface="Times New Roman" pitchFamily="18" charset="0"/>
                <a:cs typeface="Times New Roman" pitchFamily="18" charset="0"/>
              </a:rPr>
              <a:t>Em</a:t>
            </a:r>
            <a:r>
              <a:rPr lang="en-US" sz="2000" b="1" i="1" smtClean="0">
                <a:solidFill>
                  <a:srgbClr val="0070C0"/>
                </a:solidFill>
                <a:latin typeface="Times New Roman" pitchFamily="18" charset="0"/>
                <a:cs typeface="Times New Roman" pitchFamily="18" charset="0"/>
              </a:rPr>
              <a:t> </a:t>
            </a:r>
            <a:r>
              <a:rPr lang="en-US" sz="2000" b="1" i="1" smtClean="0">
                <a:solidFill>
                  <a:srgbClr val="0070C0"/>
                </a:solidFill>
                <a:latin typeface="Times New Roman" pitchFamily="18" charset="0"/>
                <a:cs typeface="Times New Roman" pitchFamily="18" charset="0"/>
              </a:rPr>
              <a:t>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smtClean="0"/>
              <a:t>Phần mềm máy tính hướng dẫn phần cứng hoạt động, còn phần cứng thực hiện các công việc theo hướng dẫn đó</a:t>
            </a:r>
            <a:endParaRPr lang="en-US" sz="2800"/>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smtClean="0">
                <a:solidFill>
                  <a:srgbClr val="C00000"/>
                </a:solidFill>
                <a:latin typeface="Times New Roman" pitchFamily="18" charset="0"/>
                <a:cs typeface="Times New Roman" pitchFamily="18" charset="0"/>
              </a:rPr>
              <a:t>Điều gì xảy ra nếu em tắt máy tính bằng cách nhấn và giữ nút nguồn trên thân máy</a:t>
            </a:r>
            <a:r>
              <a:rPr lang="en-US" sz="2000" b="1" smtClean="0">
                <a:solidFill>
                  <a:srgbClr val="C00000"/>
                </a:solidFill>
                <a:latin typeface="Times New Roman" pitchFamily="18" charset="0"/>
                <a:cs typeface="Times New Roman" pitchFamily="18" charset="0"/>
              </a:rPr>
              <a:t>?</a:t>
            </a:r>
          </a:p>
          <a:p>
            <a:pPr algn="just"/>
            <a:endParaRPr lang="en-US" sz="2000" b="1" smtClean="0">
              <a:solidFill>
                <a:srgbClr val="C00000"/>
              </a:solidFill>
              <a:latin typeface="Times New Roman" pitchFamily="18" charset="0"/>
              <a:cs typeface="Times New Roman" pitchFamily="18" charset="0"/>
            </a:endParaRPr>
          </a:p>
          <a:p>
            <a:pPr algn="just"/>
            <a:r>
              <a:rPr lang="en-US" sz="2000" b="1" smtClean="0">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smtClean="0">
                <a:solidFill>
                  <a:prstClr val="white"/>
                </a:solidFill>
                <a:latin typeface="Times New Roman" pitchFamily="18" charset="0"/>
                <a:cs typeface="Times New Roman" pitchFamily="18" charset="0"/>
              </a:rPr>
              <a:t>: </a:t>
            </a:r>
            <a:r>
              <a:rPr lang="en-GB" sz="2100" b="1" smtClean="0">
                <a:solidFill>
                  <a:prstClr val="white"/>
                </a:solidFill>
                <a:latin typeface="Times New Roman" pitchFamily="18" charset="0"/>
                <a:cs typeface="Times New Roman" pitchFamily="18" charset="0"/>
              </a:rPr>
              <a:t>3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32467" y="194051"/>
            <a:ext cx="6711532"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smtClean="0"/>
              <a:t>Máy tính thông báo khởi động lại một cách bất thường</a:t>
            </a:r>
            <a:endParaRPr lang="en-US"/>
          </a:p>
        </p:txBody>
      </p:sp>
    </p:spTree>
    <p:extLst>
      <p:ext uri="{BB962C8B-B14F-4D97-AF65-F5344CB8AC3E}">
        <p14:creationId xmlns:p14="http://schemas.microsoft.com/office/powerpoint/2010/main" val="1292097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smtClean="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412804" y="269277"/>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endParaRPr lang="en-US" sz="2400">
              <a:latin typeface="Times New Roman" panose="02020603050405020304" pitchFamily="18" charset="0"/>
              <a:cs typeface="Times New Roman" panose="02020603050405020304" pitchFamily="18" charset="0"/>
            </a:endParaRPr>
          </a:p>
        </p:txBody>
      </p:sp>
      <p:sp>
        <p:nvSpPr>
          <p:cNvPr id="24" name="Round Diagonal Corner Rectangle 23"/>
          <p:cNvSpPr/>
          <p:nvPr/>
        </p:nvSpPr>
        <p:spPr>
          <a:xfrm>
            <a:off x="-12662" y="833175"/>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kể tên một phần mềm. Nếu không có phần cứng thì phần mềm đó có thực hiện được chức năng của mình không?</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412804" y="269277"/>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 y="695244"/>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a:t>
            </a:r>
            <a:r>
              <a:rPr lang="en-US" sz="2800" smtClean="0">
                <a:latin typeface="Times New Roman" panose="02020603050405020304" pitchFamily="18" charset="0"/>
                <a:cs typeface="Times New Roman" panose="02020603050405020304" pitchFamily="18" charset="0"/>
              </a:rPr>
              <a:t>mềm </a:t>
            </a:r>
            <a:r>
              <a:rPr lang="en-US" sz="2800">
                <a:latin typeface="Times New Roman" panose="02020603050405020304" pitchFamily="18" charset="0"/>
                <a:cs typeface="Times New Roman" panose="02020603050405020304" pitchFamily="18" charset="0"/>
              </a:rPr>
              <a:t>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Tắt máy không đúng cách, mở quá nhiều ứng dụng, vào các trang web có virus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10244" descr="23"/>
          <p:cNvPicPr>
            <a:picLocks noChangeAspect="1"/>
          </p:cNvPicPr>
          <p:nvPr/>
        </p:nvPicPr>
        <p:blipFill>
          <a:blip r:embed="rId2"/>
          <a:stretch>
            <a:fillRect/>
          </a:stretch>
        </p:blipFill>
        <p:spPr>
          <a:xfrm>
            <a:off x="2084070" y="-2585"/>
            <a:ext cx="5199961" cy="5146085"/>
          </a:xfrm>
          <a:prstGeom prst="rect">
            <a:avLst/>
          </a:prstGeom>
          <a:noFill/>
          <a:ln w="9525">
            <a:noFill/>
          </a:ln>
        </p:spPr>
      </p:pic>
      <p:sp>
        <p:nvSpPr>
          <p:cNvPr id="40" name="文本框 10248"/>
          <p:cNvSpPr txBox="1"/>
          <p:nvPr/>
        </p:nvSpPr>
        <p:spPr>
          <a:xfrm>
            <a:off x="3349962" y="981326"/>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87726085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715155"/>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smtClean="0">
                <a:solidFill>
                  <a:schemeClr val="accent5">
                    <a:lumMod val="75000"/>
                  </a:schemeClr>
                </a:solidFill>
                <a:latin typeface="Times New Roman" pitchFamily="18" charset="0"/>
                <a:cs typeface="Times New Roman" pitchFamily="18" charset="0"/>
              </a:rPr>
              <a:t>Cách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chơi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chiếu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khi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đọc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xong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2 </a:t>
            </a:r>
            <a:r>
              <a:rPr lang="en-US" altLang="zh-CN" sz="1900" b="1" kern="0" dirty="0" err="1" smtClean="0">
                <a:solidFill>
                  <a:schemeClr val="accent5">
                    <a:lumMod val="75000"/>
                  </a:schemeClr>
                </a:solidFill>
                <a:latin typeface="Times New Roman" pitchFamily="18" charset="0"/>
                <a:cs typeface="Times New Roman" pitchFamily="18" charset="0"/>
              </a:rPr>
              <a:t>lượt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nào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giơ</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tay</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nhanh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nhất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đúng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1 </a:t>
            </a:r>
            <a:r>
              <a:rPr lang="en-US" altLang="zh-CN" sz="1900" b="1" kern="0" dirty="0" err="1" smtClean="0">
                <a:solidFill>
                  <a:schemeClr val="accent5">
                    <a:lumMod val="75000"/>
                  </a:schemeClr>
                </a:solidFill>
                <a:latin typeface="Times New Roman" pitchFamily="18" charset="0"/>
                <a:cs typeface="Times New Roman" pitchFamily="18" charset="0"/>
              </a:rPr>
              <a:t>phần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thưởng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các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còn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lại</a:t>
            </a:r>
            <a:r>
              <a:rPr lang="en-US" altLang="zh-CN" sz="1900" b="1" kern="0" dirty="0" smtClean="0">
                <a:solidFill>
                  <a:schemeClr val="accent5">
                    <a:lumMod val="75000"/>
                  </a:schemeClr>
                </a:solidFill>
                <a:latin typeface="Times New Roman" pitchFamily="18" charset="0"/>
                <a:cs typeface="Times New Roman" pitchFamily="18" charset="0"/>
              </a:rPr>
              <a:t>.</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a:t>
            </a:r>
            <a:r>
              <a:rPr lang="en-US" sz="2000" b="1">
                <a:solidFill>
                  <a:srgbClr val="0070C0"/>
                </a:solidFill>
                <a:latin typeface="Times New Roman" panose="02020603050405020304" pitchFamily="18" charset="0"/>
                <a:cs typeface="Times New Roman" panose="02020603050405020304" pitchFamily="18" charset="0"/>
              </a:rPr>
              <a:t>ở </a:t>
            </a:r>
            <a:r>
              <a:rPr lang="en-US" sz="2000" b="1" smtClean="0">
                <a:solidFill>
                  <a:srgbClr val="0070C0"/>
                </a:solidFill>
                <a:latin typeface="Times New Roman" panose="02020603050405020304" pitchFamily="18" charset="0"/>
                <a:cs typeface="Times New Roman" panose="02020603050405020304" pitchFamily="18" charset="0"/>
              </a:rPr>
              <a:t>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a:t>
            </a:r>
            <a:r>
              <a:rPr lang="en-US" sz="2000" b="1" dirty="0" smtClean="0">
                <a:solidFill>
                  <a:srgbClr val="C00000"/>
                </a:solidFill>
                <a:latin typeface="Comic Sans MS" pitchFamily="66" charset="0"/>
                <a:cs typeface="Times New Roman" panose="02020603050405020304" pitchFamily="18" charset="0"/>
              </a:rPr>
              <a:t>PHẦN CỨNG VÀ PHẦN MỀM</a:t>
            </a:r>
            <a:r>
              <a:rPr lang="en-US" sz="1600" b="1" dirty="0">
                <a:solidFill>
                  <a:srgbClr val="C00000"/>
                </a:solidFill>
                <a:latin typeface="Comic Sans MS" pitchFamily="66" charset="0"/>
              </a:rPr>
              <a:t/>
            </a:r>
            <a:br>
              <a:rPr lang="en-US" sz="1600" b="1" dirty="0">
                <a:solidFill>
                  <a:srgbClr val="C00000"/>
                </a:solidFill>
                <a:latin typeface="Comic Sans MS" pitchFamily="66" charset="0"/>
              </a:rPr>
            </a:b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2: </a:t>
            </a:r>
            <a:r>
              <a:rPr lang="en-US" sz="2000" b="1"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Phần</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mềm máy tính</a:t>
            </a:r>
            <a: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303195" y="1350819"/>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smtClean="0">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5865</TotalTime>
  <Words>740</Words>
  <Application>Microsoft Office PowerPoint</Application>
  <PresentationFormat>On-screen Show (16:9)</PresentationFormat>
  <Paragraphs>70</Paragraphs>
  <Slides>29</Slides>
  <Notes>1</Notes>
  <HiddenSlides>0</HiddenSlides>
  <MMClips>3</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268</cp:revision>
  <dcterms:created xsi:type="dcterms:W3CDTF">2017-06-11T12:45:34Z</dcterms:created>
  <dcterms:modified xsi:type="dcterms:W3CDTF">2023-06-11T09:45:55Z</dcterms:modified>
</cp:coreProperties>
</file>