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738" r:id="rId4"/>
    <p:sldMasterId id="2147483751" r:id="rId5"/>
  </p:sldMasterIdLst>
  <p:notesMasterIdLst>
    <p:notesMasterId r:id="rId32"/>
  </p:notesMasterIdLst>
  <p:sldIdLst>
    <p:sldId id="257" r:id="rId6"/>
    <p:sldId id="293" r:id="rId7"/>
    <p:sldId id="283" r:id="rId8"/>
    <p:sldId id="321" r:id="rId9"/>
    <p:sldId id="339" r:id="rId10"/>
    <p:sldId id="341" r:id="rId11"/>
    <p:sldId id="287" r:id="rId12"/>
    <p:sldId id="260" r:id="rId13"/>
    <p:sldId id="294" r:id="rId14"/>
    <p:sldId id="337" r:id="rId15"/>
    <p:sldId id="342" r:id="rId16"/>
    <p:sldId id="268" r:id="rId17"/>
    <p:sldId id="315" r:id="rId18"/>
    <p:sldId id="344" r:id="rId19"/>
    <p:sldId id="345" r:id="rId20"/>
    <p:sldId id="295" r:id="rId21"/>
    <p:sldId id="297" r:id="rId22"/>
    <p:sldId id="338" r:id="rId23"/>
    <p:sldId id="306" r:id="rId24"/>
    <p:sldId id="267" r:id="rId25"/>
    <p:sldId id="324" r:id="rId26"/>
    <p:sldId id="323" r:id="rId27"/>
    <p:sldId id="325" r:id="rId28"/>
    <p:sldId id="329" r:id="rId29"/>
    <p:sldId id="310" r:id="rId30"/>
    <p:sldId id="280" r:id="rId31"/>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D8FF"/>
    <a:srgbClr val="FF3399"/>
    <a:srgbClr val="79DCFF"/>
    <a:srgbClr val="B3EBFF"/>
    <a:srgbClr val="D1F3FF"/>
    <a:srgbClr val="CCFF66"/>
    <a:srgbClr val="FFCC99"/>
    <a:srgbClr val="FFFFFF"/>
    <a:srgbClr val="E1F7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5" autoAdjust="0"/>
    <p:restoredTop sz="94747" autoAdjust="0"/>
  </p:normalViewPr>
  <p:slideViewPr>
    <p:cSldViewPr snapToGrid="0" showGuides="1">
      <p:cViewPr>
        <p:scale>
          <a:sx n="120" d="100"/>
          <a:sy n="120" d="100"/>
        </p:scale>
        <p:origin x="1230" y="540"/>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56"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18/06/23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xfrm>
            <a:off x="381000" y="685800"/>
            <a:ext cx="6096000" cy="3429000"/>
          </a:xfrm>
        </p:spPr>
      </p:sp>
      <p:sp>
        <p:nvSpPr>
          <p:cNvPr id="86019" name="文本占位符 860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25</a:t>
            </a:fld>
            <a:endParaRPr lang="zh-CN" altLang="en-US" dirty="0">
              <a:solidFill>
                <a:prstClr val="black"/>
              </a:solidFill>
            </a:endParaRPr>
          </a:p>
        </p:txBody>
      </p:sp>
    </p:spTree>
    <p:extLst>
      <p:ext uri="{BB962C8B-B14F-4D97-AF65-F5344CB8AC3E}">
        <p14:creationId xmlns:p14="http://schemas.microsoft.com/office/powerpoint/2010/main" val="405766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2023/6/18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2023/6/18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2023/6/18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2023/6/18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2023/6/18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18/06/23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18/06/23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18/06/23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18/06/23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18/06/23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18/06/23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18/06/23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2023/6/18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18/06/23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18/06/23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18/06/23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18/06/23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49757" tIns="24878" rIns="49757" bIns="24878"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22" y="2701621"/>
            <a:ext cx="6858130" cy="1241863"/>
          </a:xfrm>
          <a:prstGeom prst="rect">
            <a:avLst/>
          </a:prstGeom>
        </p:spPr>
        <p:txBody>
          <a:bodyPr lIns="49757" tIns="24878" rIns="49757" bIns="24878"/>
          <a:lstStyle>
            <a:lvl1pPr marL="0" indent="0" algn="ctr">
              <a:buNone/>
              <a:defRPr sz="1800"/>
            </a:lvl1pPr>
            <a:lvl2pPr marL="342424" indent="0" algn="ctr">
              <a:buNone/>
              <a:defRPr sz="1500"/>
            </a:lvl2pPr>
            <a:lvl3pPr marL="684847" indent="0" algn="ctr">
              <a:buNone/>
              <a:defRPr sz="1300"/>
            </a:lvl3pPr>
            <a:lvl4pPr marL="1027271" indent="0" algn="ctr">
              <a:buNone/>
              <a:defRPr sz="1200"/>
            </a:lvl4pPr>
            <a:lvl5pPr marL="1369348" indent="0" algn="ctr">
              <a:buNone/>
              <a:defRPr sz="1200"/>
            </a:lvl5pPr>
            <a:lvl6pPr marL="1711771" indent="0" algn="ctr">
              <a:buNone/>
              <a:defRPr sz="1200"/>
            </a:lvl6pPr>
            <a:lvl7pPr marL="2054195" indent="0" algn="ctr">
              <a:buNone/>
              <a:defRPr sz="1200"/>
            </a:lvl7pPr>
            <a:lvl8pPr marL="2396619" indent="0" algn="ctr">
              <a:buNone/>
              <a:defRPr sz="1200"/>
            </a:lvl8pPr>
            <a:lvl9pPr marL="2739043" indent="0" algn="ctr">
              <a:buNone/>
              <a:defRPr sz="12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3871845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
        <p:nvSpPr>
          <p:cNvPr id="3" name="内容占位符 2"/>
          <p:cNvSpPr>
            <a:spLocks noGrp="1"/>
          </p:cNvSpPr>
          <p:nvPr>
            <p:ph idx="1"/>
          </p:nvPr>
        </p:nvSpPr>
        <p:spPr>
          <a:xfrm>
            <a:off x="249170" y="868596"/>
            <a:ext cx="4485050" cy="2456885"/>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538707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2" y="1282346"/>
            <a:ext cx="7886849" cy="2139624"/>
          </a:xfrm>
          <a:prstGeom prst="rect">
            <a:avLst/>
          </a:prstGeom>
        </p:spPr>
        <p:txBody>
          <a:bodyPr lIns="49757" tIns="24878" rIns="49757" bIns="24878"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902" y="3442213"/>
            <a:ext cx="7886849" cy="1125178"/>
          </a:xfrm>
          <a:prstGeom prst="rect">
            <a:avLst/>
          </a:prstGeom>
        </p:spPr>
        <p:txBody>
          <a:bodyPr lIns="49757" tIns="24878" rIns="49757" bIns="24878"/>
          <a:lstStyle>
            <a:lvl1pPr marL="0" indent="0">
              <a:buNone/>
              <a:defRPr sz="1800">
                <a:solidFill>
                  <a:schemeClr val="tx1">
                    <a:tint val="75000"/>
                  </a:schemeClr>
                </a:solidFill>
              </a:defRPr>
            </a:lvl1pPr>
            <a:lvl2pPr marL="342424" indent="0">
              <a:buNone/>
              <a:defRPr sz="1500">
                <a:solidFill>
                  <a:schemeClr val="tx1">
                    <a:tint val="75000"/>
                  </a:schemeClr>
                </a:solidFill>
              </a:defRPr>
            </a:lvl2pPr>
            <a:lvl3pPr marL="684847" indent="0">
              <a:buNone/>
              <a:defRPr sz="1300">
                <a:solidFill>
                  <a:schemeClr val="tx1">
                    <a:tint val="75000"/>
                  </a:schemeClr>
                </a:solidFill>
              </a:defRPr>
            </a:lvl3pPr>
            <a:lvl4pPr marL="1027271" indent="0">
              <a:buNone/>
              <a:defRPr sz="1200">
                <a:solidFill>
                  <a:schemeClr val="tx1">
                    <a:tint val="75000"/>
                  </a:schemeClr>
                </a:solidFill>
              </a:defRPr>
            </a:lvl4pPr>
            <a:lvl5pPr marL="1369348" indent="0">
              <a:buNone/>
              <a:defRPr sz="1200">
                <a:solidFill>
                  <a:schemeClr val="tx1">
                    <a:tint val="75000"/>
                  </a:schemeClr>
                </a:solidFill>
              </a:defRPr>
            </a:lvl5pPr>
            <a:lvl6pPr marL="1711771" indent="0">
              <a:buNone/>
              <a:defRPr sz="1200">
                <a:solidFill>
                  <a:schemeClr val="tx1">
                    <a:tint val="75000"/>
                  </a:schemeClr>
                </a:solidFill>
              </a:defRPr>
            </a:lvl6pPr>
            <a:lvl7pPr marL="2054195" indent="0">
              <a:buNone/>
              <a:defRPr sz="1200">
                <a:solidFill>
                  <a:schemeClr val="tx1">
                    <a:tint val="75000"/>
                  </a:schemeClr>
                </a:solidFill>
              </a:defRPr>
            </a:lvl7pPr>
            <a:lvl8pPr marL="2396619" indent="0">
              <a:buNone/>
              <a:defRPr sz="1200">
                <a:solidFill>
                  <a:schemeClr val="tx1">
                    <a:tint val="75000"/>
                  </a:schemeClr>
                </a:solidFill>
              </a:defRPr>
            </a:lvl8pPr>
            <a:lvl9pPr marL="2739043" indent="0">
              <a:buNone/>
              <a:defRPr sz="1200">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34385066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62" y="1369264"/>
            <a:ext cx="3886273" cy="3263613"/>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241" y="1369264"/>
            <a:ext cx="3886273" cy="3263613"/>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9798704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6" y="273853"/>
            <a:ext cx="7886849" cy="994206"/>
          </a:xfrm>
          <a:prstGeom prst="rect">
            <a:avLst/>
          </a:prstGeom>
        </p:spPr>
        <p:txBody>
          <a:bodyPr lIns="49757" tIns="24878" rIns="49757" bIns="24878"/>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101" y="1333876"/>
            <a:ext cx="3655249"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smtClean="0"/>
              <a:t>单击此处编辑母版文本样式</a:t>
            </a:r>
          </a:p>
        </p:txBody>
      </p:sp>
      <p:sp>
        <p:nvSpPr>
          <p:cNvPr id="4" name="内容占位符 3"/>
          <p:cNvSpPr>
            <a:spLocks noGrp="1"/>
          </p:cNvSpPr>
          <p:nvPr>
            <p:ph sz="half" idx="2"/>
          </p:nvPr>
        </p:nvSpPr>
        <p:spPr>
          <a:xfrm>
            <a:off x="890101" y="1999104"/>
            <a:ext cx="3655249" cy="2643301"/>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95" y="1333876"/>
            <a:ext cx="3673251"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smtClean="0"/>
              <a:t>单击此处编辑母版文本样式</a:t>
            </a:r>
          </a:p>
        </p:txBody>
      </p:sp>
      <p:sp>
        <p:nvSpPr>
          <p:cNvPr id="6" name="内容占位符 5"/>
          <p:cNvSpPr>
            <a:spLocks noGrp="1"/>
          </p:cNvSpPr>
          <p:nvPr>
            <p:ph sz="quarter" idx="4"/>
          </p:nvPr>
        </p:nvSpPr>
        <p:spPr>
          <a:xfrm>
            <a:off x="4692795" y="1999104"/>
            <a:ext cx="3673251" cy="2643301"/>
          </a:xfrm>
          <a:prstGeom prst="rect">
            <a:avLst/>
          </a:prstGeo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599220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2023/6/18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Tree>
    <p:extLst>
      <p:ext uri="{BB962C8B-B14F-4D97-AF65-F5344CB8AC3E}">
        <p14:creationId xmlns:p14="http://schemas.microsoft.com/office/powerpoint/2010/main" val="23611104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6010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57" tIns="24878" rIns="49757" bIns="24878"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465" y="740595"/>
            <a:ext cx="4629238" cy="3655341"/>
          </a:xfrm>
          <a:prstGeom prst="rect">
            <a:avLst/>
          </a:prstGeom>
        </p:spPr>
        <p:txBody>
          <a:bodyPr lIns="49757" tIns="24878" rIns="49757" bIns="24878"/>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53" y="1543105"/>
            <a:ext cx="2949233" cy="2858787"/>
          </a:xfrm>
          <a:prstGeom prst="rect">
            <a:avLst/>
          </a:prstGeom>
        </p:spPr>
        <p:txBody>
          <a:bodyPr lIns="49757" tIns="24878" rIns="49757" bIns="24878"/>
          <a:lstStyle>
            <a:lvl1pPr marL="0" indent="0">
              <a:buNone/>
              <a:defRPr sz="1200"/>
            </a:lvl1pPr>
            <a:lvl2pPr marL="342424" indent="0">
              <a:buNone/>
              <a:defRPr sz="1000"/>
            </a:lvl2pPr>
            <a:lvl3pPr marL="684847" indent="0">
              <a:buNone/>
              <a:defRPr sz="900"/>
            </a:lvl3pPr>
            <a:lvl4pPr marL="1027271" indent="0">
              <a:buNone/>
              <a:defRPr sz="700"/>
            </a:lvl4pPr>
            <a:lvl5pPr marL="1369348" indent="0">
              <a:buNone/>
              <a:defRPr sz="700"/>
            </a:lvl5pPr>
            <a:lvl6pPr marL="1711771" indent="0">
              <a:buNone/>
              <a:defRPr sz="700"/>
            </a:lvl6pPr>
            <a:lvl7pPr marL="2054195" indent="0">
              <a:buNone/>
              <a:defRPr sz="700"/>
            </a:lvl7pPr>
            <a:lvl8pPr marL="2396619" indent="0">
              <a:buNone/>
              <a:defRPr sz="700"/>
            </a:lvl8pPr>
            <a:lvl9pPr marL="2739043" indent="0">
              <a:buNone/>
              <a:defRPr sz="700"/>
            </a:lvl9pPr>
          </a:lstStyle>
          <a:p>
            <a:pPr lvl="0"/>
            <a:r>
              <a:rPr lang="zh-CN" altLang="en-US" smtClean="0"/>
              <a:t>单击此处编辑母版文本样式</a:t>
            </a:r>
          </a:p>
        </p:txBody>
      </p:sp>
    </p:spTree>
    <p:extLst>
      <p:ext uri="{BB962C8B-B14F-4D97-AF65-F5344CB8AC3E}">
        <p14:creationId xmlns:p14="http://schemas.microsoft.com/office/powerpoint/2010/main" val="9746125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6" y="342912"/>
            <a:ext cx="3124071" cy="1200190"/>
          </a:xfrm>
          <a:prstGeom prst="rect">
            <a:avLst/>
          </a:prstGeom>
        </p:spPr>
        <p:txBody>
          <a:bodyPr lIns="49757" tIns="24878" rIns="49757" bIns="24878"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465" y="342912"/>
            <a:ext cx="4629238" cy="4053023"/>
          </a:xfrm>
          <a:prstGeom prst="rect">
            <a:avLst/>
          </a:prstGeom>
        </p:spPr>
        <p:txBody>
          <a:bodyPr lIns="49757" tIns="24878" rIns="49757" bIns="24878"/>
          <a:lstStyle>
            <a:lvl1pPr marL="0" indent="0">
              <a:buNone/>
              <a:defRPr sz="2400"/>
            </a:lvl1pPr>
            <a:lvl2pPr marL="342424" indent="0">
              <a:buNone/>
              <a:defRPr sz="2100"/>
            </a:lvl2pPr>
            <a:lvl3pPr marL="684847" indent="0">
              <a:buNone/>
              <a:defRPr sz="1800"/>
            </a:lvl3pPr>
            <a:lvl4pPr marL="1027271" indent="0">
              <a:buNone/>
              <a:defRPr sz="1500"/>
            </a:lvl4pPr>
            <a:lvl5pPr marL="1369348" indent="0">
              <a:buNone/>
              <a:defRPr sz="1500"/>
            </a:lvl5pPr>
            <a:lvl6pPr marL="1711771" indent="0">
              <a:buNone/>
              <a:defRPr sz="1500"/>
            </a:lvl6pPr>
            <a:lvl7pPr marL="2054195" indent="0">
              <a:buNone/>
              <a:defRPr sz="1500"/>
            </a:lvl7pPr>
            <a:lvl8pPr marL="2396619" indent="0">
              <a:buNone/>
              <a:defRPr sz="1500"/>
            </a:lvl8pPr>
            <a:lvl9pPr marL="2739043" indent="0">
              <a:buNone/>
              <a:defRPr sz="1500"/>
            </a:lvl9pPr>
          </a:lstStyle>
          <a:p>
            <a:endParaRPr lang="zh-CN" altLang="en-US"/>
          </a:p>
        </p:txBody>
      </p:sp>
      <p:sp>
        <p:nvSpPr>
          <p:cNvPr id="4" name="文本占位符 3"/>
          <p:cNvSpPr>
            <a:spLocks noGrp="1"/>
          </p:cNvSpPr>
          <p:nvPr>
            <p:ph type="body" sz="half" idx="2"/>
          </p:nvPr>
        </p:nvSpPr>
        <p:spPr>
          <a:xfrm>
            <a:off x="629856" y="1543105"/>
            <a:ext cx="3124071" cy="2858787"/>
          </a:xfrm>
          <a:prstGeom prst="rect">
            <a:avLst/>
          </a:prstGeom>
        </p:spPr>
        <p:txBody>
          <a:bodyPr lIns="49757" tIns="24878" rIns="49757" bIns="24878"/>
          <a:lstStyle>
            <a:lvl1pPr marL="0" indent="0">
              <a:buNone/>
              <a:defRPr sz="1500"/>
            </a:lvl1pPr>
            <a:lvl2pPr marL="342424" indent="0">
              <a:buNone/>
              <a:defRPr sz="1300"/>
            </a:lvl2pPr>
            <a:lvl3pPr marL="684847" indent="0">
              <a:buNone/>
              <a:defRPr sz="1200"/>
            </a:lvl3pPr>
            <a:lvl4pPr marL="1027271" indent="0">
              <a:buNone/>
              <a:defRPr sz="1000"/>
            </a:lvl4pPr>
            <a:lvl5pPr marL="1369348" indent="0">
              <a:buNone/>
              <a:defRPr sz="1000"/>
            </a:lvl5pPr>
            <a:lvl6pPr marL="1711771" indent="0">
              <a:buNone/>
              <a:defRPr sz="1000"/>
            </a:lvl6pPr>
            <a:lvl7pPr marL="2054195" indent="0">
              <a:buNone/>
              <a:defRPr sz="1000"/>
            </a:lvl7pPr>
            <a:lvl8pPr marL="2396619" indent="0">
              <a:buNone/>
              <a:defRPr sz="1000"/>
            </a:lvl8pPr>
            <a:lvl9pPr marL="2739043"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1367070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474925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57" tIns="24878" rIns="49757" bIns="24878"/>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598487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57" tIns="24878" rIns="49757" bIns="24878"/>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62" y="1369264"/>
            <a:ext cx="3886273" cy="3263613"/>
          </a:xfr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29241" y="1369264"/>
            <a:ext cx="3886273" cy="1574059"/>
          </a:xfr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29241" y="3057627"/>
            <a:ext cx="3886273" cy="1575250"/>
          </a:xfrm>
        </p:spPr>
        <p:txBody>
          <a:bodyPr lIns="49757" tIns="24878" rIns="49757" bIns="2487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540802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18/06/2023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2" y="-12917"/>
            <a:ext cx="9165771" cy="5290785"/>
            <a:chOff x="-29028" y="0"/>
            <a:chExt cx="12221028" cy="7054380"/>
          </a:xfrm>
        </p:grpSpPr>
        <p:pic>
          <p:nvPicPr>
            <p:cNvPr id="8" name="Picture 7"/>
            <p:cNvPicPr>
              <a:picLocks noChangeAspect="1"/>
            </p:cNvPicPr>
            <p:nvPr/>
          </p:nvPicPr>
          <p:blipFill rotWithShape="1">
            <a:blip r:embed="rId2"/>
            <a:srcRect l="9721"/>
            <a:stretch/>
          </p:blipFill>
          <p:spPr>
            <a:xfrm>
              <a:off x="-29028" y="0"/>
              <a:ext cx="12221028" cy="7054380"/>
            </a:xfrm>
            <a:prstGeom prst="rect">
              <a:avLst/>
            </a:prstGeom>
          </p:spPr>
        </p:pic>
        <p:grpSp>
          <p:nvGrpSpPr>
            <p:cNvPr id="9" name="Group 8"/>
            <p:cNvGrpSpPr/>
            <p:nvPr/>
          </p:nvGrpSpPr>
          <p:grpSpPr>
            <a:xfrm>
              <a:off x="7045160" y="3839994"/>
              <a:ext cx="3270049" cy="647652"/>
              <a:chOff x="7045160" y="3839994"/>
              <a:chExt cx="3270049" cy="647652"/>
            </a:xfrm>
          </p:grpSpPr>
          <p:sp>
            <p:nvSpPr>
              <p:cNvPr id="10" name="Rounded Rectangle 9"/>
              <p:cNvSpPr/>
              <p:nvPr/>
            </p:nvSpPr>
            <p:spPr>
              <a:xfrm rot="21089594">
                <a:off x="7045160" y="3851771"/>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1" name="Rounded Rectangle 10"/>
              <p:cNvSpPr/>
              <p:nvPr/>
            </p:nvSpPr>
            <p:spPr>
              <a:xfrm rot="1079854">
                <a:off x="8681648" y="3924583"/>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2" name="Rounded Rectangle 11"/>
              <p:cNvSpPr/>
              <p:nvPr/>
            </p:nvSpPr>
            <p:spPr>
              <a:xfrm rot="20999673">
                <a:off x="10177227" y="3839994"/>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3" name="Rounded Rectangle 12"/>
              <p:cNvSpPr/>
              <p:nvPr/>
            </p:nvSpPr>
            <p:spPr>
              <a:xfrm rot="1030604">
                <a:off x="10162266" y="4434662"/>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grpSp>
      <p:sp>
        <p:nvSpPr>
          <p:cNvPr id="14" name="Oval 13"/>
          <p:cNvSpPr/>
          <p:nvPr userDrawn="1"/>
        </p:nvSpPr>
        <p:spPr>
          <a:xfrm>
            <a:off x="6719338" y="2140567"/>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Rectangle 14"/>
          <p:cNvSpPr/>
          <p:nvPr userDrawn="1"/>
        </p:nvSpPr>
        <p:spPr>
          <a:xfrm>
            <a:off x="7320219" y="1763720"/>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6" name="Isosceles Triangle 15"/>
          <p:cNvSpPr/>
          <p:nvPr userDrawn="1"/>
        </p:nvSpPr>
        <p:spPr>
          <a:xfrm>
            <a:off x="6310568" y="1635741"/>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7" name="Parallelogram 16"/>
          <p:cNvSpPr/>
          <p:nvPr userDrawn="1"/>
        </p:nvSpPr>
        <p:spPr>
          <a:xfrm>
            <a:off x="5657077" y="1650519"/>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8" name="Heart 17"/>
          <p:cNvSpPr/>
          <p:nvPr userDrawn="1"/>
        </p:nvSpPr>
        <p:spPr>
          <a:xfrm>
            <a:off x="7921099" y="1600009"/>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2738444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p:blipFill>
        <p:spPr>
          <a:xfrm>
            <a:off x="3992745" y="1218745"/>
            <a:ext cx="5151257" cy="3819554"/>
          </a:xfrm>
          <a:prstGeom prst="rect">
            <a:avLst/>
          </a:prstGeom>
        </p:spPr>
      </p:pic>
    </p:spTree>
    <p:extLst>
      <p:ext uri="{BB962C8B-B14F-4D97-AF65-F5344CB8AC3E}">
        <p14:creationId xmlns:p14="http://schemas.microsoft.com/office/powerpoint/2010/main" val="734361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18/06/2023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0" y="3"/>
            <a:ext cx="9201150" cy="5165623"/>
            <a:chOff x="0" y="-29497"/>
            <a:chExt cx="12268200" cy="6887497"/>
          </a:xfrm>
        </p:grpSpPr>
        <p:pic>
          <p:nvPicPr>
            <p:cNvPr id="8" name="Picture 7"/>
            <p:cNvPicPr>
              <a:picLocks noChangeAspect="1"/>
            </p:cNvPicPr>
            <p:nvPr/>
          </p:nvPicPr>
          <p:blipFill rotWithShape="1">
            <a:blip r:embed="rId2"/>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sp>
        <p:nvSpPr>
          <p:cNvPr id="11" name="Oval 10"/>
          <p:cNvSpPr/>
          <p:nvPr userDrawn="1"/>
        </p:nvSpPr>
        <p:spPr>
          <a:xfrm>
            <a:off x="7180320" y="1974633"/>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2" name="Rectangle 11"/>
          <p:cNvSpPr/>
          <p:nvPr userDrawn="1"/>
        </p:nvSpPr>
        <p:spPr>
          <a:xfrm>
            <a:off x="7420740" y="1300377"/>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3" name="Isosceles Triangle 12"/>
          <p:cNvSpPr/>
          <p:nvPr userDrawn="1"/>
        </p:nvSpPr>
        <p:spPr>
          <a:xfrm>
            <a:off x="6649981" y="1306095"/>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4" name="Parallelogram 13"/>
          <p:cNvSpPr/>
          <p:nvPr userDrawn="1"/>
        </p:nvSpPr>
        <p:spPr>
          <a:xfrm>
            <a:off x="6471282" y="2098457"/>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Heart 14"/>
          <p:cNvSpPr/>
          <p:nvPr userDrawn="1"/>
        </p:nvSpPr>
        <p:spPr>
          <a:xfrm>
            <a:off x="8040676" y="1712694"/>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37171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2023/6/18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18/06/2023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73369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67" indent="0">
              <a:buNone/>
              <a:defRPr sz="1500">
                <a:solidFill>
                  <a:schemeClr val="tx1">
                    <a:tint val="75000"/>
                  </a:schemeClr>
                </a:solidFill>
              </a:defRPr>
            </a:lvl2pPr>
            <a:lvl3pPr marL="685734" indent="0">
              <a:buNone/>
              <a:defRPr sz="1400">
                <a:solidFill>
                  <a:schemeClr val="tx1">
                    <a:tint val="75000"/>
                  </a:schemeClr>
                </a:solidFill>
              </a:defRPr>
            </a:lvl3pPr>
            <a:lvl4pPr marL="1028599" indent="0">
              <a:buNone/>
              <a:defRPr sz="1200">
                <a:solidFill>
                  <a:schemeClr val="tx1">
                    <a:tint val="75000"/>
                  </a:schemeClr>
                </a:solidFill>
              </a:defRPr>
            </a:lvl4pPr>
            <a:lvl5pPr marL="1371466" indent="0">
              <a:buNone/>
              <a:defRPr sz="1200">
                <a:solidFill>
                  <a:schemeClr val="tx1">
                    <a:tint val="75000"/>
                  </a:schemeClr>
                </a:solidFill>
              </a:defRPr>
            </a:lvl5pPr>
            <a:lvl6pPr marL="1714332" indent="0">
              <a:buNone/>
              <a:defRPr sz="1200">
                <a:solidFill>
                  <a:schemeClr val="tx1">
                    <a:tint val="75000"/>
                  </a:schemeClr>
                </a:solidFill>
              </a:defRPr>
            </a:lvl6pPr>
            <a:lvl7pPr marL="2057199" indent="0">
              <a:buNone/>
              <a:defRPr sz="1200">
                <a:solidFill>
                  <a:schemeClr val="tx1">
                    <a:tint val="75000"/>
                  </a:schemeClr>
                </a:solidFill>
              </a:defRPr>
            </a:lvl7pPr>
            <a:lvl8pPr marL="2400066" indent="0">
              <a:buNone/>
              <a:defRPr sz="1200">
                <a:solidFill>
                  <a:schemeClr val="tx1">
                    <a:tint val="75000"/>
                  </a:schemeClr>
                </a:solidFill>
              </a:defRPr>
            </a:lvl8pPr>
            <a:lvl9pPr marL="274293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18/06/2023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80702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18/06/2023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800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4" name="Content Placeholder 3"/>
          <p:cNvSpPr>
            <a:spLocks noGrp="1"/>
          </p:cNvSpPr>
          <p:nvPr>
            <p:ph sz="half" idx="2"/>
          </p:nvPr>
        </p:nvSpPr>
        <p:spPr>
          <a:xfrm>
            <a:off x="629843" y="1878809"/>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9"/>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C69321-35DD-4BC7-953A-DC16A57A483D}" type="datetimeFigureOut">
              <a:rPr lang="en-GB" smtClean="0">
                <a:solidFill>
                  <a:prstClr val="black">
                    <a:tint val="75000"/>
                  </a:prstClr>
                </a:solidFill>
              </a:rPr>
              <a:pPr/>
              <a:t>18/06/2023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9026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C69321-35DD-4BC7-953A-DC16A57A483D}" type="datetimeFigureOut">
              <a:rPr lang="en-GB" smtClean="0">
                <a:solidFill>
                  <a:prstClr val="black">
                    <a:tint val="75000"/>
                  </a:prstClr>
                </a:solidFill>
              </a:rPr>
              <a:pPr/>
              <a:t>18/06/2023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98026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69321-35DD-4BC7-953A-DC16A57A483D}" type="datetimeFigureOut">
              <a:rPr lang="en-GB" smtClean="0">
                <a:solidFill>
                  <a:prstClr val="black">
                    <a:tint val="75000"/>
                  </a:prstClr>
                </a:solidFill>
              </a:rPr>
              <a:pPr/>
              <a:t>18/06/2023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0501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18/06/2023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301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867" indent="0">
              <a:buNone/>
              <a:defRPr sz="2100"/>
            </a:lvl2pPr>
            <a:lvl3pPr marL="685734" indent="0">
              <a:buNone/>
              <a:defRPr sz="1800"/>
            </a:lvl3pPr>
            <a:lvl4pPr marL="1028599" indent="0">
              <a:buNone/>
              <a:defRPr sz="1500"/>
            </a:lvl4pPr>
            <a:lvl5pPr marL="1371466" indent="0">
              <a:buNone/>
              <a:defRPr sz="1500"/>
            </a:lvl5pPr>
            <a:lvl6pPr marL="1714332" indent="0">
              <a:buNone/>
              <a:defRPr sz="1500"/>
            </a:lvl6pPr>
            <a:lvl7pPr marL="2057199" indent="0">
              <a:buNone/>
              <a:defRPr sz="1500"/>
            </a:lvl7pPr>
            <a:lvl8pPr marL="2400066" indent="0">
              <a:buNone/>
              <a:defRPr sz="1500"/>
            </a:lvl8pPr>
            <a:lvl9pPr marL="2742933"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18/06/2023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62750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18/06/2023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0380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7"/>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18/06/2023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511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2023/6/18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2023/6/18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2023/6/18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2023/6/18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2023/6/18</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2023/6/18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18/06/23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9" y="862"/>
            <a:ext cx="9142269" cy="5141776"/>
          </a:xfrm>
          <a:prstGeom prst="rect">
            <a:avLst/>
          </a:prstGeom>
          <a:noFill/>
          <a:ln w="9525">
            <a:noFill/>
          </a:ln>
        </p:spPr>
      </p:pic>
    </p:spTree>
    <p:extLst>
      <p:ext uri="{BB962C8B-B14F-4D97-AF65-F5344CB8AC3E}">
        <p14:creationId xmlns:p14="http://schemas.microsoft.com/office/powerpoint/2010/main" val="4563210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hf sldNum="0" hdr="0"/>
  <p:txStyles>
    <p:titleStyle>
      <a:lvl1pPr marL="0" lvl="0" indent="0" algn="ctr" defTabSz="816496"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797" lvl="0" indent="-305797" algn="l" defTabSz="816496"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424" lvl="1" indent="-255696" algn="l" defTabSz="816496"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360" lvl="2" indent="-203867" algn="l" defTabSz="816496"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781" lvl="3" indent="-20455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510" lvl="4" indent="-20386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313" lvl="5"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7096" lvl="6"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5879" lvl="7"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663" lvl="8"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568"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784" lvl="1"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568" lvl="2"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353" lvl="3"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137" lvl="4"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3920" lvl="5"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703" lvl="6"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490" lvl="7"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271" lvl="8"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68574" tIns="34287" rIns="68574" bIns="34287"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1" y="1369220"/>
            <a:ext cx="7886700" cy="3263504"/>
          </a:xfrm>
          <a:prstGeom prst="rect">
            <a:avLst/>
          </a:prstGeom>
        </p:spPr>
        <p:txBody>
          <a:bodyPr vert="horz" lIns="68574" tIns="34287" rIns="68574" bIns="3428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68574" tIns="34287" rIns="68574" bIns="34287" rtlCol="0" anchor="ctr"/>
          <a:lstStyle>
            <a:lvl1pPr algn="l">
              <a:defRPr sz="900">
                <a:solidFill>
                  <a:schemeClr val="tx1">
                    <a:tint val="75000"/>
                  </a:schemeClr>
                </a:solidFill>
              </a:defRPr>
            </a:lvl1pPr>
          </a:lstStyle>
          <a:p>
            <a:pPr defTabSz="685734"/>
            <a:fld id="{96C69321-35DD-4BC7-953A-DC16A57A483D}" type="datetimeFigureOut">
              <a:rPr lang="en-GB" smtClean="0">
                <a:solidFill>
                  <a:prstClr val="black">
                    <a:tint val="75000"/>
                  </a:prstClr>
                </a:solidFill>
              </a:rPr>
              <a:pPr defTabSz="685734"/>
              <a:t>18/06/2023</a:t>
            </a:fld>
            <a:endParaRPr lang="en-GB">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74" tIns="34287" rIns="68574" bIns="34287" rtlCol="0" anchor="ctr"/>
          <a:lstStyle>
            <a:lvl1pPr algn="ctr">
              <a:defRPr sz="900">
                <a:solidFill>
                  <a:schemeClr val="tx1">
                    <a:tint val="75000"/>
                  </a:schemeClr>
                </a:solidFill>
              </a:defRPr>
            </a:lvl1pPr>
          </a:lstStyle>
          <a:p>
            <a:pPr defTabSz="685734"/>
            <a:endParaRPr lang="en-GB">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74" tIns="34287" rIns="68574" bIns="34287" rtlCol="0" anchor="ctr"/>
          <a:lstStyle>
            <a:lvl1pPr algn="r">
              <a:defRPr sz="900">
                <a:solidFill>
                  <a:schemeClr val="tx1">
                    <a:tint val="75000"/>
                  </a:schemeClr>
                </a:solidFill>
              </a:defRPr>
            </a:lvl1pPr>
          </a:lstStyle>
          <a:p>
            <a:pPr defTabSz="685734"/>
            <a:fld id="{EDF5074B-1D8C-4FBF-B643-29DBF83DE07B}" type="slidenum">
              <a:rPr lang="en-GB" smtClean="0">
                <a:solidFill>
                  <a:prstClr val="black">
                    <a:tint val="75000"/>
                  </a:prstClr>
                </a:solidFill>
              </a:rPr>
              <a:pPr defTabSz="685734"/>
              <a:t>‹#›</a:t>
            </a:fld>
            <a:endParaRPr lang="en-GB">
              <a:solidFill>
                <a:prstClr val="black">
                  <a:tint val="75000"/>
                </a:prstClr>
              </a:solidFill>
            </a:endParaRPr>
          </a:p>
        </p:txBody>
      </p:sp>
    </p:spTree>
    <p:extLst>
      <p:ext uri="{BB962C8B-B14F-4D97-AF65-F5344CB8AC3E}">
        <p14:creationId xmlns:p14="http://schemas.microsoft.com/office/powerpoint/2010/main" val="288543371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l" defTabSz="68573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2" indent="-171432" algn="l" defTabSz="68573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9" indent="-171432" algn="l" defTabSz="68573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6" indent="-171432" algn="l" defTabSz="68573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7"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5"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34" rtl="0" eaLnBrk="1" latinLnBrk="0" hangingPunct="1">
        <a:defRPr sz="1400" kern="1200">
          <a:solidFill>
            <a:schemeClr val="tx1"/>
          </a:solidFill>
          <a:latin typeface="+mn-lt"/>
          <a:ea typeface="+mn-ea"/>
          <a:cs typeface="+mn-cs"/>
        </a:defRPr>
      </a:lvl1pPr>
      <a:lvl2pPr marL="342867" algn="l" defTabSz="685734" rtl="0" eaLnBrk="1" latinLnBrk="0" hangingPunct="1">
        <a:defRPr sz="1400" kern="1200">
          <a:solidFill>
            <a:schemeClr val="tx1"/>
          </a:solidFill>
          <a:latin typeface="+mn-lt"/>
          <a:ea typeface="+mn-ea"/>
          <a:cs typeface="+mn-cs"/>
        </a:defRPr>
      </a:lvl2pPr>
      <a:lvl3pPr marL="685734" algn="l" defTabSz="685734" rtl="0" eaLnBrk="1" latinLnBrk="0" hangingPunct="1">
        <a:defRPr sz="1400" kern="1200">
          <a:solidFill>
            <a:schemeClr val="tx1"/>
          </a:solidFill>
          <a:latin typeface="+mn-lt"/>
          <a:ea typeface="+mn-ea"/>
          <a:cs typeface="+mn-cs"/>
        </a:defRPr>
      </a:lvl3pPr>
      <a:lvl4pPr marL="1028599" algn="l" defTabSz="685734" rtl="0" eaLnBrk="1" latinLnBrk="0" hangingPunct="1">
        <a:defRPr sz="1400" kern="1200">
          <a:solidFill>
            <a:schemeClr val="tx1"/>
          </a:solidFill>
          <a:latin typeface="+mn-lt"/>
          <a:ea typeface="+mn-ea"/>
          <a:cs typeface="+mn-cs"/>
        </a:defRPr>
      </a:lvl4pPr>
      <a:lvl5pPr marL="1371466" algn="l" defTabSz="685734" rtl="0" eaLnBrk="1" latinLnBrk="0" hangingPunct="1">
        <a:defRPr sz="1400" kern="1200">
          <a:solidFill>
            <a:schemeClr val="tx1"/>
          </a:solidFill>
          <a:latin typeface="+mn-lt"/>
          <a:ea typeface="+mn-ea"/>
          <a:cs typeface="+mn-cs"/>
        </a:defRPr>
      </a:lvl5pPr>
      <a:lvl6pPr marL="1714332" algn="l" defTabSz="685734" rtl="0" eaLnBrk="1" latinLnBrk="0" hangingPunct="1">
        <a:defRPr sz="1400" kern="1200">
          <a:solidFill>
            <a:schemeClr val="tx1"/>
          </a:solidFill>
          <a:latin typeface="+mn-lt"/>
          <a:ea typeface="+mn-ea"/>
          <a:cs typeface="+mn-cs"/>
        </a:defRPr>
      </a:lvl6pPr>
      <a:lvl7pPr marL="2057199" algn="l" defTabSz="685734" rtl="0" eaLnBrk="1" latinLnBrk="0" hangingPunct="1">
        <a:defRPr sz="1400" kern="1200">
          <a:solidFill>
            <a:schemeClr val="tx1"/>
          </a:solidFill>
          <a:latin typeface="+mn-lt"/>
          <a:ea typeface="+mn-ea"/>
          <a:cs typeface="+mn-cs"/>
        </a:defRPr>
      </a:lvl7pPr>
      <a:lvl8pPr marL="2400066" algn="l" defTabSz="685734" rtl="0" eaLnBrk="1" latinLnBrk="0" hangingPunct="1">
        <a:defRPr sz="1400" kern="1200">
          <a:solidFill>
            <a:schemeClr val="tx1"/>
          </a:solidFill>
          <a:latin typeface="+mn-lt"/>
          <a:ea typeface="+mn-ea"/>
          <a:cs typeface="+mn-cs"/>
        </a:defRPr>
      </a:lvl8pPr>
      <a:lvl9pPr marL="2742933" algn="l" defTabSz="68573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5.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0.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1.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audio" Target="../media/audio1.wav"/><Relationship Id="rId4"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0202184">
            <a:off x="241186" y="571812"/>
            <a:ext cx="5220858" cy="2677628"/>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CHUYÊN ĐỀ MÔN TIN HỌC LỚP </a:t>
            </a:r>
            <a:r>
              <a:rPr lang="en-US" altLang="zh-CN" sz="2800" b="1" dirty="0" smtClean="0">
                <a:solidFill>
                  <a:schemeClr val="bg1"/>
                </a:solidFill>
                <a:latin typeface="Segoe Print" pitchFamily="2" charset="0"/>
                <a:ea typeface="微软雅黑" panose="020B0503020204020204" pitchFamily="34" charset="-122"/>
              </a:rPr>
              <a:t>4</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428604" y="-469970"/>
            <a:ext cx="6026227" cy="5382153"/>
          </a:xfrm>
          <a:prstGeom prst="rect">
            <a:avLst/>
          </a:prstGeom>
        </p:spPr>
      </p:pic>
      <p:sp>
        <p:nvSpPr>
          <p:cNvPr id="11" name="Text Box 18"/>
          <p:cNvSpPr txBox="1">
            <a:spLocks noChangeArrowheads="1"/>
          </p:cNvSpPr>
          <p:nvPr/>
        </p:nvSpPr>
        <p:spPr bwMode="auto">
          <a:xfrm>
            <a:off x="441730" y="1328566"/>
            <a:ext cx="4065223" cy="892540"/>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vi-VN" altLang="zh-CN" sz="2000" b="1" kern="0" dirty="0" smtClean="0">
                <a:solidFill>
                  <a:schemeClr val="accent1">
                    <a:lumMod val="75000"/>
                  </a:schemeClr>
                </a:solidFill>
                <a:latin typeface="Times New Roman" pitchFamily="18" charset="0"/>
                <a:cs typeface="Times New Roman" pitchFamily="18" charset="0"/>
              </a:rPr>
              <a:t>Thi đua gõ phím trên phần mềm RapidTyping (thời gian :5 phút)</a:t>
            </a:r>
            <a:endParaRPr lang="en-US" altLang="zh-CN" sz="2000" b="1" kern="0" dirty="0">
              <a:solidFill>
                <a:schemeClr val="accent1">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5" cstate="print"/>
          <a:stretch>
            <a:fillRect/>
          </a:stretch>
        </p:blipFill>
        <p:spPr>
          <a:xfrm>
            <a:off x="8642259" y="4396261"/>
            <a:ext cx="560627" cy="747239"/>
          </a:xfrm>
          <a:prstGeom prst="rect">
            <a:avLst/>
          </a:prstGeom>
        </p:spPr>
      </p:pic>
      <p:sp>
        <p:nvSpPr>
          <p:cNvPr id="2" name="TextBox 1"/>
          <p:cNvSpPr txBox="1"/>
          <p:nvPr/>
        </p:nvSpPr>
        <p:spPr>
          <a:xfrm>
            <a:off x="500287" y="2030544"/>
            <a:ext cx="3820886" cy="2246769"/>
          </a:xfrm>
          <a:prstGeom prst="rect">
            <a:avLst/>
          </a:prstGeom>
          <a:noFill/>
        </p:spPr>
        <p:txBody>
          <a:bodyPr wrap="square" rtlCol="0">
            <a:spAutoFit/>
          </a:bodyPr>
          <a:lstStyle/>
          <a:p>
            <a:pPr algn="just"/>
            <a:r>
              <a:rPr lang="vi-VN" sz="2800" b="1" dirty="0">
                <a:latin typeface="+mj-lt"/>
              </a:rPr>
              <a:t>H</a:t>
            </a:r>
            <a:r>
              <a:rPr lang="vi-VN" sz="2800" b="1" dirty="0" smtClean="0">
                <a:latin typeface="+mj-lt"/>
              </a:rPr>
              <a:t>ọc </a:t>
            </a:r>
            <a:r>
              <a:rPr lang="vi-VN" sz="2800" b="1" dirty="0">
                <a:latin typeface="+mj-lt"/>
              </a:rPr>
              <a:t>sinh đặt đúng</a:t>
            </a:r>
            <a:r>
              <a:rPr lang="en-US" sz="2800" b="1" dirty="0">
                <a:latin typeface="+mj-lt"/>
              </a:rPr>
              <a:t> </a:t>
            </a:r>
            <a:r>
              <a:rPr lang="en-US" sz="2800" b="1" dirty="0" err="1">
                <a:latin typeface="+mj-lt"/>
              </a:rPr>
              <a:t>tay</a:t>
            </a:r>
            <a:r>
              <a:rPr lang="en-US" sz="2800" b="1" dirty="0">
                <a:latin typeface="+mj-lt"/>
              </a:rPr>
              <a:t> </a:t>
            </a:r>
            <a:r>
              <a:rPr lang="en-US" sz="2800" b="1" dirty="0" err="1">
                <a:latin typeface="+mj-lt"/>
              </a:rPr>
              <a:t>lên</a:t>
            </a:r>
            <a:r>
              <a:rPr lang="en-US" sz="2800" b="1" dirty="0">
                <a:latin typeface="+mj-lt"/>
              </a:rPr>
              <a:t> </a:t>
            </a:r>
            <a:r>
              <a:rPr lang="en-US" sz="2800" b="1" dirty="0" err="1">
                <a:latin typeface="+mj-lt"/>
              </a:rPr>
              <a:t>bàn</a:t>
            </a:r>
            <a:r>
              <a:rPr lang="en-US" sz="2800" b="1" dirty="0">
                <a:latin typeface="+mj-lt"/>
              </a:rPr>
              <a:t> </a:t>
            </a:r>
            <a:r>
              <a:rPr lang="en-US" sz="2800" b="1" dirty="0" err="1">
                <a:latin typeface="+mj-lt"/>
              </a:rPr>
              <a:t>phím</a:t>
            </a:r>
            <a:r>
              <a:rPr lang="vi-VN" sz="2800" b="1" dirty="0">
                <a:latin typeface="+mj-lt"/>
              </a:rPr>
              <a:t>, chọn </a:t>
            </a:r>
            <a:r>
              <a:rPr lang="en-US" sz="2800" b="1" dirty="0">
                <a:latin typeface="+mj-lt"/>
              </a:rPr>
              <a:t>EN1-Basic Lesson 1 </a:t>
            </a:r>
            <a:r>
              <a:rPr lang="en-US" sz="2800" b="1" dirty="0" err="1">
                <a:latin typeface="+mj-lt"/>
              </a:rPr>
              <a:t>và</a:t>
            </a:r>
            <a:r>
              <a:rPr lang="en-US" sz="2800" b="1" dirty="0">
                <a:latin typeface="+mj-lt"/>
              </a:rPr>
              <a:t> EN1-Numeric pad Lesson 1 </a:t>
            </a:r>
            <a:r>
              <a:rPr lang="en-US" sz="2800" b="1" dirty="0" err="1">
                <a:latin typeface="+mj-lt"/>
              </a:rPr>
              <a:t>để</a:t>
            </a:r>
            <a:r>
              <a:rPr lang="en-US" sz="2800" b="1" dirty="0">
                <a:latin typeface="+mj-lt"/>
              </a:rPr>
              <a:t> </a:t>
            </a:r>
            <a:r>
              <a:rPr lang="en-US" sz="2800" b="1" dirty="0" err="1">
                <a:latin typeface="+mj-lt"/>
              </a:rPr>
              <a:t>thực</a:t>
            </a:r>
            <a:r>
              <a:rPr lang="en-US" sz="2800" b="1" dirty="0">
                <a:latin typeface="+mj-lt"/>
              </a:rPr>
              <a:t> </a:t>
            </a:r>
            <a:r>
              <a:rPr lang="en-US" sz="2800" b="1" dirty="0" err="1">
                <a:latin typeface="+mj-lt"/>
              </a:rPr>
              <a:t>hiện</a:t>
            </a:r>
            <a:r>
              <a:rPr lang="en-US" sz="2800" b="1" dirty="0">
                <a:latin typeface="+mj-lt"/>
              </a:rPr>
              <a:t>.</a:t>
            </a:r>
          </a:p>
        </p:txBody>
      </p:sp>
      <p:pic>
        <p:nvPicPr>
          <p:cNvPr id="3" name="Picture 2"/>
          <p:cNvPicPr>
            <a:picLocks noChangeAspect="1"/>
          </p:cNvPicPr>
          <p:nvPr/>
        </p:nvPicPr>
        <p:blipFill>
          <a:blip r:embed="rId6"/>
          <a:stretch>
            <a:fillRect/>
          </a:stretch>
        </p:blipFill>
        <p:spPr>
          <a:xfrm>
            <a:off x="4929775" y="1431235"/>
            <a:ext cx="3992797" cy="2350950"/>
          </a:xfrm>
          <a:prstGeom prst="rect">
            <a:avLst/>
          </a:prstGeom>
        </p:spPr>
      </p:pic>
    </p:spTree>
    <p:extLst>
      <p:ext uri="{BB962C8B-B14F-4D97-AF65-F5344CB8AC3E}">
        <p14:creationId xmlns:p14="http://schemas.microsoft.com/office/powerpoint/2010/main" val="306868738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marL="0" marR="0" lvl="0" indent="0" algn="l" defTabSz="68571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marL="0" marR="0" lvl="0" indent="0" algn="l" defTabSz="68571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marL="0" marR="0" lvl="0" indent="0" algn="l" defTabSz="68571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marL="0" marR="0" lvl="0" indent="0" algn="l" defTabSz="68571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marL="0" marR="0" lvl="0" indent="0" algn="l" defTabSz="68571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marL="0" marR="0" lvl="0" indent="0" algn="l" defTabSz="68571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marL="0" marR="0" lvl="0" indent="0" algn="l" defTabSz="68571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marL="0" marR="0" lvl="0" indent="0" algn="l" defTabSz="68571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6"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t>BẮT ĐẦU </a:t>
              </a:r>
            </a:p>
            <a:p>
              <a:pPr marL="0" marR="0" lvl="0" indent="0" algn="ctr" defTabSz="685716"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t>TÍNH GIỜ</a:t>
              </a:r>
              <a:endParaRPr kumimoji="0" lang="en-GB" sz="19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6"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16"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t>HẾT GIỜ RỒI</a:t>
              </a:r>
              <a:endParaRPr kumimoji="0" lang="en-GB" sz="21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pic>
        <p:nvPicPr>
          <p:cNvPr id="4" name="Picture 3"/>
          <p:cNvPicPr>
            <a:picLocks noChangeAspect="1"/>
          </p:cNvPicPr>
          <p:nvPr/>
        </p:nvPicPr>
        <p:blipFill rotWithShape="1">
          <a:blip r:embed="rId7"/>
          <a:srcRect l="1" r="425"/>
          <a:stretch/>
        </p:blipFill>
        <p:spPr>
          <a:xfrm>
            <a:off x="3977881" y="1301354"/>
            <a:ext cx="4465763" cy="2623712"/>
          </a:xfrm>
          <a:prstGeom prst="rect">
            <a:avLst/>
          </a:prstGeom>
          <a:ln>
            <a:noFill/>
          </a:ln>
          <a:effectLst>
            <a:softEdge rad="112500"/>
          </a:effectLst>
        </p:spPr>
      </p:pic>
    </p:spTree>
    <p:extLst>
      <p:ext uri="{BB962C8B-B14F-4D97-AF65-F5344CB8AC3E}">
        <p14:creationId xmlns:p14="http://schemas.microsoft.com/office/powerpoint/2010/main" val="425740050"/>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230477" y="-2583"/>
            <a:ext cx="4913528" cy="5146085"/>
          </a:xfrm>
          <a:prstGeom prst="rect">
            <a:avLst/>
          </a:prstGeom>
          <a:noFill/>
          <a:ln w="9525">
            <a:noFill/>
          </a:ln>
        </p:spPr>
      </p:pic>
      <p:sp>
        <p:nvSpPr>
          <p:cNvPr id="40" name="文本框 10248"/>
          <p:cNvSpPr txBox="1"/>
          <p:nvPr/>
        </p:nvSpPr>
        <p:spPr>
          <a:xfrm>
            <a:off x="5089663" y="1057117"/>
            <a:ext cx="3335880" cy="1342899"/>
          </a:xfrm>
          <a:prstGeom prst="rect">
            <a:avLst/>
          </a:prstGeom>
          <a:noFill/>
          <a:ln w="9525">
            <a:noFill/>
          </a:ln>
        </p:spPr>
        <p:txBody>
          <a:bodyPr wrap="square" lIns="49753" tIns="24876" rIns="49753" bIns="24876">
            <a:spAutoFit/>
          </a:bodyPr>
          <a:lstStyle/>
          <a:p>
            <a:pPr defTabSz="816443">
              <a:spcBef>
                <a:spcPct val="50000"/>
              </a:spcBef>
            </a:pPr>
            <a:r>
              <a:rPr lang="vi-VN" altLang="zh-CN" sz="2800" dirty="0" smtClean="0">
                <a:solidFill>
                  <a:schemeClr val="bg1"/>
                </a:solidFill>
                <a:latin typeface="Segoe Print" pitchFamily="2" charset="0"/>
                <a:ea typeface="宋体" panose="02010600030101010101" pitchFamily="2" charset="-122"/>
              </a:rPr>
              <a:t>Đội trưởng theo dõi và điền phiếu kết quả </a:t>
            </a:r>
            <a:endParaRPr lang="zh-CN" altLang="en-US" sz="2800" dirty="0">
              <a:solidFill>
                <a:schemeClr val="bg1"/>
              </a:solidFill>
              <a:latin typeface="Segoe Print" pitchFamily="2" charset="0"/>
              <a:ea typeface="宋体" panose="02010600030101010101" pitchFamily="2" charset="-122"/>
            </a:endParaRPr>
          </a:p>
        </p:txBody>
      </p:sp>
      <p:pic>
        <p:nvPicPr>
          <p:cNvPr id="6" name="Picture 5"/>
          <p:cNvPicPr/>
          <p:nvPr/>
        </p:nvPicPr>
        <p:blipFill>
          <a:blip r:embed="rId6"/>
          <a:stretch>
            <a:fillRect/>
          </a:stretch>
        </p:blipFill>
        <p:spPr>
          <a:xfrm>
            <a:off x="1024255" y="1527471"/>
            <a:ext cx="2066290" cy="2085975"/>
          </a:xfrm>
          <a:prstGeom prst="rect">
            <a:avLst/>
          </a:prstGeom>
        </p:spPr>
      </p:pic>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par>
                          <p:cTn id="18" fill="hold">
                            <p:stCondLst>
                              <p:cond delay="136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675533" y="-420647"/>
            <a:ext cx="10477948" cy="5620202"/>
          </a:xfrm>
          <a:prstGeom prst="rect">
            <a:avLst/>
          </a:prstGeom>
          <a:noFill/>
          <a:ln w="9525">
            <a:noFill/>
          </a:ln>
        </p:spPr>
      </p:pic>
      <p:sp>
        <p:nvSpPr>
          <p:cNvPr id="4" name="矩形 20"/>
          <p:cNvSpPr/>
          <p:nvPr/>
        </p:nvSpPr>
        <p:spPr>
          <a:xfrm rot="19532942">
            <a:off x="409964" y="548020"/>
            <a:ext cx="1739826" cy="8694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vi-VN" altLang="zh-CN" sz="2600" b="1" kern="0" dirty="0" smtClean="0">
                <a:solidFill>
                  <a:schemeClr val="tx1">
                    <a:lumMod val="65000"/>
                    <a:lumOff val="35000"/>
                  </a:schemeClr>
                </a:solidFill>
                <a:latin typeface="Times New Roman" pitchFamily="18" charset="0"/>
                <a:ea typeface="微软雅黑" pitchFamily="34" charset="-122"/>
                <a:cs typeface="Times New Roman" pitchFamily="18" charset="0"/>
              </a:rPr>
              <a:t>Câu hỏi thu hoạch</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2" name="TextBox 1"/>
          <p:cNvSpPr txBox="1"/>
          <p:nvPr/>
        </p:nvSpPr>
        <p:spPr>
          <a:xfrm>
            <a:off x="1722531" y="1269368"/>
            <a:ext cx="6754546" cy="101566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vi-VN" sz="2000" b="1" dirty="0" smtClean="0">
                <a:ln/>
                <a:solidFill>
                  <a:srgbClr val="FF0000"/>
                </a:solidFill>
              </a:rPr>
              <a:t>Câu hỏi: Em hãy  </a:t>
            </a:r>
            <a:r>
              <a:rPr lang="vi-VN" sz="2000" b="1" dirty="0">
                <a:ln/>
                <a:solidFill>
                  <a:srgbClr val="FF0000"/>
                </a:solidFill>
              </a:rPr>
              <a:t>nêu lợi ích của việc gõ bàn phím đúng </a:t>
            </a:r>
            <a:r>
              <a:rPr lang="vi-VN" sz="2000" b="1" dirty="0" smtClean="0">
                <a:ln/>
                <a:solidFill>
                  <a:srgbClr val="FF0000"/>
                </a:solidFill>
              </a:rPr>
              <a:t>cách?</a:t>
            </a:r>
            <a:endParaRPr lang="en-US" sz="2000" b="1" dirty="0">
              <a:ln/>
              <a:solidFill>
                <a:srgbClr val="FF0000"/>
              </a:solidFill>
            </a:endParaRPr>
          </a:p>
          <a:p>
            <a:endParaRPr lang="en-US" sz="2000" b="1" dirty="0">
              <a:ln/>
              <a:solidFill>
                <a:srgbClr val="FF0000"/>
              </a:solidFill>
            </a:endParaRPr>
          </a:p>
        </p:txBody>
      </p:sp>
      <p:sp>
        <p:nvSpPr>
          <p:cNvPr id="5" name="TextBox 4"/>
          <p:cNvSpPr txBox="1"/>
          <p:nvPr/>
        </p:nvSpPr>
        <p:spPr>
          <a:xfrm>
            <a:off x="1645775" y="2708931"/>
            <a:ext cx="6908058" cy="523220"/>
          </a:xfrm>
          <a:prstGeom prst="rect">
            <a:avLst/>
          </a:prstGeom>
          <a:noFill/>
        </p:spPr>
        <p:txBody>
          <a:bodyPr wrap="square" rtlCol="0">
            <a:spAutoFit/>
          </a:bodyPr>
          <a:lstStyle/>
          <a:p>
            <a:r>
              <a:rPr lang="vi-VN" i="1" dirty="0" smtClean="0">
                <a:solidFill>
                  <a:srgbClr val="FF0000"/>
                </a:solidFill>
                <a:latin typeface="+mj-lt"/>
              </a:rPr>
              <a:t>Ngoài những lợi ích trên việc gõ bàn phím đúng cách còn đêm lại lợi ích gì khác?</a:t>
            </a:r>
          </a:p>
          <a:p>
            <a:endParaRPr lang="en-US" i="1" dirty="0">
              <a:solidFill>
                <a:srgbClr val="FF0000"/>
              </a:solidFill>
            </a:endParaRPr>
          </a:p>
        </p:txBody>
      </p:sp>
    </p:spTree>
    <p:extLst>
      <p:ext uri="{BB962C8B-B14F-4D97-AF65-F5344CB8AC3E}">
        <p14:creationId xmlns:p14="http://schemas.microsoft.com/office/powerpoint/2010/main" val="382929196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46505" y="-647692"/>
            <a:ext cx="3642848" cy="3253506"/>
          </a:xfrm>
          <a:prstGeom prst="rect">
            <a:avLst/>
          </a:prstGeom>
        </p:spPr>
      </p:pic>
      <p:sp>
        <p:nvSpPr>
          <p:cNvPr id="11" name="Text Box 18"/>
          <p:cNvSpPr txBox="1">
            <a:spLocks noChangeArrowheads="1"/>
          </p:cNvSpPr>
          <p:nvPr/>
        </p:nvSpPr>
        <p:spPr bwMode="auto">
          <a:xfrm>
            <a:off x="187840" y="84029"/>
            <a:ext cx="2699052" cy="2252912"/>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vi-VN" altLang="zh-CN" sz="3600" b="1" kern="0" dirty="0" smtClean="0">
                <a:solidFill>
                  <a:schemeClr val="accent5">
                    <a:lumMod val="75000"/>
                  </a:schemeClr>
                </a:solidFill>
                <a:latin typeface="Segoe Print" pitchFamily="2" charset="0"/>
              </a:rPr>
              <a:t>Tư thế ngồi gõ phím đúng </a:t>
            </a:r>
            <a:endParaRPr lang="en-US" altLang="zh-CN" sz="3600" b="1" kern="0" dirty="0">
              <a:solidFill>
                <a:schemeClr val="accent5">
                  <a:lumMod val="75000"/>
                </a:schemeClr>
              </a:solidFill>
              <a:latin typeface="Segoe Print" pitchFamily="2" charset="0"/>
            </a:endParaRPr>
          </a:p>
        </p:txBody>
      </p:sp>
      <p:pic>
        <p:nvPicPr>
          <p:cNvPr id="2" name="Picture 1"/>
          <p:cNvPicPr>
            <a:picLocks noChangeAspect="1"/>
          </p:cNvPicPr>
          <p:nvPr/>
        </p:nvPicPr>
        <p:blipFill>
          <a:blip r:embed="rId3"/>
          <a:stretch>
            <a:fillRect/>
          </a:stretch>
        </p:blipFill>
        <p:spPr>
          <a:xfrm>
            <a:off x="2997926" y="1140323"/>
            <a:ext cx="5715000" cy="3448050"/>
          </a:xfrm>
          <a:prstGeom prst="rect">
            <a:avLst/>
          </a:prstGeom>
        </p:spPr>
      </p:pic>
      <p:pic>
        <p:nvPicPr>
          <p:cNvPr id="12" name="图片 5" descr="未标题-2.png"/>
          <p:cNvPicPr>
            <a:picLocks noChangeAspect="1"/>
          </p:cNvPicPr>
          <p:nvPr/>
        </p:nvPicPr>
        <p:blipFill>
          <a:blip r:embed="rId4" cstate="print"/>
          <a:stretch>
            <a:fillRect/>
          </a:stretch>
        </p:blipFill>
        <p:spPr>
          <a:xfrm>
            <a:off x="8445137" y="3931783"/>
            <a:ext cx="909108" cy="1211717"/>
          </a:xfrm>
          <a:prstGeom prst="rect">
            <a:avLst/>
          </a:prstGeom>
        </p:spPr>
      </p:pic>
    </p:spTree>
    <p:extLst>
      <p:ext uri="{BB962C8B-B14F-4D97-AF65-F5344CB8AC3E}">
        <p14:creationId xmlns:p14="http://schemas.microsoft.com/office/powerpoint/2010/main" val="39200592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46505" y="-647692"/>
            <a:ext cx="3642848" cy="3253506"/>
          </a:xfrm>
          <a:prstGeom prst="rect">
            <a:avLst/>
          </a:prstGeom>
        </p:spPr>
      </p:pic>
      <p:sp>
        <p:nvSpPr>
          <p:cNvPr id="11" name="Text Box 18"/>
          <p:cNvSpPr txBox="1">
            <a:spLocks noChangeArrowheads="1"/>
          </p:cNvSpPr>
          <p:nvPr/>
        </p:nvSpPr>
        <p:spPr bwMode="auto">
          <a:xfrm>
            <a:off x="155183" y="319161"/>
            <a:ext cx="2699052" cy="1740464"/>
          </a:xfrm>
          <a:prstGeom prst="rect">
            <a:avLst/>
          </a:prstGeom>
          <a:noFill/>
          <a:ln w="9525">
            <a:noFill/>
            <a:miter lim="800000"/>
            <a:headEnd/>
            <a:tailEnd/>
          </a:ln>
        </p:spPr>
        <p:txBody>
          <a:bodyPr wrap="square" lIns="91427" tIns="45714" rIns="91427" bIns="45714">
            <a:spAutoFit/>
          </a:bodyPr>
          <a:lstStyle/>
          <a:p>
            <a:pPr marL="0" marR="0" lvl="0" indent="0" algn="ctr" defTabSz="685800" rtl="0" eaLnBrk="1" fontAlgn="auto" latinLnBrk="0" hangingPunct="1">
              <a:lnSpc>
                <a:spcPct val="130000"/>
              </a:lnSpc>
              <a:spcBef>
                <a:spcPts val="0"/>
              </a:spcBef>
              <a:spcAft>
                <a:spcPts val="0"/>
              </a:spcAft>
              <a:buClrTx/>
              <a:buSzTx/>
              <a:buFontTx/>
              <a:buNone/>
              <a:tabLst/>
              <a:defRPr/>
            </a:pPr>
            <a:r>
              <a:rPr lang="vi-VN" altLang="zh-CN" sz="2800" b="1" kern="0" noProof="0" dirty="0" smtClean="0">
                <a:solidFill>
                  <a:srgbClr val="4472C4">
                    <a:lumMod val="75000"/>
                  </a:srgbClr>
                </a:solidFill>
                <a:latin typeface="Segoe Print" pitchFamily="2" charset="0"/>
              </a:rPr>
              <a:t>ĐẶT NGÓN TAY ĐÚNG CÁCH</a:t>
            </a:r>
            <a:r>
              <a:rPr kumimoji="0" lang="vi-VN" altLang="zh-CN" sz="2800" b="1" i="0" u="none" strike="noStrike" kern="0" cap="none" spc="0" normalizeH="0" baseline="0" noProof="0" dirty="0" smtClean="0">
                <a:ln>
                  <a:noFill/>
                </a:ln>
                <a:solidFill>
                  <a:srgbClr val="4472C4">
                    <a:lumMod val="75000"/>
                  </a:srgbClr>
                </a:solidFill>
                <a:effectLst/>
                <a:uLnTx/>
                <a:uFillTx/>
                <a:latin typeface="Segoe Print" pitchFamily="2" charset="0"/>
              </a:rPr>
              <a:t> </a:t>
            </a:r>
            <a:endParaRPr kumimoji="0" lang="en-US" altLang="zh-CN" sz="2800" b="1" i="0" u="none" strike="noStrike" kern="0" cap="none" spc="0" normalizeH="0" baseline="0" noProof="0" dirty="0">
              <a:ln>
                <a:noFill/>
              </a:ln>
              <a:solidFill>
                <a:srgbClr val="4472C4">
                  <a:lumMod val="75000"/>
                </a:srgbClr>
              </a:solidFill>
              <a:effectLst/>
              <a:uLnTx/>
              <a:uFillTx/>
              <a:latin typeface="Segoe Print" pitchFamily="2" charset="0"/>
            </a:endParaRPr>
          </a:p>
        </p:txBody>
      </p:sp>
      <p:pic>
        <p:nvPicPr>
          <p:cNvPr id="12" name="图片 5" descr="未标题-2.png"/>
          <p:cNvPicPr>
            <a:picLocks noChangeAspect="1"/>
          </p:cNvPicPr>
          <p:nvPr/>
        </p:nvPicPr>
        <p:blipFill>
          <a:blip r:embed="rId3" cstate="print"/>
          <a:stretch>
            <a:fillRect/>
          </a:stretch>
        </p:blipFill>
        <p:spPr>
          <a:xfrm>
            <a:off x="8445137" y="3931783"/>
            <a:ext cx="909108" cy="1211717"/>
          </a:xfrm>
          <a:prstGeom prst="rect">
            <a:avLst/>
          </a:prstGeom>
        </p:spPr>
      </p:pic>
      <p:pic>
        <p:nvPicPr>
          <p:cNvPr id="4" name="Picture 3"/>
          <p:cNvPicPr>
            <a:picLocks noChangeAspect="1"/>
          </p:cNvPicPr>
          <p:nvPr/>
        </p:nvPicPr>
        <p:blipFill>
          <a:blip r:embed="rId4"/>
          <a:stretch>
            <a:fillRect/>
          </a:stretch>
        </p:blipFill>
        <p:spPr>
          <a:xfrm>
            <a:off x="3143794" y="1381851"/>
            <a:ext cx="5638800" cy="2447925"/>
          </a:xfrm>
          <a:prstGeom prst="rect">
            <a:avLst/>
          </a:prstGeom>
        </p:spPr>
      </p:pic>
    </p:spTree>
    <p:extLst>
      <p:ext uri="{BB962C8B-B14F-4D97-AF65-F5344CB8AC3E}">
        <p14:creationId xmlns:p14="http://schemas.microsoft.com/office/powerpoint/2010/main" val="3349154167"/>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751682" y="2002030"/>
            <a:ext cx="2267133"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60" name="组合 17"/>
          <p:cNvGrpSpPr/>
          <p:nvPr/>
        </p:nvGrpSpPr>
        <p:grpSpPr>
          <a:xfrm>
            <a:off x="4320657" y="2090035"/>
            <a:ext cx="4643868" cy="656703"/>
            <a:chOff x="5141551" y="2177215"/>
            <a:chExt cx="4744350" cy="542757"/>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731179" y="2177215"/>
              <a:ext cx="3947655" cy="330686"/>
            </a:xfrm>
            <a:prstGeom prst="rect">
              <a:avLst/>
            </a:prstGeom>
            <a:noFill/>
          </p:spPr>
          <p:txBody>
            <a:bodyPr wrap="square" rtlCol="0">
              <a:spAutoFit/>
            </a:bodyPr>
            <a:lstStyle/>
            <a:p>
              <a:pPr algn="ctr"/>
              <a:r>
                <a:rPr lang="vi-VN" altLang="zh-CN" sz="2000" b="1" i="1" dirty="0" smtClean="0">
                  <a:solidFill>
                    <a:schemeClr val="bg1"/>
                  </a:solidFill>
                  <a:latin typeface="Times New Roman" pitchFamily="18" charset="0"/>
                  <a:ea typeface="微软雅黑" panose="020B0503020204020204" pitchFamily="34" charset="-122"/>
                  <a:cs typeface="Times New Roman" pitchFamily="18" charset="0"/>
                </a:rPr>
                <a:t>Thực hành gõ bàn phím </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3479315007"/>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411324" y="1135493"/>
            <a:ext cx="3573003" cy="33070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3944043" y="-2583"/>
            <a:ext cx="5199961" cy="5146085"/>
          </a:xfrm>
          <a:prstGeom prst="rect">
            <a:avLst/>
          </a:prstGeom>
          <a:noFill/>
          <a:ln w="9525">
            <a:noFill/>
          </a:ln>
        </p:spPr>
      </p:pic>
      <p:sp>
        <p:nvSpPr>
          <p:cNvPr id="40" name="文本框 10248"/>
          <p:cNvSpPr txBox="1"/>
          <p:nvPr/>
        </p:nvSpPr>
        <p:spPr>
          <a:xfrm>
            <a:off x="4801693" y="1328304"/>
            <a:ext cx="2918455" cy="973568"/>
          </a:xfrm>
          <a:prstGeom prst="rect">
            <a:avLst/>
          </a:prstGeom>
          <a:noFill/>
          <a:ln w="9525">
            <a:noFill/>
          </a:ln>
        </p:spPr>
        <p:txBody>
          <a:bodyPr wrap="square" lIns="49753" tIns="24876" rIns="49753" bIns="24876">
            <a:spAutoFit/>
          </a:bodyPr>
          <a:lstStyle/>
          <a:p>
            <a:pPr algn="ctr" defTabSz="816443">
              <a:spcBef>
                <a:spcPct val="50000"/>
              </a:spcBef>
            </a:pPr>
            <a:r>
              <a:rPr lang="vi-VN" sz="2000" dirty="0"/>
              <a:t>Em hãy mở phần mềm WordPad gõ lại nội dung sau không dấu</a:t>
            </a:r>
            <a:r>
              <a:rPr lang="vi-VN" sz="2000" dirty="0" smtClean="0"/>
              <a:t>.( 5 phút)</a:t>
            </a:r>
            <a:endParaRPr lang="zh-CN" altLang="en-US" sz="2000" dirty="0">
              <a:solidFill>
                <a:schemeClr val="bg1"/>
              </a:solidFill>
              <a:latin typeface="Segoe Print" pitchFamily="2" charset="0"/>
              <a:ea typeface="宋体" panose="02010600030101010101" pitchFamily="2" charset="-122"/>
            </a:endParaRPr>
          </a:p>
        </p:txBody>
      </p:sp>
      <p:sp>
        <p:nvSpPr>
          <p:cNvPr id="2" name="TextBox 1"/>
          <p:cNvSpPr txBox="1"/>
          <p:nvPr/>
        </p:nvSpPr>
        <p:spPr>
          <a:xfrm>
            <a:off x="836023" y="2090057"/>
            <a:ext cx="2723606" cy="2031325"/>
          </a:xfrm>
          <a:prstGeom prst="rect">
            <a:avLst/>
          </a:prstGeom>
          <a:noFill/>
        </p:spPr>
        <p:txBody>
          <a:bodyPr wrap="square" rtlCol="0">
            <a:spAutoFit/>
          </a:bodyPr>
          <a:lstStyle/>
          <a:p>
            <a:pPr algn="just"/>
            <a:r>
              <a:rPr lang="vi-VN" dirty="0" smtClean="0"/>
              <a:t>“ Nước ta có 63 tỉnh và thành phố với đường biển trải dài khoảng 3260 km. Nước ta là quốc gia đa dân tộc với 54 dân tộc cùng sinh sống . Tính đến năm 2021, dân số của nước ta trên 98 triệu người, với tuổi thọ trung bình khoảng 73 tuổi.”</a:t>
            </a:r>
          </a:p>
          <a:p>
            <a:r>
              <a:rPr lang="vi-VN" dirty="0"/>
              <a:t> </a:t>
            </a:r>
            <a:r>
              <a:rPr lang="vi-VN" dirty="0" smtClean="0"/>
              <a:t>      </a:t>
            </a:r>
            <a:r>
              <a:rPr lang="vi-VN" i="1" dirty="0" smtClean="0">
                <a:latin typeface="+mj-lt"/>
              </a:rPr>
              <a:t>( Theo: Tổng cục thống kê)</a:t>
            </a:r>
            <a:endParaRPr lang="en-US" i="1" dirty="0">
              <a:latin typeface="+mj-lt"/>
            </a:endParaRPr>
          </a:p>
        </p:txBody>
      </p:sp>
    </p:spTree>
    <p:extLst>
      <p:ext uri="{BB962C8B-B14F-4D97-AF65-F5344CB8AC3E}">
        <p14:creationId xmlns:p14="http://schemas.microsoft.com/office/powerpoint/2010/main" val="144901296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par>
                          <p:cTn id="18" fill="hold">
                            <p:stCondLst>
                              <p:cond delay="212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smtClean="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smtClean="0">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1075765" y="1209268"/>
            <a:ext cx="7465806" cy="2308312"/>
          </a:xfrm>
          <a:prstGeom prst="rect">
            <a:avLst/>
          </a:prstGeom>
        </p:spPr>
        <p:txBody>
          <a:bodyPr wrap="square" lIns="91425" tIns="45714" rIns="91425" bIns="45714">
            <a:spAutoFit/>
          </a:bodyPr>
          <a:lstStyle/>
          <a:p>
            <a:pPr algn="just"/>
            <a:r>
              <a:rPr lang="en-US" sz="3600" dirty="0" smtClean="0">
                <a:latin typeface="Times New Roman" pitchFamily="18" charset="0"/>
                <a:cs typeface="Times New Roman" pitchFamily="18" charset="0"/>
              </a:rPr>
              <a:t>         </a:t>
            </a:r>
            <a:r>
              <a:rPr lang="vi-VN" sz="3600" dirty="0"/>
              <a:t>Chăm chỉ luyện tập gõ các hàng phím đúng cách sẽ giúp em tăng tốc độ gõ và nâng cao độ chính xác.</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9578155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704849" y="2277578"/>
            <a:ext cx="1909419" cy="684767"/>
          </a:xfrm>
          <a:prstGeom prst="rect">
            <a:avLst/>
          </a:prstGeom>
          <a:noFill/>
        </p:spPr>
        <p:txBody>
          <a:bodyPr wrap="none" lIns="91401" tIns="45702" rIns="91401" bIns="45702" rtlCol="0">
            <a:spAutoFit/>
          </a:bodyPr>
          <a:lstStyle/>
          <a:p>
            <a:pPr algn="ctr">
              <a:lnSpc>
                <a:spcPct val="150000"/>
              </a:lnSpc>
            </a:pPr>
            <a:r>
              <a:rPr lang="en-US" altLang="zh-CN" sz="2800" b="1" dirty="0" err="1" smtClean="0">
                <a:solidFill>
                  <a:srgbClr val="00B0F0"/>
                </a:solidFill>
                <a:latin typeface="Segoe Print" pitchFamily="2" charset="0"/>
                <a:ea typeface="微软雅黑" panose="020B0503020204020204" pitchFamily="34" charset="-122"/>
              </a:rPr>
              <a:t>Vận</a:t>
            </a:r>
            <a:r>
              <a:rPr lang="en-US" altLang="zh-CN" sz="2800" b="1" dirty="0" smtClean="0">
                <a:solidFill>
                  <a:srgbClr val="00B0F0"/>
                </a:solidFill>
                <a:latin typeface="Segoe Print" pitchFamily="2" charset="0"/>
                <a:ea typeface="微软雅黑" panose="020B0503020204020204" pitchFamily="34" charset="-122"/>
              </a:rPr>
              <a:t> </a:t>
            </a:r>
            <a:r>
              <a:rPr lang="en-US" altLang="zh-CN" sz="2800" b="1" dirty="0" err="1" smtClean="0">
                <a:solidFill>
                  <a:srgbClr val="00B0F0"/>
                </a:solidFill>
                <a:latin typeface="Segoe Print" pitchFamily="2" charset="0"/>
                <a:ea typeface="微软雅黑" panose="020B0503020204020204" pitchFamily="34" charset="-122"/>
              </a:rPr>
              <a:t>dụng</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40784372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5" name="图片 3" descr="未标题-2.png"/>
          <p:cNvPicPr>
            <a:picLocks noChangeAspect="1"/>
          </p:cNvPicPr>
          <p:nvPr/>
        </p:nvPicPr>
        <p:blipFill>
          <a:blip r:embed="rId4" cstate="print"/>
          <a:stretch>
            <a:fillRect/>
          </a:stretch>
        </p:blipFill>
        <p:spPr>
          <a:xfrm>
            <a:off x="729498" y="1327773"/>
            <a:ext cx="5929341" cy="3061348"/>
          </a:xfrm>
          <a:prstGeom prst="rect">
            <a:avLst/>
          </a:prstGeom>
        </p:spPr>
      </p:pic>
      <p:sp>
        <p:nvSpPr>
          <p:cNvPr id="46" name="Text Box 18"/>
          <p:cNvSpPr txBox="1">
            <a:spLocks noChangeArrowheads="1"/>
          </p:cNvSpPr>
          <p:nvPr/>
        </p:nvSpPr>
        <p:spPr bwMode="auto">
          <a:xfrm>
            <a:off x="1336784" y="2311133"/>
            <a:ext cx="4586938" cy="2492962"/>
          </a:xfrm>
          <a:prstGeom prst="rect">
            <a:avLst/>
          </a:prstGeom>
          <a:noFill/>
          <a:ln w="9525">
            <a:noFill/>
            <a:miter lim="800000"/>
            <a:headEnd/>
            <a:tailEnd/>
          </a:ln>
        </p:spPr>
        <p:txBody>
          <a:bodyPr wrap="square" lIns="91412" tIns="45706" rIns="91412" bIns="45706">
            <a:spAutoFit/>
          </a:bodyPr>
          <a:lstStyle/>
          <a:p>
            <a:pPr algn="ctr">
              <a:lnSpc>
                <a:spcPct val="130000"/>
              </a:lnSpc>
              <a:defRPr/>
            </a:pPr>
            <a:r>
              <a:rPr lang="en-US" altLang="zh-CN" sz="3600" b="1" kern="0" dirty="0" err="1" smtClean="0">
                <a:solidFill>
                  <a:schemeClr val="tx1">
                    <a:lumMod val="75000"/>
                    <a:lumOff val="25000"/>
                  </a:schemeClr>
                </a:solidFill>
                <a:latin typeface="Segoe Print" pitchFamily="2" charset="0"/>
                <a:ea typeface="微软雅黑" pitchFamily="34" charset="-122"/>
              </a:rPr>
              <a:t>Cuộc</a:t>
            </a:r>
            <a:r>
              <a:rPr lang="en-US" altLang="zh-CN" sz="3600" b="1" kern="0" dirty="0" smtClean="0">
                <a:solidFill>
                  <a:schemeClr val="tx1">
                    <a:lumMod val="75000"/>
                    <a:lumOff val="25000"/>
                  </a:schemeClr>
                </a:solidFill>
                <a:latin typeface="Segoe Print" pitchFamily="2" charset="0"/>
                <a:ea typeface="微软雅黑" pitchFamily="34" charset="-122"/>
              </a:rPr>
              <a:t> </a:t>
            </a:r>
            <a:r>
              <a:rPr lang="en-US" altLang="zh-CN" sz="3600" b="1" kern="0" dirty="0" err="1" smtClean="0">
                <a:solidFill>
                  <a:schemeClr val="tx1">
                    <a:lumMod val="75000"/>
                    <a:lumOff val="25000"/>
                  </a:schemeClr>
                </a:solidFill>
                <a:latin typeface="Segoe Print" pitchFamily="2" charset="0"/>
                <a:ea typeface="微软雅黑" pitchFamily="34" charset="-122"/>
              </a:rPr>
              <a:t>thi</a:t>
            </a:r>
            <a:r>
              <a:rPr lang="en-US" altLang="zh-CN" sz="3600" b="1" kern="0" dirty="0" smtClean="0">
                <a:solidFill>
                  <a:schemeClr val="tx1">
                    <a:lumMod val="75000"/>
                    <a:lumOff val="25000"/>
                  </a:schemeClr>
                </a:solidFill>
                <a:latin typeface="Segoe Print" pitchFamily="2" charset="0"/>
                <a:ea typeface="微软雅黑" pitchFamily="34" charset="-122"/>
              </a:rPr>
              <a:t> </a:t>
            </a:r>
            <a:r>
              <a:rPr lang="en-US" altLang="zh-CN" sz="3600" b="1" kern="0" dirty="0" err="1" smtClean="0">
                <a:solidFill>
                  <a:schemeClr val="tx1">
                    <a:lumMod val="75000"/>
                    <a:lumOff val="25000"/>
                  </a:schemeClr>
                </a:solidFill>
                <a:latin typeface="Segoe Print" pitchFamily="2" charset="0"/>
                <a:ea typeface="微软雅黑" pitchFamily="34" charset="-122"/>
              </a:rPr>
              <a:t>tìm</a:t>
            </a:r>
            <a:r>
              <a:rPr lang="en-US" altLang="zh-CN" sz="3600" b="1" kern="0" dirty="0" smtClean="0">
                <a:solidFill>
                  <a:schemeClr val="tx1">
                    <a:lumMod val="75000"/>
                    <a:lumOff val="25000"/>
                  </a:schemeClr>
                </a:solidFill>
                <a:latin typeface="Segoe Print" pitchFamily="2" charset="0"/>
                <a:ea typeface="微软雅黑" pitchFamily="34" charset="-122"/>
              </a:rPr>
              <a:t> </a:t>
            </a:r>
            <a:r>
              <a:rPr lang="en-US" altLang="zh-CN" sz="3600" b="1" kern="0" dirty="0" err="1" smtClean="0">
                <a:solidFill>
                  <a:schemeClr val="tx1">
                    <a:lumMod val="75000"/>
                    <a:lumOff val="25000"/>
                  </a:schemeClr>
                </a:solidFill>
                <a:latin typeface="Segoe Print" pitchFamily="2" charset="0"/>
                <a:ea typeface="微软雅黑" pitchFamily="34" charset="-122"/>
              </a:rPr>
              <a:t>kiếm</a:t>
            </a:r>
            <a:r>
              <a:rPr lang="en-US" altLang="zh-CN" sz="3600" b="1" kern="0" dirty="0" smtClean="0">
                <a:solidFill>
                  <a:schemeClr val="tx1">
                    <a:lumMod val="75000"/>
                    <a:lumOff val="25000"/>
                  </a:schemeClr>
                </a:solidFill>
                <a:latin typeface="Segoe Print" pitchFamily="2" charset="0"/>
                <a:ea typeface="微软雅黑" pitchFamily="34" charset="-122"/>
              </a:rPr>
              <a:t> </a:t>
            </a:r>
            <a:r>
              <a:rPr lang="en-US" altLang="zh-CN" sz="3600" b="1" kern="0" dirty="0" err="1" smtClean="0">
                <a:solidFill>
                  <a:schemeClr val="tx1">
                    <a:lumMod val="75000"/>
                    <a:lumOff val="25000"/>
                  </a:schemeClr>
                </a:solidFill>
                <a:latin typeface="Segoe Print" pitchFamily="2" charset="0"/>
                <a:ea typeface="微软雅黑" pitchFamily="34" charset="-122"/>
              </a:rPr>
              <a:t>vua</a:t>
            </a:r>
            <a:r>
              <a:rPr lang="en-US" altLang="zh-CN" sz="3600" b="1" kern="0" dirty="0" smtClean="0">
                <a:solidFill>
                  <a:schemeClr val="tx1">
                    <a:lumMod val="75000"/>
                    <a:lumOff val="25000"/>
                  </a:schemeClr>
                </a:solidFill>
                <a:latin typeface="Segoe Print" pitchFamily="2" charset="0"/>
                <a:ea typeface="微软雅黑" pitchFamily="34" charset="-122"/>
              </a:rPr>
              <a:t> </a:t>
            </a:r>
            <a:r>
              <a:rPr lang="en-US" altLang="zh-CN" sz="3600" b="1" kern="0" dirty="0" err="1" smtClean="0">
                <a:solidFill>
                  <a:schemeClr val="tx1">
                    <a:lumMod val="75000"/>
                    <a:lumOff val="25000"/>
                  </a:schemeClr>
                </a:solidFill>
                <a:latin typeface="Segoe Print" pitchFamily="2" charset="0"/>
                <a:ea typeface="微软雅黑" pitchFamily="34" charset="-122"/>
              </a:rPr>
              <a:t>bàn</a:t>
            </a:r>
            <a:r>
              <a:rPr lang="en-US" altLang="zh-CN" sz="3600" b="1" kern="0" dirty="0" smtClean="0">
                <a:solidFill>
                  <a:schemeClr val="tx1">
                    <a:lumMod val="75000"/>
                    <a:lumOff val="25000"/>
                  </a:schemeClr>
                </a:solidFill>
                <a:latin typeface="Segoe Print" pitchFamily="2" charset="0"/>
                <a:ea typeface="微软雅黑" pitchFamily="34" charset="-122"/>
              </a:rPr>
              <a:t> </a:t>
            </a:r>
            <a:r>
              <a:rPr lang="en-US" altLang="zh-CN" sz="3600" b="1" kern="0" dirty="0" err="1" smtClean="0">
                <a:solidFill>
                  <a:schemeClr val="tx1">
                    <a:lumMod val="75000"/>
                    <a:lumOff val="25000"/>
                  </a:schemeClr>
                </a:solidFill>
                <a:latin typeface="Segoe Print" pitchFamily="2" charset="0"/>
                <a:ea typeface="微软雅黑" pitchFamily="34" charset="-122"/>
              </a:rPr>
              <a:t>phím</a:t>
            </a:r>
            <a:endParaRPr lang="en-US" altLang="zh-CN" sz="3600" b="1" kern="0" dirty="0" smtClean="0">
              <a:solidFill>
                <a:schemeClr val="tx1">
                  <a:lumMod val="75000"/>
                  <a:lumOff val="25000"/>
                </a:schemeClr>
              </a:solidFill>
              <a:latin typeface="Segoe Print" pitchFamily="2" charset="0"/>
              <a:ea typeface="微软雅黑" pitchFamily="34" charset="-122"/>
            </a:endParaRPr>
          </a:p>
          <a:p>
            <a:pPr lvl="0" algn="ctr">
              <a:lnSpc>
                <a:spcPct val="130000"/>
              </a:lnSpc>
              <a:defRPr/>
            </a:pPr>
            <a:endParaRPr lang="en-US" altLang="zh-CN" sz="4800" b="1" kern="0" dirty="0">
              <a:solidFill>
                <a:schemeClr val="tx1">
                  <a:lumMod val="75000"/>
                  <a:lumOff val="25000"/>
                </a:schemeClr>
              </a:solidFill>
              <a:latin typeface="Segoe Print" pitchFamily="2" charset="0"/>
              <a:ea typeface="微软雅黑" pitchFamily="34" charset="-122"/>
            </a:endParaRPr>
          </a:p>
        </p:txBody>
      </p:sp>
      <p:pic>
        <p:nvPicPr>
          <p:cNvPr id="47" name="图片 5" descr="未标题-2.png"/>
          <p:cNvPicPr>
            <a:picLocks noChangeAspect="1"/>
          </p:cNvPicPr>
          <p:nvPr/>
        </p:nvPicPr>
        <p:blipFill>
          <a:blip r:embed="rId5" cstate="print"/>
          <a:stretch>
            <a:fillRect/>
          </a:stretch>
        </p:blipFill>
        <p:spPr>
          <a:xfrm>
            <a:off x="6272366" y="1566714"/>
            <a:ext cx="2428892" cy="3237381"/>
          </a:xfrm>
          <a:prstGeom prst="rect">
            <a:avLst/>
          </a:prstGeom>
        </p:spPr>
      </p:pic>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6"/>
                                        </p:tgtEl>
                                        <p:attrNameLst>
                                          <p:attrName>style.visibility</p:attrName>
                                        </p:attrNameLst>
                                      </p:cBhvr>
                                      <p:to>
                                        <p:strVal val="visible"/>
                                      </p:to>
                                    </p:set>
                                    <p:anim calcmode="discrete" valueType="clr">
                                      <p:cBhvr override="childStyle">
                                        <p:cTn id="12"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6"/>
                                        </p:tgtEl>
                                        <p:attrNameLst>
                                          <p:attrName>fillcolor</p:attrName>
                                        </p:attrNameLst>
                                      </p:cBhvr>
                                      <p:tavLst>
                                        <p:tav tm="0">
                                          <p:val>
                                            <p:clrVal>
                                              <a:schemeClr val="accent2"/>
                                            </p:clrVal>
                                          </p:val>
                                        </p:tav>
                                        <p:tav tm="50000">
                                          <p:val>
                                            <p:clrVal>
                                              <a:schemeClr val="hlink"/>
                                            </p:clrVal>
                                          </p:val>
                                        </p:tav>
                                      </p:tavLst>
                                    </p:anim>
                                    <p:set>
                                      <p:cBhvr>
                                        <p:cTn id="14" dur="80"/>
                                        <p:tgtEl>
                                          <p:spTgt spid="46"/>
                                        </p:tgtEl>
                                        <p:attrNameLst>
                                          <p:attrName>fill.type</p:attrName>
                                        </p:attrNameLst>
                                      </p:cBhvr>
                                      <p:to>
                                        <p:strVal val="solid"/>
                                      </p:to>
                                    </p:set>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80">
                                          <p:stCondLst>
                                            <p:cond delay="0"/>
                                          </p:stCondLst>
                                        </p:cTn>
                                        <p:tgtEl>
                                          <p:spTgt spid="47"/>
                                        </p:tgtEl>
                                      </p:cBhvr>
                                    </p:animEffect>
                                    <p:anim calcmode="lin" valueType="num">
                                      <p:cBhvr>
                                        <p:cTn id="1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4" dur="26">
                                          <p:stCondLst>
                                            <p:cond delay="650"/>
                                          </p:stCondLst>
                                        </p:cTn>
                                        <p:tgtEl>
                                          <p:spTgt spid="47"/>
                                        </p:tgtEl>
                                      </p:cBhvr>
                                      <p:to x="100000" y="60000"/>
                                    </p:animScale>
                                    <p:animScale>
                                      <p:cBhvr>
                                        <p:cTn id="25" dur="166" decel="50000">
                                          <p:stCondLst>
                                            <p:cond delay="676"/>
                                          </p:stCondLst>
                                        </p:cTn>
                                        <p:tgtEl>
                                          <p:spTgt spid="47"/>
                                        </p:tgtEl>
                                      </p:cBhvr>
                                      <p:to x="100000" y="100000"/>
                                    </p:animScale>
                                    <p:animScale>
                                      <p:cBhvr>
                                        <p:cTn id="26" dur="26">
                                          <p:stCondLst>
                                            <p:cond delay="1312"/>
                                          </p:stCondLst>
                                        </p:cTn>
                                        <p:tgtEl>
                                          <p:spTgt spid="47"/>
                                        </p:tgtEl>
                                      </p:cBhvr>
                                      <p:to x="100000" y="80000"/>
                                    </p:animScale>
                                    <p:animScale>
                                      <p:cBhvr>
                                        <p:cTn id="27" dur="166" decel="50000">
                                          <p:stCondLst>
                                            <p:cond delay="1338"/>
                                          </p:stCondLst>
                                        </p:cTn>
                                        <p:tgtEl>
                                          <p:spTgt spid="47"/>
                                        </p:tgtEl>
                                      </p:cBhvr>
                                      <p:to x="100000" y="100000"/>
                                    </p:animScale>
                                    <p:animScale>
                                      <p:cBhvr>
                                        <p:cTn id="28" dur="26">
                                          <p:stCondLst>
                                            <p:cond delay="1642"/>
                                          </p:stCondLst>
                                        </p:cTn>
                                        <p:tgtEl>
                                          <p:spTgt spid="47"/>
                                        </p:tgtEl>
                                      </p:cBhvr>
                                      <p:to x="100000" y="90000"/>
                                    </p:animScale>
                                    <p:animScale>
                                      <p:cBhvr>
                                        <p:cTn id="29" dur="166" decel="50000">
                                          <p:stCondLst>
                                            <p:cond delay="1668"/>
                                          </p:stCondLst>
                                        </p:cTn>
                                        <p:tgtEl>
                                          <p:spTgt spid="47"/>
                                        </p:tgtEl>
                                      </p:cBhvr>
                                      <p:to x="100000" y="100000"/>
                                    </p:animScale>
                                    <p:animScale>
                                      <p:cBhvr>
                                        <p:cTn id="30" dur="26">
                                          <p:stCondLst>
                                            <p:cond delay="1808"/>
                                          </p:stCondLst>
                                        </p:cTn>
                                        <p:tgtEl>
                                          <p:spTgt spid="47"/>
                                        </p:tgtEl>
                                      </p:cBhvr>
                                      <p:to x="100000" y="95000"/>
                                    </p:animScale>
                                    <p:animScale>
                                      <p:cBhvr>
                                        <p:cTn id="31" dur="166" decel="50000">
                                          <p:stCondLst>
                                            <p:cond delay="1834"/>
                                          </p:stCondLst>
                                        </p:cTn>
                                        <p:tgtEl>
                                          <p:spTgt spid="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42370" y="-462707"/>
            <a:ext cx="7480452" cy="5606207"/>
          </a:xfrm>
          <a:prstGeom prst="rect">
            <a:avLst/>
          </a:prstGeom>
        </p:spPr>
      </p:pic>
      <p:sp>
        <p:nvSpPr>
          <p:cNvPr id="11" name="Text Box 18"/>
          <p:cNvSpPr txBox="1">
            <a:spLocks noChangeArrowheads="1"/>
          </p:cNvSpPr>
          <p:nvPr/>
        </p:nvSpPr>
        <p:spPr bwMode="auto">
          <a:xfrm>
            <a:off x="936434" y="1207380"/>
            <a:ext cx="4946574" cy="2492978"/>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000" b="1" kern="0" dirty="0" err="1" smtClean="0">
                <a:solidFill>
                  <a:schemeClr val="accent5">
                    <a:lumMod val="75000"/>
                  </a:schemeClr>
                </a:solidFill>
                <a:latin typeface="Times New Roman" pitchFamily="18" charset="0"/>
                <a:cs typeface="Times New Roman" pitchFamily="18" charset="0"/>
              </a:rPr>
              <a:t>Em</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hãy</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sử</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dụng</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phần</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mềm</a:t>
            </a:r>
            <a:r>
              <a:rPr lang="en-US" altLang="zh-CN" sz="2000" b="1" kern="0" dirty="0" smtClean="0">
                <a:solidFill>
                  <a:schemeClr val="accent5">
                    <a:lumMod val="75000"/>
                  </a:schemeClr>
                </a:solidFill>
                <a:latin typeface="Times New Roman" pitchFamily="18" charset="0"/>
                <a:cs typeface="Times New Roman" pitchFamily="18" charset="0"/>
              </a:rPr>
              <a:t> WordPad </a:t>
            </a:r>
            <a:r>
              <a:rPr lang="en-US" altLang="zh-CN" sz="2000" b="1" kern="0" dirty="0" err="1" smtClean="0">
                <a:solidFill>
                  <a:schemeClr val="accent5">
                    <a:lumMod val="75000"/>
                  </a:schemeClr>
                </a:solidFill>
                <a:latin typeface="Times New Roman" pitchFamily="18" charset="0"/>
                <a:cs typeface="Times New Roman" pitchFamily="18" charset="0"/>
              </a:rPr>
              <a:t>để</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gõ</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lại</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một</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câu</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chuyện</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khoảng</a:t>
            </a:r>
            <a:r>
              <a:rPr lang="en-US" altLang="zh-CN" sz="2000" b="1" kern="0" dirty="0" smtClean="0">
                <a:solidFill>
                  <a:schemeClr val="accent5">
                    <a:lumMod val="75000"/>
                  </a:schemeClr>
                </a:solidFill>
                <a:latin typeface="Times New Roman" pitchFamily="18" charset="0"/>
                <a:cs typeface="Times New Roman" pitchFamily="18" charset="0"/>
              </a:rPr>
              <a:t> 50 </a:t>
            </a:r>
            <a:r>
              <a:rPr lang="en-US" altLang="zh-CN" sz="2000" b="1" kern="0" dirty="0" err="1" smtClean="0">
                <a:solidFill>
                  <a:schemeClr val="accent5">
                    <a:lumMod val="75000"/>
                  </a:schemeClr>
                </a:solidFill>
                <a:latin typeface="Times New Roman" pitchFamily="18" charset="0"/>
                <a:cs typeface="Times New Roman" pitchFamily="18" charset="0"/>
              </a:rPr>
              <a:t>từ</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mà</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em</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yêu</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thích</a:t>
            </a:r>
            <a:r>
              <a:rPr lang="en-US" altLang="zh-CN" sz="2000" b="1" kern="0" dirty="0" smtClean="0">
                <a:solidFill>
                  <a:schemeClr val="accent5">
                    <a:lumMod val="75000"/>
                  </a:schemeClr>
                </a:solidFill>
                <a:latin typeface="Times New Roman" pitchFamily="18" charset="0"/>
                <a:cs typeface="Times New Roman" pitchFamily="18" charset="0"/>
              </a:rPr>
              <a:t>.</a:t>
            </a:r>
          </a:p>
          <a:p>
            <a:pPr algn="just" defTabSz="685800">
              <a:lnSpc>
                <a:spcPct val="130000"/>
              </a:lnSpc>
              <a:defRPr/>
            </a:pPr>
            <a:r>
              <a:rPr lang="en-US" altLang="zh-CN" sz="2000" b="1" kern="0" dirty="0" err="1" smtClean="0">
                <a:solidFill>
                  <a:schemeClr val="accent5">
                    <a:lumMod val="75000"/>
                  </a:schemeClr>
                </a:solidFill>
                <a:latin typeface="Times New Roman" pitchFamily="18" charset="0"/>
                <a:cs typeface="Times New Roman" pitchFamily="18" charset="0"/>
              </a:rPr>
              <a:t>Bạn</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nào</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hoàn</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hành</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sản</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phẩm</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nhanh</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chính</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xác</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và</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câu</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chuyện</a:t>
            </a:r>
            <a:r>
              <a:rPr lang="en-US" altLang="zh-CN" sz="2000" b="1" kern="0" dirty="0" smtClean="0">
                <a:solidFill>
                  <a:schemeClr val="accent5">
                    <a:lumMod val="75000"/>
                  </a:schemeClr>
                </a:solidFill>
                <a:latin typeface="Times New Roman" pitchFamily="18" charset="0"/>
                <a:cs typeface="Times New Roman" pitchFamily="18" charset="0"/>
              </a:rPr>
              <a:t> hay </a:t>
            </a:r>
            <a:r>
              <a:rPr lang="en-US" altLang="zh-CN" sz="2000" b="1" kern="0" dirty="0" err="1" smtClean="0">
                <a:solidFill>
                  <a:schemeClr val="accent5">
                    <a:lumMod val="75000"/>
                  </a:schemeClr>
                </a:solidFill>
                <a:latin typeface="Times New Roman" pitchFamily="18" charset="0"/>
                <a:cs typeface="Times New Roman" pitchFamily="18" charset="0"/>
              </a:rPr>
              <a:t>bổ</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ích</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sẽ</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nhận</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được</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phần</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quà</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hấp</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dẫn</a:t>
            </a:r>
            <a:r>
              <a:rPr lang="en-US" altLang="zh-CN" sz="2000" b="1" kern="0" dirty="0" smtClean="0">
                <a:solidFill>
                  <a:schemeClr val="accent5">
                    <a:lumMod val="75000"/>
                  </a:schemeClr>
                </a:solidFill>
                <a:latin typeface="Times New Roman" pitchFamily="18" charset="0"/>
                <a:cs typeface="Times New Roman" pitchFamily="18" charset="0"/>
              </a:rPr>
              <a:t>!</a:t>
            </a:r>
            <a:endParaRPr lang="en-US" altLang="zh-CN" sz="20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5" cstate="print"/>
          <a:stretch>
            <a:fillRect/>
          </a:stretch>
        </p:blipFill>
        <p:spPr>
          <a:xfrm>
            <a:off x="7618155" y="3029448"/>
            <a:ext cx="1377911" cy="1836567"/>
          </a:xfrm>
          <a:prstGeom prst="rect">
            <a:avLst/>
          </a:prstGeom>
        </p:spPr>
      </p:pic>
    </p:spTree>
    <p:extLst>
      <p:ext uri="{BB962C8B-B14F-4D97-AF65-F5344CB8AC3E}">
        <p14:creationId xmlns:p14="http://schemas.microsoft.com/office/powerpoint/2010/main" val="3997411110"/>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6340"/>
                            </p:stCondLst>
                            <p:childTnLst>
                              <p:par>
                                <p:cTn id="15" presetID="26"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92759"/>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dirty="0" smtClean="0">
                <a:solidFill>
                  <a:schemeClr val="accent5">
                    <a:lumMod val="75000"/>
                  </a:schemeClr>
                </a:solidFill>
                <a:latin typeface="Segoe Print" pitchFamily="2" charset="0"/>
              </a:rPr>
              <a:t>TIẾP SỨC ĐỒNG ĐỘI</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2679283746"/>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1100"/>
                            </p:stCondLst>
                            <p:childTnLst>
                              <p:par>
                                <p:cTn id="15" presetID="26"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550843" y="-550843"/>
            <a:ext cx="8627626" cy="5694343"/>
          </a:xfrm>
          <a:prstGeom prst="rect">
            <a:avLst/>
          </a:prstGeom>
        </p:spPr>
      </p:pic>
      <p:sp>
        <p:nvSpPr>
          <p:cNvPr id="11" name="Text Box 18"/>
          <p:cNvSpPr txBox="1">
            <a:spLocks noChangeArrowheads="1"/>
          </p:cNvSpPr>
          <p:nvPr/>
        </p:nvSpPr>
        <p:spPr bwMode="auto">
          <a:xfrm>
            <a:off x="771181" y="1207380"/>
            <a:ext cx="5706737" cy="2492978"/>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000" b="1" kern="0" dirty="0" err="1">
                <a:solidFill>
                  <a:schemeClr val="accent5">
                    <a:lumMod val="75000"/>
                  </a:schemeClr>
                </a:solidFill>
                <a:latin typeface="Times New Roman" pitchFamily="18" charset="0"/>
                <a:cs typeface="Times New Roman" pitchFamily="18" charset="0"/>
              </a:rPr>
              <a:t>Cách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chơi</a:t>
            </a:r>
            <a:r>
              <a:rPr lang="en-US" altLang="zh-CN" sz="2000" b="1" kern="0" dirty="0">
                <a:solidFill>
                  <a:schemeClr val="accent5">
                    <a:lumMod val="75000"/>
                  </a:schemeClr>
                </a:solidFill>
                <a:latin typeface="Times New Roman" pitchFamily="18" charset="0"/>
                <a:cs typeface="Times New Roman" pitchFamily="18" charset="0"/>
              </a:rPr>
              <a:t>: 3</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đội</a:t>
            </a:r>
            <a:r>
              <a:rPr lang="en-US" altLang="zh-CN" sz="2000" b="1" kern="0" dirty="0">
                <a:solidFill>
                  <a:schemeClr val="accent5">
                    <a:lumMod val="75000"/>
                  </a:schemeClr>
                </a:solidFill>
                <a:latin typeface="Times New Roman" pitchFamily="18" charset="0"/>
                <a:cs typeface="Times New Roman" pitchFamily="18" charset="0"/>
              </a:rPr>
              <a:t> THỎ </a:t>
            </a:r>
            <a:r>
              <a:rPr lang="en-US" altLang="zh-CN" sz="2000" b="1" kern="0" dirty="0" smtClean="0">
                <a:solidFill>
                  <a:schemeClr val="accent5">
                    <a:lumMod val="75000"/>
                  </a:schemeClr>
                </a:solidFill>
                <a:latin typeface="Times New Roman" pitchFamily="18" charset="0"/>
                <a:cs typeface="Times New Roman" pitchFamily="18" charset="0"/>
              </a:rPr>
              <a:t>TRẮNG, THỎ XANH </a:t>
            </a:r>
            <a:r>
              <a:rPr lang="en-US" altLang="zh-CN" sz="2000" b="1" kern="0" dirty="0" err="1" smtClean="0">
                <a:solidFill>
                  <a:schemeClr val="accent5">
                    <a:lumMod val="75000"/>
                  </a:schemeClr>
                </a:solidFill>
                <a:latin typeface="Times New Roman" pitchFamily="18" charset="0"/>
                <a:cs typeface="Times New Roman" pitchFamily="18" charset="0"/>
              </a:rPr>
              <a:t>và</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a:solidFill>
                  <a:schemeClr val="accent5">
                    <a:lumMod val="75000"/>
                  </a:schemeClr>
                </a:solidFill>
                <a:latin typeface="Times New Roman" pitchFamily="18" charset="0"/>
                <a:cs typeface="Times New Roman" pitchFamily="18" charset="0"/>
              </a:rPr>
              <a:t>THỎ HỒNG</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xếp</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thành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smtClean="0">
                <a:solidFill>
                  <a:schemeClr val="accent5">
                    <a:lumMod val="75000"/>
                  </a:schemeClr>
                </a:solidFill>
                <a:latin typeface="Times New Roman" pitchFamily="18" charset="0"/>
                <a:cs typeface="Times New Roman" pitchFamily="18" charset="0"/>
              </a:rPr>
              <a:t>3 </a:t>
            </a:r>
            <a:r>
              <a:rPr lang="en-US" altLang="zh-CN" sz="2000" b="1" kern="0" dirty="0" err="1">
                <a:solidFill>
                  <a:schemeClr val="accent5">
                    <a:lumMod val="75000"/>
                  </a:schemeClr>
                </a:solidFill>
                <a:latin typeface="Times New Roman" pitchFamily="18" charset="0"/>
                <a:cs typeface="Times New Roman" pitchFamily="18" charset="0"/>
              </a:rPr>
              <a:t>hàng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dọc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trước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bảng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Khi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trò</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chơi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bắt</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đầu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học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sinh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của</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smtClean="0">
                <a:solidFill>
                  <a:schemeClr val="accent5">
                    <a:lumMod val="75000"/>
                  </a:schemeClr>
                </a:solidFill>
                <a:latin typeface="Times New Roman" pitchFamily="18" charset="0"/>
                <a:cs typeface="Times New Roman" pitchFamily="18" charset="0"/>
              </a:rPr>
              <a:t>3 </a:t>
            </a:r>
            <a:r>
              <a:rPr lang="en-US" altLang="zh-CN" sz="2000" b="1" kern="0" dirty="0" err="1">
                <a:solidFill>
                  <a:schemeClr val="accent5">
                    <a:lumMod val="75000"/>
                  </a:schemeClr>
                </a:solidFill>
                <a:latin typeface="Times New Roman" pitchFamily="18" charset="0"/>
                <a:cs typeface="Times New Roman" pitchFamily="18" charset="0"/>
              </a:rPr>
              <a:t>đội</a:t>
            </a:r>
            <a:r>
              <a:rPr lang="en-US" altLang="zh-CN" sz="2000" b="1" kern="0" dirty="0">
                <a:solidFill>
                  <a:schemeClr val="accent5">
                    <a:lumMod val="75000"/>
                  </a:schemeClr>
                </a:solidFill>
                <a:latin typeface="Times New Roman" pitchFamily="18" charset="0"/>
                <a:cs typeface="Times New Roman" pitchFamily="18" charset="0"/>
              </a:rPr>
              <a:t> LẦN LƯỢT </a:t>
            </a:r>
            <a:r>
              <a:rPr lang="en-US" altLang="zh-CN" sz="2000" b="1" kern="0" dirty="0" err="1" smtClean="0">
                <a:solidFill>
                  <a:schemeClr val="accent5">
                    <a:lumMod val="75000"/>
                  </a:schemeClr>
                </a:solidFill>
                <a:latin typeface="Times New Roman" pitchFamily="18" charset="0"/>
                <a:cs typeface="Times New Roman" pitchFamily="18" charset="0"/>
              </a:rPr>
              <a:t>gõ</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các</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phím</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chức</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năng</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có</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trên</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bàn</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phím</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Sau</a:t>
            </a:r>
            <a:r>
              <a:rPr lang="en-US" altLang="zh-CN" sz="2000" b="1" kern="0" dirty="0">
                <a:solidFill>
                  <a:schemeClr val="accent5">
                    <a:lumMod val="75000"/>
                  </a:schemeClr>
                </a:solidFill>
                <a:latin typeface="Times New Roman" pitchFamily="18" charset="0"/>
                <a:cs typeface="Times New Roman" pitchFamily="18" charset="0"/>
              </a:rPr>
              <a:t> 2 </a:t>
            </a:r>
            <a:r>
              <a:rPr lang="en-US" altLang="zh-CN" sz="2000" b="1" kern="0" dirty="0" err="1">
                <a:solidFill>
                  <a:schemeClr val="accent5">
                    <a:lumMod val="75000"/>
                  </a:schemeClr>
                </a:solidFill>
                <a:latin typeface="Times New Roman" pitchFamily="18" charset="0"/>
                <a:cs typeface="Times New Roman" pitchFamily="18" charset="0"/>
              </a:rPr>
              <a:t>phút</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đội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nào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viết</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nhiều</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chính</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xác</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tên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các</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smtClean="0">
                <a:solidFill>
                  <a:schemeClr val="accent5">
                    <a:lumMod val="75000"/>
                  </a:schemeClr>
                </a:solidFill>
                <a:latin typeface="Times New Roman" pitchFamily="18" charset="0"/>
                <a:cs typeface="Times New Roman" pitchFamily="18" charset="0"/>
              </a:rPr>
              <a:t>phím</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smtClean="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sẽ</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là</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đội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chiến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thắng</a:t>
            </a:r>
            <a:r>
              <a:rPr lang="en-US" altLang="zh-CN" sz="2000" b="1" kern="0" dirty="0">
                <a:solidFill>
                  <a:schemeClr val="accent5">
                    <a:lumMod val="75000"/>
                  </a:schemeClr>
                </a:solidFill>
                <a:latin typeface="Times New Roman" pitchFamily="18" charset="0"/>
                <a:cs typeface="Times New Roman" pitchFamily="18" charset="0"/>
              </a:rPr>
              <a:t>.</a:t>
            </a:r>
          </a:p>
        </p:txBody>
      </p:sp>
      <p:pic>
        <p:nvPicPr>
          <p:cNvPr id="12" name="图片 5" descr="未标题-2.png"/>
          <p:cNvPicPr>
            <a:picLocks noChangeAspect="1"/>
          </p:cNvPicPr>
          <p:nvPr/>
        </p:nvPicPr>
        <p:blipFill>
          <a:blip r:embed="rId5" cstate="print"/>
          <a:stretch>
            <a:fillRect/>
          </a:stretch>
        </p:blipFill>
        <p:spPr>
          <a:xfrm>
            <a:off x="6862337" y="1016383"/>
            <a:ext cx="2428892" cy="3237381"/>
          </a:xfrm>
          <a:prstGeom prst="rect">
            <a:avLst/>
          </a:prstGeom>
        </p:spPr>
      </p:pic>
    </p:spTree>
    <p:extLst>
      <p:ext uri="{BB962C8B-B14F-4D97-AF65-F5344CB8AC3E}">
        <p14:creationId xmlns:p14="http://schemas.microsoft.com/office/powerpoint/2010/main" val="300764569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8660"/>
                            </p:stCondLst>
                            <p:childTnLst>
                              <p:par>
                                <p:cTn id="15" presetID="26"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smtClean="0">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44168" y="139395"/>
            <a:ext cx="1977629" cy="59997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smtClean="0">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22970" y="243611"/>
            <a:ext cx="2914887" cy="500129"/>
          </a:xfrm>
          <a:prstGeom prst="rect">
            <a:avLst/>
          </a:prstGeom>
          <a:noFill/>
        </p:spPr>
        <p:txBody>
          <a:bodyPr wrap="none" lIns="68573" tIns="34286" rIns="68573" bIns="34286" rtlCol="0">
            <a:spAutoFit/>
          </a:bodyPr>
          <a:lstStyle/>
          <a:p>
            <a:pPr algn="ctr" defTabSz="685716"/>
            <a:r>
              <a:rPr lang="en-GB" sz="2800" b="1" smtClean="0">
                <a:solidFill>
                  <a:prstClr val="white"/>
                </a:solidFill>
                <a:latin typeface="Times New Roman" pitchFamily="18" charset="0"/>
                <a:cs typeface="Times New Roman" pitchFamily="18" charset="0"/>
              </a:rPr>
              <a:t>Thời gian: 2 phút</a:t>
            </a:r>
            <a:endParaRPr lang="en-GB" sz="44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spTree>
    <p:custDataLst>
      <p:tags r:id="rId1"/>
    </p:custDataLst>
    <p:extLst>
      <p:ext uri="{BB962C8B-B14F-4D97-AF65-F5344CB8AC3E}">
        <p14:creationId xmlns:p14="http://schemas.microsoft.com/office/powerpoint/2010/main" val="38934512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120000"/>
                                        <p:tgtEl>
                                          <p:spTgt spid="8"/>
                                        </p:tgtEl>
                                      </p:cBhvr>
                                    </p:animEffect>
                                    <p:set>
                                      <p:cBhvr>
                                        <p:cTn id="10" dur="1" fill="hold">
                                          <p:stCondLst>
                                            <p:cond delay="11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20000"/>
                                        <p:tgtEl>
                                          <p:spTgt spid="9"/>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63675"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0" y="250973"/>
            <a:ext cx="9144000" cy="5143500"/>
          </a:xfrm>
          <a:prstGeom prst="rect">
            <a:avLst/>
          </a:prstGeom>
          <a:noFill/>
          <a:ln w="9525">
            <a:noFill/>
          </a:ln>
        </p:spPr>
      </p:pic>
      <p:sp>
        <p:nvSpPr>
          <p:cNvPr id="2" name="矩形 1"/>
          <p:cNvSpPr/>
          <p:nvPr/>
        </p:nvSpPr>
        <p:spPr>
          <a:xfrm>
            <a:off x="2091650" y="999238"/>
            <a:ext cx="4631879" cy="436308"/>
          </a:xfrm>
          <a:prstGeom prst="rect">
            <a:avLst/>
          </a:prstGeom>
        </p:spPr>
        <p:txBody>
          <a:bodyPr wrap="square" lIns="49755" tIns="24877" rIns="49755" bIns="24877">
            <a:spAutoFit/>
          </a:bodyPr>
          <a:lstStyle/>
          <a:p>
            <a:pPr marL="285723" indent="-285723">
              <a:lnSpc>
                <a:spcPct val="150000"/>
              </a:lnSpc>
              <a:buFont typeface="Arial" panose="020B0604020202020204" pitchFamily="34" charset="0"/>
              <a:buChar char="•"/>
            </a:pPr>
            <a:endParaRPr lang="en-US" sz="1900" dirty="0">
              <a:ln w="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2320371" y="1435546"/>
            <a:ext cx="4174435" cy="1938992"/>
          </a:xfrm>
          <a:prstGeom prst="rect">
            <a:avLst/>
          </a:prstGeom>
          <a:noFill/>
        </p:spPr>
        <p:txBody>
          <a:bodyPr wrap="square" rtlCol="0">
            <a:spAutoFit/>
          </a:bodyPr>
          <a:lstStyle/>
          <a:p>
            <a:pPr algn="just"/>
            <a:r>
              <a:rPr lang="en-US" sz="2000" dirty="0" smtClean="0"/>
              <a:t>VIỆC GÕ PHÍM ĐÚNG CÁCH SẼ GIÚP EM:</a:t>
            </a:r>
          </a:p>
          <a:p>
            <a:pPr marL="285750" indent="-285750" algn="just">
              <a:buFont typeface="Arial" panose="020B0604020202020204" pitchFamily="34" charset="0"/>
              <a:buChar char="•"/>
            </a:pPr>
            <a:r>
              <a:rPr lang="en-US" sz="2000" dirty="0" err="1" smtClean="0"/>
              <a:t>Gõ</a:t>
            </a:r>
            <a:r>
              <a:rPr lang="en-US" sz="2000" dirty="0" smtClean="0"/>
              <a:t> </a:t>
            </a:r>
            <a:r>
              <a:rPr lang="en-US" sz="2000" dirty="0" err="1" smtClean="0"/>
              <a:t>nhanh</a:t>
            </a:r>
            <a:r>
              <a:rPr lang="en-US" sz="2000" dirty="0" smtClean="0"/>
              <a:t> </a:t>
            </a:r>
            <a:r>
              <a:rPr lang="en-US" sz="2000" dirty="0" err="1" smtClean="0"/>
              <a:t>và</a:t>
            </a:r>
            <a:r>
              <a:rPr lang="en-US" sz="2000" dirty="0" smtClean="0"/>
              <a:t> </a:t>
            </a:r>
            <a:r>
              <a:rPr lang="en-US" sz="2000" dirty="0" err="1" smtClean="0"/>
              <a:t>chính</a:t>
            </a:r>
            <a:r>
              <a:rPr lang="en-US" sz="2000" dirty="0" smtClean="0"/>
              <a:t> </a:t>
            </a:r>
            <a:r>
              <a:rPr lang="en-US" sz="2000" dirty="0" err="1" smtClean="0"/>
              <a:t>xác</a:t>
            </a:r>
            <a:r>
              <a:rPr lang="en-US" sz="2000" dirty="0" smtClean="0"/>
              <a:t>  </a:t>
            </a:r>
            <a:r>
              <a:rPr lang="en-US" sz="2000" dirty="0" err="1" smtClean="0"/>
              <a:t>hơn</a:t>
            </a:r>
            <a:r>
              <a:rPr lang="en-US" sz="2000" dirty="0" smtClean="0"/>
              <a:t>.</a:t>
            </a:r>
          </a:p>
          <a:p>
            <a:pPr marL="285750" indent="-285750" algn="just">
              <a:buFont typeface="Arial" panose="020B0604020202020204" pitchFamily="34" charset="0"/>
              <a:buChar char="•"/>
            </a:pPr>
            <a:r>
              <a:rPr lang="en-US" sz="2000" dirty="0" err="1" smtClean="0"/>
              <a:t>Tạo</a:t>
            </a:r>
            <a:r>
              <a:rPr lang="en-US" sz="2000" dirty="0" smtClean="0"/>
              <a:t> </a:t>
            </a:r>
            <a:r>
              <a:rPr lang="en-US" sz="2000" dirty="0" err="1" smtClean="0"/>
              <a:t>thói</a:t>
            </a:r>
            <a:r>
              <a:rPr lang="en-US" sz="2000" dirty="0" smtClean="0"/>
              <a:t> </a:t>
            </a:r>
            <a:r>
              <a:rPr lang="en-US" sz="2000" dirty="0" err="1" smtClean="0"/>
              <a:t>quen</a:t>
            </a:r>
            <a:r>
              <a:rPr lang="en-US" sz="2000" dirty="0" smtClean="0"/>
              <a:t> </a:t>
            </a:r>
            <a:r>
              <a:rPr lang="en-US" sz="2000" dirty="0" err="1" smtClean="0"/>
              <a:t>nhận</a:t>
            </a:r>
            <a:r>
              <a:rPr lang="en-US" sz="2000" dirty="0" smtClean="0"/>
              <a:t> </a:t>
            </a:r>
            <a:r>
              <a:rPr lang="en-US" sz="2000" dirty="0" err="1" smtClean="0"/>
              <a:t>biết</a:t>
            </a:r>
            <a:r>
              <a:rPr lang="en-US" sz="2000" dirty="0" smtClean="0"/>
              <a:t> </a:t>
            </a:r>
            <a:r>
              <a:rPr lang="en-US" sz="2000" dirty="0" err="1" smtClean="0"/>
              <a:t>đúng</a:t>
            </a:r>
            <a:r>
              <a:rPr lang="en-US" sz="2000" dirty="0" smtClean="0"/>
              <a:t> </a:t>
            </a:r>
            <a:r>
              <a:rPr lang="en-US" sz="2000" dirty="0" err="1" smtClean="0"/>
              <a:t>vị</a:t>
            </a:r>
            <a:r>
              <a:rPr lang="en-US" sz="2000" dirty="0" smtClean="0"/>
              <a:t> </a:t>
            </a:r>
            <a:r>
              <a:rPr lang="en-US" sz="2000" dirty="0" err="1" smtClean="0"/>
              <a:t>trí</a:t>
            </a:r>
            <a:r>
              <a:rPr lang="en-US" sz="2000" dirty="0" smtClean="0"/>
              <a:t> </a:t>
            </a:r>
            <a:r>
              <a:rPr lang="en-US" sz="2000" dirty="0" err="1" smtClean="0"/>
              <a:t>của</a:t>
            </a:r>
            <a:r>
              <a:rPr lang="en-US" sz="2000" dirty="0" smtClean="0"/>
              <a:t> </a:t>
            </a:r>
            <a:r>
              <a:rPr lang="en-US" sz="2000" dirty="0" err="1" smtClean="0"/>
              <a:t>các</a:t>
            </a:r>
            <a:r>
              <a:rPr lang="en-US" sz="2000" dirty="0" smtClean="0"/>
              <a:t> </a:t>
            </a:r>
            <a:r>
              <a:rPr lang="en-US" sz="2000" dirty="0" err="1" smtClean="0"/>
              <a:t>phím</a:t>
            </a:r>
            <a:r>
              <a:rPr lang="en-US" sz="2000" dirty="0" smtClean="0"/>
              <a:t> </a:t>
            </a:r>
            <a:r>
              <a:rPr lang="en-US" sz="2000" dirty="0" err="1" smtClean="0"/>
              <a:t>và</a:t>
            </a:r>
            <a:r>
              <a:rPr lang="en-US" sz="2000" dirty="0" smtClean="0"/>
              <a:t> </a:t>
            </a:r>
            <a:r>
              <a:rPr lang="en-US" sz="2000" dirty="0" err="1" smtClean="0"/>
              <a:t>tăng</a:t>
            </a:r>
            <a:r>
              <a:rPr lang="en-US" sz="2000" dirty="0" smtClean="0"/>
              <a:t> </a:t>
            </a:r>
            <a:r>
              <a:rPr lang="en-US" sz="2000" dirty="0" err="1" smtClean="0"/>
              <a:t>khả</a:t>
            </a:r>
            <a:r>
              <a:rPr lang="en-US" sz="2000" dirty="0" smtClean="0"/>
              <a:t> </a:t>
            </a:r>
            <a:r>
              <a:rPr lang="en-US" sz="2000" dirty="0" err="1" smtClean="0"/>
              <a:t>năng</a:t>
            </a:r>
            <a:r>
              <a:rPr lang="en-US" sz="2000" dirty="0" smtClean="0"/>
              <a:t> </a:t>
            </a:r>
            <a:r>
              <a:rPr lang="en-US" sz="2000" dirty="0" err="1" smtClean="0"/>
              <a:t>tập</a:t>
            </a:r>
            <a:r>
              <a:rPr lang="en-US" sz="2000" dirty="0" smtClean="0"/>
              <a:t> </a:t>
            </a:r>
            <a:r>
              <a:rPr lang="en-US" sz="2000" dirty="0" err="1" smtClean="0"/>
              <a:t>trung</a:t>
            </a:r>
            <a:r>
              <a:rPr lang="en-US" sz="2000" dirty="0" smtClean="0"/>
              <a:t> .</a:t>
            </a:r>
            <a:endParaRPr lang="en-US" sz="2000" dirty="0"/>
          </a:p>
        </p:txBody>
      </p:sp>
    </p:spTree>
    <p:extLst>
      <p:ext uri="{BB962C8B-B14F-4D97-AF65-F5344CB8AC3E}">
        <p14:creationId xmlns:p14="http://schemas.microsoft.com/office/powerpoint/2010/main" val="581185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smtClean="0">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smtClean="0">
                <a:solidFill>
                  <a:schemeClr val="bg1"/>
                </a:solidFill>
                <a:latin typeface="Times New Roman" pitchFamily="18" charset="0"/>
                <a:ea typeface="微软雅黑" panose="020B0503020204020204" pitchFamily="34" charset="-122"/>
                <a:cs typeface="Times New Roman" pitchFamily="18" charset="0"/>
              </a:rPr>
              <a:t>VÀ CÁC EM HỌC SINH</a:t>
            </a:r>
            <a:endParaRPr lang="en-US" altLang="zh-CN" sz="4000" b="1" i="1">
              <a:solidFill>
                <a:schemeClr val="bg1"/>
              </a:solidFill>
              <a:latin typeface="Times New Roman" pitchFamily="18" charset="0"/>
              <a:ea typeface="微软雅黑" panose="020B0503020204020204" pitchFamily="34" charset="-122"/>
              <a:cs typeface="Times New Roman" pitchFamily="18" charset="0"/>
            </a:endParaRPr>
          </a:p>
        </p:txBody>
      </p:sp>
    </p:spTree>
  </p:cSld>
  <p:clrMapOvr>
    <a:masterClrMapping/>
  </p:clrMapOvr>
  <p:transition spd="med">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596049" y="-275680"/>
            <a:ext cx="4559252" cy="4071966"/>
          </a:xfrm>
          <a:prstGeom prst="rect">
            <a:avLst/>
          </a:prstGeom>
        </p:spPr>
      </p:pic>
      <p:sp>
        <p:nvSpPr>
          <p:cNvPr id="11" name="Text Box 18"/>
          <p:cNvSpPr txBox="1">
            <a:spLocks noChangeArrowheads="1"/>
          </p:cNvSpPr>
          <p:nvPr/>
        </p:nvSpPr>
        <p:spPr bwMode="auto">
          <a:xfrm>
            <a:off x="1415748" y="1285812"/>
            <a:ext cx="3040654" cy="1692759"/>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dirty="0" smtClean="0">
                <a:solidFill>
                  <a:schemeClr val="accent5">
                    <a:lumMod val="75000"/>
                  </a:schemeClr>
                </a:solidFill>
                <a:latin typeface="Segoe Print" pitchFamily="2" charset="0"/>
              </a:rPr>
              <a:t>AI NHANH NHẤT</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5" descr="未标题-2.png"/>
          <p:cNvPicPr>
            <a:picLocks noChangeAspect="1"/>
          </p:cNvPicPr>
          <p:nvPr/>
        </p:nvPicPr>
        <p:blipFill>
          <a:blip r:embed="rId4" cstate="print"/>
          <a:stretch>
            <a:fillRect/>
          </a:stretch>
        </p:blipFill>
        <p:spPr>
          <a:xfrm>
            <a:off x="7271519" y="1906119"/>
            <a:ext cx="2428892" cy="3237381"/>
          </a:xfrm>
          <a:prstGeom prst="rect">
            <a:avLst/>
          </a:prstGeom>
        </p:spPr>
      </p:pic>
      <p:sp>
        <p:nvSpPr>
          <p:cNvPr id="2" name="TextBox 1"/>
          <p:cNvSpPr txBox="1"/>
          <p:nvPr/>
        </p:nvSpPr>
        <p:spPr>
          <a:xfrm>
            <a:off x="875211" y="933994"/>
            <a:ext cx="7171509" cy="1046440"/>
          </a:xfrm>
          <a:prstGeom prst="rect">
            <a:avLst/>
          </a:prstGeom>
          <a:noFill/>
        </p:spPr>
        <p:txBody>
          <a:bodyPr wrap="square" rtlCol="0">
            <a:spAutoFit/>
          </a:bodyPr>
          <a:lstStyle/>
          <a:p>
            <a:pPr algn="just"/>
            <a:r>
              <a:rPr lang="vi-VN" sz="2400" i="1" dirty="0">
                <a:solidFill>
                  <a:srgbClr val="C00000"/>
                </a:solidFill>
                <a:latin typeface="+mj-lt"/>
              </a:rPr>
              <a:t>Câu 1 : Theo em việc gõ bàn phím đúng cách mang lại những lợi ích nào sao đây?</a:t>
            </a:r>
            <a:endParaRPr lang="en-US" sz="2400" dirty="0">
              <a:solidFill>
                <a:srgbClr val="C00000"/>
              </a:solidFill>
              <a:latin typeface="+mj-lt"/>
            </a:endParaRPr>
          </a:p>
          <a:p>
            <a:endParaRPr lang="en-US" dirty="0"/>
          </a:p>
        </p:txBody>
      </p:sp>
      <p:sp>
        <p:nvSpPr>
          <p:cNvPr id="3" name="TextBox 2"/>
          <p:cNvSpPr txBox="1"/>
          <p:nvPr/>
        </p:nvSpPr>
        <p:spPr>
          <a:xfrm>
            <a:off x="179615" y="2736671"/>
            <a:ext cx="378823" cy="307777"/>
          </a:xfrm>
          <a:prstGeom prst="rect">
            <a:avLst/>
          </a:prstGeom>
          <a:noFill/>
        </p:spPr>
        <p:txBody>
          <a:bodyPr wrap="square" rtlCol="0">
            <a:spAutoFit/>
          </a:bodyPr>
          <a:lstStyle/>
          <a:p>
            <a:r>
              <a:rPr lang="vi-VN" dirty="0" smtClean="0">
                <a:ln w="0"/>
                <a:solidFill>
                  <a:schemeClr val="accent1"/>
                </a:solidFill>
                <a:effectLst>
                  <a:outerShdw blurRad="38100" dist="25400" dir="5400000" algn="ctr" rotWithShape="0">
                    <a:srgbClr val="6E747A">
                      <a:alpha val="43000"/>
                    </a:srgbClr>
                  </a:outerShdw>
                </a:effectLst>
              </a:rPr>
              <a:t>A.</a:t>
            </a:r>
            <a:endParaRPr lang="en-US" dirty="0">
              <a:ln w="0"/>
              <a:solidFill>
                <a:schemeClr val="accent1"/>
              </a:solidFill>
              <a:effectLst>
                <a:outerShdw blurRad="38100" dist="25400" dir="5400000" algn="ctr" rotWithShape="0">
                  <a:srgbClr val="6E747A">
                    <a:alpha val="43000"/>
                  </a:srgbClr>
                </a:outerShdw>
              </a:effectLst>
            </a:endParaRPr>
          </a:p>
        </p:txBody>
      </p:sp>
      <p:sp>
        <p:nvSpPr>
          <p:cNvPr id="5" name="TextBox 4"/>
          <p:cNvSpPr txBox="1"/>
          <p:nvPr/>
        </p:nvSpPr>
        <p:spPr>
          <a:xfrm>
            <a:off x="470673" y="2736670"/>
            <a:ext cx="2893013" cy="553998"/>
          </a:xfrm>
          <a:prstGeom prst="rect">
            <a:avLst/>
          </a:prstGeom>
          <a:noFill/>
        </p:spPr>
        <p:txBody>
          <a:bodyPr wrap="square" rtlCol="0">
            <a:spAutoFit/>
          </a:bodyPr>
          <a:lstStyle/>
          <a:p>
            <a:r>
              <a:rPr lang="vi-VN" sz="1600" b="1" dirty="0">
                <a:solidFill>
                  <a:srgbClr val="00B050"/>
                </a:solidFill>
                <a:latin typeface="+mj-lt"/>
              </a:rPr>
              <a:t>Giúp gõ nhanh và chính xác.</a:t>
            </a:r>
            <a:endParaRPr lang="en-US" sz="1600" b="1" dirty="0">
              <a:solidFill>
                <a:srgbClr val="00B050"/>
              </a:solidFill>
              <a:latin typeface="+mj-lt"/>
            </a:endParaRPr>
          </a:p>
          <a:p>
            <a:endParaRPr lang="en-US" dirty="0">
              <a:solidFill>
                <a:srgbClr val="00B050"/>
              </a:solidFill>
            </a:endParaRPr>
          </a:p>
        </p:txBody>
      </p:sp>
      <p:sp>
        <p:nvSpPr>
          <p:cNvPr id="6" name="TextBox 5"/>
          <p:cNvSpPr txBox="1"/>
          <p:nvPr/>
        </p:nvSpPr>
        <p:spPr>
          <a:xfrm>
            <a:off x="3671888" y="2747372"/>
            <a:ext cx="489856" cy="307777"/>
          </a:xfrm>
          <a:prstGeom prst="rect">
            <a:avLst/>
          </a:prstGeom>
          <a:noFill/>
        </p:spPr>
        <p:txBody>
          <a:bodyPr wrap="square" rtlCol="0">
            <a:spAutoFit/>
          </a:bodyPr>
          <a:lstStyle/>
          <a:p>
            <a:r>
              <a:rPr lang="vi-VN" dirty="0" smtClean="0">
                <a:ln w="0"/>
                <a:solidFill>
                  <a:schemeClr val="accent1"/>
                </a:solidFill>
                <a:effectLst>
                  <a:outerShdw blurRad="38100" dist="25400" dir="5400000" algn="ctr" rotWithShape="0">
                    <a:srgbClr val="6E747A">
                      <a:alpha val="43000"/>
                    </a:srgbClr>
                  </a:outerShdw>
                </a:effectLst>
              </a:rPr>
              <a:t>B.</a:t>
            </a:r>
            <a:endParaRPr lang="en-US" dirty="0">
              <a:ln w="0"/>
              <a:solidFill>
                <a:schemeClr val="accent1"/>
              </a:solidFill>
              <a:effectLst>
                <a:outerShdw blurRad="38100" dist="25400" dir="5400000" algn="ctr" rotWithShape="0">
                  <a:srgbClr val="6E747A">
                    <a:alpha val="43000"/>
                  </a:srgbClr>
                </a:outerShdw>
              </a:effectLst>
            </a:endParaRPr>
          </a:p>
        </p:txBody>
      </p:sp>
      <p:sp>
        <p:nvSpPr>
          <p:cNvPr id="8" name="TextBox 7"/>
          <p:cNvSpPr txBox="1"/>
          <p:nvPr/>
        </p:nvSpPr>
        <p:spPr>
          <a:xfrm>
            <a:off x="4010297" y="2743202"/>
            <a:ext cx="3664131" cy="338554"/>
          </a:xfrm>
          <a:prstGeom prst="rect">
            <a:avLst/>
          </a:prstGeom>
          <a:noFill/>
        </p:spPr>
        <p:txBody>
          <a:bodyPr wrap="square" rtlCol="0">
            <a:spAutoFit/>
          </a:bodyPr>
          <a:lstStyle/>
          <a:p>
            <a:r>
              <a:rPr lang="vi-VN" sz="1600" b="1" dirty="0">
                <a:solidFill>
                  <a:srgbClr val="00B050"/>
                </a:solidFill>
                <a:latin typeface="+mj-lt"/>
              </a:rPr>
              <a:t>Giúp gõ đúng khi ngồi bất kì tư thế nào.</a:t>
            </a:r>
            <a:endParaRPr lang="en-US" sz="1600" b="1" dirty="0">
              <a:solidFill>
                <a:srgbClr val="00B050"/>
              </a:solidFill>
              <a:latin typeface="+mj-lt"/>
            </a:endParaRPr>
          </a:p>
        </p:txBody>
      </p:sp>
      <p:sp>
        <p:nvSpPr>
          <p:cNvPr id="9" name="Oval 8"/>
          <p:cNvSpPr/>
          <p:nvPr/>
        </p:nvSpPr>
        <p:spPr>
          <a:xfrm>
            <a:off x="91440" y="2645229"/>
            <a:ext cx="466998" cy="5159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5" descr="未标题-2.png"/>
          <p:cNvPicPr>
            <a:picLocks noChangeAspect="1"/>
          </p:cNvPicPr>
          <p:nvPr/>
        </p:nvPicPr>
        <p:blipFill>
          <a:blip r:embed="rId2" cstate="print"/>
          <a:stretch>
            <a:fillRect/>
          </a:stretch>
        </p:blipFill>
        <p:spPr>
          <a:xfrm>
            <a:off x="7271519" y="1906119"/>
            <a:ext cx="2428892" cy="3237381"/>
          </a:xfrm>
          <a:prstGeom prst="rect">
            <a:avLst/>
          </a:prstGeom>
        </p:spPr>
      </p:pic>
      <p:sp>
        <p:nvSpPr>
          <p:cNvPr id="2" name="TextBox 1"/>
          <p:cNvSpPr txBox="1"/>
          <p:nvPr/>
        </p:nvSpPr>
        <p:spPr>
          <a:xfrm>
            <a:off x="875211" y="933994"/>
            <a:ext cx="7171509" cy="677108"/>
          </a:xfrm>
          <a:prstGeom prst="rect">
            <a:avLst/>
          </a:prstGeom>
          <a:noFill/>
        </p:spPr>
        <p:txBody>
          <a:bodyPr wrap="square" rtlCol="0">
            <a:spAutoFit/>
          </a:bodyPr>
          <a:lstStyle/>
          <a:p>
            <a:pPr algn="just"/>
            <a:r>
              <a:rPr lang="vi-VN" sz="2400" i="1" dirty="0" smtClean="0">
                <a:solidFill>
                  <a:srgbClr val="C00000"/>
                </a:solidFill>
                <a:latin typeface="+mj-lt"/>
              </a:rPr>
              <a:t>Câu 2 : Hai ngón tay trỏ để trên phím?</a:t>
            </a:r>
            <a:endParaRPr lang="en-US" sz="2400" dirty="0" smtClean="0">
              <a:solidFill>
                <a:srgbClr val="C00000"/>
              </a:solidFill>
              <a:latin typeface="+mj-lt"/>
            </a:endParaRPr>
          </a:p>
          <a:p>
            <a:endParaRPr lang="en-US" dirty="0"/>
          </a:p>
        </p:txBody>
      </p:sp>
      <p:sp>
        <p:nvSpPr>
          <p:cNvPr id="3" name="TextBox 2"/>
          <p:cNvSpPr txBox="1"/>
          <p:nvPr/>
        </p:nvSpPr>
        <p:spPr>
          <a:xfrm>
            <a:off x="179615" y="2736671"/>
            <a:ext cx="378823" cy="307777"/>
          </a:xfrm>
          <a:prstGeom prst="rect">
            <a:avLst/>
          </a:prstGeom>
          <a:noFill/>
        </p:spPr>
        <p:txBody>
          <a:bodyPr wrap="square" rtlCol="0">
            <a:spAutoFit/>
          </a:bodyPr>
          <a:lstStyle/>
          <a:p>
            <a:r>
              <a:rPr lang="vi-VN" dirty="0" smtClean="0">
                <a:ln w="0"/>
                <a:solidFill>
                  <a:schemeClr val="accent1"/>
                </a:solidFill>
                <a:effectLst>
                  <a:outerShdw blurRad="38100" dist="25400" dir="5400000" algn="ctr" rotWithShape="0">
                    <a:srgbClr val="6E747A">
                      <a:alpha val="43000"/>
                    </a:srgbClr>
                  </a:outerShdw>
                </a:effectLst>
              </a:rPr>
              <a:t>A.</a:t>
            </a:r>
            <a:endParaRPr lang="en-US" dirty="0">
              <a:ln w="0"/>
              <a:solidFill>
                <a:schemeClr val="accent1"/>
              </a:solidFill>
              <a:effectLst>
                <a:outerShdw blurRad="38100" dist="25400" dir="5400000" algn="ctr" rotWithShape="0">
                  <a:srgbClr val="6E747A">
                    <a:alpha val="43000"/>
                  </a:srgbClr>
                </a:outerShdw>
              </a:effectLst>
            </a:endParaRPr>
          </a:p>
        </p:txBody>
      </p:sp>
      <p:sp>
        <p:nvSpPr>
          <p:cNvPr id="5" name="TextBox 4"/>
          <p:cNvSpPr txBox="1"/>
          <p:nvPr/>
        </p:nvSpPr>
        <p:spPr>
          <a:xfrm>
            <a:off x="1064860" y="2767449"/>
            <a:ext cx="830589" cy="553998"/>
          </a:xfrm>
          <a:prstGeom prst="rect">
            <a:avLst/>
          </a:prstGeom>
          <a:noFill/>
        </p:spPr>
        <p:txBody>
          <a:bodyPr wrap="square" rtlCol="0">
            <a:spAutoFit/>
          </a:bodyPr>
          <a:lstStyle/>
          <a:p>
            <a:r>
              <a:rPr lang="vi-VN" sz="1600" b="1" dirty="0" smtClean="0">
                <a:solidFill>
                  <a:srgbClr val="00B050"/>
                </a:solidFill>
                <a:latin typeface="+mj-lt"/>
              </a:rPr>
              <a:t>F và E</a:t>
            </a:r>
            <a:endParaRPr lang="en-US" sz="1600" b="1" dirty="0">
              <a:solidFill>
                <a:srgbClr val="00B050"/>
              </a:solidFill>
              <a:latin typeface="+mj-lt"/>
            </a:endParaRPr>
          </a:p>
          <a:p>
            <a:endParaRPr lang="en-US" dirty="0">
              <a:solidFill>
                <a:srgbClr val="00B050"/>
              </a:solidFill>
            </a:endParaRPr>
          </a:p>
        </p:txBody>
      </p:sp>
      <p:sp>
        <p:nvSpPr>
          <p:cNvPr id="6" name="TextBox 5"/>
          <p:cNvSpPr txBox="1"/>
          <p:nvPr/>
        </p:nvSpPr>
        <p:spPr>
          <a:xfrm>
            <a:off x="2208378" y="2773218"/>
            <a:ext cx="489856" cy="307777"/>
          </a:xfrm>
          <a:prstGeom prst="rect">
            <a:avLst/>
          </a:prstGeom>
          <a:noFill/>
        </p:spPr>
        <p:txBody>
          <a:bodyPr wrap="square" rtlCol="0">
            <a:spAutoFit/>
          </a:bodyPr>
          <a:lstStyle/>
          <a:p>
            <a:r>
              <a:rPr lang="vi-VN" dirty="0" smtClean="0">
                <a:ln w="0"/>
                <a:solidFill>
                  <a:schemeClr val="accent1"/>
                </a:solidFill>
                <a:effectLst>
                  <a:outerShdw blurRad="38100" dist="25400" dir="5400000" algn="ctr" rotWithShape="0">
                    <a:srgbClr val="6E747A">
                      <a:alpha val="43000"/>
                    </a:srgbClr>
                  </a:outerShdw>
                </a:effectLst>
              </a:rPr>
              <a:t>B.</a:t>
            </a:r>
            <a:endParaRPr lang="en-US" dirty="0">
              <a:ln w="0"/>
              <a:solidFill>
                <a:schemeClr val="accent1"/>
              </a:solidFill>
              <a:effectLst>
                <a:outerShdw blurRad="38100" dist="25400" dir="5400000" algn="ctr" rotWithShape="0">
                  <a:srgbClr val="6E747A">
                    <a:alpha val="43000"/>
                  </a:srgbClr>
                </a:outerShdw>
              </a:effectLst>
            </a:endParaRPr>
          </a:p>
        </p:txBody>
      </p:sp>
      <p:sp>
        <p:nvSpPr>
          <p:cNvPr id="8" name="TextBox 7"/>
          <p:cNvSpPr txBox="1"/>
          <p:nvPr/>
        </p:nvSpPr>
        <p:spPr>
          <a:xfrm>
            <a:off x="2678455" y="2757830"/>
            <a:ext cx="750276" cy="338554"/>
          </a:xfrm>
          <a:prstGeom prst="rect">
            <a:avLst/>
          </a:prstGeom>
          <a:noFill/>
        </p:spPr>
        <p:txBody>
          <a:bodyPr wrap="square" rtlCol="0">
            <a:spAutoFit/>
          </a:bodyPr>
          <a:lstStyle/>
          <a:p>
            <a:r>
              <a:rPr lang="vi-VN" sz="1600" b="1" dirty="0" smtClean="0">
                <a:solidFill>
                  <a:srgbClr val="00B050"/>
                </a:solidFill>
                <a:latin typeface="+mj-lt"/>
              </a:rPr>
              <a:t>I và J</a:t>
            </a:r>
            <a:endParaRPr lang="en-US" sz="1600" b="1" dirty="0">
              <a:solidFill>
                <a:srgbClr val="00B050"/>
              </a:solidFill>
              <a:latin typeface="+mj-lt"/>
            </a:endParaRPr>
          </a:p>
        </p:txBody>
      </p:sp>
      <p:sp>
        <p:nvSpPr>
          <p:cNvPr id="9" name="Oval 8"/>
          <p:cNvSpPr/>
          <p:nvPr/>
        </p:nvSpPr>
        <p:spPr>
          <a:xfrm>
            <a:off x="4220809" y="2683563"/>
            <a:ext cx="466998" cy="5159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72309" y="2787666"/>
            <a:ext cx="489856" cy="307777"/>
          </a:xfrm>
          <a:prstGeom prst="rect">
            <a:avLst/>
          </a:prstGeom>
          <a:noFill/>
        </p:spPr>
        <p:txBody>
          <a:bodyPr wrap="square" rtlCol="0">
            <a:spAutoFit/>
          </a:bodyPr>
          <a:lstStyle/>
          <a:p>
            <a:r>
              <a:rPr lang="vi-VN" dirty="0">
                <a:ln w="0"/>
                <a:solidFill>
                  <a:schemeClr val="accent1"/>
                </a:solidFill>
                <a:effectLst>
                  <a:outerShdw blurRad="38100" dist="25400" dir="5400000" algn="ctr" rotWithShape="0">
                    <a:srgbClr val="6E747A">
                      <a:alpha val="43000"/>
                    </a:srgbClr>
                  </a:outerShdw>
                </a:effectLst>
              </a:rPr>
              <a:t>C</a:t>
            </a:r>
            <a:r>
              <a:rPr lang="vi-VN" dirty="0" smtClean="0">
                <a:ln w="0"/>
                <a:solidFill>
                  <a:schemeClr val="accent1"/>
                </a:solidFill>
                <a:effectLst>
                  <a:outerShdw blurRad="38100" dist="25400" dir="5400000" algn="ctr" rotWithShape="0">
                    <a:srgbClr val="6E747A">
                      <a:alpha val="43000"/>
                    </a:srgbClr>
                  </a:outerShdw>
                </a:effectLst>
              </a:rPr>
              <a:t>.</a:t>
            </a:r>
            <a:endParaRPr lang="en-US" dirty="0">
              <a:ln w="0"/>
              <a:solidFill>
                <a:schemeClr val="accent1"/>
              </a:solidFill>
              <a:effectLst>
                <a:outerShdw blurRad="38100" dist="25400" dir="5400000" algn="ctr" rotWithShape="0">
                  <a:srgbClr val="6E747A">
                    <a:alpha val="43000"/>
                  </a:srgbClr>
                </a:outerShdw>
              </a:effectLst>
            </a:endParaRPr>
          </a:p>
        </p:txBody>
      </p:sp>
      <p:sp>
        <p:nvSpPr>
          <p:cNvPr id="11" name="TextBox 10"/>
          <p:cNvSpPr txBox="1"/>
          <p:nvPr/>
        </p:nvSpPr>
        <p:spPr>
          <a:xfrm>
            <a:off x="4825703" y="2781093"/>
            <a:ext cx="750276" cy="338554"/>
          </a:xfrm>
          <a:prstGeom prst="rect">
            <a:avLst/>
          </a:prstGeom>
          <a:noFill/>
        </p:spPr>
        <p:txBody>
          <a:bodyPr wrap="square" rtlCol="0">
            <a:spAutoFit/>
          </a:bodyPr>
          <a:lstStyle/>
          <a:p>
            <a:r>
              <a:rPr lang="vi-VN" sz="1600" b="1" dirty="0" smtClean="0">
                <a:solidFill>
                  <a:srgbClr val="00B050"/>
                </a:solidFill>
                <a:latin typeface="+mj-lt"/>
              </a:rPr>
              <a:t>F và J</a:t>
            </a:r>
            <a:endParaRPr lang="en-US" sz="1600" b="1" dirty="0">
              <a:solidFill>
                <a:srgbClr val="00B050"/>
              </a:solidFill>
              <a:latin typeface="+mj-lt"/>
            </a:endParaRPr>
          </a:p>
        </p:txBody>
      </p:sp>
      <p:pic>
        <p:nvPicPr>
          <p:cNvPr id="7" name="Picture 6"/>
          <p:cNvPicPr>
            <a:picLocks noChangeAspect="1"/>
          </p:cNvPicPr>
          <p:nvPr/>
        </p:nvPicPr>
        <p:blipFill>
          <a:blip r:embed="rId3"/>
          <a:stretch>
            <a:fillRect/>
          </a:stretch>
        </p:blipFill>
        <p:spPr>
          <a:xfrm>
            <a:off x="6671024" y="2733943"/>
            <a:ext cx="786452" cy="432854"/>
          </a:xfrm>
          <a:prstGeom prst="rect">
            <a:avLst/>
          </a:prstGeom>
        </p:spPr>
      </p:pic>
      <p:sp>
        <p:nvSpPr>
          <p:cNvPr id="13" name="TextBox 12"/>
          <p:cNvSpPr txBox="1"/>
          <p:nvPr/>
        </p:nvSpPr>
        <p:spPr>
          <a:xfrm>
            <a:off x="6352081" y="2773219"/>
            <a:ext cx="424387" cy="307777"/>
          </a:xfrm>
          <a:prstGeom prst="rect">
            <a:avLst/>
          </a:prstGeom>
          <a:noFill/>
        </p:spPr>
        <p:txBody>
          <a:bodyPr wrap="square" rtlCol="0">
            <a:spAutoFit/>
          </a:bodyPr>
          <a:lstStyle/>
          <a:p>
            <a:r>
              <a:rPr lang="vi-VN" dirty="0" smtClean="0">
                <a:ln w="0"/>
                <a:solidFill>
                  <a:schemeClr val="accent1"/>
                </a:solidFill>
                <a:effectLst>
                  <a:outerShdw blurRad="38100" dist="25400" dir="5400000" algn="ctr" rotWithShape="0">
                    <a:srgbClr val="6E747A">
                      <a:alpha val="43000"/>
                    </a:srgbClr>
                  </a:outerShdw>
                </a:effectLst>
              </a:rPr>
              <a:t>D.</a:t>
            </a:r>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72312411"/>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5" descr="未标题-2.png"/>
          <p:cNvPicPr>
            <a:picLocks noChangeAspect="1"/>
          </p:cNvPicPr>
          <p:nvPr/>
        </p:nvPicPr>
        <p:blipFill>
          <a:blip r:embed="rId2" cstate="print"/>
          <a:stretch>
            <a:fillRect/>
          </a:stretch>
        </p:blipFill>
        <p:spPr>
          <a:xfrm>
            <a:off x="7271519" y="1906119"/>
            <a:ext cx="2428892" cy="3237381"/>
          </a:xfrm>
          <a:prstGeom prst="rect">
            <a:avLst/>
          </a:prstGeom>
        </p:spPr>
      </p:pic>
      <p:sp>
        <p:nvSpPr>
          <p:cNvPr id="2" name="TextBox 1"/>
          <p:cNvSpPr txBox="1"/>
          <p:nvPr/>
        </p:nvSpPr>
        <p:spPr>
          <a:xfrm>
            <a:off x="875211" y="933994"/>
            <a:ext cx="7171509" cy="677108"/>
          </a:xfrm>
          <a:prstGeom prst="rect">
            <a:avLst/>
          </a:prstGeom>
          <a:noFill/>
        </p:spPr>
        <p:txBody>
          <a:bodyPr wrap="square" rtlCol="0">
            <a:spAutoFit/>
          </a:bodyPr>
          <a:lstStyle/>
          <a:p>
            <a:pPr marL="0" marR="0" lvl="0" indent="0" algn="just" defTabSz="685514"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Câu 2 : Ngon</a:t>
            </a:r>
            <a:r>
              <a:rPr kumimoji="0" lang="vi-VN" sz="2400" b="0" i="1" u="none" strike="noStrike" kern="1200" cap="none" spc="0" normalizeH="0" noProof="0" dirty="0" smtClean="0">
                <a:ln>
                  <a:noFill/>
                </a:ln>
                <a:solidFill>
                  <a:srgbClr val="C00000"/>
                </a:solidFill>
                <a:effectLst/>
                <a:uLnTx/>
                <a:uFillTx/>
                <a:latin typeface="Times New Roman" panose="02020603050405020304" pitchFamily="18" charset="0"/>
                <a:ea typeface="+mn-ea"/>
                <a:cs typeface="+mn-cs"/>
              </a:rPr>
              <a:t> tay cái </a:t>
            </a:r>
            <a:r>
              <a:rPr kumimoji="0" lang="vi-VN" sz="2400" b="0"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 để trên phím nào</a:t>
            </a:r>
            <a:r>
              <a:rPr kumimoji="0" lang="vi-VN" sz="2400" b="0" i="1" u="none" strike="noStrike" kern="1200" cap="none" spc="0" normalizeH="0" noProof="0" dirty="0" smtClean="0">
                <a:ln>
                  <a:noFill/>
                </a:ln>
                <a:solidFill>
                  <a:srgbClr val="C00000"/>
                </a:solidFill>
                <a:effectLst/>
                <a:uLnTx/>
                <a:uFillTx/>
                <a:latin typeface="Times New Roman" panose="02020603050405020304" pitchFamily="18" charset="0"/>
                <a:ea typeface="+mn-ea"/>
                <a:cs typeface="+mn-cs"/>
              </a:rPr>
              <a:t> </a:t>
            </a:r>
            <a:r>
              <a:rPr kumimoji="0" lang="vi-VN" sz="2400" b="0"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mn-cs"/>
              </a:rPr>
              <a:t>?</a:t>
            </a:r>
            <a:endParaRPr kumimoji="0" lang="en-US" sz="2400" b="0" i="0" u="none" strike="noStrike" kern="1200" cap="none" spc="0" normalizeH="0" baseline="0" noProof="0" dirty="0" smtClean="0">
              <a:ln>
                <a:noFill/>
              </a:ln>
              <a:solidFill>
                <a:srgbClr val="C00000"/>
              </a:solidFill>
              <a:effectLst/>
              <a:uLnTx/>
              <a:uFillTx/>
              <a:latin typeface="Calibri Light"/>
              <a:ea typeface="+mn-ea"/>
              <a:cs typeface="+mn-cs"/>
            </a:endParaRPr>
          </a:p>
          <a:p>
            <a:pPr marL="0" marR="0" lvl="0" indent="0" algn="l" defTabSz="68551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179615" y="2736671"/>
            <a:ext cx="378823" cy="307777"/>
          </a:xfrm>
          <a:prstGeom prst="rect">
            <a:avLst/>
          </a:prstGeom>
          <a:noFill/>
        </p:spPr>
        <p:txBody>
          <a:bodyPr wrap="square" rtlCol="0">
            <a:spAutoFit/>
          </a:bodyPr>
          <a:lstStyle/>
          <a:p>
            <a:pPr marL="0" marR="0" lvl="0" indent="0" algn="l" defTabSz="685514"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smtClean="0">
                <a:ln w="0"/>
                <a:solidFill>
                  <a:srgbClr val="5B9BD5"/>
                </a:solidFill>
                <a:effectLst>
                  <a:outerShdw blurRad="38100" dist="25400" dir="5400000" algn="ctr" rotWithShape="0">
                    <a:srgbClr val="6E747A">
                      <a:alpha val="43000"/>
                    </a:srgbClr>
                  </a:outerShdw>
                </a:effectLst>
                <a:uLnTx/>
                <a:uFillTx/>
                <a:latin typeface="Arial" panose="020B0604020202020204" pitchFamily="34" charset="0"/>
                <a:ea typeface="+mn-ea"/>
                <a:cs typeface="+mn-cs"/>
              </a:rPr>
              <a:t>A.</a:t>
            </a:r>
            <a:endParaRPr kumimoji="0" lang="en-US" sz="14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a:ea typeface="+mn-ea"/>
              <a:cs typeface="+mn-cs"/>
            </a:endParaRPr>
          </a:p>
        </p:txBody>
      </p:sp>
      <p:sp>
        <p:nvSpPr>
          <p:cNvPr id="5" name="TextBox 4"/>
          <p:cNvSpPr txBox="1"/>
          <p:nvPr/>
        </p:nvSpPr>
        <p:spPr>
          <a:xfrm>
            <a:off x="621976" y="2767449"/>
            <a:ext cx="1273473" cy="553998"/>
          </a:xfrm>
          <a:prstGeom prst="rect">
            <a:avLst/>
          </a:prstGeom>
          <a:noFill/>
        </p:spPr>
        <p:txBody>
          <a:bodyPr wrap="square" rtlCol="0">
            <a:spAutoFit/>
          </a:bodyPr>
          <a:lstStyle/>
          <a:p>
            <a:pPr marL="0" marR="0" lvl="0" indent="0" algn="l" defTabSz="685514" rtl="0" eaLnBrk="1" fontAlgn="auto" latinLnBrk="0" hangingPunct="1">
              <a:lnSpc>
                <a:spcPct val="100000"/>
              </a:lnSpc>
              <a:spcBef>
                <a:spcPts val="0"/>
              </a:spcBef>
              <a:spcAft>
                <a:spcPts val="0"/>
              </a:spcAft>
              <a:buClrTx/>
              <a:buSzTx/>
              <a:buFontTx/>
              <a:buNone/>
              <a:tabLst/>
              <a:defRPr/>
            </a:pPr>
            <a:r>
              <a:rPr lang="vi-VN" sz="1600" b="1" dirty="0" smtClean="0">
                <a:solidFill>
                  <a:srgbClr val="00B050"/>
                </a:solidFill>
                <a:latin typeface="Times New Roman" panose="02020603050405020304" pitchFamily="18" charset="0"/>
              </a:rPr>
              <a:t>Phím Shift</a:t>
            </a:r>
            <a:endParaRPr kumimoji="0" lang="en-US" sz="1600" b="1" i="0" u="none" strike="noStrike" kern="1200" cap="none" spc="0" normalizeH="0" baseline="0" noProof="0" dirty="0">
              <a:ln>
                <a:noFill/>
              </a:ln>
              <a:solidFill>
                <a:srgbClr val="00B050"/>
              </a:solidFill>
              <a:effectLst/>
              <a:uLnTx/>
              <a:uFillTx/>
              <a:latin typeface="Calibri Light"/>
              <a:ea typeface="+mn-ea"/>
              <a:cs typeface="+mn-cs"/>
            </a:endParaRPr>
          </a:p>
          <a:p>
            <a:pPr marL="0" marR="0" lvl="0" indent="0" algn="l" defTabSz="68551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B050"/>
              </a:solidFill>
              <a:effectLst/>
              <a:uLnTx/>
              <a:uFillTx/>
              <a:latin typeface="Calibri"/>
              <a:ea typeface="+mn-ea"/>
              <a:cs typeface="+mn-cs"/>
            </a:endParaRPr>
          </a:p>
        </p:txBody>
      </p:sp>
      <p:sp>
        <p:nvSpPr>
          <p:cNvPr id="6" name="TextBox 5"/>
          <p:cNvSpPr txBox="1"/>
          <p:nvPr/>
        </p:nvSpPr>
        <p:spPr>
          <a:xfrm>
            <a:off x="2208378" y="2773218"/>
            <a:ext cx="489856" cy="307777"/>
          </a:xfrm>
          <a:prstGeom prst="rect">
            <a:avLst/>
          </a:prstGeom>
          <a:noFill/>
        </p:spPr>
        <p:txBody>
          <a:bodyPr wrap="square" rtlCol="0">
            <a:spAutoFit/>
          </a:bodyPr>
          <a:lstStyle/>
          <a:p>
            <a:pPr marL="0" marR="0" lvl="0" indent="0" algn="l" defTabSz="685514"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smtClean="0">
                <a:ln w="0"/>
                <a:solidFill>
                  <a:srgbClr val="5B9BD5"/>
                </a:solidFill>
                <a:effectLst>
                  <a:outerShdw blurRad="38100" dist="25400" dir="5400000" algn="ctr" rotWithShape="0">
                    <a:srgbClr val="6E747A">
                      <a:alpha val="43000"/>
                    </a:srgbClr>
                  </a:outerShdw>
                </a:effectLst>
                <a:uLnTx/>
                <a:uFillTx/>
                <a:latin typeface="Arial" panose="020B0604020202020204" pitchFamily="34" charset="0"/>
                <a:ea typeface="+mn-ea"/>
                <a:cs typeface="+mn-cs"/>
              </a:rPr>
              <a:t>B.</a:t>
            </a:r>
            <a:endParaRPr kumimoji="0" lang="en-US" sz="14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a:ea typeface="+mn-ea"/>
              <a:cs typeface="+mn-cs"/>
            </a:endParaRPr>
          </a:p>
        </p:txBody>
      </p:sp>
      <p:sp>
        <p:nvSpPr>
          <p:cNvPr id="8" name="TextBox 7"/>
          <p:cNvSpPr txBox="1"/>
          <p:nvPr/>
        </p:nvSpPr>
        <p:spPr>
          <a:xfrm>
            <a:off x="2541654" y="2757830"/>
            <a:ext cx="1337011" cy="338554"/>
          </a:xfrm>
          <a:prstGeom prst="rect">
            <a:avLst/>
          </a:prstGeom>
          <a:noFill/>
        </p:spPr>
        <p:txBody>
          <a:bodyPr wrap="square" rtlCol="0">
            <a:spAutoFit/>
          </a:bodyPr>
          <a:lstStyle/>
          <a:p>
            <a:pPr marL="0" marR="0" lvl="0" indent="0" algn="l" defTabSz="685514" rtl="0" eaLnBrk="1" fontAlgn="auto" latinLnBrk="0" hangingPunct="1">
              <a:lnSpc>
                <a:spcPct val="100000"/>
              </a:lnSpc>
              <a:spcBef>
                <a:spcPts val="0"/>
              </a:spcBef>
              <a:spcAft>
                <a:spcPts val="0"/>
              </a:spcAft>
              <a:buClrTx/>
              <a:buSzTx/>
              <a:buFontTx/>
              <a:buNone/>
              <a:tabLst/>
              <a:defRPr/>
            </a:pPr>
            <a:r>
              <a:rPr lang="vi-VN" sz="1600" b="1" dirty="0" smtClean="0">
                <a:solidFill>
                  <a:srgbClr val="00B050"/>
                </a:solidFill>
                <a:latin typeface="Times New Roman" panose="02020603050405020304" pitchFamily="18" charset="0"/>
              </a:rPr>
              <a:t>Phím cách </a:t>
            </a:r>
            <a:endParaRPr kumimoji="0" lang="en-US" sz="1600" b="1" i="0" u="none" strike="noStrike" kern="1200" cap="none" spc="0" normalizeH="0" baseline="0" noProof="0" dirty="0">
              <a:ln>
                <a:noFill/>
              </a:ln>
              <a:solidFill>
                <a:srgbClr val="00B050"/>
              </a:solidFill>
              <a:effectLst/>
              <a:uLnTx/>
              <a:uFillTx/>
              <a:latin typeface="Calibri Light"/>
              <a:ea typeface="+mn-ea"/>
              <a:cs typeface="+mn-cs"/>
            </a:endParaRPr>
          </a:p>
        </p:txBody>
      </p:sp>
      <p:sp>
        <p:nvSpPr>
          <p:cNvPr id="9" name="Oval 8"/>
          <p:cNvSpPr/>
          <p:nvPr/>
        </p:nvSpPr>
        <p:spPr>
          <a:xfrm>
            <a:off x="2060630" y="2669115"/>
            <a:ext cx="466998" cy="5159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1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4272309" y="2787666"/>
            <a:ext cx="489856" cy="307777"/>
          </a:xfrm>
          <a:prstGeom prst="rect">
            <a:avLst/>
          </a:prstGeom>
          <a:noFill/>
        </p:spPr>
        <p:txBody>
          <a:bodyPr wrap="square" rtlCol="0">
            <a:spAutoFit/>
          </a:bodyPr>
          <a:lstStyle/>
          <a:p>
            <a:pPr marL="0" marR="0" lvl="0" indent="0" algn="l" defTabSz="685514"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Arial" panose="020B0604020202020204" pitchFamily="34" charset="0"/>
                <a:ea typeface="+mn-ea"/>
                <a:cs typeface="+mn-cs"/>
              </a:rPr>
              <a:t>C</a:t>
            </a:r>
            <a:r>
              <a:rPr kumimoji="0" lang="vi-VN" sz="1400" b="0" i="0" u="none" strike="noStrike" kern="1200" cap="none" spc="0" normalizeH="0" baseline="0" noProof="0" dirty="0" smtClean="0">
                <a:ln w="0"/>
                <a:solidFill>
                  <a:srgbClr val="5B9BD5"/>
                </a:solidFill>
                <a:effectLst>
                  <a:outerShdw blurRad="38100" dist="25400" dir="5400000" algn="ctr" rotWithShape="0">
                    <a:srgbClr val="6E747A">
                      <a:alpha val="43000"/>
                    </a:srgbClr>
                  </a:outerShdw>
                </a:effectLst>
                <a:uLnTx/>
                <a:uFillTx/>
                <a:latin typeface="Arial" panose="020B0604020202020204" pitchFamily="34" charset="0"/>
                <a:ea typeface="+mn-ea"/>
                <a:cs typeface="+mn-cs"/>
              </a:rPr>
              <a:t>.</a:t>
            </a:r>
            <a:endParaRPr kumimoji="0" lang="en-US" sz="14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a:ea typeface="+mn-ea"/>
              <a:cs typeface="+mn-cs"/>
            </a:endParaRPr>
          </a:p>
        </p:txBody>
      </p:sp>
      <p:sp>
        <p:nvSpPr>
          <p:cNvPr id="11" name="TextBox 10"/>
          <p:cNvSpPr txBox="1"/>
          <p:nvPr/>
        </p:nvSpPr>
        <p:spPr>
          <a:xfrm>
            <a:off x="4607094" y="2781093"/>
            <a:ext cx="1249936" cy="338554"/>
          </a:xfrm>
          <a:prstGeom prst="rect">
            <a:avLst/>
          </a:prstGeom>
          <a:noFill/>
        </p:spPr>
        <p:txBody>
          <a:bodyPr wrap="square" rtlCol="0">
            <a:spAutoFit/>
          </a:bodyPr>
          <a:lstStyle/>
          <a:p>
            <a:pPr marL="0" marR="0" lvl="0" indent="0" algn="l" defTabSz="685514" rtl="0" eaLnBrk="1" fontAlgn="auto" latinLnBrk="0" hangingPunct="1">
              <a:lnSpc>
                <a:spcPct val="100000"/>
              </a:lnSpc>
              <a:spcBef>
                <a:spcPts val="0"/>
              </a:spcBef>
              <a:spcAft>
                <a:spcPts val="0"/>
              </a:spcAft>
              <a:buClrTx/>
              <a:buSzTx/>
              <a:buFontTx/>
              <a:buNone/>
              <a:tabLst/>
              <a:defRPr/>
            </a:pPr>
            <a:r>
              <a:rPr lang="vi-VN" sz="1600" b="1" dirty="0" smtClean="0">
                <a:solidFill>
                  <a:srgbClr val="00B050"/>
                </a:solidFill>
                <a:latin typeface="Times New Roman" panose="02020603050405020304" pitchFamily="18" charset="0"/>
              </a:rPr>
              <a:t>Phím Enter</a:t>
            </a:r>
            <a:endParaRPr kumimoji="0" lang="en-US" sz="1600" b="1" i="0" u="none" strike="noStrike" kern="1200" cap="none" spc="0" normalizeH="0" baseline="0" noProof="0" dirty="0">
              <a:ln>
                <a:noFill/>
              </a:ln>
              <a:solidFill>
                <a:srgbClr val="00B050"/>
              </a:solidFill>
              <a:effectLst/>
              <a:uLnTx/>
              <a:uFillTx/>
              <a:latin typeface="Calibri Light"/>
              <a:ea typeface="+mn-ea"/>
              <a:cs typeface="+mn-cs"/>
            </a:endParaRPr>
          </a:p>
        </p:txBody>
      </p:sp>
      <p:sp>
        <p:nvSpPr>
          <p:cNvPr id="13" name="TextBox 12"/>
          <p:cNvSpPr txBox="1"/>
          <p:nvPr/>
        </p:nvSpPr>
        <p:spPr>
          <a:xfrm>
            <a:off x="6352081" y="2773219"/>
            <a:ext cx="424387" cy="307777"/>
          </a:xfrm>
          <a:prstGeom prst="rect">
            <a:avLst/>
          </a:prstGeom>
          <a:noFill/>
        </p:spPr>
        <p:txBody>
          <a:bodyPr wrap="square" rtlCol="0">
            <a:spAutoFit/>
          </a:bodyPr>
          <a:lstStyle/>
          <a:p>
            <a:pPr marL="0" marR="0" lvl="0" indent="0" algn="l" defTabSz="685514" rtl="0" eaLnBrk="1" fontAlgn="auto"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dirty="0" smtClean="0">
                <a:ln w="0"/>
                <a:solidFill>
                  <a:srgbClr val="5B9BD5"/>
                </a:solidFill>
                <a:effectLst>
                  <a:outerShdw blurRad="38100" dist="25400" dir="5400000" algn="ctr" rotWithShape="0">
                    <a:srgbClr val="6E747A">
                      <a:alpha val="43000"/>
                    </a:srgbClr>
                  </a:outerShdw>
                </a:effectLst>
                <a:uLnTx/>
                <a:uFillTx/>
                <a:latin typeface="Arial" panose="020B0604020202020204" pitchFamily="34" charset="0"/>
                <a:ea typeface="+mn-ea"/>
                <a:cs typeface="+mn-cs"/>
              </a:rPr>
              <a:t>D.</a:t>
            </a:r>
            <a:endParaRPr kumimoji="0" lang="en-US" sz="1400" b="0"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Calibri"/>
              <a:ea typeface="+mn-ea"/>
              <a:cs typeface="+mn-cs"/>
            </a:endParaRPr>
          </a:p>
        </p:txBody>
      </p:sp>
      <p:sp>
        <p:nvSpPr>
          <p:cNvPr id="14" name="TextBox 13"/>
          <p:cNvSpPr txBox="1"/>
          <p:nvPr/>
        </p:nvSpPr>
        <p:spPr>
          <a:xfrm>
            <a:off x="6585459" y="2770902"/>
            <a:ext cx="1249936" cy="338554"/>
          </a:xfrm>
          <a:prstGeom prst="rect">
            <a:avLst/>
          </a:prstGeom>
          <a:noFill/>
        </p:spPr>
        <p:txBody>
          <a:bodyPr wrap="square" rtlCol="0">
            <a:spAutoFit/>
          </a:bodyPr>
          <a:lstStyle/>
          <a:p>
            <a:pPr marL="0" marR="0" lvl="0" indent="0" algn="l" defTabSz="685514" rtl="0" eaLnBrk="1" fontAlgn="auto" latinLnBrk="0" hangingPunct="1">
              <a:lnSpc>
                <a:spcPct val="100000"/>
              </a:lnSpc>
              <a:spcBef>
                <a:spcPts val="0"/>
              </a:spcBef>
              <a:spcAft>
                <a:spcPts val="0"/>
              </a:spcAft>
              <a:buClrTx/>
              <a:buSzTx/>
              <a:buFontTx/>
              <a:buNone/>
              <a:tabLst/>
              <a:defRPr/>
            </a:pPr>
            <a:r>
              <a:rPr lang="vi-VN" sz="1600" b="1" dirty="0" smtClean="0">
                <a:solidFill>
                  <a:srgbClr val="00B050"/>
                </a:solidFill>
                <a:latin typeface="Times New Roman" panose="02020603050405020304" pitchFamily="18" charset="0"/>
              </a:rPr>
              <a:t>Phím Ctrl</a:t>
            </a:r>
            <a:endParaRPr kumimoji="0" lang="en-US" sz="1600" b="1" i="0" u="none" strike="noStrike" kern="1200" cap="none" spc="0" normalizeH="0" baseline="0" noProof="0" dirty="0">
              <a:ln>
                <a:noFill/>
              </a:ln>
              <a:solidFill>
                <a:srgbClr val="00B050"/>
              </a:solidFill>
              <a:effectLst/>
              <a:uLnTx/>
              <a:uFillTx/>
              <a:latin typeface="Calibri Light"/>
              <a:ea typeface="+mn-ea"/>
              <a:cs typeface="+mn-cs"/>
            </a:endParaRPr>
          </a:p>
        </p:txBody>
      </p:sp>
    </p:spTree>
    <p:extLst>
      <p:ext uri="{BB962C8B-B14F-4D97-AF65-F5344CB8AC3E}">
        <p14:creationId xmlns:p14="http://schemas.microsoft.com/office/powerpoint/2010/main" val="1883862139"/>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43191"/>
            <a:ext cx="8458199" cy="1475746"/>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r>
              <a:rPr lang="en-US" sz="900" b="1" dirty="0" smtClean="0">
                <a:solidFill>
                  <a:schemeClr val="accent6">
                    <a:lumMod val="50000"/>
                  </a:schemeClr>
                </a:solidFill>
                <a:latin typeface="Comic Sans MS" pitchFamily="66" charset="0"/>
              </a:rPr>
              <a:t/>
            </a:r>
            <a:br>
              <a:rPr lang="en-US" sz="900" b="1" dirty="0" smtClean="0">
                <a:solidFill>
                  <a:schemeClr val="accent6">
                    <a:lumMod val="50000"/>
                  </a:schemeClr>
                </a:solidFill>
                <a:latin typeface="Comic Sans MS" pitchFamily="66" charset="0"/>
              </a:rPr>
            </a:br>
            <a:r>
              <a:rPr lang="en-US" sz="2000" b="1" dirty="0" smtClean="0">
                <a:solidFill>
                  <a:srgbClr val="C00000"/>
                </a:solidFill>
                <a:latin typeface="Comic Sans MS" pitchFamily="66" charset="0"/>
                <a:cs typeface="Times New Roman" panose="02020603050405020304" pitchFamily="18" charset="0"/>
              </a:rPr>
              <a:t>CHỦ ĐỀ A: MÁY TÍNH VÀ EM</a:t>
            </a:r>
            <a:br>
              <a:rPr lang="en-US" sz="2000" b="1" dirty="0" smtClean="0">
                <a:solidFill>
                  <a:srgbClr val="C00000"/>
                </a:solidFill>
                <a:latin typeface="Comic Sans MS" pitchFamily="66" charset="0"/>
                <a:cs typeface="Times New Roman" panose="02020603050405020304" pitchFamily="18" charset="0"/>
              </a:rPr>
            </a:br>
            <a:r>
              <a:rPr lang="en-US" sz="2000" b="1" dirty="0" smtClean="0">
                <a:solidFill>
                  <a:srgbClr val="C00000"/>
                </a:solidFill>
                <a:latin typeface="Comic Sans MS" pitchFamily="66" charset="0"/>
                <a:cs typeface="Times New Roman" panose="02020603050405020304" pitchFamily="18" charset="0"/>
              </a:rPr>
              <a:t>CHỦ ĐỀ A1: </a:t>
            </a:r>
            <a:r>
              <a:rPr lang="vi-VN" sz="2000" b="1" dirty="0" smtClean="0">
                <a:solidFill>
                  <a:srgbClr val="C00000"/>
                </a:solidFill>
                <a:latin typeface="Comic Sans MS" pitchFamily="66" charset="0"/>
                <a:cs typeface="Times New Roman" panose="02020603050405020304" pitchFamily="18" charset="0"/>
              </a:rPr>
              <a:t>LỢI ÍCH CỦA VIỆC GÕ BÀN PHÍM ĐÚNG CÁCH</a:t>
            </a:r>
            <a:r>
              <a:rPr lang="en-US" sz="1600" b="1" dirty="0" smtClean="0">
                <a:solidFill>
                  <a:srgbClr val="C00000"/>
                </a:solidFill>
                <a:latin typeface="Comic Sans MS" pitchFamily="66" charset="0"/>
              </a:rPr>
              <a:t/>
            </a:r>
            <a:br>
              <a:rPr lang="en-US" sz="1600" b="1" dirty="0" smtClean="0">
                <a:solidFill>
                  <a:srgbClr val="C00000"/>
                </a:solidFill>
                <a:latin typeface="Comic Sans MS" pitchFamily="66" charset="0"/>
              </a:rPr>
            </a:br>
            <a:r>
              <a:rPr lang="en-US" sz="2000" b="1" dirty="0" err="1"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Bài</a:t>
            </a:r>
            <a:r>
              <a:rPr lang="en-US" sz="2000" b="1" dirty="0"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1: </a:t>
            </a:r>
            <a:r>
              <a:rPr lang="vi-VN" sz="2000" b="1" dirty="0" smtClean="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Thực hành gõ bàn phím đúng cách </a:t>
            </a:r>
            <a:r>
              <a:rPr lang="en-US" sz="900" b="1" dirty="0" smtClean="0">
                <a:solidFill>
                  <a:schemeClr val="accent6">
                    <a:lumMod val="75000"/>
                  </a:schemeClr>
                </a:solidFill>
                <a:latin typeface="Comic Sans MS" pitchFamily="66" charset="0"/>
                <a:ea typeface="Isadora" panose="02020500000000000000" pitchFamily="18" charset="0"/>
                <a:cs typeface="Isadora" panose="02020500000000000000" pitchFamily="18" charset="0"/>
              </a:rPr>
              <a:t/>
            </a:r>
            <a:br>
              <a:rPr lang="en-US" sz="900" b="1" dirty="0" smtClean="0">
                <a:solidFill>
                  <a:schemeClr val="accent6">
                    <a:lumMod val="75000"/>
                  </a:schemeClr>
                </a:solidFill>
                <a:latin typeface="Comic Sans MS" pitchFamily="66" charset="0"/>
                <a:ea typeface="Isadora" panose="02020500000000000000" pitchFamily="18" charset="0"/>
                <a:cs typeface="Isadora" panose="02020500000000000000" pitchFamily="18" charset="0"/>
              </a:rPr>
            </a:br>
            <a:endParaRPr lang="en-US" sz="900" b="1" dirty="0">
              <a:solidFill>
                <a:schemeClr val="accent6">
                  <a:lumMod val="50000"/>
                </a:schemeClr>
              </a:solidFill>
              <a:latin typeface="Comic Sans MS" pitchFamily="66" charset="0"/>
            </a:endParaRPr>
          </a:p>
        </p:txBody>
      </p:sp>
      <p:pic>
        <p:nvPicPr>
          <p:cNvPr id="2" name="Picture 1"/>
          <p:cNvPicPr>
            <a:picLocks noChangeAspect="1"/>
          </p:cNvPicPr>
          <p:nvPr/>
        </p:nvPicPr>
        <p:blipFill>
          <a:blip r:embed="rId3"/>
          <a:stretch>
            <a:fillRect/>
          </a:stretch>
        </p:blipFill>
        <p:spPr>
          <a:xfrm>
            <a:off x="816429" y="1479991"/>
            <a:ext cx="3999946" cy="2523776"/>
          </a:xfrm>
          <a:prstGeom prst="rect">
            <a:avLst/>
          </a:prstGeom>
          <a:ln>
            <a:noFill/>
          </a:ln>
          <a:effectLst>
            <a:softEdge rad="112500"/>
          </a:effectLst>
        </p:spPr>
      </p:pic>
    </p:spTree>
    <p:extLst>
      <p:ext uri="{BB962C8B-B14F-4D97-AF65-F5344CB8AC3E}">
        <p14:creationId xmlns:p14="http://schemas.microsoft.com/office/powerpoint/2010/main" val="68711478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smtClean="0">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4324" y="1169434"/>
            <a:ext cx="4837682" cy="550371"/>
            <a:chOff x="4085721" y="1920093"/>
            <a:chExt cx="4837682" cy="550371"/>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362993" y="1920093"/>
              <a:ext cx="4560410" cy="400110"/>
            </a:xfrm>
            <a:prstGeom prst="rect">
              <a:avLst/>
            </a:prstGeom>
            <a:noFill/>
          </p:spPr>
          <p:txBody>
            <a:bodyPr wrap="square" rtlCol="0">
              <a:spAutoFit/>
            </a:bodyPr>
            <a:lstStyle/>
            <a:p>
              <a:pPr algn="ctr"/>
              <a:r>
                <a:rPr lang="vi-VN" altLang="zh-CN" sz="2000" b="1" i="1" dirty="0" smtClean="0">
                  <a:solidFill>
                    <a:schemeClr val="bg1"/>
                  </a:solidFill>
                  <a:latin typeface="Times New Roman" pitchFamily="18" charset="0"/>
                  <a:ea typeface="微软雅黑" panose="020B0503020204020204" pitchFamily="34" charset="-122"/>
                  <a:cs typeface="Times New Roman" pitchFamily="18" charset="0"/>
                </a:rPr>
                <a:t>Nhận biết lợi ích gõ bàn phím đúng cách</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1" y="2008799"/>
              <a:ext cx="316186" cy="461665"/>
            </a:xfrm>
            <a:prstGeom prst="rect">
              <a:avLst/>
            </a:prstGeom>
            <a:noFill/>
          </p:spPr>
          <p:txBody>
            <a:bodyPr wrap="square" rtlCol="0">
              <a:spAutoFit/>
            </a:bodyPr>
            <a:lstStyle/>
            <a:p>
              <a:pPr algn="ctr"/>
              <a:r>
                <a:rPr lang="en-US" altLang="zh-CN" sz="2400" b="1" dirty="0">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320654" y="2090036"/>
            <a:ext cx="4643867" cy="707886"/>
            <a:chOff x="5141551" y="2177211"/>
            <a:chExt cx="4744350" cy="585058"/>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8" y="2177211"/>
              <a:ext cx="4203075" cy="585058"/>
            </a:xfrm>
            <a:prstGeom prst="rect">
              <a:avLst/>
            </a:prstGeom>
            <a:noFill/>
          </p:spPr>
          <p:txBody>
            <a:bodyPr wrap="square" rtlCol="0">
              <a:spAutoFit/>
            </a:bodyPr>
            <a:lstStyle/>
            <a:p>
              <a:pPr algn="ctr"/>
              <a:r>
                <a:rPr lang="vi-VN" altLang="zh-CN" sz="2000" b="1" i="1" dirty="0" smtClean="0">
                  <a:solidFill>
                    <a:schemeClr val="bg1"/>
                  </a:solidFill>
                  <a:latin typeface="Times New Roman" pitchFamily="18" charset="0"/>
                  <a:ea typeface="微软雅黑" panose="020B0503020204020204" pitchFamily="34" charset="-122"/>
                  <a:cs typeface="Times New Roman" pitchFamily="18" charset="0"/>
                </a:rPr>
                <a:t>Thực hành gõ đoạn văn bản đúng khoảng 50 từ </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226050" y="2010779"/>
            <a:ext cx="4910230" cy="499195"/>
            <a:chOff x="4085721" y="1971269"/>
            <a:chExt cx="4910230"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409439" y="1978029"/>
              <a:ext cx="4586512" cy="400110"/>
            </a:xfrm>
            <a:prstGeom prst="rect">
              <a:avLst/>
            </a:prstGeom>
            <a:noFill/>
          </p:spPr>
          <p:txBody>
            <a:bodyPr wrap="none" rtlCol="0">
              <a:spAutoFit/>
            </a:bodyPr>
            <a:lstStyle/>
            <a:p>
              <a:pPr algn="ctr"/>
              <a:r>
                <a:rPr lang="vi-VN" altLang="zh-CN" sz="2000" b="1" i="1" dirty="0" smtClean="0">
                  <a:solidFill>
                    <a:schemeClr val="bg1"/>
                  </a:solidFill>
                  <a:latin typeface="Times New Roman" pitchFamily="18" charset="0"/>
                  <a:ea typeface="微软雅黑" panose="020B0503020204020204" pitchFamily="34" charset="-122"/>
                  <a:cs typeface="Times New Roman" pitchFamily="18" charset="0"/>
                </a:rPr>
                <a:t>Nhận biết lợi ích gõ bàn phím đúng cách </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rglass.potx" id="{820BC192-032F-4D2E-8CBE-6B86AC3BA891}" vid="{ED01FC07-4CA7-4AC7-944B-AE335C346F8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5846</TotalTime>
  <Words>565</Words>
  <Application>Microsoft Office PowerPoint</Application>
  <PresentationFormat>On-screen Show (16:9)</PresentationFormat>
  <Paragraphs>68</Paragraphs>
  <Slides>26</Slides>
  <Notes>1</Notes>
  <HiddenSlides>0</HiddenSlides>
  <MMClips>2</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26</vt:i4>
      </vt:variant>
    </vt:vector>
  </HeadingPairs>
  <TitlesOfParts>
    <vt:vector size="42" baseType="lpstr">
      <vt:lpstr>微软雅黑</vt:lpstr>
      <vt:lpstr>宋体</vt:lpstr>
      <vt:lpstr>Arial</vt:lpstr>
      <vt:lpstr>Calibri</vt:lpstr>
      <vt:lpstr>Calibri Light</vt:lpstr>
      <vt:lpstr>Comic Sans MS</vt:lpstr>
      <vt:lpstr>等线</vt:lpstr>
      <vt:lpstr>等线 Light</vt:lpstr>
      <vt:lpstr>Isadora</vt:lpstr>
      <vt:lpstr>Segoe Print</vt:lpstr>
      <vt:lpstr>Times New Roman</vt:lpstr>
      <vt:lpstr>Office 主题​​</vt:lpstr>
      <vt:lpstr>1_Office 主题​​</vt:lpstr>
      <vt:lpstr>Custom Design</vt:lpstr>
      <vt:lpstr>1_默认设计模板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Windows User</cp:lastModifiedBy>
  <cp:revision>273</cp:revision>
  <dcterms:created xsi:type="dcterms:W3CDTF">2017-06-11T12:45:34Z</dcterms:created>
  <dcterms:modified xsi:type="dcterms:W3CDTF">2023-06-18T09:45:53Z</dcterms:modified>
</cp:coreProperties>
</file>