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313" r:id="rId2"/>
    <p:sldId id="338" r:id="rId3"/>
    <p:sldId id="328" r:id="rId4"/>
    <p:sldId id="333" r:id="rId5"/>
    <p:sldId id="329" r:id="rId6"/>
    <p:sldId id="330" r:id="rId7"/>
    <p:sldId id="334" r:id="rId8"/>
    <p:sldId id="331" r:id="rId9"/>
    <p:sldId id="336" r:id="rId10"/>
    <p:sldId id="34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74107-99A0-40AD-A954-2C8028C4FC39}" type="datetimeFigureOut">
              <a:rPr lang="vi-VN" smtClean="0"/>
              <a:pPr/>
              <a:t>08/06/2024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6060B-5A1F-461F-8150-B1829CDA56F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127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5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1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6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7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3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1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8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0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9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4669910" y="506731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KHỞI ĐỘNG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67900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67900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67900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7900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67900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8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65"/>
          <p:cNvSpPr txBox="1"/>
          <p:nvPr/>
        </p:nvSpPr>
        <p:spPr bwMode="auto">
          <a:xfrm>
            <a:off x="4581987" y="86534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LUYỆN TẬP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67900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67900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67900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7900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67900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47" y="3039894"/>
            <a:ext cx="4946236" cy="233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15" y="2075346"/>
            <a:ext cx="4456770" cy="246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41930" y="660260"/>
            <a:ext cx="6699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Trò chơi: “Ai nhanh – ai đúng”.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Line Callout 1 2"/>
          <p:cNvSpPr/>
          <p:nvPr/>
        </p:nvSpPr>
        <p:spPr>
          <a:xfrm>
            <a:off x="513391" y="1934336"/>
            <a:ext cx="2444262" cy="782412"/>
          </a:xfrm>
          <a:prstGeom prst="borderCallout1">
            <a:avLst>
              <a:gd name="adj1" fmla="val 103031"/>
              <a:gd name="adj2" fmla="val 49581"/>
              <a:gd name="adj3" fmla="val 234988"/>
              <a:gd name="adj4" fmla="val 6850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ở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web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lâu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241930" y="1853413"/>
            <a:ext cx="4178264" cy="905607"/>
          </a:xfrm>
          <a:prstGeom prst="wedgeEllipseCallout">
            <a:avLst>
              <a:gd name="adj1" fmla="val -41740"/>
              <a:gd name="adj2" fmla="val 141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Mở</a:t>
            </a:r>
            <a:r>
              <a:rPr lang="en-US" sz="1600" dirty="0"/>
              <a:t> </a:t>
            </a:r>
            <a:r>
              <a:rPr lang="en-US" sz="1600" dirty="0" err="1"/>
              <a:t>thêm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liên</a:t>
            </a:r>
            <a:r>
              <a:rPr lang="en-US" sz="1600" dirty="0"/>
              <a:t> </a:t>
            </a:r>
            <a:r>
              <a:rPr lang="en-US" sz="1600" dirty="0" err="1"/>
              <a:t>kết</a:t>
            </a:r>
            <a:r>
              <a:rPr lang="en-US" sz="1600" dirty="0"/>
              <a:t> </a:t>
            </a:r>
            <a:r>
              <a:rPr lang="en-US" sz="1600" dirty="0" err="1"/>
              <a:t>khác</a:t>
            </a:r>
            <a:r>
              <a:rPr lang="en-US" sz="1600" dirty="0"/>
              <a:t> </a:t>
            </a:r>
            <a:r>
              <a:rPr lang="en-US" sz="1600" dirty="0" err="1"/>
              <a:t>tới</a:t>
            </a:r>
            <a:r>
              <a:rPr lang="en-US" sz="1600" dirty="0"/>
              <a:t>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khác</a:t>
            </a:r>
            <a:r>
              <a:rPr lang="en-US" sz="1600" dirty="0"/>
              <a:t> </a:t>
            </a:r>
            <a:r>
              <a:rPr lang="en-US" sz="1600" dirty="0" err="1"/>
              <a:t>từ</a:t>
            </a:r>
            <a:r>
              <a:rPr lang="en-US" sz="1600" dirty="0"/>
              <a:t> </a:t>
            </a:r>
            <a:r>
              <a:rPr lang="en-US" sz="1600" dirty="0" err="1"/>
              <a:t>siêu</a:t>
            </a:r>
            <a:r>
              <a:rPr lang="en-US" sz="1600" dirty="0"/>
              <a:t> </a:t>
            </a:r>
            <a:r>
              <a:rPr lang="en-US" sz="1600" dirty="0" err="1"/>
              <a:t>liên</a:t>
            </a:r>
            <a:r>
              <a:rPr lang="en-US" sz="1600" dirty="0"/>
              <a:t> </a:t>
            </a:r>
            <a:r>
              <a:rPr lang="en-US" sz="1600" dirty="0" err="1"/>
              <a:t>kết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trang</a:t>
            </a:r>
            <a:r>
              <a:rPr lang="en-US" sz="1600" dirty="0"/>
              <a:t> ban </a:t>
            </a:r>
            <a:r>
              <a:rPr lang="en-US" sz="1600" dirty="0" err="1"/>
              <a:t>đầu</a:t>
            </a:r>
            <a:r>
              <a:rPr lang="en-US" sz="1600" dirty="0"/>
              <a:t>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40830" y="5337477"/>
            <a:ext cx="1957248" cy="1302048"/>
          </a:xfrm>
          <a:prstGeom prst="wedgeRoundRectCallout">
            <a:avLst>
              <a:gd name="adj1" fmla="val 47448"/>
              <a:gd name="adj2" fmla="val -1175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dàng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cú</a:t>
            </a:r>
            <a:r>
              <a:rPr lang="en-US" dirty="0"/>
              <a:t> </a:t>
            </a:r>
            <a:r>
              <a:rPr lang="en-US" dirty="0" err="1"/>
              <a:t>nhấp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.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3729133" y="5337477"/>
            <a:ext cx="1705708" cy="1134208"/>
          </a:xfrm>
          <a:prstGeom prst="borderCallout2">
            <a:avLst>
              <a:gd name="adj1" fmla="val 27277"/>
              <a:gd name="adj2" fmla="val 3007"/>
              <a:gd name="adj3" fmla="val 18750"/>
              <a:gd name="adj4" fmla="val -16667"/>
              <a:gd name="adj5" fmla="val -57267"/>
              <a:gd name="adj6" fmla="val -43574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8308731" y="4686354"/>
            <a:ext cx="3508130" cy="1785331"/>
          </a:xfrm>
          <a:prstGeom prst="wedgeEllipseCallout">
            <a:avLst>
              <a:gd name="adj1" fmla="val -16322"/>
              <a:gd name="adj2" fmla="val -99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Khi</a:t>
            </a:r>
            <a:r>
              <a:rPr lang="en-US" dirty="0"/>
              <a:t> 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, con </a:t>
            </a:r>
            <a:r>
              <a:rPr lang="en-US" dirty="0" err="1"/>
              <a:t>trỏ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12929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67900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67900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67900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7900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67900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7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80" y="497446"/>
            <a:ext cx="9145888" cy="562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15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4315683" y="2947814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Thảo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luận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67900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67900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67900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7900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67900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8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70" y="406829"/>
            <a:ext cx="7541097" cy="571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17558" y="4967415"/>
            <a:ext cx="6721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Hình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ảnh</a:t>
            </a:r>
            <a:r>
              <a:rPr lang="en-US" dirty="0">
                <a:solidFill>
                  <a:srgbClr val="0000FF"/>
                </a:solidFill>
              </a:rPr>
              <a:t> video </a:t>
            </a:r>
            <a:r>
              <a:rPr lang="en-US" dirty="0" err="1">
                <a:solidFill>
                  <a:srgbClr val="0000FF"/>
                </a:solidFill>
              </a:rPr>
              <a:t>đang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phát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bao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gồm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những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loại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thông</a:t>
            </a:r>
            <a:r>
              <a:rPr lang="en-US" dirty="0">
                <a:solidFill>
                  <a:srgbClr val="0000FF"/>
                </a:solidFill>
              </a:rPr>
              <a:t> tin </a:t>
            </a:r>
            <a:r>
              <a:rPr lang="en-US" dirty="0" err="1">
                <a:solidFill>
                  <a:srgbClr val="0000FF"/>
                </a:solidFill>
              </a:rPr>
              <a:t>kể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trên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98115" y="4241112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video.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8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80" y="497446"/>
            <a:ext cx="9145888" cy="562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473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904413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9934576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2413" y="6034088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4315683" y="2947814"/>
            <a:ext cx="4045722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Thảo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luận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đôi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67900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67900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67900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7900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67900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6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56" y="688503"/>
            <a:ext cx="8529637" cy="534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63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7136" y="0"/>
            <a:ext cx="12332043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4669910" y="506731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LUYỆN TẬP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67900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67900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67900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7900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67900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47" y="3010021"/>
            <a:ext cx="4946236" cy="233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448" y="3010021"/>
            <a:ext cx="5448330" cy="246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2" descr="Digit 60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85" y="2050475"/>
            <a:ext cx="20574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12477" y="1404144"/>
            <a:ext cx="6699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Trò chơi: “Ai nhanh – ai đúng”.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4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132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vvxel</dc:creator>
  <cp:lastModifiedBy>Admin</cp:lastModifiedBy>
  <cp:revision>126</cp:revision>
  <dcterms:created xsi:type="dcterms:W3CDTF">2018-05-24T12:43:45Z</dcterms:created>
  <dcterms:modified xsi:type="dcterms:W3CDTF">2024-06-08T13:48:27Z</dcterms:modified>
</cp:coreProperties>
</file>