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313" r:id="rId2"/>
    <p:sldId id="338" r:id="rId3"/>
    <p:sldId id="328" r:id="rId4"/>
    <p:sldId id="333" r:id="rId5"/>
    <p:sldId id="329" r:id="rId6"/>
    <p:sldId id="330" r:id="rId7"/>
    <p:sldId id="334" r:id="rId8"/>
    <p:sldId id="331" r:id="rId9"/>
    <p:sldId id="336" r:id="rId10"/>
    <p:sldId id="34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1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74107-99A0-40AD-A954-2C8028C4FC39}" type="datetimeFigureOut">
              <a:rPr lang="vi-VN" smtClean="0"/>
              <a:pPr/>
              <a:t>08/06/2024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6060B-5A1F-461F-8150-B1829CDA56F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1276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6654-EABA-4D43-B242-190150366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AD251-B91D-4887-8919-58CDC7BB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2773A-1A3F-4A5F-AA2A-06D1B12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7942E-0216-4E73-9469-BD06EE6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FCEDD-E322-4528-809E-927AD9D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5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4CDF-9377-4F86-B46F-33BC8DAE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FED7E-F2A8-453D-BCB3-ACA3563C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352F8-7752-4F82-A9E7-CFD79C28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1693F-8013-4256-B576-FF801C597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C84EE-0EA7-4D2E-B302-D8D5CF76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D7811F-727A-422A-856F-45B85A048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1C796-B81D-43EE-896E-3EB59839F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C6540-BD2C-4455-B4D8-7063E692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95E79-46B2-48B8-AE93-859E6A9B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3243C-CD0F-4CBD-92CF-AF92620E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6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F2D6B-7123-4B3B-AC32-685E8AE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7A6A9-6606-44AC-9DE6-29A785F6E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7D520-3BDB-4985-8A7E-F62B683D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D17E4-2AD3-4063-A782-2D1CDBE5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AA97F-3BD0-4BF7-BA52-88C12A6A3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7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DBE58-6367-480F-B114-9D9453EB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341E4-13FD-4E4D-BCDC-172FF3607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AA12C-0861-47A8-9D17-937BBE33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9F8EC-A0B2-4839-A69F-66DFA17C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BAD9D-D699-40B7-8265-B46F1B5E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3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5498-E59B-4365-B039-B64EB5D3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6F49C-58BF-4D7B-9C84-63D06B77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B23686-2A0F-4EDE-AEDB-C7BE06523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B2AD0-8538-41CF-8CC8-1B591657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F27B5-43C1-444C-A6AA-55120A3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84087-4038-4C19-B666-E249CDAB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1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4570-5D27-4466-8233-DD4F39B10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AEE3B-7890-46AE-910E-F9D54594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17E56-156D-4906-84E0-EF0495AB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E54CDD-4E06-4DEB-A124-E88442860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B8601-3331-43DF-8132-C71CA5809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A6251-AA48-4CDB-AAA5-3DED7C65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AA3FA-8C90-41E1-AC36-9C0A670C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059BD-871B-47CA-ABAB-70DB073D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8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405E4-F396-4E5A-A285-2063422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366B1-C31D-4A6A-9510-253737A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0E57-D687-422D-ACA8-81B6506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4B204-01EE-4512-A2BC-0CC1DF79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0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54D5F-5D58-4673-A9CA-88693466F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043EF-4A15-42AF-BAF6-7AB80E49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D0172-28B8-4776-A0D4-225DE6C8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4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3F20-7D14-454E-B82B-20FBFD005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DB786-11E5-40B4-BF3A-0A5A1E6E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334AB-D125-4FDC-A811-BF96C4CF9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0024-9F5C-4D08-B84F-8A9F76BE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32996-E7F3-4A93-98A8-831606F8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00E66-5073-421D-AD6E-A3C6BF9D2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13C9-F342-4F39-99B8-1B90FC59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99DF1-5BF9-4A5C-8BF6-C3B205781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25FA8-0526-4346-BFC7-65403D5BD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DE936-98AE-4081-B8E7-202DF494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F3DD2-7DE9-4489-910C-59CE692C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0DFFA-175F-4C77-91A4-DB8C2046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9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8DF80-5E69-48EB-9390-9178CF9CB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227BE-2C9B-4023-BE30-A43BBAE7B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15CF-DDEC-40BF-B48D-B7B57876A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35D2-1FD4-42FB-A3A0-B9DFEF7C7F90}" type="datetimeFigureOut">
              <a:rPr lang="en-US" smtClean="0"/>
              <a:pPr/>
              <a:t>6/8/2024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6434F-C472-42AA-B7F9-778250EE2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6E6B8-E79C-41EA-A055-7A235E741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4EFB-0D95-4D66-8DB7-7B35D2A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7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5"/>
          <p:cNvSpPr txBox="1"/>
          <p:nvPr/>
        </p:nvSpPr>
        <p:spPr bwMode="auto">
          <a:xfrm>
            <a:off x="4669910" y="506731"/>
            <a:ext cx="336771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KHỞI ĐỘNG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883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65"/>
          <p:cNvSpPr txBox="1"/>
          <p:nvPr/>
        </p:nvSpPr>
        <p:spPr bwMode="auto">
          <a:xfrm>
            <a:off x="4581987" y="86534"/>
            <a:ext cx="336771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LUYỆN TẬP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47" y="3039894"/>
            <a:ext cx="4946236" cy="23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015" y="2075346"/>
            <a:ext cx="4456770" cy="246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41930" y="660260"/>
            <a:ext cx="6699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 chơi: “Ai nhanh – ai đúng”.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Line Callout 1 2"/>
          <p:cNvSpPr/>
          <p:nvPr/>
        </p:nvSpPr>
        <p:spPr>
          <a:xfrm>
            <a:off x="513391" y="1934336"/>
            <a:ext cx="2444262" cy="782412"/>
          </a:xfrm>
          <a:prstGeom prst="borderCallout1">
            <a:avLst>
              <a:gd name="adj1" fmla="val 103031"/>
              <a:gd name="adj2" fmla="val 49581"/>
              <a:gd name="adj3" fmla="val 234988"/>
              <a:gd name="adj4" fmla="val 68501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ở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web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lâu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3241930" y="1853413"/>
            <a:ext cx="4178264" cy="905607"/>
          </a:xfrm>
          <a:prstGeom prst="wedgeEllipseCallout">
            <a:avLst>
              <a:gd name="adj1" fmla="val -41740"/>
              <a:gd name="adj2" fmla="val 141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Mở</a:t>
            </a:r>
            <a:r>
              <a:rPr lang="en-US" sz="1600" dirty="0"/>
              <a:t> </a:t>
            </a:r>
            <a:r>
              <a:rPr lang="en-US" sz="1600" dirty="0" err="1"/>
              <a:t>thêm</a:t>
            </a:r>
            <a:r>
              <a:rPr lang="en-US" sz="1600" dirty="0"/>
              <a:t> </a:t>
            </a:r>
            <a:r>
              <a:rPr lang="en-US" sz="1600" dirty="0" err="1"/>
              <a:t>các</a:t>
            </a:r>
            <a:r>
              <a:rPr lang="en-US" sz="1600" dirty="0"/>
              <a:t> </a:t>
            </a:r>
            <a:r>
              <a:rPr lang="en-US" sz="1600" dirty="0" err="1"/>
              <a:t>liên</a:t>
            </a:r>
            <a:r>
              <a:rPr lang="en-US" sz="1600" dirty="0"/>
              <a:t> </a:t>
            </a:r>
            <a:r>
              <a:rPr lang="en-US" sz="1600" dirty="0" err="1"/>
              <a:t>kết</a:t>
            </a:r>
            <a:r>
              <a:rPr lang="en-US" sz="1600" dirty="0"/>
              <a:t> </a:t>
            </a:r>
            <a:r>
              <a:rPr lang="en-US" sz="1600" dirty="0" err="1"/>
              <a:t>khác</a:t>
            </a:r>
            <a:r>
              <a:rPr lang="en-US" sz="1600" dirty="0"/>
              <a:t> </a:t>
            </a:r>
            <a:r>
              <a:rPr lang="en-US" sz="1600" dirty="0" err="1"/>
              <a:t>tới</a:t>
            </a:r>
            <a:r>
              <a:rPr lang="en-US" sz="1600" dirty="0"/>
              <a:t>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khác</a:t>
            </a:r>
            <a:r>
              <a:rPr lang="en-US" sz="1600" dirty="0"/>
              <a:t> </a:t>
            </a:r>
            <a:r>
              <a:rPr lang="en-US" sz="1600" dirty="0" err="1"/>
              <a:t>từ</a:t>
            </a:r>
            <a:r>
              <a:rPr lang="en-US" sz="1600" dirty="0"/>
              <a:t> </a:t>
            </a:r>
            <a:r>
              <a:rPr lang="en-US" sz="1600" dirty="0" err="1"/>
              <a:t>siêu</a:t>
            </a:r>
            <a:r>
              <a:rPr lang="en-US" sz="1600" dirty="0"/>
              <a:t> </a:t>
            </a:r>
            <a:r>
              <a:rPr lang="en-US" sz="1600" dirty="0" err="1"/>
              <a:t>liên</a:t>
            </a:r>
            <a:r>
              <a:rPr lang="en-US" sz="1600" dirty="0"/>
              <a:t> </a:t>
            </a:r>
            <a:r>
              <a:rPr lang="en-US" sz="1600" dirty="0" err="1"/>
              <a:t>kết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trang</a:t>
            </a:r>
            <a:r>
              <a:rPr lang="en-US" sz="1600" dirty="0"/>
              <a:t> ban </a:t>
            </a:r>
            <a:r>
              <a:rPr lang="en-US" sz="1600" dirty="0" err="1"/>
              <a:t>đầu</a:t>
            </a:r>
            <a:r>
              <a:rPr lang="en-US" sz="1600" dirty="0"/>
              <a:t>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240830" y="5337477"/>
            <a:ext cx="1957248" cy="1302048"/>
          </a:xfrm>
          <a:prstGeom prst="wedgeRoundRectCallout">
            <a:avLst>
              <a:gd name="adj1" fmla="val 47448"/>
              <a:gd name="adj2" fmla="val -1175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dàng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cú</a:t>
            </a:r>
            <a:r>
              <a:rPr lang="en-US" dirty="0"/>
              <a:t> </a:t>
            </a:r>
            <a:r>
              <a:rPr lang="en-US" dirty="0" err="1"/>
              <a:t>nhấp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.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3729133" y="5337477"/>
            <a:ext cx="1705708" cy="1134208"/>
          </a:xfrm>
          <a:prstGeom prst="borderCallout2">
            <a:avLst>
              <a:gd name="adj1" fmla="val 27277"/>
              <a:gd name="adj2" fmla="val 3007"/>
              <a:gd name="adj3" fmla="val 18750"/>
              <a:gd name="adj4" fmla="val -16667"/>
              <a:gd name="adj5" fmla="val -57267"/>
              <a:gd name="adj6" fmla="val -43574"/>
            </a:avLst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8308731" y="4686354"/>
            <a:ext cx="3508130" cy="1785331"/>
          </a:xfrm>
          <a:prstGeom prst="wedgeEllipseCallout">
            <a:avLst>
              <a:gd name="adj1" fmla="val -16322"/>
              <a:gd name="adj2" fmla="val -990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Khi</a:t>
            </a:r>
            <a:r>
              <a:rPr lang="en-US" dirty="0"/>
              <a:t> 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, con </a:t>
            </a:r>
            <a:r>
              <a:rPr lang="en-US" dirty="0" err="1"/>
              <a:t>trỏ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12929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77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80" y="497446"/>
            <a:ext cx="9145888" cy="562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15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5"/>
          <p:cNvSpPr txBox="1"/>
          <p:nvPr/>
        </p:nvSpPr>
        <p:spPr bwMode="auto">
          <a:xfrm>
            <a:off x="4315683" y="2947814"/>
            <a:ext cx="336771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Thảo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luận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4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87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70" y="406829"/>
            <a:ext cx="7541097" cy="5716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17558" y="4967415"/>
            <a:ext cx="6721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Hình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ảnh</a:t>
            </a:r>
            <a:r>
              <a:rPr lang="en-US" dirty="0">
                <a:solidFill>
                  <a:srgbClr val="0000FF"/>
                </a:solidFill>
              </a:rPr>
              <a:t> video </a:t>
            </a:r>
            <a:r>
              <a:rPr lang="en-US" dirty="0" err="1">
                <a:solidFill>
                  <a:srgbClr val="0000FF"/>
                </a:solidFill>
              </a:rPr>
              <a:t>đang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phát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bao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gồm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những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loại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thông</a:t>
            </a:r>
            <a:r>
              <a:rPr lang="en-US" dirty="0">
                <a:solidFill>
                  <a:srgbClr val="0000FF"/>
                </a:solidFill>
              </a:rPr>
              <a:t> tin </a:t>
            </a:r>
            <a:r>
              <a:rPr lang="en-US" dirty="0" err="1">
                <a:solidFill>
                  <a:srgbClr val="0000FF"/>
                </a:solidFill>
              </a:rPr>
              <a:t>kể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trên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298115" y="4241112"/>
            <a:ext cx="353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video.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68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680" y="497446"/>
            <a:ext cx="9145888" cy="562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473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2202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4099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904413" y="1588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9934576" y="6145213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2413" y="6034088"/>
            <a:ext cx="82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5"/>
          <p:cNvSpPr txBox="1"/>
          <p:nvPr/>
        </p:nvSpPr>
        <p:spPr bwMode="auto">
          <a:xfrm>
            <a:off x="4315683" y="2947814"/>
            <a:ext cx="4045722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Thảo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luận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đôi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6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556" y="688503"/>
            <a:ext cx="8529637" cy="534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632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7136" y="0"/>
            <a:ext cx="12332043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13" name="Text Box 65"/>
          <p:cNvSpPr txBox="1"/>
          <p:nvPr/>
        </p:nvSpPr>
        <p:spPr bwMode="auto">
          <a:xfrm>
            <a:off x="4669910" y="506731"/>
            <a:ext cx="336771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LUYỆN TẬP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67900" y="2808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67900" y="2815632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67900" y="2797773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7900" y="282277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67900" y="28299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350">
              <a:latin typeface="Arial" panose="020B0604020202020204" pitchFamily="34" charset="0"/>
            </a:endParaRP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47" y="3010021"/>
            <a:ext cx="4946236" cy="233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448" y="3010021"/>
            <a:ext cx="5448330" cy="246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2" descr="Digit 60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85" y="2050475"/>
            <a:ext cx="2057400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12477" y="1404144"/>
            <a:ext cx="6699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 chơi: “Ai nhanh – ai đúng”.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4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132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vvxel</dc:creator>
  <cp:lastModifiedBy>Admin</cp:lastModifiedBy>
  <cp:revision>126</cp:revision>
  <dcterms:created xsi:type="dcterms:W3CDTF">2018-05-24T12:43:45Z</dcterms:created>
  <dcterms:modified xsi:type="dcterms:W3CDTF">2024-06-08T13:48:27Z</dcterms:modified>
</cp:coreProperties>
</file>