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497" r:id="rId2"/>
    <p:sldId id="256" r:id="rId3"/>
    <p:sldId id="259" r:id="rId4"/>
    <p:sldId id="500" r:id="rId5"/>
    <p:sldId id="501" r:id="rId6"/>
    <p:sldId id="351" r:id="rId7"/>
    <p:sldId id="503" r:id="rId8"/>
    <p:sldId id="502" r:id="rId9"/>
    <p:sldId id="263" r:id="rId10"/>
    <p:sldId id="324" r:id="rId11"/>
    <p:sldId id="336" r:id="rId12"/>
    <p:sldId id="335" r:id="rId13"/>
    <p:sldId id="328" r:id="rId14"/>
    <p:sldId id="325" r:id="rId15"/>
    <p:sldId id="499" r:id="rId16"/>
  </p:sldIdLst>
  <p:sldSz cx="12192000" cy="6858000"/>
  <p:notesSz cx="6858000" cy="9144000"/>
  <p:embeddedFontLst>
    <p:embeddedFont>
      <p:font typeface="Amasis MT Pro Medium" panose="02040604050005020304" pitchFamily="18" charset="0"/>
      <p:regular r:id="rId18"/>
      <p:italic r:id="rId19"/>
    </p:embeddedFont>
    <p:embeddedFont>
      <p:font typeface="Bernard MT Condensed" panose="02050806060905020404" pitchFamily="18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0E0"/>
    <a:srgbClr val="FF0066"/>
    <a:srgbClr val="DAF3FF"/>
    <a:srgbClr val="0A8E3A"/>
    <a:srgbClr val="FFCC00"/>
    <a:srgbClr val="FDFDFD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91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9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vi/resource/25444634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2" y="346373"/>
            <a:ext cx="11188006" cy="35929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88992A-5016-4F93-A40A-5DBD566FC456}"/>
              </a:ext>
            </a:extLst>
          </p:cNvPr>
          <p:cNvGrpSpPr/>
          <p:nvPr/>
        </p:nvGrpSpPr>
        <p:grpSpPr>
          <a:xfrm>
            <a:off x="8302588" y="3402940"/>
            <a:ext cx="3956631" cy="3492028"/>
            <a:chOff x="8550238" y="3707740"/>
            <a:chExt cx="3956631" cy="349202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8A61766-9DC6-48EF-81BC-5FDEC781B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125" b="98802" l="372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19"/>
            <a:stretch/>
          </p:blipFill>
          <p:spPr>
            <a:xfrm>
              <a:off x="8550238" y="5392866"/>
              <a:ext cx="3956631" cy="1806902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382" y="3707740"/>
              <a:ext cx="3498342" cy="2965353"/>
            </a:xfrm>
            <a:prstGeom prst="rect">
              <a:avLst/>
            </a:prstGeom>
          </p:spPr>
        </p:pic>
      </p:grp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0F5D6E-85C2-4188-A4FB-983B7F5093EF}"/>
              </a:ext>
            </a:extLst>
          </p:cNvPr>
          <p:cNvSpPr txBox="1"/>
          <p:nvPr/>
        </p:nvSpPr>
        <p:spPr>
          <a:xfrm>
            <a:off x="2341784" y="1321109"/>
            <a:ext cx="8545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Thực hành tạo, sao chép, xóa thư muc và đổi tên di chuyển tệp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2">
            <a:extLst>
              <a:ext uri="{FF2B5EF4-FFF2-40B4-BE49-F238E27FC236}">
                <a16:creationId xmlns:a16="http://schemas.microsoft.com/office/drawing/2014/main" id="{A6C2DA8E-0691-4A77-B4E5-38E2FB8A2F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860606" y="2876265"/>
            <a:ext cx="6001900" cy="32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04FB837-6555-E234-39E7-A9A7A2BB2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1251" y="1156634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26574-1EF3-8B28-C172-1999B6672C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9766" y="945984"/>
            <a:ext cx="1273628" cy="20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tên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mới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4B27A6-7A41-138E-BD61-C86366480566}"/>
              </a:ext>
            </a:extLst>
          </p:cNvPr>
          <p:cNvSpPr/>
          <p:nvPr/>
        </p:nvSpPr>
        <p:spPr>
          <a:xfrm>
            <a:off x="1611251" y="1156634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C3BDB-6524-9F73-A5BE-368F53BA0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1103" y="819605"/>
            <a:ext cx="1889637" cy="2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3" y="4270458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3" y="5180496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765E13-6779-851C-719E-CAF7E57D0265}"/>
              </a:ext>
            </a:extLst>
          </p:cNvPr>
          <p:cNvSpPr/>
          <p:nvPr/>
        </p:nvSpPr>
        <p:spPr>
          <a:xfrm>
            <a:off x="1291265" y="852275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FEA2C-27AE-C7CA-FF58-FC883A6E50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9802" y="1065281"/>
            <a:ext cx="924867" cy="14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96000" y="5184969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bản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BD1FB8-B0D3-1F57-5C3C-E236222BEA3D}"/>
              </a:ext>
            </a:extLst>
          </p:cNvPr>
          <p:cNvSpPr/>
          <p:nvPr/>
        </p:nvSpPr>
        <p:spPr>
          <a:xfrm>
            <a:off x="1291265" y="852275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32D10-E946-134C-125C-B9620CA18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8288" y="1307271"/>
            <a:ext cx="78492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7C8457-CC8E-5D20-B723-2BE81B44B8EF}"/>
              </a:ext>
            </a:extLst>
          </p:cNvPr>
          <p:cNvSpPr txBox="1"/>
          <p:nvPr/>
        </p:nvSpPr>
        <p:spPr>
          <a:xfrm>
            <a:off x="3585666" y="2724060"/>
            <a:ext cx="56669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rgbClr val="C00000"/>
                </a:solidFill>
                <a:latin typeface="Bernard MT Condensed" panose="020B0604020202020204" pitchFamily="18" charset="0"/>
                <a:cs typeface="Aparajita" panose="020B0502040204020203" pitchFamily="18" charset="0"/>
              </a:rPr>
              <a:t>THANK YOU!</a:t>
            </a:r>
            <a:endParaRPr lang="en-US" sz="9600" dirty="0">
              <a:solidFill>
                <a:srgbClr val="C00000"/>
              </a:solidFill>
              <a:latin typeface="Bernard MT Condensed" panose="020B0604020202020204" pitchFamily="18" charset="0"/>
              <a:cs typeface="Aparajita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81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163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Game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Mspham-0936082789"/>
          <p:cNvSpPr txBox="1"/>
          <p:nvPr/>
        </p:nvSpPr>
        <p:spPr>
          <a:xfrm>
            <a:off x="1335978" y="2329464"/>
            <a:ext cx="9520044" cy="2833847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n-GB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masis MT Pro Medium" panose="020F0502020204030204" pitchFamily="18" charset="0"/>
                <a:cs typeface="Aharoni" panose="02010803020104030203" pitchFamily="2" charset="-79"/>
              </a:rPr>
              <a:t>Nhanh tay nhanh mắt</a:t>
            </a:r>
            <a:endParaRPr lang="en-US" sz="660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masis MT Pro Medium" panose="020F0502020204030204" pitchFamily="18" charset="0"/>
              <a:cs typeface="Aharoni" panose="02010803020104030203" pitchFamily="2" charset="-79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5EF510E-21DF-17B8-6F67-5C051DD27EE8}"/>
              </a:ext>
            </a:extLst>
          </p:cNvPr>
          <p:cNvSpPr txBox="1"/>
          <p:nvPr/>
        </p:nvSpPr>
        <p:spPr>
          <a:xfrm>
            <a:off x="1402114" y="5163311"/>
            <a:ext cx="72463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Link game:</a:t>
            </a:r>
            <a:r>
              <a:rPr lang="en-US" u="sng">
                <a:hlinkClick r:id="rId2"/>
              </a:rPr>
              <a:t>https://wordwall.net/vi/resource/25444634</a:t>
            </a:r>
            <a:endParaRPr lang="en-US"/>
          </a:p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428671E-EB74-F5B0-A3C0-A603F7A474E3}"/>
              </a:ext>
            </a:extLst>
          </p:cNvPr>
          <p:cNvGrpSpPr/>
          <p:nvPr/>
        </p:nvGrpSpPr>
        <p:grpSpPr>
          <a:xfrm>
            <a:off x="2024451" y="944562"/>
            <a:ext cx="9208534" cy="619046"/>
            <a:chOff x="2225615" y="949369"/>
            <a:chExt cx="9208534" cy="619046"/>
          </a:xfrm>
        </p:grpSpPr>
        <p:sp>
          <p:nvSpPr>
            <p:cNvPr id="9" name="Rectangle 8"/>
            <p:cNvSpPr/>
            <p:nvPr/>
          </p:nvSpPr>
          <p:spPr>
            <a:xfrm>
              <a:off x="6871673" y="983640"/>
              <a:ext cx="45624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Tạo mới thư mục</a:t>
              </a:r>
              <a:endParaRPr lang="en-US" sz="3200" b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25615" y="949369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NewFolder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770967" y="1136359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8057CC-7EF6-EF9D-F147-D885FA15D60C}"/>
              </a:ext>
            </a:extLst>
          </p:cNvPr>
          <p:cNvGrpSpPr/>
          <p:nvPr/>
        </p:nvGrpSpPr>
        <p:grpSpPr>
          <a:xfrm>
            <a:off x="1606790" y="1985141"/>
            <a:ext cx="8620090" cy="584775"/>
            <a:chOff x="2042075" y="1980442"/>
            <a:chExt cx="862009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92843B-298D-EA88-C0B5-C8EB91B3A8E1}"/>
                </a:ext>
              </a:extLst>
            </p:cNvPr>
            <p:cNvSpPr/>
            <p:nvPr/>
          </p:nvSpPr>
          <p:spPr>
            <a:xfrm>
              <a:off x="2042075" y="1980442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Rename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2197C5-DF25-520E-A893-DFCE71A04624}"/>
                </a:ext>
              </a:extLst>
            </p:cNvPr>
            <p:cNvSpPr/>
            <p:nvPr/>
          </p:nvSpPr>
          <p:spPr>
            <a:xfrm>
              <a:off x="7643656" y="1980442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Đổi tên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ight Arrow 10">
              <a:extLst>
                <a:ext uri="{FF2B5EF4-FFF2-40B4-BE49-F238E27FC236}">
                  <a16:creationId xmlns:a16="http://schemas.microsoft.com/office/drawing/2014/main" id="{825D91DA-4336-CFBE-5958-B1AC512F2ADF}"/>
                </a:ext>
              </a:extLst>
            </p:cNvPr>
            <p:cNvSpPr/>
            <p:nvPr/>
          </p:nvSpPr>
          <p:spPr>
            <a:xfrm>
              <a:off x="6065189" y="2084759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D2F8E4-2C16-376B-C95E-EB776F01E261}"/>
              </a:ext>
            </a:extLst>
          </p:cNvPr>
          <p:cNvGrpSpPr/>
          <p:nvPr/>
        </p:nvGrpSpPr>
        <p:grpSpPr>
          <a:xfrm>
            <a:off x="1737519" y="2884584"/>
            <a:ext cx="8358631" cy="657798"/>
            <a:chOff x="2024452" y="2864501"/>
            <a:chExt cx="8358631" cy="6577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884B0D-8EF1-91B9-8C4D-353620EB6540}"/>
                </a:ext>
              </a:extLst>
            </p:cNvPr>
            <p:cNvSpPr/>
            <p:nvPr/>
          </p:nvSpPr>
          <p:spPr>
            <a:xfrm>
              <a:off x="2024452" y="2937524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Copy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957D47-874B-0751-2290-169513CB7BBB}"/>
                </a:ext>
              </a:extLst>
            </p:cNvPr>
            <p:cNvSpPr/>
            <p:nvPr/>
          </p:nvSpPr>
          <p:spPr>
            <a:xfrm>
              <a:off x="7364574" y="2864501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Sao chép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ight Arrow 10">
              <a:extLst>
                <a:ext uri="{FF2B5EF4-FFF2-40B4-BE49-F238E27FC236}">
                  <a16:creationId xmlns:a16="http://schemas.microsoft.com/office/drawing/2014/main" id="{9A008D26-FC99-8424-E27E-EFEB573E7B17}"/>
                </a:ext>
              </a:extLst>
            </p:cNvPr>
            <p:cNvSpPr/>
            <p:nvPr/>
          </p:nvSpPr>
          <p:spPr>
            <a:xfrm>
              <a:off x="5916836" y="3118736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B783ED-6734-33AA-8097-F373F035D5DF}"/>
              </a:ext>
            </a:extLst>
          </p:cNvPr>
          <p:cNvGrpSpPr/>
          <p:nvPr/>
        </p:nvGrpSpPr>
        <p:grpSpPr>
          <a:xfrm>
            <a:off x="1756145" y="4084055"/>
            <a:ext cx="8358632" cy="592041"/>
            <a:chOff x="2024451" y="4099439"/>
            <a:chExt cx="8358632" cy="5920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8DC650-4329-C41A-CC8B-ACFDD711E2D6}"/>
                </a:ext>
              </a:extLst>
            </p:cNvPr>
            <p:cNvSpPr/>
            <p:nvPr/>
          </p:nvSpPr>
          <p:spPr>
            <a:xfrm>
              <a:off x="2024451" y="4099439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Delete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C190F8-B262-FCA2-D212-B77474C8B0A0}"/>
                </a:ext>
              </a:extLst>
            </p:cNvPr>
            <p:cNvSpPr/>
            <p:nvPr/>
          </p:nvSpPr>
          <p:spPr>
            <a:xfrm>
              <a:off x="7364574" y="4106705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Xóa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ight Arrow 10">
              <a:extLst>
                <a:ext uri="{FF2B5EF4-FFF2-40B4-BE49-F238E27FC236}">
                  <a16:creationId xmlns:a16="http://schemas.microsoft.com/office/drawing/2014/main" id="{03B9EE37-30B3-9B23-E6B1-87B919FE96A9}"/>
                </a:ext>
              </a:extLst>
            </p:cNvPr>
            <p:cNvSpPr/>
            <p:nvPr/>
          </p:nvSpPr>
          <p:spPr>
            <a:xfrm>
              <a:off x="5916835" y="4118755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20DC23-ABD5-995E-A802-B61A1CFAA17E}"/>
              </a:ext>
            </a:extLst>
          </p:cNvPr>
          <p:cNvGrpSpPr/>
          <p:nvPr/>
        </p:nvGrpSpPr>
        <p:grpSpPr>
          <a:xfrm>
            <a:off x="1935221" y="5036194"/>
            <a:ext cx="8214978" cy="584775"/>
            <a:chOff x="2294625" y="5056521"/>
            <a:chExt cx="8214978" cy="5847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FE1D0B-F06F-65BB-4957-A88DE24AA962}"/>
                </a:ext>
              </a:extLst>
            </p:cNvPr>
            <p:cNvSpPr/>
            <p:nvPr/>
          </p:nvSpPr>
          <p:spPr>
            <a:xfrm>
              <a:off x="2294625" y="5056521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Move to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0B4341-42C5-3743-609E-B3429C04443B}"/>
                </a:ext>
              </a:extLst>
            </p:cNvPr>
            <p:cNvSpPr/>
            <p:nvPr/>
          </p:nvSpPr>
          <p:spPr>
            <a:xfrm>
              <a:off x="7491094" y="5056521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Di chuyển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ight Arrow 10">
              <a:extLst>
                <a:ext uri="{FF2B5EF4-FFF2-40B4-BE49-F238E27FC236}">
                  <a16:creationId xmlns:a16="http://schemas.microsoft.com/office/drawing/2014/main" id="{983E8352-063B-115F-2C4E-DFA13B080F0C}"/>
                </a:ext>
              </a:extLst>
            </p:cNvPr>
            <p:cNvSpPr/>
            <p:nvPr/>
          </p:nvSpPr>
          <p:spPr>
            <a:xfrm>
              <a:off x="6115182" y="5249684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8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3451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Mspham-0936082789"/>
          <p:cNvSpPr txBox="1"/>
          <p:nvPr/>
        </p:nvSpPr>
        <p:spPr>
          <a:xfrm>
            <a:off x="1422243" y="2674520"/>
            <a:ext cx="9520044" cy="2833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Tạo, sao chép, xóa thư mục</a:t>
            </a:r>
            <a:endParaRPr lang="en-US" sz="660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41DFD8-721A-D8DB-0071-BF8F8CE49C6E}"/>
              </a:ext>
            </a:extLst>
          </p:cNvPr>
          <p:cNvSpPr txBox="1"/>
          <p:nvPr/>
        </p:nvSpPr>
        <p:spPr>
          <a:xfrm>
            <a:off x="2016307" y="717925"/>
            <a:ext cx="7567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video và trả lời câu hỏi: </a:t>
            </a:r>
          </a:p>
          <a:p>
            <a:pPr algn="ctr"/>
            <a:r>
              <a:rPr lang="en-GB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video thực hiện các lệnh nào với thư mục?</a:t>
            </a:r>
            <a:endParaRPr lang="en-US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ewfolder">
            <a:hlinkClick r:id="" action="ppaction://media"/>
            <a:extLst>
              <a:ext uri="{FF2B5EF4-FFF2-40B4-BE49-F238E27FC236}">
                <a16:creationId xmlns:a16="http://schemas.microsoft.com/office/drawing/2014/main" id="{A3DC3E9D-4056-9F23-04C9-AFBC820C1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0389" y="1923690"/>
            <a:ext cx="8038741" cy="42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461245" y="2397508"/>
            <a:ext cx="48274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B1: Sử dụng lệnh New Folder để tạo thư mục AnhSuu Tap</a:t>
            </a:r>
            <a:b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B2: Sử dụng các thao tác như Sao chép, đổi tên để tạo các thư mục tiếp theo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6307" y="717925"/>
            <a:ext cx="756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tạo cây thư mục sau</a:t>
            </a:r>
            <a:endParaRPr 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14194-3110-3789-C14F-44712E713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15" y="2524965"/>
            <a:ext cx="5083917" cy="22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3451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2: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Mspham-0936082789"/>
          <p:cNvSpPr txBox="1"/>
          <p:nvPr/>
        </p:nvSpPr>
        <p:spPr>
          <a:xfrm>
            <a:off x="1992659" y="2674520"/>
            <a:ext cx="8379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chuyển, đổi tên tệp</a:t>
            </a:r>
            <a:endParaRPr lang="en-US" sz="660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F6AFFDE-E8B6-CAE4-E003-DD87F247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79941"/>
            <a:ext cx="10905066" cy="509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4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786592" y="419243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4426332" y="1470311"/>
            <a:ext cx="4758731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 tác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281132" y="2117297"/>
            <a:ext cx="3524566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560102" y="2117297"/>
            <a:ext cx="2245596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805698" y="2117297"/>
            <a:ext cx="903673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805698" y="2117297"/>
            <a:ext cx="2269588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235191" y="455531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(Delete)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0936082789"/>
          <p:cNvSpPr/>
          <p:nvPr/>
        </p:nvSpPr>
        <p:spPr>
          <a:xfrm>
            <a:off x="407759" y="4356319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tên (Rename(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Mspham-0936082789"/>
          <p:cNvSpPr/>
          <p:nvPr/>
        </p:nvSpPr>
        <p:spPr>
          <a:xfrm>
            <a:off x="2769330" y="5520973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 (Move To)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/>
          <p:cNvSpPr/>
          <p:nvPr/>
        </p:nvSpPr>
        <p:spPr>
          <a:xfrm>
            <a:off x="5628151" y="5655530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(Copy)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0" y="909216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57573" y="1527104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49797-9CB2-9F01-82FD-5991B1A90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277" y="4182115"/>
            <a:ext cx="746825" cy="1188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F301B-B15F-6102-D34C-C7369F944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717" y="4270119"/>
            <a:ext cx="777307" cy="1234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04B59D-FC63-D865-CF31-522CDB4A9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503" y="2947129"/>
            <a:ext cx="784928" cy="12802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941640-D6E5-6116-232E-BD4D72725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852" y="3065249"/>
            <a:ext cx="922100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32" grpId="0"/>
      <p:bldP spid="33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224</Words>
  <Application>Microsoft Office PowerPoint</Application>
  <PresentationFormat>Widescreen</PresentationFormat>
  <Paragraphs>49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Amasis MT Pro Medium</vt:lpstr>
      <vt:lpstr>Arial</vt:lpstr>
      <vt:lpstr>Calibri</vt:lpstr>
      <vt:lpstr>Century Gothic</vt:lpstr>
      <vt:lpstr>Comic Sans MS</vt:lpstr>
      <vt:lpstr>Cambria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94</cp:revision>
  <dcterms:created xsi:type="dcterms:W3CDTF">2021-05-23T02:18:58Z</dcterms:created>
  <dcterms:modified xsi:type="dcterms:W3CDTF">2024-06-08T13:50:47Z</dcterms:modified>
</cp:coreProperties>
</file>