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4" r:id="rId2"/>
    <p:sldMasterId id="2147483938" r:id="rId3"/>
    <p:sldMasterId id="2147483950" r:id="rId4"/>
    <p:sldMasterId id="2147483963" r:id="rId5"/>
    <p:sldMasterId id="2147483976" r:id="rId6"/>
    <p:sldMasterId id="2147483989" r:id="rId7"/>
  </p:sldMasterIdLst>
  <p:notesMasterIdLst>
    <p:notesMasterId r:id="rId19"/>
  </p:notesMasterIdLst>
  <p:sldIdLst>
    <p:sldId id="351" r:id="rId8"/>
    <p:sldId id="359" r:id="rId9"/>
    <p:sldId id="358" r:id="rId10"/>
    <p:sldId id="353" r:id="rId11"/>
    <p:sldId id="354" r:id="rId12"/>
    <p:sldId id="366" r:id="rId13"/>
    <p:sldId id="370" r:id="rId14"/>
    <p:sldId id="367" r:id="rId15"/>
    <p:sldId id="360" r:id="rId16"/>
    <p:sldId id="293" r:id="rId17"/>
    <p:sldId id="319" r:id="rId18"/>
  </p:sldIdLst>
  <p:sldSz cx="9144000" cy="5143500" type="screen16x9"/>
  <p:notesSz cx="6858000" cy="9144000"/>
  <p:defaultTextStyle>
    <a:defPPr>
      <a:defRPr lang="vi-VN"/>
    </a:defPPr>
    <a:lvl1pPr marL="0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366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958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398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1914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279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2679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202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3663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CB4"/>
    <a:srgbClr val="3333FF"/>
    <a:srgbClr val="1D2C12"/>
    <a:srgbClr val="D8E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6" autoAdjust="0"/>
    <p:restoredTop sz="73466" autoAdjust="0"/>
  </p:normalViewPr>
  <p:slideViewPr>
    <p:cSldViewPr>
      <p:cViewPr varScale="1">
        <p:scale>
          <a:sx n="75" d="100"/>
          <a:sy n="75" d="100"/>
        </p:scale>
        <p:origin x="1790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B7AF-DBE6-4DB8-B495-8540CA631943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6B32F-BA48-4B00-9872-941F3B216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024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366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958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398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1914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279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2679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202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3663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F72614A-304C-4EF2-CA45-25504D9F0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2CBF22FD-9E86-F664-38E7-0653111D2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HS TL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062CA67-F168-7CB4-C63A-E57296D6C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8C130B-09E2-49AA-8A10-3051C701B00B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29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- GV: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Chiếu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hỏi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Hs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thảo</a:t>
            </a:r>
            <a:r>
              <a:rPr lang="en-US" sz="2800" b="1" baseline="0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luận</a:t>
            </a:r>
            <a:r>
              <a:rPr lang="en-US" sz="2800" b="1" baseline="0" dirty="0">
                <a:effectLst/>
                <a:latin typeface="Arial Black" pitchFamily="34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Arial Black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- GV: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Gọi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 HS</a:t>
            </a:r>
            <a:r>
              <a:rPr lang="en-US" sz="2800" b="1" baseline="0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trả</a:t>
            </a:r>
            <a:r>
              <a:rPr lang="en-US" sz="2800" b="1" baseline="0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lời</a:t>
            </a:r>
            <a:r>
              <a:rPr lang="en-US" sz="2800" b="1" baseline="0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trước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lớp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:</a:t>
            </a:r>
            <a:r>
              <a:rPr lang="en-US" sz="2800" b="1" baseline="0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vi-VN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 chương trình có ở </a:t>
            </a:r>
            <a:r>
              <a:rPr lang="en-US" sz="14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 học trước: Chương trình giới thiệu về bản thân, chương trình Địa điểm yêu thích, chương trình Cuộc thi chạy, chương trình khám phá đại dương, chương trình Cá biến hình.</a:t>
            </a:r>
            <a:r>
              <a:rPr lang="en-US" sz="1400" b="1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Chủ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đề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F.  </a:t>
            </a: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7.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Thực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hành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tạo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chương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trình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của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em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8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Bây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giờ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cùng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khám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phá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nội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dung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học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hôm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nay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nhé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/>
              <a:t>Cô</a:t>
            </a:r>
            <a:r>
              <a:rPr lang="en-US" sz="900" dirty="0"/>
              <a:t> </a:t>
            </a:r>
            <a:r>
              <a:rPr lang="en-US" sz="900" dirty="0" err="1"/>
              <a:t>mời</a:t>
            </a:r>
            <a:r>
              <a:rPr lang="en-US" sz="900" dirty="0"/>
              <a:t> </a:t>
            </a:r>
            <a:r>
              <a:rPr lang="en-US" sz="900" dirty="0" err="1"/>
              <a:t>cả</a:t>
            </a:r>
            <a:r>
              <a:rPr lang="en-US" sz="900" dirty="0"/>
              <a:t> </a:t>
            </a:r>
            <a:r>
              <a:rPr lang="en-US" sz="900" dirty="0" err="1"/>
              <a:t>lớp</a:t>
            </a:r>
            <a:r>
              <a:rPr lang="en-US" sz="900" dirty="0"/>
              <a:t> </a:t>
            </a:r>
            <a:r>
              <a:rPr lang="en-US" sz="900" dirty="0" err="1"/>
              <a:t>quan</a:t>
            </a:r>
            <a:r>
              <a:rPr lang="en-US" sz="900" dirty="0"/>
              <a:t> </a:t>
            </a:r>
            <a:r>
              <a:rPr lang="en-US" sz="900" dirty="0" err="1"/>
              <a:t>sát</a:t>
            </a:r>
            <a:r>
              <a:rPr lang="en-US" sz="900" baseline="0" dirty="0"/>
              <a:t> </a:t>
            </a:r>
            <a:r>
              <a:rPr lang="en-US" sz="900" dirty="0"/>
              <a:t>SGK</a:t>
            </a:r>
            <a:r>
              <a:rPr lang="en-US" sz="900" baseline="0" dirty="0"/>
              <a:t> </a:t>
            </a:r>
            <a:r>
              <a:rPr lang="en-US" sz="900" baseline="0" dirty="0" err="1"/>
              <a:t>trang</a:t>
            </a:r>
            <a:r>
              <a:rPr lang="en-US" sz="900" baseline="0" dirty="0"/>
              <a:t> 70</a:t>
            </a:r>
            <a:r>
              <a:rPr lang="en-US" sz="900" dirty="0"/>
              <a:t>,</a:t>
            </a:r>
            <a:r>
              <a:rPr lang="en-US" sz="900" baseline="0" dirty="0"/>
              <a:t> </a:t>
            </a:r>
            <a:r>
              <a:rPr lang="en-US" sz="900" dirty="0" err="1"/>
              <a:t>chúng</a:t>
            </a:r>
            <a:r>
              <a:rPr lang="en-US" sz="900" dirty="0"/>
              <a:t> ta </a:t>
            </a:r>
            <a:r>
              <a:rPr lang="en-US" sz="900" dirty="0" err="1"/>
              <a:t>cùng</a:t>
            </a:r>
            <a:r>
              <a:rPr lang="en-US" sz="900" dirty="0"/>
              <a:t> </a:t>
            </a:r>
            <a:r>
              <a:rPr lang="en-US" sz="900" dirty="0" err="1"/>
              <a:t>tìm</a:t>
            </a:r>
            <a:r>
              <a:rPr lang="en-US" sz="900" dirty="0"/>
              <a:t> </a:t>
            </a:r>
            <a:r>
              <a:rPr lang="en-US" sz="900" dirty="0" err="1"/>
              <a:t>hiểu</a:t>
            </a:r>
            <a:r>
              <a:rPr lang="en-US" sz="900" dirty="0"/>
              <a:t> </a:t>
            </a:r>
            <a:r>
              <a:rPr lang="en-US" sz="900" dirty="0" err="1"/>
              <a:t>nội</a:t>
            </a:r>
            <a:r>
              <a:rPr lang="en-US" sz="900" dirty="0"/>
              <a:t> dung 1. </a:t>
            </a:r>
            <a:r>
              <a:rPr lang="en-US" sz="900" dirty="0" err="1"/>
              <a:t>Nhiệm</a:t>
            </a:r>
            <a:r>
              <a:rPr lang="en-US" sz="900" baseline="0" dirty="0"/>
              <a:t> </a:t>
            </a:r>
            <a:r>
              <a:rPr lang="en-US" sz="900" baseline="0" dirty="0" err="1"/>
              <a:t>vụ</a:t>
            </a:r>
            <a:r>
              <a:rPr lang="en-US" sz="900" baseline="0" dirty="0"/>
              <a:t> </a:t>
            </a:r>
            <a:r>
              <a:rPr lang="en-US" sz="900" baseline="0" dirty="0" err="1"/>
              <a:t>của</a:t>
            </a:r>
            <a:r>
              <a:rPr lang="en-US" sz="900" baseline="0" dirty="0"/>
              <a:t> </a:t>
            </a:r>
            <a:r>
              <a:rPr lang="en-US" sz="900" baseline="0" dirty="0" err="1"/>
              <a:t>nhóm</a:t>
            </a:r>
            <a:r>
              <a:rPr lang="en-US" sz="900" baseline="0" dirty="0"/>
              <a:t> </a:t>
            </a:r>
            <a:r>
              <a:rPr lang="en-US" sz="900" baseline="0" dirty="0" err="1"/>
              <a:t>em</a:t>
            </a:r>
            <a:r>
              <a:rPr lang="en-US" sz="9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970FD1E9-C923-4D12-AB06-242B1EB3C9BB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914400"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263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180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  <a:r>
              <a:rPr lang="en-US" sz="18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  <a:r>
              <a:rPr lang="en-U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1800" i="0" baseline="0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GV:</a:t>
            </a:r>
            <a:r>
              <a:rPr lang="en-US" sz="1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thảo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luận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bốn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bày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khen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trốt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đáp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GV </a:t>
            </a:r>
            <a:r>
              <a:rPr lang="en-US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0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 </a:t>
            </a:r>
            <a:r>
              <a:rPr lang="en-US" sz="1200" dirty="0" err="1"/>
              <a:t>Cô</a:t>
            </a:r>
            <a:r>
              <a:rPr lang="en-US" sz="1200" dirty="0"/>
              <a:t> </a:t>
            </a:r>
            <a:r>
              <a:rPr lang="en-US" sz="1200" dirty="0" err="1"/>
              <a:t>mời</a:t>
            </a:r>
            <a:r>
              <a:rPr lang="en-US" sz="1200" dirty="0"/>
              <a:t> </a:t>
            </a:r>
            <a:r>
              <a:rPr lang="en-US" sz="1200" dirty="0" err="1"/>
              <a:t>cả</a:t>
            </a:r>
            <a:r>
              <a:rPr lang="en-US" sz="1200" dirty="0"/>
              <a:t> </a:t>
            </a:r>
            <a:r>
              <a:rPr lang="en-US" sz="1200" dirty="0" err="1"/>
              <a:t>lớp</a:t>
            </a:r>
            <a:r>
              <a:rPr lang="en-US" sz="1200" dirty="0"/>
              <a:t> </a:t>
            </a:r>
            <a:r>
              <a:rPr lang="en-US" sz="1200" dirty="0" err="1"/>
              <a:t>quan</a:t>
            </a:r>
            <a:r>
              <a:rPr lang="en-US" sz="1200" dirty="0"/>
              <a:t> </a:t>
            </a:r>
            <a:r>
              <a:rPr lang="en-US" sz="1200" dirty="0" err="1"/>
              <a:t>sát</a:t>
            </a:r>
            <a:r>
              <a:rPr lang="en-US" sz="1200" dirty="0"/>
              <a:t> SGK</a:t>
            </a:r>
            <a:r>
              <a:rPr lang="en-US" sz="1200" baseline="0" dirty="0"/>
              <a:t> </a:t>
            </a:r>
            <a:r>
              <a:rPr lang="en-US" sz="1200" baseline="0" dirty="0" err="1"/>
              <a:t>trang</a:t>
            </a:r>
            <a:r>
              <a:rPr lang="en-US" sz="1200" baseline="0" dirty="0"/>
              <a:t> 70</a:t>
            </a:r>
            <a:r>
              <a:rPr lang="en-US" sz="1200" dirty="0"/>
              <a:t>,</a:t>
            </a:r>
            <a:r>
              <a:rPr lang="en-US" sz="1200" baseline="0" dirty="0"/>
              <a:t> </a:t>
            </a:r>
            <a:r>
              <a:rPr lang="en-US" sz="1200" dirty="0" err="1"/>
              <a:t>chúng</a:t>
            </a:r>
            <a:r>
              <a:rPr lang="en-US" sz="1200" dirty="0"/>
              <a:t> ta </a:t>
            </a:r>
            <a:r>
              <a:rPr lang="en-US" sz="1200" dirty="0" err="1"/>
              <a:t>cùng</a:t>
            </a:r>
            <a:r>
              <a:rPr lang="en-US" sz="1200" dirty="0"/>
              <a:t> </a:t>
            </a:r>
            <a:r>
              <a:rPr lang="en-US" sz="1200" dirty="0" err="1"/>
              <a:t>tìm</a:t>
            </a:r>
            <a:r>
              <a:rPr lang="en-US" sz="1200" dirty="0"/>
              <a:t> </a:t>
            </a:r>
            <a:r>
              <a:rPr lang="en-US" sz="1200" dirty="0" err="1"/>
              <a:t>hiểu</a:t>
            </a:r>
            <a:r>
              <a:rPr lang="en-US" sz="1200" dirty="0"/>
              <a:t> </a:t>
            </a:r>
            <a:r>
              <a:rPr lang="en-US" sz="1200" dirty="0" err="1"/>
              <a:t>nội</a:t>
            </a:r>
            <a:r>
              <a:rPr lang="en-US" sz="1200" dirty="0"/>
              <a:t> dung 2. Thu </a:t>
            </a:r>
            <a:r>
              <a:rPr lang="en-US" sz="1200" dirty="0" err="1"/>
              <a:t>hoạch</a:t>
            </a:r>
            <a:r>
              <a:rPr lang="en-US" sz="1200" baseline="0" dirty="0"/>
              <a:t> </a:t>
            </a:r>
            <a:r>
              <a:rPr lang="en-US" sz="1200" baseline="0" dirty="0" err="1"/>
              <a:t>sau</a:t>
            </a:r>
            <a:r>
              <a:rPr lang="en-US" sz="1200" baseline="0" dirty="0"/>
              <a:t> </a:t>
            </a:r>
            <a:r>
              <a:rPr lang="en-US" sz="1200" baseline="0" dirty="0" err="1"/>
              <a:t>bài</a:t>
            </a:r>
            <a:r>
              <a:rPr lang="en-US" sz="1200" baseline="0" dirty="0"/>
              <a:t> </a:t>
            </a:r>
            <a:r>
              <a:rPr lang="en-US" sz="1200" baseline="0" dirty="0" err="1"/>
              <a:t>tập</a:t>
            </a:r>
            <a:r>
              <a:rPr lang="en-US" sz="1200" baseline="0" dirty="0"/>
              <a:t> </a:t>
            </a:r>
            <a:r>
              <a:rPr lang="en-US" sz="1200" baseline="0" dirty="0" err="1"/>
              <a:t>theo</a:t>
            </a:r>
            <a:r>
              <a:rPr lang="en-US" sz="1200" baseline="0" dirty="0"/>
              <a:t> </a:t>
            </a:r>
            <a:r>
              <a:rPr lang="en-US" sz="1200" baseline="0" dirty="0" err="1"/>
              <a:t>nhóm</a:t>
            </a:r>
            <a:r>
              <a:rPr lang="en-US" sz="1200" dirty="0"/>
              <a:t>.</a:t>
            </a:r>
          </a:p>
          <a:p>
            <a:pPr marL="171450" marR="0" indent="-171450" algn="l" defTabSz="910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12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2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120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2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12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12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2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trốt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marR="0" indent="-171450" algn="l" defTabSz="910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B32F-BA48-4B00-9872-941F3B2165DE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84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7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81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81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489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038" indent="0" algn="ctr">
              <a:buNone/>
              <a:defRPr sz="1500"/>
            </a:lvl2pPr>
            <a:lvl3pPr marL="684168" indent="0" algn="ctr">
              <a:buNone/>
              <a:defRPr sz="1400"/>
            </a:lvl3pPr>
            <a:lvl4pPr marL="1026252" indent="0" algn="ctr">
              <a:buNone/>
              <a:defRPr sz="1200"/>
            </a:lvl4pPr>
            <a:lvl5pPr marL="1368336" indent="0" algn="ctr">
              <a:buNone/>
              <a:defRPr sz="1200"/>
            </a:lvl5pPr>
            <a:lvl6pPr marL="1710467" indent="0" algn="ctr">
              <a:buNone/>
              <a:defRPr sz="1200"/>
            </a:lvl6pPr>
            <a:lvl7pPr marL="2052503" indent="0" algn="ctr">
              <a:buNone/>
              <a:defRPr sz="1200"/>
            </a:lvl7pPr>
            <a:lvl8pPr marL="2394540" indent="0" algn="ctr">
              <a:buNone/>
              <a:defRPr sz="1200"/>
            </a:lvl8pPr>
            <a:lvl9pPr marL="273657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08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0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0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2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3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4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5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5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1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70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38" indent="0">
              <a:buNone/>
              <a:defRPr sz="1500" b="1"/>
            </a:lvl2pPr>
            <a:lvl3pPr marL="684168" indent="0">
              <a:buNone/>
              <a:defRPr sz="1400" b="1"/>
            </a:lvl3pPr>
            <a:lvl4pPr marL="1026252" indent="0">
              <a:buNone/>
              <a:defRPr sz="1200" b="1"/>
            </a:lvl4pPr>
            <a:lvl5pPr marL="1368336" indent="0">
              <a:buNone/>
              <a:defRPr sz="1200" b="1"/>
            </a:lvl5pPr>
            <a:lvl6pPr marL="1710467" indent="0">
              <a:buNone/>
              <a:defRPr sz="1200" b="1"/>
            </a:lvl6pPr>
            <a:lvl7pPr marL="2052503" indent="0">
              <a:buNone/>
              <a:defRPr sz="1200" b="1"/>
            </a:lvl7pPr>
            <a:lvl8pPr marL="2394540" indent="0">
              <a:buNone/>
              <a:defRPr sz="1200" b="1"/>
            </a:lvl8pPr>
            <a:lvl9pPr marL="273657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38" indent="0">
              <a:buNone/>
              <a:defRPr sz="1500" b="1"/>
            </a:lvl2pPr>
            <a:lvl3pPr marL="684168" indent="0">
              <a:buNone/>
              <a:defRPr sz="1400" b="1"/>
            </a:lvl3pPr>
            <a:lvl4pPr marL="1026252" indent="0">
              <a:buNone/>
              <a:defRPr sz="1200" b="1"/>
            </a:lvl4pPr>
            <a:lvl5pPr marL="1368336" indent="0">
              <a:buNone/>
              <a:defRPr sz="1200" b="1"/>
            </a:lvl5pPr>
            <a:lvl6pPr marL="1710467" indent="0">
              <a:buNone/>
              <a:defRPr sz="1200" b="1"/>
            </a:lvl6pPr>
            <a:lvl7pPr marL="2052503" indent="0">
              <a:buNone/>
              <a:defRPr sz="1200" b="1"/>
            </a:lvl7pPr>
            <a:lvl8pPr marL="2394540" indent="0">
              <a:buNone/>
              <a:defRPr sz="1200" b="1"/>
            </a:lvl8pPr>
            <a:lvl9pPr marL="273657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7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86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50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6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38" indent="0">
              <a:buNone/>
              <a:defRPr sz="1100"/>
            </a:lvl2pPr>
            <a:lvl3pPr marL="684168" indent="0">
              <a:buNone/>
              <a:defRPr sz="900"/>
            </a:lvl3pPr>
            <a:lvl4pPr marL="1026252" indent="0">
              <a:buNone/>
              <a:defRPr sz="800"/>
            </a:lvl4pPr>
            <a:lvl5pPr marL="1368336" indent="0">
              <a:buNone/>
              <a:defRPr sz="800"/>
            </a:lvl5pPr>
            <a:lvl6pPr marL="1710467" indent="0">
              <a:buNone/>
              <a:defRPr sz="800"/>
            </a:lvl6pPr>
            <a:lvl7pPr marL="2052503" indent="0">
              <a:buNone/>
              <a:defRPr sz="800"/>
            </a:lvl7pPr>
            <a:lvl8pPr marL="2394540" indent="0">
              <a:buNone/>
              <a:defRPr sz="800"/>
            </a:lvl8pPr>
            <a:lvl9pPr marL="273657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9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61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65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038" indent="0">
              <a:buNone/>
              <a:defRPr sz="2100"/>
            </a:lvl2pPr>
            <a:lvl3pPr marL="684168" indent="0">
              <a:buNone/>
              <a:defRPr sz="1800"/>
            </a:lvl3pPr>
            <a:lvl4pPr marL="1026252" indent="0">
              <a:buNone/>
              <a:defRPr sz="1500"/>
            </a:lvl4pPr>
            <a:lvl5pPr marL="1368336" indent="0">
              <a:buNone/>
              <a:defRPr sz="1500"/>
            </a:lvl5pPr>
            <a:lvl6pPr marL="1710467" indent="0">
              <a:buNone/>
              <a:defRPr sz="1500"/>
            </a:lvl6pPr>
            <a:lvl7pPr marL="2052503" indent="0">
              <a:buNone/>
              <a:defRPr sz="1500"/>
            </a:lvl7pPr>
            <a:lvl8pPr marL="2394540" indent="0">
              <a:buNone/>
              <a:defRPr sz="1500"/>
            </a:lvl8pPr>
            <a:lvl9pPr marL="2736578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38" indent="0">
              <a:buNone/>
              <a:defRPr sz="1100"/>
            </a:lvl2pPr>
            <a:lvl3pPr marL="684168" indent="0">
              <a:buNone/>
              <a:defRPr sz="900"/>
            </a:lvl3pPr>
            <a:lvl4pPr marL="1026252" indent="0">
              <a:buNone/>
              <a:defRPr sz="800"/>
            </a:lvl4pPr>
            <a:lvl5pPr marL="1368336" indent="0">
              <a:buNone/>
              <a:defRPr sz="800"/>
            </a:lvl5pPr>
            <a:lvl6pPr marL="1710467" indent="0">
              <a:buNone/>
              <a:defRPr sz="800"/>
            </a:lvl6pPr>
            <a:lvl7pPr marL="2052503" indent="0">
              <a:buNone/>
              <a:defRPr sz="800"/>
            </a:lvl7pPr>
            <a:lvl8pPr marL="2394540" indent="0">
              <a:buNone/>
              <a:defRPr sz="800"/>
            </a:lvl8pPr>
            <a:lvl9pPr marL="273657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93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36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4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4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88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457201"/>
            <a:ext cx="53340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36" tIns="34289" rIns="68436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416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b="1" u="sng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97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038" indent="0">
              <a:buNone/>
              <a:defRPr sz="1500"/>
            </a:lvl2pPr>
            <a:lvl3pPr marL="684168" indent="0">
              <a:buNone/>
              <a:defRPr sz="1400"/>
            </a:lvl3pPr>
            <a:lvl4pPr marL="1026252" indent="0">
              <a:buNone/>
              <a:defRPr sz="1200"/>
            </a:lvl4pPr>
            <a:lvl5pPr marL="1368336" indent="0">
              <a:buNone/>
              <a:defRPr sz="1200"/>
            </a:lvl5pPr>
            <a:lvl6pPr marL="1710467" indent="0">
              <a:buNone/>
              <a:defRPr sz="1200"/>
            </a:lvl6pPr>
            <a:lvl7pPr marL="2052503" indent="0">
              <a:buNone/>
              <a:defRPr sz="1200"/>
            </a:lvl7pPr>
            <a:lvl8pPr marL="2394540" indent="0">
              <a:buNone/>
              <a:defRPr sz="1200"/>
            </a:lvl8pPr>
            <a:lvl9pPr marL="27365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88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485900"/>
            <a:ext cx="2819400" cy="3086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85900"/>
            <a:ext cx="2819400" cy="3086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07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6837"/>
            <a:ext cx="3867150" cy="481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038" indent="0">
              <a:buNone/>
              <a:defRPr sz="1500" b="1"/>
            </a:lvl2pPr>
            <a:lvl3pPr marL="684168" indent="0">
              <a:buNone/>
              <a:defRPr sz="1400" b="1"/>
            </a:lvl3pPr>
            <a:lvl4pPr marL="1026252" indent="0">
              <a:buNone/>
              <a:defRPr sz="1200" b="1"/>
            </a:lvl4pPr>
            <a:lvl5pPr marL="1368336" indent="0">
              <a:buNone/>
              <a:defRPr sz="1200" b="1"/>
            </a:lvl5pPr>
            <a:lvl6pPr marL="1710467" indent="0">
              <a:buNone/>
              <a:defRPr sz="1200" b="1"/>
            </a:lvl6pPr>
            <a:lvl7pPr marL="2052503" indent="0">
              <a:buNone/>
              <a:defRPr sz="1200" b="1"/>
            </a:lvl7pPr>
            <a:lvl8pPr marL="2394540" indent="0">
              <a:buNone/>
              <a:defRPr sz="1200" b="1"/>
            </a:lvl8pPr>
            <a:lvl9pPr marL="273657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5447"/>
            <a:ext cx="3867150" cy="298370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2" y="1116837"/>
            <a:ext cx="3868738" cy="481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038" indent="0">
              <a:buNone/>
              <a:defRPr sz="1500" b="1"/>
            </a:lvl2pPr>
            <a:lvl3pPr marL="684168" indent="0">
              <a:buNone/>
              <a:defRPr sz="1400" b="1"/>
            </a:lvl3pPr>
            <a:lvl4pPr marL="1026252" indent="0">
              <a:buNone/>
              <a:defRPr sz="1200" b="1"/>
            </a:lvl4pPr>
            <a:lvl5pPr marL="1368336" indent="0">
              <a:buNone/>
              <a:defRPr sz="1200" b="1"/>
            </a:lvl5pPr>
            <a:lvl6pPr marL="1710467" indent="0">
              <a:buNone/>
              <a:defRPr sz="1200" b="1"/>
            </a:lvl6pPr>
            <a:lvl7pPr marL="2052503" indent="0">
              <a:buNone/>
              <a:defRPr sz="1200" b="1"/>
            </a:lvl7pPr>
            <a:lvl8pPr marL="2394540" indent="0">
              <a:buNone/>
              <a:defRPr sz="1200" b="1"/>
            </a:lvl8pPr>
            <a:lvl9pPr marL="273657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2" y="1645447"/>
            <a:ext cx="3868738" cy="298370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81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62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666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35" y="1576388"/>
            <a:ext cx="2949575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038" indent="0">
              <a:buNone/>
              <a:defRPr sz="1100"/>
            </a:lvl2pPr>
            <a:lvl3pPr marL="684168" indent="0">
              <a:buNone/>
              <a:defRPr sz="900"/>
            </a:lvl3pPr>
            <a:lvl4pPr marL="1026252" indent="0">
              <a:buNone/>
              <a:defRPr sz="800"/>
            </a:lvl4pPr>
            <a:lvl5pPr marL="1368336" indent="0">
              <a:buNone/>
              <a:defRPr sz="800"/>
            </a:lvl5pPr>
            <a:lvl6pPr marL="1710467" indent="0">
              <a:buNone/>
              <a:defRPr sz="800"/>
            </a:lvl6pPr>
            <a:lvl7pPr marL="2052503" indent="0">
              <a:buNone/>
              <a:defRPr sz="800"/>
            </a:lvl7pPr>
            <a:lvl8pPr marL="2394540" indent="0">
              <a:buNone/>
              <a:defRPr sz="800"/>
            </a:lvl8pPr>
            <a:lvl9pPr marL="273657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86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7141-E9FF-48A3-9C10-EBDB4DBA9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5AC12-4260-42A2-82AC-F4C341EB9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24" indent="0" algn="ctr">
              <a:buNone/>
              <a:defRPr sz="1500"/>
            </a:lvl2pPr>
            <a:lvl3pPr marL="685086" indent="0" algn="ctr">
              <a:buNone/>
              <a:defRPr sz="1400"/>
            </a:lvl3pPr>
            <a:lvl4pPr marL="1027629" indent="0" algn="ctr">
              <a:buNone/>
              <a:defRPr sz="1200"/>
            </a:lvl4pPr>
            <a:lvl5pPr marL="1370172" indent="0" algn="ctr">
              <a:buNone/>
              <a:defRPr sz="1200"/>
            </a:lvl5pPr>
            <a:lvl6pPr marL="1712735" indent="0" algn="ctr">
              <a:buNone/>
              <a:defRPr sz="1200"/>
            </a:lvl6pPr>
            <a:lvl7pPr marL="2055257" indent="0" algn="ctr">
              <a:buNone/>
              <a:defRPr sz="1200"/>
            </a:lvl7pPr>
            <a:lvl8pPr marL="2397780" indent="0" algn="ctr">
              <a:buNone/>
              <a:defRPr sz="1200"/>
            </a:lvl8pPr>
            <a:lvl9pPr marL="274030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D7104-F9A6-4A5B-892E-06E7C81B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92E28-1E28-48B1-BFAC-3836A00F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D9494-4337-40F5-B8C0-12B8FB74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2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3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9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1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82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36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3014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CB90-E949-4B79-89D4-FC435C3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203A3-4E6B-4EE0-A239-0788FEDCB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71363-595F-42B4-89A4-53548EFD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02BF3-0F64-47F0-AE99-E9537BCD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91475-1797-4FAC-9EA7-D25544F3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13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7ACCF-06A9-4364-AD32-DF97F5F3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4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11621-5A4C-4959-B9F0-5C87B7F3B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6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1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7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7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3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EC5F0-186D-450A-A058-4CB05F44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F9041-CE37-4570-8C03-2664001E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BE0A5-4231-44BA-990A-6D6B3087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83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F9B0-D4A1-4F41-8A68-E303ABA9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D26D5-7B80-46DC-BF7B-F766F8A9E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529B3-5A1C-4C05-B7D4-CC28B2D8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447B6-15C1-4B5E-83DB-DA53BA07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EEBAE-DE66-4B9D-AC72-53BEF39D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573A3-9BC2-41B0-8EB6-6A63A3CB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40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4D95-E7F0-408E-994F-8C3B9F6D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95FDD-02B0-4282-B6D7-CD3B4FD2A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24" indent="0">
              <a:buNone/>
              <a:defRPr sz="1500" b="1"/>
            </a:lvl2pPr>
            <a:lvl3pPr marL="685086" indent="0">
              <a:buNone/>
              <a:defRPr sz="1400" b="1"/>
            </a:lvl3pPr>
            <a:lvl4pPr marL="1027629" indent="0">
              <a:buNone/>
              <a:defRPr sz="1200" b="1"/>
            </a:lvl4pPr>
            <a:lvl5pPr marL="1370172" indent="0">
              <a:buNone/>
              <a:defRPr sz="1200" b="1"/>
            </a:lvl5pPr>
            <a:lvl6pPr marL="1712735" indent="0">
              <a:buNone/>
              <a:defRPr sz="1200" b="1"/>
            </a:lvl6pPr>
            <a:lvl7pPr marL="2055257" indent="0">
              <a:buNone/>
              <a:defRPr sz="1200" b="1"/>
            </a:lvl7pPr>
            <a:lvl8pPr marL="2397780" indent="0">
              <a:buNone/>
              <a:defRPr sz="1200" b="1"/>
            </a:lvl8pPr>
            <a:lvl9pPr marL="274030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C60A5-329E-4696-839A-9010D95CB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261CE-A629-4773-8295-B458C01E3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24" indent="0">
              <a:buNone/>
              <a:defRPr sz="1500" b="1"/>
            </a:lvl2pPr>
            <a:lvl3pPr marL="685086" indent="0">
              <a:buNone/>
              <a:defRPr sz="1400" b="1"/>
            </a:lvl3pPr>
            <a:lvl4pPr marL="1027629" indent="0">
              <a:buNone/>
              <a:defRPr sz="1200" b="1"/>
            </a:lvl4pPr>
            <a:lvl5pPr marL="1370172" indent="0">
              <a:buNone/>
              <a:defRPr sz="1200" b="1"/>
            </a:lvl5pPr>
            <a:lvl6pPr marL="1712735" indent="0">
              <a:buNone/>
              <a:defRPr sz="1200" b="1"/>
            </a:lvl6pPr>
            <a:lvl7pPr marL="2055257" indent="0">
              <a:buNone/>
              <a:defRPr sz="1200" b="1"/>
            </a:lvl7pPr>
            <a:lvl8pPr marL="2397780" indent="0">
              <a:buNone/>
              <a:defRPr sz="1200" b="1"/>
            </a:lvl8pPr>
            <a:lvl9pPr marL="274030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362655-536B-4087-9B5A-D7312D0BC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9A001C-6BA4-4A30-86BD-D0AB57E2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EC6E7A-3A87-4D72-9E8E-1FE46A5C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6BAB9-E66B-49D4-A9BC-FBADEFD6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02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B999-5E70-4B80-BBD8-ED5DE3AD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23CC1-86CD-4E75-B9D1-A47DB66C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EA798-0247-461A-90EC-B553D73E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A0074-70D3-45BD-B1BE-91AA7D27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97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F7F90-1713-4BFE-8FD7-455CC74C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70367-4775-4AEC-9231-E537A166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A6D74-83DF-4F9E-9EB8-B67E0F13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79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D3E7-3060-4EF4-AC38-D7DC33CD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4B080-BA40-4887-A3D3-DB67DC86C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61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713E2-22DD-4E86-8468-6FD924605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24" indent="0">
              <a:buNone/>
              <a:defRPr sz="1100"/>
            </a:lvl2pPr>
            <a:lvl3pPr marL="685086" indent="0">
              <a:buNone/>
              <a:defRPr sz="900"/>
            </a:lvl3pPr>
            <a:lvl4pPr marL="1027629" indent="0">
              <a:buNone/>
              <a:defRPr sz="800"/>
            </a:lvl4pPr>
            <a:lvl5pPr marL="1370172" indent="0">
              <a:buNone/>
              <a:defRPr sz="800"/>
            </a:lvl5pPr>
            <a:lvl6pPr marL="1712735" indent="0">
              <a:buNone/>
              <a:defRPr sz="800"/>
            </a:lvl6pPr>
            <a:lvl7pPr marL="2055257" indent="0">
              <a:buNone/>
              <a:defRPr sz="800"/>
            </a:lvl7pPr>
            <a:lvl8pPr marL="2397780" indent="0">
              <a:buNone/>
              <a:defRPr sz="800"/>
            </a:lvl8pPr>
            <a:lvl9pPr marL="274030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11059-4506-41D2-8457-7B3A465A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9B94B-AF3E-43C4-80EB-EA7BC264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46FB9-3807-4AF6-8CAC-464F3349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4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A77CD-A1F7-4666-AE37-BD425690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235A0D-2184-4CA1-A7FE-2E91B78C8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24" indent="0">
              <a:buNone/>
              <a:defRPr sz="2100"/>
            </a:lvl2pPr>
            <a:lvl3pPr marL="685086" indent="0">
              <a:buNone/>
              <a:defRPr sz="1800"/>
            </a:lvl3pPr>
            <a:lvl4pPr marL="1027629" indent="0">
              <a:buNone/>
              <a:defRPr sz="1500"/>
            </a:lvl4pPr>
            <a:lvl5pPr marL="1370172" indent="0">
              <a:buNone/>
              <a:defRPr sz="1500"/>
            </a:lvl5pPr>
            <a:lvl6pPr marL="1712735" indent="0">
              <a:buNone/>
              <a:defRPr sz="1500"/>
            </a:lvl6pPr>
            <a:lvl7pPr marL="2055257" indent="0">
              <a:buNone/>
              <a:defRPr sz="1500"/>
            </a:lvl7pPr>
            <a:lvl8pPr marL="2397780" indent="0">
              <a:buNone/>
              <a:defRPr sz="1500"/>
            </a:lvl8pPr>
            <a:lvl9pPr marL="274030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ADD26-3FF3-4EED-81BC-67F0120D8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24" indent="0">
              <a:buNone/>
              <a:defRPr sz="1100"/>
            </a:lvl2pPr>
            <a:lvl3pPr marL="685086" indent="0">
              <a:buNone/>
              <a:defRPr sz="900"/>
            </a:lvl3pPr>
            <a:lvl4pPr marL="1027629" indent="0">
              <a:buNone/>
              <a:defRPr sz="800"/>
            </a:lvl4pPr>
            <a:lvl5pPr marL="1370172" indent="0">
              <a:buNone/>
              <a:defRPr sz="800"/>
            </a:lvl5pPr>
            <a:lvl6pPr marL="1712735" indent="0">
              <a:buNone/>
              <a:defRPr sz="800"/>
            </a:lvl6pPr>
            <a:lvl7pPr marL="2055257" indent="0">
              <a:buNone/>
              <a:defRPr sz="800"/>
            </a:lvl7pPr>
            <a:lvl8pPr marL="2397780" indent="0">
              <a:buNone/>
              <a:defRPr sz="800"/>
            </a:lvl8pPr>
            <a:lvl9pPr marL="274030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31B61-3A77-49EA-AFC3-D0D69138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9D1AC-D681-4474-854E-5CC3B850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2F53C-0F4E-444D-B7DB-218431FA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6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B6678-F429-4373-BC28-8F819312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91E61-DD0B-49E5-9216-F4BB66A9B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9B4F1-3FB3-457D-8FD5-B97737B02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29E3-C55C-44BA-AF7E-802ED3D8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55745-7566-4B1F-83A3-DBAE4FBF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60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ACE38-D79F-42FE-9757-2367E2450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8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A9F60-8F5A-405F-A6FA-2EBCD1421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8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30A6E-1156-4E76-B95E-EA313143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C1DCB-3956-4876-82CD-DCF32D27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059BF-B8F0-426D-864F-2EF70B38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0243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B029-3B3A-D9CA-9909-085075EFD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03E71-EA4F-1DFF-A90B-F309A580F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96" indent="0" algn="ctr">
              <a:buNone/>
              <a:defRPr sz="1500"/>
            </a:lvl2pPr>
            <a:lvl3pPr marL="685222" indent="0" algn="ctr">
              <a:buNone/>
              <a:defRPr sz="1400"/>
            </a:lvl3pPr>
            <a:lvl4pPr marL="1027833" indent="0" algn="ctr">
              <a:buNone/>
              <a:defRPr sz="1200"/>
            </a:lvl4pPr>
            <a:lvl5pPr marL="1370444" indent="0" algn="ctr">
              <a:buNone/>
              <a:defRPr sz="1200"/>
            </a:lvl5pPr>
            <a:lvl6pPr marL="1713071" indent="0" algn="ctr">
              <a:buNone/>
              <a:defRPr sz="1200"/>
            </a:lvl6pPr>
            <a:lvl7pPr marL="2055665" indent="0" algn="ctr">
              <a:buNone/>
              <a:defRPr sz="1200"/>
            </a:lvl7pPr>
            <a:lvl8pPr marL="2398260" indent="0" algn="ctr">
              <a:buNone/>
              <a:defRPr sz="1200"/>
            </a:lvl8pPr>
            <a:lvl9pPr marL="274085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2DF1A-0131-0B46-EC86-06EED609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F12BA-44B2-FECE-12BD-01FCF1D2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68641-2DC6-FEDB-DC57-F53886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1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F078-0442-A182-D59D-D594420A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2BFA0-17FA-055B-6920-C219DD5B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0D215-BC40-8FE6-96C7-F410208D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A7AEB-01BC-1561-7C48-593333B1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5A513-8ECA-EA94-1B83-B48A796E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27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B391-4B3E-B87F-49DE-8246B967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3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57501-6D66-5281-8E37-D1501C107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8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4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76D85-3F5E-6C43-7EFF-A72EE138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CCC2A-FAAC-AB34-3635-C85B66E4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85EBA-B685-26B0-FAFC-722C66B6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71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227F-1BBF-0F94-8DEF-9DEC5C0F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2611-8127-2F3B-17E9-F0DF75EC9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EB3DB-0291-010E-9D2E-DD18D9ED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FB748-AB0B-AE82-79BF-7A05B08C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60FE2-E7A2-DD7D-7D0F-C7201486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38731-FF81-8615-F40E-128FAB41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56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89BC-F400-FD6D-3213-78002414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E4EFC-FD1E-4525-798F-42E1C836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82A77-622F-D2CF-B3F4-5FB5E8B0A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FA753-40E8-44BB-C5F6-C186AECFE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84CD8-551D-99BA-DE9A-3139DB1A2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09896-555F-4AB9-AF73-218ED1D6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3FEDF-8162-63EF-BEBA-8CD2E990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C1460-A156-50B9-9B54-4369E842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61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33AF-D41E-7EF1-0001-C6FC218C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5B9CD-7598-4A80-EF38-7305B373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E6363-1EB7-0C79-EBC6-80F12AF8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A072D-8A9C-D47B-069D-CE02BD77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4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C8D16-8B02-0BD4-EB08-5D5D23C9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0476B-AA86-957A-6403-BFAD56A4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4C503-67AB-AB8B-6AC1-4116A608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35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46B5-A948-7F9B-6BA9-E02F40A4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303D-64D8-64BF-A2DA-41EA287EA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60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BF25B-1CC1-36E8-16AA-C2056B80F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96ACD-F6C4-228F-AE9F-9224921B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5B97C-2F35-EC10-3B92-F8C7CEB0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3BA2E-BCFA-7E8D-5440-C4B303E9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13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3398-61FB-66CF-208F-DA41145A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3A99B-B85E-7A68-92A7-C1DF6B33C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60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96" indent="0">
              <a:buNone/>
              <a:defRPr sz="2100"/>
            </a:lvl2pPr>
            <a:lvl3pPr marL="685222" indent="0">
              <a:buNone/>
              <a:defRPr sz="1800"/>
            </a:lvl3pPr>
            <a:lvl4pPr marL="1027833" indent="0">
              <a:buNone/>
              <a:defRPr sz="1500"/>
            </a:lvl4pPr>
            <a:lvl5pPr marL="1370444" indent="0">
              <a:buNone/>
              <a:defRPr sz="1500"/>
            </a:lvl5pPr>
            <a:lvl6pPr marL="1713071" indent="0">
              <a:buNone/>
              <a:defRPr sz="1500"/>
            </a:lvl6pPr>
            <a:lvl7pPr marL="2055665" indent="0">
              <a:buNone/>
              <a:defRPr sz="1500"/>
            </a:lvl7pPr>
            <a:lvl8pPr marL="2398260" indent="0">
              <a:buNone/>
              <a:defRPr sz="1500"/>
            </a:lvl8pPr>
            <a:lvl9pPr marL="274085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8085-9B9C-DBA4-F254-25BB805B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C2899-AE44-1A89-9295-66BC7F36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06A4F-8FB1-BB38-21BB-936D0D89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03CDB-0527-C380-6225-D2E416DE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20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77C5-3843-DC82-90A8-6909FAC3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C11C-0349-AF50-9924-9E4D4007E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B708A-4C9B-CA15-E02B-F637FA8B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7EF5C-3D70-F6AF-9143-21FE7F84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BCE73-810F-D932-86EA-BAD0DAD2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5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366" indent="0">
              <a:buNone/>
              <a:defRPr sz="2000" b="1"/>
            </a:lvl2pPr>
            <a:lvl3pPr marL="910958" indent="0">
              <a:buNone/>
              <a:defRPr sz="1800" b="1"/>
            </a:lvl3pPr>
            <a:lvl4pPr marL="1366398" indent="0">
              <a:buNone/>
              <a:defRPr sz="1600" b="1"/>
            </a:lvl4pPr>
            <a:lvl5pPr marL="1821914" indent="0">
              <a:buNone/>
              <a:defRPr sz="1600" b="1"/>
            </a:lvl5pPr>
            <a:lvl6pPr marL="2277279" indent="0">
              <a:buNone/>
              <a:defRPr sz="1600" b="1"/>
            </a:lvl6pPr>
            <a:lvl7pPr marL="2732679" indent="0">
              <a:buNone/>
              <a:defRPr sz="1600" b="1"/>
            </a:lvl7pPr>
            <a:lvl8pPr marL="3188202" indent="0">
              <a:buNone/>
              <a:defRPr sz="1600" b="1"/>
            </a:lvl8pPr>
            <a:lvl9pPr marL="36436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366" indent="0">
              <a:buNone/>
              <a:defRPr sz="2000" b="1"/>
            </a:lvl2pPr>
            <a:lvl3pPr marL="910958" indent="0">
              <a:buNone/>
              <a:defRPr sz="1800" b="1"/>
            </a:lvl3pPr>
            <a:lvl4pPr marL="1366398" indent="0">
              <a:buNone/>
              <a:defRPr sz="1600" b="1"/>
            </a:lvl4pPr>
            <a:lvl5pPr marL="1821914" indent="0">
              <a:buNone/>
              <a:defRPr sz="1600" b="1"/>
            </a:lvl5pPr>
            <a:lvl6pPr marL="2277279" indent="0">
              <a:buNone/>
              <a:defRPr sz="1600" b="1"/>
            </a:lvl6pPr>
            <a:lvl7pPr marL="2732679" indent="0">
              <a:buNone/>
              <a:defRPr sz="1600" b="1"/>
            </a:lvl7pPr>
            <a:lvl8pPr marL="3188202" indent="0">
              <a:buNone/>
              <a:defRPr sz="1600" b="1"/>
            </a:lvl8pPr>
            <a:lvl9pPr marL="36436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1635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5BCA5-C544-1080-42AC-E535FB3AA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7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48929-C9AD-A3AF-B609-88611A157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7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AFE7-6B0D-9B20-6EA7-B4CA697F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EEC99-A03D-00EE-57AA-22A773DC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DD825-1C3F-E4DF-B7CB-BAB7B335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55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B029-3B3A-D9CA-9909-085075EFD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03E71-EA4F-1DFF-A90B-F309A580F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86" indent="0" algn="ctr">
              <a:buNone/>
              <a:defRPr sz="1500"/>
            </a:lvl2pPr>
            <a:lvl3pPr marL="685392" indent="0" algn="ctr">
              <a:buNone/>
              <a:defRPr sz="1400"/>
            </a:lvl3pPr>
            <a:lvl4pPr marL="1028088" indent="0" algn="ctr">
              <a:buNone/>
              <a:defRPr sz="1200"/>
            </a:lvl4pPr>
            <a:lvl5pPr marL="1370784" indent="0" algn="ctr">
              <a:buNone/>
              <a:defRPr sz="1200"/>
            </a:lvl5pPr>
            <a:lvl6pPr marL="1713491" indent="0" algn="ctr">
              <a:buNone/>
              <a:defRPr sz="1200"/>
            </a:lvl6pPr>
            <a:lvl7pPr marL="2056175" indent="0" algn="ctr">
              <a:buNone/>
              <a:defRPr sz="1200"/>
            </a:lvl7pPr>
            <a:lvl8pPr marL="2398860" indent="0" algn="ctr">
              <a:buNone/>
              <a:defRPr sz="1200"/>
            </a:lvl8pPr>
            <a:lvl9pPr marL="274154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2DF1A-0131-0B46-EC86-06EED609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F12BA-44B2-FECE-12BD-01FCF1D2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68641-2DC6-FEDB-DC57-F53886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18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F078-0442-A182-D59D-D594420A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2BFA0-17FA-055B-6920-C219DD5B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0D215-BC40-8FE6-96C7-F410208D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A7AEB-01BC-1561-7C48-593333B1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5A513-8ECA-EA94-1B83-B48A796E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631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B391-4B3E-B87F-49DE-8246B967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2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57501-6D66-5281-8E37-D1501C107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4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1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76D85-3F5E-6C43-7EFF-A72EE138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CCC2A-FAAC-AB34-3635-C85B66E4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85EBA-B685-26B0-FAFC-722C66B6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09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227F-1BBF-0F94-8DEF-9DEC5C0F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2611-8127-2F3B-17E9-F0DF75EC9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EB3DB-0291-010E-9D2E-DD18D9ED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FB748-AB0B-AE82-79BF-7A05B08C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60FE2-E7A2-DD7D-7D0F-C7201486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38731-FF81-8615-F40E-128FAB41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731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89BC-F400-FD6D-3213-78002414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E4EFC-FD1E-4525-798F-42E1C836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86" indent="0">
              <a:buNone/>
              <a:defRPr sz="1500" b="1"/>
            </a:lvl2pPr>
            <a:lvl3pPr marL="685392" indent="0">
              <a:buNone/>
              <a:defRPr sz="1400" b="1"/>
            </a:lvl3pPr>
            <a:lvl4pPr marL="1028088" indent="0">
              <a:buNone/>
              <a:defRPr sz="1200" b="1"/>
            </a:lvl4pPr>
            <a:lvl5pPr marL="1370784" indent="0">
              <a:buNone/>
              <a:defRPr sz="1200" b="1"/>
            </a:lvl5pPr>
            <a:lvl6pPr marL="1713491" indent="0">
              <a:buNone/>
              <a:defRPr sz="1200" b="1"/>
            </a:lvl6pPr>
            <a:lvl7pPr marL="2056175" indent="0">
              <a:buNone/>
              <a:defRPr sz="1200" b="1"/>
            </a:lvl7pPr>
            <a:lvl8pPr marL="2398860" indent="0">
              <a:buNone/>
              <a:defRPr sz="1200" b="1"/>
            </a:lvl8pPr>
            <a:lvl9pPr marL="274154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82A77-622F-D2CF-B3F4-5FB5E8B0A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FA753-40E8-44BB-C5F6-C186AECFE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86" indent="0">
              <a:buNone/>
              <a:defRPr sz="1500" b="1"/>
            </a:lvl2pPr>
            <a:lvl3pPr marL="685392" indent="0">
              <a:buNone/>
              <a:defRPr sz="1400" b="1"/>
            </a:lvl3pPr>
            <a:lvl4pPr marL="1028088" indent="0">
              <a:buNone/>
              <a:defRPr sz="1200" b="1"/>
            </a:lvl4pPr>
            <a:lvl5pPr marL="1370784" indent="0">
              <a:buNone/>
              <a:defRPr sz="1200" b="1"/>
            </a:lvl5pPr>
            <a:lvl6pPr marL="1713491" indent="0">
              <a:buNone/>
              <a:defRPr sz="1200" b="1"/>
            </a:lvl6pPr>
            <a:lvl7pPr marL="2056175" indent="0">
              <a:buNone/>
              <a:defRPr sz="1200" b="1"/>
            </a:lvl7pPr>
            <a:lvl8pPr marL="2398860" indent="0">
              <a:buNone/>
              <a:defRPr sz="1200" b="1"/>
            </a:lvl8pPr>
            <a:lvl9pPr marL="274154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84CD8-551D-99BA-DE9A-3139DB1A2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09896-555F-4AB9-AF73-218ED1D6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3FEDF-8162-63EF-BEBA-8CD2E990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C1460-A156-50B9-9B54-4369E842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315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33AF-D41E-7EF1-0001-C6FC218C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5B9CD-7598-4A80-EF38-7305B373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E6363-1EB7-0C79-EBC6-80F12AF8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A072D-8A9C-D47B-069D-CE02BD77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089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C8D16-8B02-0BD4-EB08-5D5D23C9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0476B-AA86-957A-6403-BFAD56A4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4C503-67AB-AB8B-6AC1-4116A608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119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46B5-A948-7F9B-6BA9-E02F40A4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303D-64D8-64BF-A2DA-41EA287EA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9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BF25B-1CC1-36E8-16AA-C2056B80F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86" indent="0">
              <a:buNone/>
              <a:defRPr sz="1100"/>
            </a:lvl2pPr>
            <a:lvl3pPr marL="685392" indent="0">
              <a:buNone/>
              <a:defRPr sz="900"/>
            </a:lvl3pPr>
            <a:lvl4pPr marL="1028088" indent="0">
              <a:buNone/>
              <a:defRPr sz="800"/>
            </a:lvl4pPr>
            <a:lvl5pPr marL="1370784" indent="0">
              <a:buNone/>
              <a:defRPr sz="800"/>
            </a:lvl5pPr>
            <a:lvl6pPr marL="1713491" indent="0">
              <a:buNone/>
              <a:defRPr sz="800"/>
            </a:lvl6pPr>
            <a:lvl7pPr marL="2056175" indent="0">
              <a:buNone/>
              <a:defRPr sz="800"/>
            </a:lvl7pPr>
            <a:lvl8pPr marL="2398860" indent="0">
              <a:buNone/>
              <a:defRPr sz="800"/>
            </a:lvl8pPr>
            <a:lvl9pPr marL="274154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96ACD-F6C4-228F-AE9F-9224921B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5B97C-2F35-EC10-3B92-F8C7CEB0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3BA2E-BCFA-7E8D-5440-C4B303E9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4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19951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3398-61FB-66CF-208F-DA41145A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3A99B-B85E-7A68-92A7-C1DF6B33C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9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86" indent="0">
              <a:buNone/>
              <a:defRPr sz="2100"/>
            </a:lvl2pPr>
            <a:lvl3pPr marL="685392" indent="0">
              <a:buNone/>
              <a:defRPr sz="1800"/>
            </a:lvl3pPr>
            <a:lvl4pPr marL="1028088" indent="0">
              <a:buNone/>
              <a:defRPr sz="1500"/>
            </a:lvl4pPr>
            <a:lvl5pPr marL="1370784" indent="0">
              <a:buNone/>
              <a:defRPr sz="1500"/>
            </a:lvl5pPr>
            <a:lvl6pPr marL="1713491" indent="0">
              <a:buNone/>
              <a:defRPr sz="1500"/>
            </a:lvl6pPr>
            <a:lvl7pPr marL="2056175" indent="0">
              <a:buNone/>
              <a:defRPr sz="1500"/>
            </a:lvl7pPr>
            <a:lvl8pPr marL="2398860" indent="0">
              <a:buNone/>
              <a:defRPr sz="1500"/>
            </a:lvl8pPr>
            <a:lvl9pPr marL="274154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8085-9B9C-DBA4-F254-25BB805B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86" indent="0">
              <a:buNone/>
              <a:defRPr sz="1100"/>
            </a:lvl2pPr>
            <a:lvl3pPr marL="685392" indent="0">
              <a:buNone/>
              <a:defRPr sz="900"/>
            </a:lvl3pPr>
            <a:lvl4pPr marL="1028088" indent="0">
              <a:buNone/>
              <a:defRPr sz="800"/>
            </a:lvl4pPr>
            <a:lvl5pPr marL="1370784" indent="0">
              <a:buNone/>
              <a:defRPr sz="800"/>
            </a:lvl5pPr>
            <a:lvl6pPr marL="1713491" indent="0">
              <a:buNone/>
              <a:defRPr sz="800"/>
            </a:lvl6pPr>
            <a:lvl7pPr marL="2056175" indent="0">
              <a:buNone/>
              <a:defRPr sz="800"/>
            </a:lvl7pPr>
            <a:lvl8pPr marL="2398860" indent="0">
              <a:buNone/>
              <a:defRPr sz="800"/>
            </a:lvl8pPr>
            <a:lvl9pPr marL="274154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C2899-AE44-1A89-9295-66BC7F36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06A4F-8FB1-BB38-21BB-936D0D89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03CDB-0527-C380-6225-D2E416DE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70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77C5-3843-DC82-90A8-6909FAC3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C11C-0349-AF50-9924-9E4D4007E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B708A-4C9B-CA15-E02B-F637FA8B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7EF5C-3D70-F6AF-9143-21FE7F84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BCE73-810F-D932-86EA-BAD0DAD2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121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5BCA5-C544-1080-42AC-E535FB3AA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6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48929-C9AD-A3AF-B609-88611A157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6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AFE7-6B0D-9B20-6EA7-B4CA697F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EEC99-A03D-00EE-57AA-22A773DC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DD825-1C3F-E4DF-B7CB-BAB7B335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468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9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B029-3B3A-D9CA-9909-085075EFD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03E71-EA4F-1DFF-A90B-F309A580F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6" indent="0" algn="ctr">
              <a:buNone/>
              <a:defRPr sz="1500"/>
            </a:lvl2pPr>
            <a:lvl3pPr marL="685562" indent="0" algn="ctr">
              <a:buNone/>
              <a:defRPr sz="1400"/>
            </a:lvl3pPr>
            <a:lvl4pPr marL="1028343" indent="0" algn="ctr">
              <a:buNone/>
              <a:defRPr sz="1200"/>
            </a:lvl4pPr>
            <a:lvl5pPr marL="1371124" indent="0" algn="ctr">
              <a:buNone/>
              <a:defRPr sz="1200"/>
            </a:lvl5pPr>
            <a:lvl6pPr marL="1713911" indent="0" algn="ctr">
              <a:buNone/>
              <a:defRPr sz="1200"/>
            </a:lvl6pPr>
            <a:lvl7pPr marL="2056685" indent="0" algn="ctr">
              <a:buNone/>
              <a:defRPr sz="1200"/>
            </a:lvl7pPr>
            <a:lvl8pPr marL="2399460" indent="0" algn="ctr">
              <a:buNone/>
              <a:defRPr sz="1200"/>
            </a:lvl8pPr>
            <a:lvl9pPr marL="274223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2DF1A-0131-0B46-EC86-06EED609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F12BA-44B2-FECE-12BD-01FCF1D2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68641-2DC6-FEDB-DC57-F53886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897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F078-0442-A182-D59D-D594420A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2BFA0-17FA-055B-6920-C219DD5B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0D215-BC40-8FE6-96C7-F410208D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A7AEB-01BC-1561-7C48-593333B1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5A513-8ECA-EA94-1B83-B48A796E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746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B391-4B3E-B87F-49DE-8246B967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57501-6D66-5281-8E37-D1501C107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76D85-3F5E-6C43-7EFF-A72EE138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CCC2A-FAAC-AB34-3635-C85B66E4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85EBA-B685-26B0-FAFC-722C66B6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299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227F-1BBF-0F94-8DEF-9DEC5C0F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2611-8127-2F3B-17E9-F0DF75EC9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EB3DB-0291-010E-9D2E-DD18D9ED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FB748-AB0B-AE82-79BF-7A05B08C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60FE2-E7A2-DD7D-7D0F-C7201486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38731-FF81-8615-F40E-128FAB41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869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89BC-F400-FD6D-3213-78002414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E4EFC-FD1E-4525-798F-42E1C836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82A77-622F-D2CF-B3F4-5FB5E8B0A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FA753-40E8-44BB-C5F6-C186AECFE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84CD8-551D-99BA-DE9A-3139DB1A2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09896-555F-4AB9-AF73-218ED1D6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3FEDF-8162-63EF-BEBA-8CD2E990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C1460-A156-50B9-9B54-4369E842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056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33AF-D41E-7EF1-0001-C6FC218C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5B9CD-7598-4A80-EF38-7305B373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E6363-1EB7-0C79-EBC6-80F12AF8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A072D-8A9C-D47B-069D-CE02BD77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2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75618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C8D16-8B02-0BD4-EB08-5D5D23C9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0476B-AA86-957A-6403-BFAD56A4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4C503-67AB-AB8B-6AC1-4116A608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390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46B5-A948-7F9B-6BA9-E02F40A4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303D-64D8-64BF-A2DA-41EA287EA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BF25B-1CC1-36E8-16AA-C2056B80F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96ACD-F6C4-228F-AE9F-9224921B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5B97C-2F35-EC10-3B92-F8C7CEB0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3BA2E-BCFA-7E8D-5440-C4B303E9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15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3398-61FB-66CF-208F-DA41145A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3A99B-B85E-7A68-92A7-C1DF6B33C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76" indent="0">
              <a:buNone/>
              <a:defRPr sz="2100"/>
            </a:lvl2pPr>
            <a:lvl3pPr marL="685562" indent="0">
              <a:buNone/>
              <a:defRPr sz="1800"/>
            </a:lvl3pPr>
            <a:lvl4pPr marL="1028343" indent="0">
              <a:buNone/>
              <a:defRPr sz="1500"/>
            </a:lvl4pPr>
            <a:lvl5pPr marL="1371124" indent="0">
              <a:buNone/>
              <a:defRPr sz="1500"/>
            </a:lvl5pPr>
            <a:lvl6pPr marL="1713911" indent="0">
              <a:buNone/>
              <a:defRPr sz="1500"/>
            </a:lvl6pPr>
            <a:lvl7pPr marL="2056685" indent="0">
              <a:buNone/>
              <a:defRPr sz="1500"/>
            </a:lvl7pPr>
            <a:lvl8pPr marL="2399460" indent="0">
              <a:buNone/>
              <a:defRPr sz="1500"/>
            </a:lvl8pPr>
            <a:lvl9pPr marL="274223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8085-9B9C-DBA4-F254-25BB805B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C2899-AE44-1A89-9295-66BC7F36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06A4F-8FB1-BB38-21BB-936D0D89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03CDB-0527-C380-6225-D2E416DE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256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77C5-3843-DC82-90A8-6909FAC3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C11C-0349-AF50-9924-9E4D4007E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B708A-4C9B-CA15-E02B-F637FA8B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7EF5C-3D70-F6AF-9143-21FE7F84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BCE73-810F-D932-86EA-BAD0DAD2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781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5BCA5-C544-1080-42AC-E535FB3AA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48929-C9AD-A3AF-B609-88611A157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AFE7-6B0D-9B20-6EA7-B4CA697F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EEC99-A03D-00EE-57AA-22A773DC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DD825-1C3F-E4DF-B7CB-BAB7B335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795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3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7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845E9901-4C31-4340-B601-A4AB9DCF3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95" y="628470"/>
            <a:ext cx="5038414" cy="3886564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9EE587B0-FA33-4DA5-8DD3-696EB0DAD33D}"/>
              </a:ext>
            </a:extLst>
          </p:cNvPr>
          <p:cNvSpPr/>
          <p:nvPr/>
        </p:nvSpPr>
        <p:spPr>
          <a:xfrm>
            <a:off x="177296" y="171450"/>
            <a:ext cx="8789437" cy="48006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9" rIns="68559" bIns="34289" rtlCol="0" anchor="ctr"/>
          <a:lstStyle/>
          <a:p>
            <a:pPr algn="ctr" defTabSz="685562"/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DB0E1-9829-45E9-B95D-D04A7B989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858" y="224343"/>
            <a:ext cx="442298" cy="3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4" y="1"/>
            <a:ext cx="9166584" cy="5156204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2584" y="3800261"/>
            <a:ext cx="1254790" cy="1355943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2584" y="13"/>
            <a:ext cx="9166584" cy="2204807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18" y="330897"/>
            <a:ext cx="2756092" cy="9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68559" tIns="34289" rIns="68559" bIns="34289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9" tIns="34289" rIns="68559" bIns="34289"/>
          <a:lstStyle>
            <a:lvl1pPr marL="0" indent="0" algn="ctr">
              <a:buNone/>
              <a:defRPr sz="1800"/>
            </a:lvl1pPr>
            <a:lvl2pPr marL="342776" indent="0" algn="ctr">
              <a:buNone/>
              <a:defRPr sz="1500"/>
            </a:lvl2pPr>
            <a:lvl3pPr marL="685562" indent="0" algn="ctr">
              <a:buNone/>
              <a:defRPr sz="1400"/>
            </a:lvl3pPr>
            <a:lvl4pPr marL="1028343" indent="0" algn="ctr">
              <a:buNone/>
              <a:defRPr sz="1200"/>
            </a:lvl4pPr>
            <a:lvl5pPr marL="1371124" indent="0" algn="ctr">
              <a:buNone/>
              <a:defRPr sz="1200"/>
            </a:lvl5pPr>
            <a:lvl6pPr marL="1713911" indent="0" algn="ctr">
              <a:buNone/>
              <a:defRPr sz="1200"/>
            </a:lvl6pPr>
            <a:lvl7pPr marL="2056685" indent="0" algn="ctr">
              <a:buNone/>
              <a:defRPr sz="1200"/>
            </a:lvl7pPr>
            <a:lvl8pPr marL="2399460" indent="0" algn="ctr">
              <a:buNone/>
              <a:defRPr sz="1200"/>
            </a:lvl8pPr>
            <a:lvl9pPr marL="274223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68559" tIns="34289" rIns="68559" bIns="34289"/>
          <a:lstStyle/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68559" tIns="34289" rIns="68559" bIns="34289"/>
          <a:lstStyle/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68559" tIns="34289" rIns="68559" bIns="34289"/>
          <a:lstStyle/>
          <a:p>
            <a:pPr defTabSz="685562">
              <a:defRPr/>
            </a:pPr>
            <a:fld id="{1427D03A-E069-4981-A54F-DE36BD7B7AE1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4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366" indent="0">
              <a:buNone/>
              <a:defRPr sz="1200"/>
            </a:lvl2pPr>
            <a:lvl3pPr marL="910958" indent="0">
              <a:buNone/>
              <a:defRPr sz="1000"/>
            </a:lvl3pPr>
            <a:lvl4pPr marL="1366398" indent="0">
              <a:buNone/>
              <a:defRPr sz="900"/>
            </a:lvl4pPr>
            <a:lvl5pPr marL="1821914" indent="0">
              <a:buNone/>
              <a:defRPr sz="900"/>
            </a:lvl5pPr>
            <a:lvl6pPr marL="2277279" indent="0">
              <a:buNone/>
              <a:defRPr sz="900"/>
            </a:lvl6pPr>
            <a:lvl7pPr marL="2732679" indent="0">
              <a:buNone/>
              <a:defRPr sz="900"/>
            </a:lvl7pPr>
            <a:lvl8pPr marL="3188202" indent="0">
              <a:buNone/>
              <a:defRPr sz="900"/>
            </a:lvl8pPr>
            <a:lvl9pPr marL="36436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20914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59" tIns="34289" rIns="68559" bIns="34289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68559" tIns="34289" rIns="6855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68559" tIns="34289" rIns="68559" bIns="34289"/>
          <a:lstStyle/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68559" tIns="34289" rIns="68559" bIns="34289"/>
          <a:lstStyle/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68559" tIns="34289" rIns="68559" bIns="34289"/>
          <a:lstStyle/>
          <a:p>
            <a:pPr defTabSz="685562">
              <a:defRPr/>
            </a:pPr>
            <a:fld id="{504FE4E4-C656-453B-BD47-859042C91404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428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457214"/>
            <a:ext cx="5334000" cy="225029"/>
          </a:xfrm>
          <a:prstGeom prst="rect">
            <a:avLst/>
          </a:prstGeom>
          <a:noFill/>
          <a:ln>
            <a:noFill/>
          </a:ln>
        </p:spPr>
        <p:txBody>
          <a:bodyPr lIns="68559" tIns="34289" rIns="6855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85739">
              <a:defRPr/>
            </a:pPr>
            <a:r>
              <a:rPr lang="en-US" altLang="en-US" sz="100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00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6C39E0E7-D407-482F-B049-09835A982583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  <a:prstGeom prst="rect">
            <a:avLst/>
          </a:prstGeom>
        </p:spPr>
        <p:txBody>
          <a:bodyPr lIns="68559" tIns="34289" rIns="68559" bIns="34289"/>
          <a:lstStyle>
            <a:lvl1pPr marL="0" indent="0">
              <a:buNone/>
              <a:defRPr sz="1000"/>
            </a:lvl1pPr>
            <a:lvl2pPr marL="192869" indent="0">
              <a:buNone/>
              <a:defRPr sz="800"/>
            </a:lvl2pPr>
            <a:lvl3pPr marL="385739" indent="0">
              <a:buNone/>
              <a:defRPr sz="800"/>
            </a:lvl3pPr>
            <a:lvl4pPr marL="578588" indent="0">
              <a:buNone/>
              <a:defRPr sz="700"/>
            </a:lvl4pPr>
            <a:lvl5pPr marL="771465" indent="0">
              <a:buNone/>
              <a:defRPr sz="700"/>
            </a:lvl5pPr>
            <a:lvl6pPr marL="964328" indent="0">
              <a:buNone/>
              <a:defRPr sz="700"/>
            </a:lvl6pPr>
            <a:lvl7pPr marL="1157191" indent="0">
              <a:buNone/>
              <a:defRPr sz="700"/>
            </a:lvl7pPr>
            <a:lvl8pPr marL="1350065" indent="0">
              <a:buNone/>
              <a:defRPr sz="700"/>
            </a:lvl8pPr>
            <a:lvl9pPr marL="154291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89949E0E-2CDD-4AF9-A929-7A61F2978F87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485900"/>
            <a:ext cx="2819400" cy="3086100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85900"/>
            <a:ext cx="2819400" cy="3086100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691D159E-6076-4D40-A2E3-7156AE44892C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6820"/>
            <a:ext cx="3867150" cy="481013"/>
          </a:xfrm>
          <a:prstGeom prst="rect">
            <a:avLst/>
          </a:prstGeom>
        </p:spPr>
        <p:txBody>
          <a:bodyPr lIns="68559" tIns="34289" rIns="68559" bIns="34289" anchor="b"/>
          <a:lstStyle>
            <a:lvl1pPr marL="0" indent="0">
              <a:buNone/>
              <a:defRPr sz="1000" b="1"/>
            </a:lvl1pPr>
            <a:lvl2pPr marL="192869" indent="0">
              <a:buNone/>
              <a:defRPr sz="800" b="1"/>
            </a:lvl2pPr>
            <a:lvl3pPr marL="385739" indent="0">
              <a:buNone/>
              <a:defRPr sz="800" b="1"/>
            </a:lvl3pPr>
            <a:lvl4pPr marL="578588" indent="0">
              <a:buNone/>
              <a:defRPr sz="700" b="1"/>
            </a:lvl4pPr>
            <a:lvl5pPr marL="771465" indent="0">
              <a:buNone/>
              <a:defRPr sz="700" b="1"/>
            </a:lvl5pPr>
            <a:lvl6pPr marL="964328" indent="0">
              <a:buNone/>
              <a:defRPr sz="700" b="1"/>
            </a:lvl6pPr>
            <a:lvl7pPr marL="1157191" indent="0">
              <a:buNone/>
              <a:defRPr sz="700" b="1"/>
            </a:lvl7pPr>
            <a:lvl8pPr marL="1350065" indent="0">
              <a:buNone/>
              <a:defRPr sz="700" b="1"/>
            </a:lvl8pPr>
            <a:lvl9pPr marL="1542917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5447"/>
            <a:ext cx="3867150" cy="2983706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2" y="1116820"/>
            <a:ext cx="3868738" cy="481013"/>
          </a:xfrm>
          <a:prstGeom prst="rect">
            <a:avLst/>
          </a:prstGeom>
        </p:spPr>
        <p:txBody>
          <a:bodyPr lIns="68559" tIns="34289" rIns="68559" bIns="34289" anchor="b"/>
          <a:lstStyle>
            <a:lvl1pPr marL="0" indent="0">
              <a:buNone/>
              <a:defRPr sz="1000" b="1"/>
            </a:lvl1pPr>
            <a:lvl2pPr marL="192869" indent="0">
              <a:buNone/>
              <a:defRPr sz="800" b="1"/>
            </a:lvl2pPr>
            <a:lvl3pPr marL="385739" indent="0">
              <a:buNone/>
              <a:defRPr sz="800" b="1"/>
            </a:lvl3pPr>
            <a:lvl4pPr marL="578588" indent="0">
              <a:buNone/>
              <a:defRPr sz="700" b="1"/>
            </a:lvl4pPr>
            <a:lvl5pPr marL="771465" indent="0">
              <a:buNone/>
              <a:defRPr sz="700" b="1"/>
            </a:lvl5pPr>
            <a:lvl6pPr marL="964328" indent="0">
              <a:buNone/>
              <a:defRPr sz="700" b="1"/>
            </a:lvl6pPr>
            <a:lvl7pPr marL="1157191" indent="0">
              <a:buNone/>
              <a:defRPr sz="700" b="1"/>
            </a:lvl7pPr>
            <a:lvl8pPr marL="1350065" indent="0">
              <a:buNone/>
              <a:defRPr sz="700" b="1"/>
            </a:lvl8pPr>
            <a:lvl9pPr marL="1542917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2" y="1645447"/>
            <a:ext cx="3868738" cy="2983706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72DD7A87-0200-485D-875D-C8D8E697A31C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244C1770-1254-4A9C-90BB-33816BD04F84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8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7"/>
            <a:ext cx="4629150" cy="3655219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5" y="1576388"/>
            <a:ext cx="2949575" cy="2819400"/>
          </a:xfrm>
          <a:prstGeom prst="rect">
            <a:avLst/>
          </a:prstGeom>
        </p:spPr>
        <p:txBody>
          <a:bodyPr lIns="68559" tIns="34289" rIns="68559" bIns="34289"/>
          <a:lstStyle>
            <a:lvl1pPr marL="0" indent="0">
              <a:buNone/>
              <a:defRPr sz="700"/>
            </a:lvl1pPr>
            <a:lvl2pPr marL="192869" indent="0">
              <a:buNone/>
              <a:defRPr sz="600"/>
            </a:lvl2pPr>
            <a:lvl3pPr marL="385739" indent="0">
              <a:buNone/>
              <a:defRPr sz="500"/>
            </a:lvl3pPr>
            <a:lvl4pPr marL="578588" indent="0">
              <a:buNone/>
              <a:defRPr sz="400"/>
            </a:lvl4pPr>
            <a:lvl5pPr marL="771465" indent="0">
              <a:buNone/>
              <a:defRPr sz="400"/>
            </a:lvl5pPr>
            <a:lvl6pPr marL="964328" indent="0">
              <a:buNone/>
              <a:defRPr sz="400"/>
            </a:lvl6pPr>
            <a:lvl7pPr marL="1157191" indent="0">
              <a:buNone/>
              <a:defRPr sz="400"/>
            </a:lvl7pPr>
            <a:lvl8pPr marL="1350065" indent="0">
              <a:buNone/>
              <a:defRPr sz="400"/>
            </a:lvl8pPr>
            <a:lvl9pPr marL="1542917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FC066D69-CDF8-4132-A778-4B903978116A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457214"/>
            <a:ext cx="5334000" cy="225029"/>
          </a:xfrm>
          <a:prstGeom prst="rect">
            <a:avLst/>
          </a:prstGeom>
          <a:noFill/>
          <a:ln>
            <a:noFill/>
          </a:ln>
        </p:spPr>
        <p:txBody>
          <a:bodyPr lIns="68559" tIns="34289" rIns="6855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85739">
              <a:defRPr/>
            </a:pPr>
            <a:r>
              <a:rPr lang="en-US" altLang="en-US" sz="100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00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10B3BC4A-29DF-4432-A93E-1FD901099461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  <a:prstGeom prst="rect">
            <a:avLst/>
          </a:prstGeom>
        </p:spPr>
        <p:txBody>
          <a:bodyPr lIns="68559" tIns="34289" rIns="68559" bIns="34289"/>
          <a:lstStyle>
            <a:lvl1pPr marL="0" indent="0">
              <a:buNone/>
              <a:defRPr sz="1000"/>
            </a:lvl1pPr>
            <a:lvl2pPr marL="192869" indent="0">
              <a:buNone/>
              <a:defRPr sz="800"/>
            </a:lvl2pPr>
            <a:lvl3pPr marL="385739" indent="0">
              <a:buNone/>
              <a:defRPr sz="800"/>
            </a:lvl3pPr>
            <a:lvl4pPr marL="578588" indent="0">
              <a:buNone/>
              <a:defRPr sz="700"/>
            </a:lvl4pPr>
            <a:lvl5pPr marL="771465" indent="0">
              <a:buNone/>
              <a:defRPr sz="700"/>
            </a:lvl5pPr>
            <a:lvl6pPr marL="964328" indent="0">
              <a:buNone/>
              <a:defRPr sz="700"/>
            </a:lvl6pPr>
            <a:lvl7pPr marL="1157191" indent="0">
              <a:buNone/>
              <a:defRPr sz="700"/>
            </a:lvl7pPr>
            <a:lvl8pPr marL="1350065" indent="0">
              <a:buNone/>
              <a:defRPr sz="700"/>
            </a:lvl8pPr>
            <a:lvl9pPr marL="154291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CE315EED-C6D9-47FF-A343-6EBC064B5234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485900"/>
            <a:ext cx="2819400" cy="3086100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85900"/>
            <a:ext cx="2819400" cy="3086100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25B5ADF7-0A5C-4EA1-B4C4-7E36194CA625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5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366" indent="0">
              <a:buNone/>
              <a:defRPr sz="2800"/>
            </a:lvl2pPr>
            <a:lvl3pPr marL="910958" indent="0">
              <a:buNone/>
              <a:defRPr sz="2400"/>
            </a:lvl3pPr>
            <a:lvl4pPr marL="1366398" indent="0">
              <a:buNone/>
              <a:defRPr sz="2000"/>
            </a:lvl4pPr>
            <a:lvl5pPr marL="1821914" indent="0">
              <a:buNone/>
              <a:defRPr sz="2000"/>
            </a:lvl5pPr>
            <a:lvl6pPr marL="2277279" indent="0">
              <a:buNone/>
              <a:defRPr sz="2000"/>
            </a:lvl6pPr>
            <a:lvl7pPr marL="2732679" indent="0">
              <a:buNone/>
              <a:defRPr sz="2000"/>
            </a:lvl7pPr>
            <a:lvl8pPr marL="3188202" indent="0">
              <a:buNone/>
              <a:defRPr sz="2000"/>
            </a:lvl8pPr>
            <a:lvl9pPr marL="3643663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5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366" indent="0">
              <a:buNone/>
              <a:defRPr sz="1200"/>
            </a:lvl2pPr>
            <a:lvl3pPr marL="910958" indent="0">
              <a:buNone/>
              <a:defRPr sz="1000"/>
            </a:lvl3pPr>
            <a:lvl4pPr marL="1366398" indent="0">
              <a:buNone/>
              <a:defRPr sz="900"/>
            </a:lvl4pPr>
            <a:lvl5pPr marL="1821914" indent="0">
              <a:buNone/>
              <a:defRPr sz="900"/>
            </a:lvl5pPr>
            <a:lvl6pPr marL="2277279" indent="0">
              <a:buNone/>
              <a:defRPr sz="900"/>
            </a:lvl6pPr>
            <a:lvl7pPr marL="2732679" indent="0">
              <a:buNone/>
              <a:defRPr sz="900"/>
            </a:lvl7pPr>
            <a:lvl8pPr marL="3188202" indent="0">
              <a:buNone/>
              <a:defRPr sz="900"/>
            </a:lvl8pPr>
            <a:lvl9pPr marL="36436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81971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6820"/>
            <a:ext cx="3867150" cy="481013"/>
          </a:xfrm>
          <a:prstGeom prst="rect">
            <a:avLst/>
          </a:prstGeom>
        </p:spPr>
        <p:txBody>
          <a:bodyPr lIns="68559" tIns="34289" rIns="68559" bIns="34289" anchor="b"/>
          <a:lstStyle>
            <a:lvl1pPr marL="0" indent="0">
              <a:buNone/>
              <a:defRPr sz="1000" b="1"/>
            </a:lvl1pPr>
            <a:lvl2pPr marL="192869" indent="0">
              <a:buNone/>
              <a:defRPr sz="800" b="1"/>
            </a:lvl2pPr>
            <a:lvl3pPr marL="385739" indent="0">
              <a:buNone/>
              <a:defRPr sz="800" b="1"/>
            </a:lvl3pPr>
            <a:lvl4pPr marL="578588" indent="0">
              <a:buNone/>
              <a:defRPr sz="700" b="1"/>
            </a:lvl4pPr>
            <a:lvl5pPr marL="771465" indent="0">
              <a:buNone/>
              <a:defRPr sz="700" b="1"/>
            </a:lvl5pPr>
            <a:lvl6pPr marL="964328" indent="0">
              <a:buNone/>
              <a:defRPr sz="700" b="1"/>
            </a:lvl6pPr>
            <a:lvl7pPr marL="1157191" indent="0">
              <a:buNone/>
              <a:defRPr sz="700" b="1"/>
            </a:lvl7pPr>
            <a:lvl8pPr marL="1350065" indent="0">
              <a:buNone/>
              <a:defRPr sz="700" b="1"/>
            </a:lvl8pPr>
            <a:lvl9pPr marL="1542917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5447"/>
            <a:ext cx="3867150" cy="2983706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2" y="1116820"/>
            <a:ext cx="3868738" cy="481013"/>
          </a:xfrm>
          <a:prstGeom prst="rect">
            <a:avLst/>
          </a:prstGeom>
        </p:spPr>
        <p:txBody>
          <a:bodyPr lIns="68559" tIns="34289" rIns="68559" bIns="34289" anchor="b"/>
          <a:lstStyle>
            <a:lvl1pPr marL="0" indent="0">
              <a:buNone/>
              <a:defRPr sz="1000" b="1"/>
            </a:lvl1pPr>
            <a:lvl2pPr marL="192869" indent="0">
              <a:buNone/>
              <a:defRPr sz="800" b="1"/>
            </a:lvl2pPr>
            <a:lvl3pPr marL="385739" indent="0">
              <a:buNone/>
              <a:defRPr sz="800" b="1"/>
            </a:lvl3pPr>
            <a:lvl4pPr marL="578588" indent="0">
              <a:buNone/>
              <a:defRPr sz="700" b="1"/>
            </a:lvl4pPr>
            <a:lvl5pPr marL="771465" indent="0">
              <a:buNone/>
              <a:defRPr sz="700" b="1"/>
            </a:lvl5pPr>
            <a:lvl6pPr marL="964328" indent="0">
              <a:buNone/>
              <a:defRPr sz="700" b="1"/>
            </a:lvl6pPr>
            <a:lvl7pPr marL="1157191" indent="0">
              <a:buNone/>
              <a:defRPr sz="700" b="1"/>
            </a:lvl7pPr>
            <a:lvl8pPr marL="1350065" indent="0">
              <a:buNone/>
              <a:defRPr sz="700" b="1"/>
            </a:lvl8pPr>
            <a:lvl9pPr marL="1542917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2" y="1645447"/>
            <a:ext cx="3868738" cy="2983706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E6AF58F7-83AF-4AC0-B818-735971A0DD57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7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F9E38535-BA0F-45F4-9C3D-8A0DF75608DC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7"/>
            <a:ext cx="4629150" cy="3655219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5" y="1576388"/>
            <a:ext cx="2949575" cy="2819400"/>
          </a:xfrm>
          <a:prstGeom prst="rect">
            <a:avLst/>
          </a:prstGeom>
        </p:spPr>
        <p:txBody>
          <a:bodyPr lIns="68559" tIns="34289" rIns="68559" bIns="34289"/>
          <a:lstStyle>
            <a:lvl1pPr marL="0" indent="0">
              <a:buNone/>
              <a:defRPr sz="700"/>
            </a:lvl1pPr>
            <a:lvl2pPr marL="192869" indent="0">
              <a:buNone/>
              <a:defRPr sz="600"/>
            </a:lvl2pPr>
            <a:lvl3pPr marL="385739" indent="0">
              <a:buNone/>
              <a:defRPr sz="500"/>
            </a:lvl3pPr>
            <a:lvl4pPr marL="578588" indent="0">
              <a:buNone/>
              <a:defRPr sz="400"/>
            </a:lvl4pPr>
            <a:lvl5pPr marL="771465" indent="0">
              <a:buNone/>
              <a:defRPr sz="400"/>
            </a:lvl5pPr>
            <a:lvl6pPr marL="964328" indent="0">
              <a:buNone/>
              <a:defRPr sz="400"/>
            </a:lvl6pPr>
            <a:lvl7pPr marL="1157191" indent="0">
              <a:buNone/>
              <a:defRPr sz="400"/>
            </a:lvl7pPr>
            <a:lvl8pPr marL="1350065" indent="0">
              <a:buNone/>
              <a:defRPr sz="400"/>
            </a:lvl8pPr>
            <a:lvl9pPr marL="1542917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58383803-94E2-4FDF-ACFE-4567D0573FA7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457201"/>
            <a:ext cx="53340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9" tIns="34289" rIns="6855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56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b="1" u="sng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56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2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 lIns="68559" tIns="34289" rIns="68559" bIns="34289"/>
          <a:lstStyle>
            <a:lvl1pPr marL="0" indent="0">
              <a:buNone/>
              <a:defRPr sz="1800"/>
            </a:lvl1pPr>
            <a:lvl2pPr marL="342776" indent="0">
              <a:buNone/>
              <a:defRPr sz="1500"/>
            </a:lvl2pPr>
            <a:lvl3pPr marL="685562" indent="0">
              <a:buNone/>
              <a:defRPr sz="1400"/>
            </a:lvl3pPr>
            <a:lvl4pPr marL="1028343" indent="0">
              <a:buNone/>
              <a:defRPr sz="1200"/>
            </a:lvl4pPr>
            <a:lvl5pPr marL="1371124" indent="0">
              <a:buNone/>
              <a:defRPr sz="1200"/>
            </a:lvl5pPr>
            <a:lvl6pPr marL="1713911" indent="0">
              <a:buNone/>
              <a:defRPr sz="1200"/>
            </a:lvl6pPr>
            <a:lvl7pPr marL="2056685" indent="0">
              <a:buNone/>
              <a:defRPr sz="1200"/>
            </a:lvl7pPr>
            <a:lvl8pPr marL="2399460" indent="0">
              <a:buNone/>
              <a:defRPr sz="1200"/>
            </a:lvl8pPr>
            <a:lvl9pPr marL="274223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56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7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485900"/>
            <a:ext cx="2819400" cy="3086100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85900"/>
            <a:ext cx="2819400" cy="3086100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56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6820"/>
            <a:ext cx="3867150" cy="481013"/>
          </a:xfrm>
          <a:prstGeom prst="rect">
            <a:avLst/>
          </a:prstGeom>
        </p:spPr>
        <p:txBody>
          <a:bodyPr lIns="68559" tIns="34289" rIns="68559" bIns="34289"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5447"/>
            <a:ext cx="3867150" cy="2983706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2" y="1116820"/>
            <a:ext cx="3868738" cy="481013"/>
          </a:xfrm>
          <a:prstGeom prst="rect">
            <a:avLst/>
          </a:prstGeom>
        </p:spPr>
        <p:txBody>
          <a:bodyPr lIns="68559" tIns="34289" rIns="68559" bIns="34289"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2" y="1645447"/>
            <a:ext cx="3868738" cy="2983706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56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56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9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4"/>
            <a:ext cx="4629150" cy="3655219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3" y="1576388"/>
            <a:ext cx="2949575" cy="2819400"/>
          </a:xfrm>
          <a:prstGeom prst="rect">
            <a:avLst/>
          </a:prstGeom>
        </p:spPr>
        <p:txBody>
          <a:bodyPr lIns="68559" tIns="34289" rIns="68559" bIns="34289"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56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134" tIns="45567" rIns="91134" bIns="4556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134" tIns="45567" rIns="91134" bIns="455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134" tIns="45567" rIns="91134" bIns="4556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0A7C5-CDD4-4322-9156-5121735BBF87}" type="datetimeFigureOut">
              <a:rPr lang="vi-VN" smtClean="0"/>
              <a:t>08/06/2024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134" tIns="45567" rIns="91134" bIns="4556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134" tIns="45567" rIns="91134" bIns="4556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72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09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525" indent="-341525" algn="l" defTabSz="91095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95" indent="-284679" algn="l" defTabSz="91095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640" indent="-227682" algn="l" defTabSz="9109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103" indent="-227682" algn="l" defTabSz="91095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596" indent="-227682" algn="l" defTabSz="91095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961" indent="-227682" algn="l" defTabSz="9109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478" indent="-227682" algn="l" defTabSz="9109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919" indent="-227682" algn="l" defTabSz="9109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394" indent="-227682" algn="l" defTabSz="9109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66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58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398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914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79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679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202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663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36" tIns="34289" rIns="68436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36" tIns="34289" rIns="6843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36" tIns="34289" rIns="6843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038"/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038"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36" tIns="34289" rIns="6843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03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36" tIns="34289" rIns="6843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038"/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03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6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l" defTabSz="68416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66" indent="-171066" algn="l" defTabSz="6841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97" indent="-171066" algn="l" defTabSz="6841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233" indent="-171066" algn="l" defTabSz="6841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270" indent="-171066" algn="l" defTabSz="6841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308" indent="-171066" algn="l" defTabSz="6841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438" indent="-171066" algn="l" defTabSz="6841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523" indent="-171066" algn="l" defTabSz="6841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606" indent="-171066" algn="l" defTabSz="6841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737" indent="-171066" algn="l" defTabSz="6841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38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68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252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336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467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503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540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578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729CC2-D1BA-4E2D-AC82-65B5AE75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17" tIns="34289" rIns="68517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FFF1D-E8FC-4B5D-BF39-6112487BE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17" tIns="34289" rIns="68517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C45E3-600E-4571-8C3A-7994E662B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17" tIns="34289" rIns="6851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86"/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970B4-F72F-4CF7-98A3-41F2C6259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17" tIns="34289" rIns="6851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8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5CDFC-EC0D-49C2-86CA-54400111D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17" tIns="34289" rIns="6851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86"/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68508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82" indent="-171282" algn="l" defTabSz="68508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45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367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890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14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976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519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062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625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24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86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629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172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735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257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780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304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C1E84-7B56-9CF7-7D67-ECAF02D9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29" tIns="34289" rIns="6852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69134-D9A8-79D2-4CCD-AA4F32B96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9" tIns="34289" rIns="6852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D4C29-FAE0-6FF3-B2E8-46B3952EC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22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222"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8F514-BA0E-0609-3AAC-5C93D8708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2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4D548-104B-3443-8535-602935136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22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5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l" defTabSz="68522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4" indent="-171314" algn="l" defTabSz="68522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4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35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130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26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352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963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574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20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9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22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33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44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71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65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26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85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C1E84-7B56-9CF7-7D67-ECAF02D9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44" tIns="34289" rIns="68544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69134-D9A8-79D2-4CCD-AA4F32B96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44" tIns="34289" rIns="68544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D4C29-FAE0-6FF3-B2E8-46B3952EC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4" tIns="34289" rIns="6854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92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392"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8F514-BA0E-0609-3AAC-5C93D8708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4" tIns="34289" rIns="6854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4D548-104B-3443-8535-602935136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44" tIns="34289" rIns="6854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92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3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7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l" defTabSz="68539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4" indent="-171354" algn="l" defTabSz="68539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61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45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30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16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822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18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214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921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86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92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88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84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91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75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860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546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C1E84-7B56-9CF7-7D67-ECAF02D9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9" tIns="34289" rIns="6855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69134-D9A8-79D2-4CCD-AA4F32B96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9" tIns="34289" rIns="6855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D4C29-FAE0-6FF3-B2E8-46B3952EC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62"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8F514-BA0E-0609-3AAC-5C93D8708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4D548-104B-3443-8535-602935136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6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6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l" defTabSz="6855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4" indent="-171394" algn="l" defTabSz="6855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8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55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30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06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D583B67-C4D5-757E-F628-B018327E8C9B}"/>
              </a:ext>
            </a:extLst>
          </p:cNvPr>
          <p:cNvSpPr/>
          <p:nvPr userDrawn="1"/>
        </p:nvSpPr>
        <p:spPr>
          <a:xfrm>
            <a:off x="8001000" y="4286250"/>
            <a:ext cx="457200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9" rIns="68559" bIns="34289" anchor="ctr"/>
          <a:lstStyle/>
          <a:p>
            <a:pPr algn="ctr" defTabSz="385739">
              <a:defRPr/>
            </a:pPr>
            <a:endParaRPr lang="vi-VN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3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  <p:sldLayoutId id="2147484007" r:id="rId18"/>
    <p:sldLayoutId id="2147484008" r:id="rId19"/>
    <p:sldLayoutId id="2147484009" r:id="rId20"/>
    <p:sldLayoutId id="2147484010" r:id="rId21"/>
    <p:sldLayoutId id="2147484011" r:id="rId22"/>
    <p:sldLayoutId id="2147484012" r:id="rId2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5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4" indent="-171394" algn="l" defTabSz="6855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8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55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30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06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wmf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gif"/><Relationship Id="rId16" Type="http://schemas.openxmlformats.org/officeDocument/2006/relationships/image" Target="../media/image43.png"/><Relationship Id="rId20" Type="http://schemas.openxmlformats.org/officeDocument/2006/relationships/image" Target="../media/image47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gif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AC30A-D54A-255C-511B-2AD6F14F6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6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F11F90-574B-259E-743E-F6C89B02598B}"/>
              </a:ext>
            </a:extLst>
          </p:cNvPr>
          <p:cNvSpPr/>
          <p:nvPr/>
        </p:nvSpPr>
        <p:spPr>
          <a:xfrm>
            <a:off x="1449871" y="1635680"/>
            <a:ext cx="6368816" cy="3380729"/>
          </a:xfrm>
          <a:prstGeom prst="rect">
            <a:avLst/>
          </a:prstGeom>
          <a:noFill/>
        </p:spPr>
        <p:txBody>
          <a:bodyPr spcFirstLastPara="1" wrap="none" lIns="68517" tIns="34289" rIns="68517" bIns="34289" numCol="1">
            <a:prstTxWarp prst="textButton">
              <a:avLst>
                <a:gd name="adj" fmla="val 10548072"/>
              </a:avLst>
            </a:prstTxWarp>
            <a:spAutoFit/>
          </a:bodyPr>
          <a:lstStyle/>
          <a:p>
            <a:pPr algn="ctr" defTabSz="913635"/>
            <a:r>
              <a:rPr lang="en-US" sz="5400" b="1" kern="0">
                <a:ln w="22225">
                  <a:solidFill>
                    <a:srgbClr val="D9563F"/>
                  </a:solidFill>
                  <a:prstDash val="solid"/>
                </a:ln>
                <a:solidFill>
                  <a:srgbClr val="F780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</a:t>
            </a:r>
          </a:p>
          <a:p>
            <a:pPr algn="ctr" defTabSz="913635"/>
            <a:r>
              <a:rPr lang="en-US" sz="5400" b="1" kern="0">
                <a:ln w="22225">
                  <a:solidFill>
                    <a:srgbClr val="D9563F"/>
                  </a:solidFill>
                  <a:prstDash val="solid"/>
                </a:ln>
                <a:solidFill>
                  <a:srgbClr val="F780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 defTabSz="913635"/>
            <a:endParaRPr lang="en-US" sz="5400" b="1" kern="0">
              <a:ln w="22225">
                <a:solidFill>
                  <a:srgbClr val="D9563F"/>
                </a:solidFill>
                <a:prstDash val="solid"/>
              </a:ln>
              <a:solidFill>
                <a:srgbClr val="F780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305F48-AAB4-1240-DDD9-D36E79256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52139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1"/>
            <a:ext cx="9144000" cy="5143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04C1DB-B453-44C9-9376-45F2415AF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7226" y="3457435"/>
            <a:ext cx="2409549" cy="1684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D71332-FC10-4F73-80CA-F2D4DFB745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1" y="1485900"/>
            <a:ext cx="5524598" cy="138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>
            <a:extLst>
              <a:ext uri="{FF2B5EF4-FFF2-40B4-BE49-F238E27FC236}">
                <a16:creationId xmlns:a16="http://schemas.microsoft.com/office/drawing/2014/main" id="{EE51B234-EC07-43BC-91FF-2B778E8E4BEE}"/>
              </a:ext>
            </a:extLst>
          </p:cNvPr>
          <p:cNvGrpSpPr>
            <a:grpSpLocks/>
          </p:cNvGrpSpPr>
          <p:nvPr/>
        </p:nvGrpSpPr>
        <p:grpSpPr bwMode="auto">
          <a:xfrm>
            <a:off x="0" y="15478"/>
            <a:ext cx="9144000" cy="5143500"/>
            <a:chOff x="14" y="-9"/>
            <a:chExt cx="5781" cy="4329"/>
          </a:xfrm>
        </p:grpSpPr>
        <p:pic>
          <p:nvPicPr>
            <p:cNvPr id="28749" name="Picture 4" descr="n3">
              <a:extLst>
                <a:ext uri="{FF2B5EF4-FFF2-40B4-BE49-F238E27FC236}">
                  <a16:creationId xmlns:a16="http://schemas.microsoft.com/office/drawing/2014/main" id="{953EBA86-6DFA-461B-B8DC-6372AC3EB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50" name="Picture 5" descr="n3">
              <a:extLst>
                <a:ext uri="{FF2B5EF4-FFF2-40B4-BE49-F238E27FC236}">
                  <a16:creationId xmlns:a16="http://schemas.microsoft.com/office/drawing/2014/main" id="{26FA7956-C1B2-4A6D-90C7-7DEE2B8EA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51" name="Picture 6" descr="n3">
              <a:extLst>
                <a:ext uri="{FF2B5EF4-FFF2-40B4-BE49-F238E27FC236}">
                  <a16:creationId xmlns:a16="http://schemas.microsoft.com/office/drawing/2014/main" id="{99EFBE61-A5E7-4395-B1C0-7378D5B9F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52" name="Picture 7" descr="n3">
              <a:extLst>
                <a:ext uri="{FF2B5EF4-FFF2-40B4-BE49-F238E27FC236}">
                  <a16:creationId xmlns:a16="http://schemas.microsoft.com/office/drawing/2014/main" id="{707B8059-A405-4F4C-BFF7-B6393181D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1D70E763-D241-4CBA-85A3-473A5BCCD211}"/>
              </a:ext>
            </a:extLst>
          </p:cNvPr>
          <p:cNvGrpSpPr>
            <a:grpSpLocks/>
          </p:cNvGrpSpPr>
          <p:nvPr/>
        </p:nvGrpSpPr>
        <p:grpSpPr bwMode="auto">
          <a:xfrm>
            <a:off x="2750348" y="261939"/>
            <a:ext cx="3845719" cy="2513410"/>
            <a:chOff x="1824" y="768"/>
            <a:chExt cx="2886" cy="2940"/>
          </a:xfrm>
        </p:grpSpPr>
        <p:pic>
          <p:nvPicPr>
            <p:cNvPr id="28729" name="Picture 9" descr="002">
              <a:extLst>
                <a:ext uri="{FF2B5EF4-FFF2-40B4-BE49-F238E27FC236}">
                  <a16:creationId xmlns:a16="http://schemas.microsoft.com/office/drawing/2014/main" id="{7CBB6E1E-8E69-40C3-9964-86F436278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730" name="Group 10">
              <a:extLst>
                <a:ext uri="{FF2B5EF4-FFF2-40B4-BE49-F238E27FC236}">
                  <a16:creationId xmlns:a16="http://schemas.microsoft.com/office/drawing/2014/main" id="{FFBD99C3-EAAB-4401-8F70-096E14A60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8731" name="Group 11">
                <a:extLst>
                  <a:ext uri="{FF2B5EF4-FFF2-40B4-BE49-F238E27FC236}">
                    <a16:creationId xmlns:a16="http://schemas.microsoft.com/office/drawing/2014/main" id="{B3FC1CFB-2AED-4CE3-AE38-BB485E0904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8735" name="Picture 12" descr="019">
                  <a:extLst>
                    <a:ext uri="{FF2B5EF4-FFF2-40B4-BE49-F238E27FC236}">
                      <a16:creationId xmlns:a16="http://schemas.microsoft.com/office/drawing/2014/main" id="{DF21E094-A89D-4158-B308-BBBED28CFD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36" name="Picture 13" descr="030">
                  <a:extLst>
                    <a:ext uri="{FF2B5EF4-FFF2-40B4-BE49-F238E27FC236}">
                      <a16:creationId xmlns:a16="http://schemas.microsoft.com/office/drawing/2014/main" id="{4CDA4352-BC56-4820-B37D-32C881AF57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8737" name="Group 14">
                  <a:extLst>
                    <a:ext uri="{FF2B5EF4-FFF2-40B4-BE49-F238E27FC236}">
                      <a16:creationId xmlns:a16="http://schemas.microsoft.com/office/drawing/2014/main" id="{C5D39E19-CC18-4307-A983-AA88C0CCAC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8739" name="Picture 15" descr="045">
                    <a:extLst>
                      <a:ext uri="{FF2B5EF4-FFF2-40B4-BE49-F238E27FC236}">
                        <a16:creationId xmlns:a16="http://schemas.microsoft.com/office/drawing/2014/main" id="{D02C86D5-E767-4EAE-B2E5-6BA78B05DDB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0" name="Picture 16" descr="053">
                    <a:extLst>
                      <a:ext uri="{FF2B5EF4-FFF2-40B4-BE49-F238E27FC236}">
                        <a16:creationId xmlns:a16="http://schemas.microsoft.com/office/drawing/2014/main" id="{2E243038-C126-4564-BE85-1A5D4CA933D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1" name="Picture 17" descr="022">
                    <a:extLst>
                      <a:ext uri="{FF2B5EF4-FFF2-40B4-BE49-F238E27FC236}">
                        <a16:creationId xmlns:a16="http://schemas.microsoft.com/office/drawing/2014/main" id="{6F77FF71-C783-4F7D-BAE4-AA15E283D38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2" name="Picture 18" descr="045">
                    <a:extLst>
                      <a:ext uri="{FF2B5EF4-FFF2-40B4-BE49-F238E27FC236}">
                        <a16:creationId xmlns:a16="http://schemas.microsoft.com/office/drawing/2014/main" id="{545D36B9-987A-4032-B75D-B9E873DE9BE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3" name="Picture 19" descr="052">
                    <a:extLst>
                      <a:ext uri="{FF2B5EF4-FFF2-40B4-BE49-F238E27FC236}">
                        <a16:creationId xmlns:a16="http://schemas.microsoft.com/office/drawing/2014/main" id="{A39CF67E-8867-41E2-AFAB-CDD80A39A40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4" name="Picture 20" descr="041">
                    <a:extLst>
                      <a:ext uri="{FF2B5EF4-FFF2-40B4-BE49-F238E27FC236}">
                        <a16:creationId xmlns:a16="http://schemas.microsoft.com/office/drawing/2014/main" id="{755BE08E-9C89-4AD0-A3EF-BFDA40C13BF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5" name="Picture 21" descr="008">
                    <a:extLst>
                      <a:ext uri="{FF2B5EF4-FFF2-40B4-BE49-F238E27FC236}">
                        <a16:creationId xmlns:a16="http://schemas.microsoft.com/office/drawing/2014/main" id="{9A65D761-A618-4EDF-A409-0ED7A55B215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6" name="Picture 22" descr="054">
                    <a:extLst>
                      <a:ext uri="{FF2B5EF4-FFF2-40B4-BE49-F238E27FC236}">
                        <a16:creationId xmlns:a16="http://schemas.microsoft.com/office/drawing/2014/main" id="{99B61808-B469-4FEA-9BBC-706B603BA7B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7" name="Picture 23" descr="039">
                    <a:extLst>
                      <a:ext uri="{FF2B5EF4-FFF2-40B4-BE49-F238E27FC236}">
                        <a16:creationId xmlns:a16="http://schemas.microsoft.com/office/drawing/2014/main" id="{0A514DDA-3C44-47C8-B71B-8155784F022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8" name="Picture 24" descr="001">
                    <a:extLst>
                      <a:ext uri="{FF2B5EF4-FFF2-40B4-BE49-F238E27FC236}">
                        <a16:creationId xmlns:a16="http://schemas.microsoft.com/office/drawing/2014/main" id="{CCCD7F24-7D7F-4166-A4AF-DD4A3178085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8738" name="Picture 25" descr="043">
                  <a:extLst>
                    <a:ext uri="{FF2B5EF4-FFF2-40B4-BE49-F238E27FC236}">
                      <a16:creationId xmlns:a16="http://schemas.microsoft.com/office/drawing/2014/main" id="{BFD6350F-675F-4A14-B068-D829A7FE69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8732" name="Picture 26" descr="028">
                <a:extLst>
                  <a:ext uri="{FF2B5EF4-FFF2-40B4-BE49-F238E27FC236}">
                    <a16:creationId xmlns:a16="http://schemas.microsoft.com/office/drawing/2014/main" id="{940A565A-FCB3-4BBA-A43C-AB01722CF9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33" name="Picture 27" descr="030">
                <a:extLst>
                  <a:ext uri="{FF2B5EF4-FFF2-40B4-BE49-F238E27FC236}">
                    <a16:creationId xmlns:a16="http://schemas.microsoft.com/office/drawing/2014/main" id="{C9C8B040-C7A0-4E30-8D7D-5247D1E32B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34" name="Picture 28" descr="026">
                <a:extLst>
                  <a:ext uri="{FF2B5EF4-FFF2-40B4-BE49-F238E27FC236}">
                    <a16:creationId xmlns:a16="http://schemas.microsoft.com/office/drawing/2014/main" id="{67DAAC21-232E-4F83-BE11-5A34BE55AF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76" name="Picture 30" descr="POINSET3">
            <a:extLst>
              <a:ext uri="{FF2B5EF4-FFF2-40B4-BE49-F238E27FC236}">
                <a16:creationId xmlns:a16="http://schemas.microsoft.com/office/drawing/2014/main" id="{4FE3C7F1-68AD-4041-9BB0-9F39D042C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014" y="3934751"/>
            <a:ext cx="1285875" cy="125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2" descr="POINSET3">
            <a:extLst>
              <a:ext uri="{FF2B5EF4-FFF2-40B4-BE49-F238E27FC236}">
                <a16:creationId xmlns:a16="http://schemas.microsoft.com/office/drawing/2014/main" id="{1F907C86-54AB-4036-89DD-9FFC46AA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970" y="3801308"/>
            <a:ext cx="1208485" cy="142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1" name="WordArt 33">
            <a:extLst>
              <a:ext uri="{FF2B5EF4-FFF2-40B4-BE49-F238E27FC236}">
                <a16:creationId xmlns:a16="http://schemas.microsoft.com/office/drawing/2014/main" id="{C26B78A7-37A1-4B21-A168-4DB7252ED7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7406" y="3964781"/>
            <a:ext cx="4972050" cy="914400"/>
          </a:xfrm>
          <a:prstGeom prst="rect">
            <a:avLst/>
          </a:prstGeom>
        </p:spPr>
        <p:txBody>
          <a:bodyPr wrap="none" lIns="68516" tIns="34289" rIns="68516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069"/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Arial" panose="020B0604020202020204" pitchFamily="34" charset="0"/>
              </a:rPr>
              <a:t>Chúc các em học giỏi, chăm ngoan!</a:t>
            </a:r>
          </a:p>
        </p:txBody>
      </p:sp>
      <p:sp>
        <p:nvSpPr>
          <p:cNvPr id="12323" name="WordArt 35">
            <a:extLst>
              <a:ext uri="{FF2B5EF4-FFF2-40B4-BE49-F238E27FC236}">
                <a16:creationId xmlns:a16="http://schemas.microsoft.com/office/drawing/2014/main" id="{523E4DA6-DD7B-4817-90F9-4493175EF3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32385" y="2786064"/>
            <a:ext cx="5372100" cy="1027510"/>
          </a:xfrm>
          <a:prstGeom prst="rect">
            <a:avLst/>
          </a:prstGeom>
        </p:spPr>
        <p:txBody>
          <a:bodyPr wrap="none" lIns="68516" tIns="34289" rIns="68516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069"/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Kính chúc quý thầy cô mạnh khỏe!</a:t>
            </a:r>
          </a:p>
        </p:txBody>
      </p:sp>
      <p:grpSp>
        <p:nvGrpSpPr>
          <p:cNvPr id="7" name="Group 42">
            <a:extLst>
              <a:ext uri="{FF2B5EF4-FFF2-40B4-BE49-F238E27FC236}">
                <a16:creationId xmlns:a16="http://schemas.microsoft.com/office/drawing/2014/main" id="{04977B32-E1DD-4D4E-91BB-7B88DBD190DC}"/>
              </a:ext>
            </a:extLst>
          </p:cNvPr>
          <p:cNvGrpSpPr>
            <a:grpSpLocks/>
          </p:cNvGrpSpPr>
          <p:nvPr/>
        </p:nvGrpSpPr>
        <p:grpSpPr bwMode="auto">
          <a:xfrm>
            <a:off x="5681670" y="2328863"/>
            <a:ext cx="625079" cy="571500"/>
            <a:chOff x="624" y="1632"/>
            <a:chExt cx="525" cy="480"/>
          </a:xfrm>
        </p:grpSpPr>
        <p:sp>
          <p:nvSpPr>
            <p:cNvPr id="28725" name="Freeform 43">
              <a:extLst>
                <a:ext uri="{FF2B5EF4-FFF2-40B4-BE49-F238E27FC236}">
                  <a16:creationId xmlns:a16="http://schemas.microsoft.com/office/drawing/2014/main" id="{649579FF-8122-4064-A263-4798B096107D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26" name="Freeform 44">
              <a:extLst>
                <a:ext uri="{FF2B5EF4-FFF2-40B4-BE49-F238E27FC236}">
                  <a16:creationId xmlns:a16="http://schemas.microsoft.com/office/drawing/2014/main" id="{DBD4D30B-7245-4A40-9536-A67D8373430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27" name="Freeform 45">
              <a:extLst>
                <a:ext uri="{FF2B5EF4-FFF2-40B4-BE49-F238E27FC236}">
                  <a16:creationId xmlns:a16="http://schemas.microsoft.com/office/drawing/2014/main" id="{8DA8FDBC-3CBD-4CB1-A215-5BD375B211A7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28" name="Freeform 46">
              <a:extLst>
                <a:ext uri="{FF2B5EF4-FFF2-40B4-BE49-F238E27FC236}">
                  <a16:creationId xmlns:a16="http://schemas.microsoft.com/office/drawing/2014/main" id="{EA3980DE-F709-4DAD-8F58-ECD16ED5B766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6F97EE01-A0D6-45AA-82A5-E962188CFBF3}"/>
              </a:ext>
            </a:extLst>
          </p:cNvPr>
          <p:cNvGrpSpPr>
            <a:grpSpLocks/>
          </p:cNvGrpSpPr>
          <p:nvPr/>
        </p:nvGrpSpPr>
        <p:grpSpPr bwMode="auto">
          <a:xfrm>
            <a:off x="3433805" y="1070372"/>
            <a:ext cx="625079" cy="571500"/>
            <a:chOff x="624" y="1632"/>
            <a:chExt cx="525" cy="480"/>
          </a:xfrm>
        </p:grpSpPr>
        <p:sp>
          <p:nvSpPr>
            <p:cNvPr id="28721" name="Freeform 43">
              <a:extLst>
                <a:ext uri="{FF2B5EF4-FFF2-40B4-BE49-F238E27FC236}">
                  <a16:creationId xmlns:a16="http://schemas.microsoft.com/office/drawing/2014/main" id="{A2492AF7-51A0-4207-A0A7-72795F96222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22" name="Freeform 44">
              <a:extLst>
                <a:ext uri="{FF2B5EF4-FFF2-40B4-BE49-F238E27FC236}">
                  <a16:creationId xmlns:a16="http://schemas.microsoft.com/office/drawing/2014/main" id="{97B64BD1-3AEF-41FA-9E82-25BDF18A9D8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23" name="Freeform 45">
              <a:extLst>
                <a:ext uri="{FF2B5EF4-FFF2-40B4-BE49-F238E27FC236}">
                  <a16:creationId xmlns:a16="http://schemas.microsoft.com/office/drawing/2014/main" id="{7D8E73DD-AB7B-42C2-9666-53904FF579FC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24" name="Freeform 46">
              <a:extLst>
                <a:ext uri="{FF2B5EF4-FFF2-40B4-BE49-F238E27FC236}">
                  <a16:creationId xmlns:a16="http://schemas.microsoft.com/office/drawing/2014/main" id="{154DA155-0327-4926-86AC-85A47355FD6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72">
            <a:extLst>
              <a:ext uri="{FF2B5EF4-FFF2-40B4-BE49-F238E27FC236}">
                <a16:creationId xmlns:a16="http://schemas.microsoft.com/office/drawing/2014/main" id="{45C30E7D-1B17-4734-AA08-4A76B317BDCD}"/>
              </a:ext>
            </a:extLst>
          </p:cNvPr>
          <p:cNvGrpSpPr>
            <a:grpSpLocks/>
          </p:cNvGrpSpPr>
          <p:nvPr/>
        </p:nvGrpSpPr>
        <p:grpSpPr bwMode="auto">
          <a:xfrm>
            <a:off x="1560912" y="788194"/>
            <a:ext cx="625078" cy="571500"/>
            <a:chOff x="672" y="624"/>
            <a:chExt cx="525" cy="480"/>
          </a:xfrm>
        </p:grpSpPr>
        <p:sp>
          <p:nvSpPr>
            <p:cNvPr id="28717" name="Freeform 73">
              <a:extLst>
                <a:ext uri="{FF2B5EF4-FFF2-40B4-BE49-F238E27FC236}">
                  <a16:creationId xmlns:a16="http://schemas.microsoft.com/office/drawing/2014/main" id="{D6317323-D552-4CD9-B0D7-E5DFC87EE79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18" name="Freeform 74">
              <a:extLst>
                <a:ext uri="{FF2B5EF4-FFF2-40B4-BE49-F238E27FC236}">
                  <a16:creationId xmlns:a16="http://schemas.microsoft.com/office/drawing/2014/main" id="{A0EDEC0D-E57B-4C15-904C-D3CD1FF7D6F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19" name="Freeform 75">
              <a:extLst>
                <a:ext uri="{FF2B5EF4-FFF2-40B4-BE49-F238E27FC236}">
                  <a16:creationId xmlns:a16="http://schemas.microsoft.com/office/drawing/2014/main" id="{7444DCCD-64F1-4B25-97E6-7678B0F2BD0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20" name="Freeform 76">
              <a:extLst>
                <a:ext uri="{FF2B5EF4-FFF2-40B4-BE49-F238E27FC236}">
                  <a16:creationId xmlns:a16="http://schemas.microsoft.com/office/drawing/2014/main" id="{65841354-4664-4B69-AA5A-F719C79C925D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72">
            <a:extLst>
              <a:ext uri="{FF2B5EF4-FFF2-40B4-BE49-F238E27FC236}">
                <a16:creationId xmlns:a16="http://schemas.microsoft.com/office/drawing/2014/main" id="{17C114F4-A814-4621-813E-9CB1D763E83D}"/>
              </a:ext>
            </a:extLst>
          </p:cNvPr>
          <p:cNvGrpSpPr>
            <a:grpSpLocks/>
          </p:cNvGrpSpPr>
          <p:nvPr/>
        </p:nvGrpSpPr>
        <p:grpSpPr bwMode="auto">
          <a:xfrm>
            <a:off x="7180662" y="2850356"/>
            <a:ext cx="625078" cy="571500"/>
            <a:chOff x="672" y="624"/>
            <a:chExt cx="525" cy="480"/>
          </a:xfrm>
        </p:grpSpPr>
        <p:sp>
          <p:nvSpPr>
            <p:cNvPr id="28713" name="Freeform 73">
              <a:extLst>
                <a:ext uri="{FF2B5EF4-FFF2-40B4-BE49-F238E27FC236}">
                  <a16:creationId xmlns:a16="http://schemas.microsoft.com/office/drawing/2014/main" id="{FE2ECCA0-0D75-4DBC-AE7E-63A2E48B0B0E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14" name="Freeform 74">
              <a:extLst>
                <a:ext uri="{FF2B5EF4-FFF2-40B4-BE49-F238E27FC236}">
                  <a16:creationId xmlns:a16="http://schemas.microsoft.com/office/drawing/2014/main" id="{A638749A-02DA-4556-A6AB-7B61E9F1B8ED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15" name="Freeform 75">
              <a:extLst>
                <a:ext uri="{FF2B5EF4-FFF2-40B4-BE49-F238E27FC236}">
                  <a16:creationId xmlns:a16="http://schemas.microsoft.com/office/drawing/2014/main" id="{5B003E5B-3FD0-4D5C-A385-957DE8F86D64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16" name="Freeform 76">
              <a:extLst>
                <a:ext uri="{FF2B5EF4-FFF2-40B4-BE49-F238E27FC236}">
                  <a16:creationId xmlns:a16="http://schemas.microsoft.com/office/drawing/2014/main" id="{83404CD0-7002-4CA1-83D5-1589C1074CDE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72">
            <a:extLst>
              <a:ext uri="{FF2B5EF4-FFF2-40B4-BE49-F238E27FC236}">
                <a16:creationId xmlns:a16="http://schemas.microsoft.com/office/drawing/2014/main" id="{36B366B9-ACB3-41A7-87D1-98898393A481}"/>
              </a:ext>
            </a:extLst>
          </p:cNvPr>
          <p:cNvGrpSpPr>
            <a:grpSpLocks/>
          </p:cNvGrpSpPr>
          <p:nvPr/>
        </p:nvGrpSpPr>
        <p:grpSpPr bwMode="auto">
          <a:xfrm>
            <a:off x="3018237" y="2250281"/>
            <a:ext cx="625078" cy="571500"/>
            <a:chOff x="672" y="624"/>
            <a:chExt cx="525" cy="480"/>
          </a:xfrm>
        </p:grpSpPr>
        <p:sp>
          <p:nvSpPr>
            <p:cNvPr id="28709" name="Freeform 73">
              <a:extLst>
                <a:ext uri="{FF2B5EF4-FFF2-40B4-BE49-F238E27FC236}">
                  <a16:creationId xmlns:a16="http://schemas.microsoft.com/office/drawing/2014/main" id="{5CBAB9EA-B837-4851-88F0-D920B697BC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10" name="Freeform 74">
              <a:extLst>
                <a:ext uri="{FF2B5EF4-FFF2-40B4-BE49-F238E27FC236}">
                  <a16:creationId xmlns:a16="http://schemas.microsoft.com/office/drawing/2014/main" id="{4006E266-DDAA-45D0-8457-2B2BBE6DEE8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11" name="Freeform 75">
              <a:extLst>
                <a:ext uri="{FF2B5EF4-FFF2-40B4-BE49-F238E27FC236}">
                  <a16:creationId xmlns:a16="http://schemas.microsoft.com/office/drawing/2014/main" id="{EFA41FF3-8192-4EF3-AA6A-09EE1AFA2EA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12" name="Freeform 76">
              <a:extLst>
                <a:ext uri="{FF2B5EF4-FFF2-40B4-BE49-F238E27FC236}">
                  <a16:creationId xmlns:a16="http://schemas.microsoft.com/office/drawing/2014/main" id="{F975DBF5-54AF-43A3-AF1F-94C50BC06A90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28686" name="Picture 79" descr="(198)">
            <a:extLst>
              <a:ext uri="{FF2B5EF4-FFF2-40B4-BE49-F238E27FC236}">
                <a16:creationId xmlns:a16="http://schemas.microsoft.com/office/drawing/2014/main" id="{D67F91B4-7C0B-435D-97A1-E19A1AFE2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441" flipH="1">
            <a:off x="5348288" y="1425223"/>
            <a:ext cx="914400" cy="104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80" descr="(198)">
            <a:extLst>
              <a:ext uri="{FF2B5EF4-FFF2-40B4-BE49-F238E27FC236}">
                <a16:creationId xmlns:a16="http://schemas.microsoft.com/office/drawing/2014/main" id="{50DDFA65-5295-445E-A1FD-AA785E8125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023">
            <a:off x="2592035" y="1274013"/>
            <a:ext cx="954881" cy="104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42">
            <a:extLst>
              <a:ext uri="{FF2B5EF4-FFF2-40B4-BE49-F238E27FC236}">
                <a16:creationId xmlns:a16="http://schemas.microsoft.com/office/drawing/2014/main" id="{1432FC7A-126D-4CB8-925F-D0F281363C68}"/>
              </a:ext>
            </a:extLst>
          </p:cNvPr>
          <p:cNvGrpSpPr>
            <a:grpSpLocks/>
          </p:cNvGrpSpPr>
          <p:nvPr/>
        </p:nvGrpSpPr>
        <p:grpSpPr bwMode="auto">
          <a:xfrm>
            <a:off x="1464512" y="2250281"/>
            <a:ext cx="625079" cy="571500"/>
            <a:chOff x="624" y="1632"/>
            <a:chExt cx="525" cy="480"/>
          </a:xfrm>
        </p:grpSpPr>
        <p:sp>
          <p:nvSpPr>
            <p:cNvPr id="28705" name="Freeform 43">
              <a:extLst>
                <a:ext uri="{FF2B5EF4-FFF2-40B4-BE49-F238E27FC236}">
                  <a16:creationId xmlns:a16="http://schemas.microsoft.com/office/drawing/2014/main" id="{2CFD1BA4-DF25-42CF-91C0-7E4A6B27CDE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06" name="Freeform 44">
              <a:extLst>
                <a:ext uri="{FF2B5EF4-FFF2-40B4-BE49-F238E27FC236}">
                  <a16:creationId xmlns:a16="http://schemas.microsoft.com/office/drawing/2014/main" id="{4F44236A-A1A5-4B8A-B9F1-731E5322323E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07" name="Freeform 45">
              <a:extLst>
                <a:ext uri="{FF2B5EF4-FFF2-40B4-BE49-F238E27FC236}">
                  <a16:creationId xmlns:a16="http://schemas.microsoft.com/office/drawing/2014/main" id="{48CCC672-14B4-4775-ABB3-76E347E2EBAB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08" name="Freeform 46">
              <a:extLst>
                <a:ext uri="{FF2B5EF4-FFF2-40B4-BE49-F238E27FC236}">
                  <a16:creationId xmlns:a16="http://schemas.microsoft.com/office/drawing/2014/main" id="{7E680C32-1246-477D-9BFD-0FDE9451667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72">
            <a:extLst>
              <a:ext uri="{FF2B5EF4-FFF2-40B4-BE49-F238E27FC236}">
                <a16:creationId xmlns:a16="http://schemas.microsoft.com/office/drawing/2014/main" id="{17BDFEF5-D324-48BC-927A-F232F3472C34}"/>
              </a:ext>
            </a:extLst>
          </p:cNvPr>
          <p:cNvGrpSpPr>
            <a:grpSpLocks/>
          </p:cNvGrpSpPr>
          <p:nvPr/>
        </p:nvGrpSpPr>
        <p:grpSpPr bwMode="auto">
          <a:xfrm>
            <a:off x="4529180" y="1226344"/>
            <a:ext cx="625079" cy="571500"/>
            <a:chOff x="672" y="624"/>
            <a:chExt cx="525" cy="480"/>
          </a:xfrm>
        </p:grpSpPr>
        <p:sp>
          <p:nvSpPr>
            <p:cNvPr id="28701" name="Freeform 73">
              <a:extLst>
                <a:ext uri="{FF2B5EF4-FFF2-40B4-BE49-F238E27FC236}">
                  <a16:creationId xmlns:a16="http://schemas.microsoft.com/office/drawing/2014/main" id="{CAC11B1A-BB8F-4662-A247-893E62DF1D36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02" name="Freeform 74">
              <a:extLst>
                <a:ext uri="{FF2B5EF4-FFF2-40B4-BE49-F238E27FC236}">
                  <a16:creationId xmlns:a16="http://schemas.microsoft.com/office/drawing/2014/main" id="{4733A169-A4B0-4C5B-8E0A-3601CF3283AE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03" name="Freeform 75">
              <a:extLst>
                <a:ext uri="{FF2B5EF4-FFF2-40B4-BE49-F238E27FC236}">
                  <a16:creationId xmlns:a16="http://schemas.microsoft.com/office/drawing/2014/main" id="{582A8B41-35DA-4C88-97E5-B166EC06C936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04" name="Freeform 76">
              <a:extLst>
                <a:ext uri="{FF2B5EF4-FFF2-40B4-BE49-F238E27FC236}">
                  <a16:creationId xmlns:a16="http://schemas.microsoft.com/office/drawing/2014/main" id="{24197B67-A5CD-449D-A8CE-E2E42B9CB25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2">
            <a:extLst>
              <a:ext uri="{FF2B5EF4-FFF2-40B4-BE49-F238E27FC236}">
                <a16:creationId xmlns:a16="http://schemas.microsoft.com/office/drawing/2014/main" id="{011CCB59-AE58-410C-938D-A1BC3889F7F6}"/>
              </a:ext>
            </a:extLst>
          </p:cNvPr>
          <p:cNvGrpSpPr>
            <a:grpSpLocks/>
          </p:cNvGrpSpPr>
          <p:nvPr/>
        </p:nvGrpSpPr>
        <p:grpSpPr bwMode="auto">
          <a:xfrm>
            <a:off x="2107449" y="1607344"/>
            <a:ext cx="625079" cy="571500"/>
            <a:chOff x="2304" y="1632"/>
            <a:chExt cx="525" cy="480"/>
          </a:xfrm>
        </p:grpSpPr>
        <p:sp>
          <p:nvSpPr>
            <p:cNvPr id="28697" name="Freeform 3">
              <a:extLst>
                <a:ext uri="{FF2B5EF4-FFF2-40B4-BE49-F238E27FC236}">
                  <a16:creationId xmlns:a16="http://schemas.microsoft.com/office/drawing/2014/main" id="{BB5E035F-8BE4-4DBA-821C-7034AD4329D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698" name="Freeform 4">
              <a:extLst>
                <a:ext uri="{FF2B5EF4-FFF2-40B4-BE49-F238E27FC236}">
                  <a16:creationId xmlns:a16="http://schemas.microsoft.com/office/drawing/2014/main" id="{9E7B789B-71EE-44DE-898B-185EE0C36E8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699" name="Freeform 5">
              <a:extLst>
                <a:ext uri="{FF2B5EF4-FFF2-40B4-BE49-F238E27FC236}">
                  <a16:creationId xmlns:a16="http://schemas.microsoft.com/office/drawing/2014/main" id="{E21F7C80-768F-44F6-B72B-C8A2460B7A6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00" name="Freeform 6">
              <a:extLst>
                <a:ext uri="{FF2B5EF4-FFF2-40B4-BE49-F238E27FC236}">
                  <a16:creationId xmlns:a16="http://schemas.microsoft.com/office/drawing/2014/main" id="{FF6EEF89-67EC-403B-9E58-A06469A71119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2D591448-99DB-4549-8ECB-C708A06DC073}"/>
              </a:ext>
            </a:extLst>
          </p:cNvPr>
          <p:cNvGrpSpPr>
            <a:grpSpLocks/>
          </p:cNvGrpSpPr>
          <p:nvPr/>
        </p:nvGrpSpPr>
        <p:grpSpPr bwMode="auto">
          <a:xfrm>
            <a:off x="6573444" y="2014538"/>
            <a:ext cx="625078" cy="571500"/>
            <a:chOff x="2304" y="1632"/>
            <a:chExt cx="525" cy="480"/>
          </a:xfrm>
        </p:grpSpPr>
        <p:sp>
          <p:nvSpPr>
            <p:cNvPr id="28693" name="Freeform 3">
              <a:extLst>
                <a:ext uri="{FF2B5EF4-FFF2-40B4-BE49-F238E27FC236}">
                  <a16:creationId xmlns:a16="http://schemas.microsoft.com/office/drawing/2014/main" id="{91232AC2-E53C-402F-9E92-F4823D92012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694" name="Freeform 4">
              <a:extLst>
                <a:ext uri="{FF2B5EF4-FFF2-40B4-BE49-F238E27FC236}">
                  <a16:creationId xmlns:a16="http://schemas.microsoft.com/office/drawing/2014/main" id="{36C8B453-208E-41A7-9E89-55E0A6E90AF8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695" name="Freeform 5">
              <a:extLst>
                <a:ext uri="{FF2B5EF4-FFF2-40B4-BE49-F238E27FC236}">
                  <a16:creationId xmlns:a16="http://schemas.microsoft.com/office/drawing/2014/main" id="{85FF4307-788C-4E72-B398-2E7B50033C1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696" name="Freeform 6">
              <a:extLst>
                <a:ext uri="{FF2B5EF4-FFF2-40B4-BE49-F238E27FC236}">
                  <a16:creationId xmlns:a16="http://schemas.microsoft.com/office/drawing/2014/main" id="{A749804F-79A8-47C5-967E-1720E80B0DDD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28692" name="Picture 34" descr="POINSET2">
            <a:extLst>
              <a:ext uri="{FF2B5EF4-FFF2-40B4-BE49-F238E27FC236}">
                <a16:creationId xmlns:a16="http://schemas.microsoft.com/office/drawing/2014/main" id="{42A3B55A-0711-4815-952C-FFB72407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" y="113112"/>
            <a:ext cx="1257300" cy="115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7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8C25F9-6E14-FB86-FB5A-9E6C528CE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58" y="0"/>
            <a:ext cx="9167259" cy="5143500"/>
          </a:xfrm>
          <a:prstGeom prst="rect">
            <a:avLst/>
          </a:prstGeom>
        </p:spPr>
      </p:pic>
      <p:pic>
        <p:nvPicPr>
          <p:cNvPr id="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26" y="367068"/>
            <a:ext cx="5390535" cy="2928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57" y="1159790"/>
            <a:ext cx="3864476" cy="903235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28530" y="1144054"/>
            <a:ext cx="4076414" cy="40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412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47C4C4-E7D3-6654-43CE-DCE08C928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58" y="0"/>
            <a:ext cx="9167259" cy="5143500"/>
          </a:xfrm>
          <a:prstGeom prst="rect">
            <a:avLst/>
          </a:prstGeom>
        </p:spPr>
      </p:pic>
      <p:pic>
        <p:nvPicPr>
          <p:cNvPr id="2048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276606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20C169-45E3-C0B2-27A0-97D2D3BB4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91" y="3829065"/>
            <a:ext cx="1828800" cy="1464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7E6CBE-1A94-6F9A-F6F8-50FB9DC218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3766860"/>
            <a:ext cx="1362691" cy="1362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E4579F-465A-3185-C8E9-212A8F92E5F9}"/>
              </a:ext>
            </a:extLst>
          </p:cNvPr>
          <p:cNvSpPr txBox="1"/>
          <p:nvPr/>
        </p:nvSpPr>
        <p:spPr>
          <a:xfrm>
            <a:off x="843897" y="86853"/>
            <a:ext cx="7283731" cy="1177243"/>
          </a:xfrm>
          <a:prstGeom prst="rect">
            <a:avLst/>
          </a:prstGeom>
          <a:noFill/>
        </p:spPr>
        <p:txBody>
          <a:bodyPr wrap="square" lIns="68558" tIns="34289" rIns="68558" bIns="34289" rtlCol="0">
            <a:spAutoFit/>
          </a:bodyPr>
          <a:lstStyle/>
          <a:p>
            <a:pPr indent="236538" algn="just" defTabSz="685545"/>
            <a:r>
              <a:rPr lang="en-US" sz="36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3600" b="1" dirty="0">
                <a:solidFill>
                  <a:srgbClr val="380CB4"/>
                </a:solidFill>
                <a:latin typeface="+mj-lt"/>
              </a:rPr>
              <a:t>ể tên các chương trình có ở các bài học trước.</a:t>
            </a:r>
            <a:endParaRPr lang="en-US" sz="3600" b="1" dirty="0">
              <a:solidFill>
                <a:srgbClr val="380CB4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Google Shape;85;p1">
            <a:extLst>
              <a:ext uri="{FF2B5EF4-FFF2-40B4-BE49-F238E27FC236}">
                <a16:creationId xmlns:a16="http://schemas.microsoft.com/office/drawing/2014/main" id="{40A624DC-D7D2-F344-A1FF-26B634C061FB}"/>
              </a:ext>
            </a:extLst>
          </p:cNvPr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8127628" y="86853"/>
            <a:ext cx="986809" cy="61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B4A817-2292-07A1-103B-111A37E2414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4"/>
          <a:stretch/>
        </p:blipFill>
        <p:spPr>
          <a:xfrm>
            <a:off x="7543802" y="3406357"/>
            <a:ext cx="1598883" cy="1811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5249" y="1253586"/>
            <a:ext cx="75897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trình giới thiệu về bản 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 trình Địa điểm yêu thích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 trình Cuộc thi chạy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 trình khám phá đại dương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 trình Cá biến hình.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296163"/>
            <a:ext cx="9144000" cy="2003698"/>
            <a:chOff x="-174891" y="1203599"/>
            <a:chExt cx="9318891" cy="200369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891" y="1203599"/>
              <a:ext cx="9318891" cy="200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06940" y="1925365"/>
              <a:ext cx="6785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THỰC HÀNH TẠO CHƯƠNG TRÌNH CỦA EM</a:t>
              </a:r>
              <a:endParaRPr lang="vi-V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11560" y="1943838"/>
              <a:ext cx="10919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 7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91" y="3440256"/>
            <a:ext cx="9493781" cy="1703279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11" y="232217"/>
            <a:ext cx="1248572" cy="11341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6A7776-4028-E9A6-9337-6BFB731C7BE4}"/>
              </a:ext>
            </a:extLst>
          </p:cNvPr>
          <p:cNvSpPr txBox="1"/>
          <p:nvPr/>
        </p:nvSpPr>
        <p:spPr>
          <a:xfrm>
            <a:off x="3563888" y="2955508"/>
            <a:ext cx="2743199" cy="484748"/>
          </a:xfrm>
          <a:prstGeom prst="rect">
            <a:avLst/>
          </a:prstGeom>
          <a:noFill/>
        </p:spPr>
        <p:txBody>
          <a:bodyPr wrap="square" lIns="68528" tIns="34289" rIns="68528" bIns="34289" rtlCol="0">
            <a:spAutoFit/>
          </a:bodyPr>
          <a:lstStyle/>
          <a:p>
            <a:pPr defTabSz="685205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- </a:t>
            </a:r>
            <a:r>
              <a:rPr lang="en-US" sz="27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0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909" y="13890"/>
            <a:ext cx="5600700" cy="5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89" rIns="68543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375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E35BFB-9160-475A-9A3C-F4BFA55FD3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963" y="1"/>
            <a:ext cx="858547" cy="687235"/>
          </a:xfrm>
          <a:prstGeom prst="rect">
            <a:avLst/>
          </a:prstGeom>
        </p:spPr>
      </p:pic>
      <p:pic>
        <p:nvPicPr>
          <p:cNvPr id="11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4" y="-9899"/>
            <a:ext cx="742658" cy="699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247" y="1042225"/>
            <a:ext cx="87456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ỗi nhóm chọn ít nhất một hoạt động của nhân vật trong danh sách ở </a:t>
            </a:r>
            <a:r>
              <a:rPr lang="vi-VN" sz="3200" b="1" i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Bảng 1</a:t>
            </a:r>
            <a:r>
              <a:rPr lang="en-US" sz="3200" b="1" i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" y="2064285"/>
            <a:ext cx="4400183" cy="302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54937" y="253916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3538" algn="just"/>
            <a:r>
              <a:rPr lang="vi-VN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tạo chương trình có ít nhất một phông nền và hai nhân vật để thực hiện với hoạt động mà nhóm em đã chọn. 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5940152" y="13890"/>
            <a:ext cx="2016224" cy="11037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spcCol="0"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E35BFB-9160-475A-9A3C-F4BFA55FD3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963" y="1"/>
            <a:ext cx="858547" cy="687235"/>
          </a:xfrm>
          <a:prstGeom prst="rect">
            <a:avLst/>
          </a:prstGeom>
        </p:spPr>
      </p:pic>
      <p:pic>
        <p:nvPicPr>
          <p:cNvPr id="11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4" y="-9899"/>
            <a:ext cx="742658" cy="699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396" y="50907"/>
            <a:ext cx="8430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vi-VN" sz="3200" b="1" dirty="0">
                <a:latin typeface="+mj-lt"/>
              </a:rPr>
              <a:t>a) Em hãy cùng các bạn trong nhóm thảo luận và làm một bản mô tả theo mẫu ở bảng 2 vào vở (không được viết trực tiếp vào sách).</a:t>
            </a:r>
            <a:endParaRPr lang="vi-VN" sz="3200" b="1" dirty="0">
              <a:solidFill>
                <a:srgbClr val="380CB4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7693"/>
            <a:ext cx="6192687" cy="307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59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936B99-9E5C-9912-B5CB-41C31AF5D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252519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E35BFB-9160-475A-9A3C-F4BFA55FD3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963" y="1"/>
            <a:ext cx="858547" cy="687235"/>
          </a:xfrm>
          <a:prstGeom prst="rect">
            <a:avLst/>
          </a:prstGeom>
        </p:spPr>
      </p:pic>
      <p:pic>
        <p:nvPicPr>
          <p:cNvPr id="11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4" y="-9899"/>
            <a:ext cx="742658" cy="699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-9899"/>
            <a:ext cx="8430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6312"/>
              </p:ext>
            </p:extLst>
          </p:nvPr>
        </p:nvGraphicFramePr>
        <p:xfrm>
          <a:off x="107504" y="687236"/>
          <a:ext cx="8862704" cy="435864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4431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1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824">
                <a:tc gridSpan="2">
                  <a:txBody>
                    <a:bodyPr/>
                    <a:lstStyle/>
                    <a:p>
                      <a:pPr marL="0" marR="0" lvl="0" indent="0" algn="just" defTabSz="9109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Tên chương trình: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………………......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09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Yêu cầu: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……………………………………………………………</a:t>
                      </a:r>
                    </a:p>
                    <a:p>
                      <a:pPr marL="0" marR="0" lvl="0" indent="0" algn="just" defTabSz="9109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09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Tên phông nền/Nhân vật</a:t>
                      </a:r>
                      <a:endParaRPr lang="vi-VN" sz="24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Kịch bản</a:t>
                      </a:r>
                      <a:endParaRPr lang="vi-VN" sz="24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b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Phông nền</a:t>
                      </a:r>
                      <a:endParaRPr lang="vi-VN" sz="24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b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Nhân vật</a:t>
                      </a:r>
                      <a:endParaRPr lang="vi-VN" sz="24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just" fontAlgn="t"/>
                      <a:endParaRPr lang="vi-VN" sz="24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b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Nhân vật</a:t>
                      </a:r>
                      <a:endParaRPr lang="vi-VN" sz="24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just" fontAlgn="t"/>
                      <a:endParaRPr lang="vi-VN" sz="24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27784" y="687235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vi-VN" sz="2400" b="1" dirty="0">
                <a:solidFill>
                  <a:srgbClr val="380CB4"/>
                </a:solidFill>
                <a:latin typeface="Times New Roman"/>
              </a:rPr>
              <a:t>Mèo đuổi chuột</a:t>
            </a:r>
            <a:endParaRPr lang="vi-VN" sz="2400" dirty="0">
              <a:solidFill>
                <a:srgbClr val="380CB4"/>
              </a:solidFill>
              <a:latin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628" y="1035059"/>
            <a:ext cx="871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62063" algn="just"/>
            <a:r>
              <a:rPr lang="vi-VN" sz="2400" b="1" dirty="0">
                <a:solidFill>
                  <a:srgbClr val="380CB4"/>
                </a:solidFill>
                <a:latin typeface="Times New Roman"/>
              </a:rPr>
              <a:t>Em dùng con trỏ để điều khiển Mèo di chuyển. Chuột xuất hiện ở các vị trí ngẫu nhiên và lướt với tốc độ 0.3 giây. </a:t>
            </a:r>
            <a:endParaRPr lang="vi-VN" sz="2400" b="1" dirty="0">
              <a:solidFill>
                <a:srgbClr val="380CB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6666" y="2821213"/>
            <a:ext cx="3748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t"/>
            <a:r>
              <a:rPr lang="vi-VN" sz="2400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Chọn phông nền </a:t>
            </a:r>
            <a:r>
              <a:rPr lang="en-US" sz="2400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Bedroom 1</a:t>
            </a:r>
            <a:r>
              <a:rPr lang="vi-VN" sz="2400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20040" y="3282879"/>
            <a:ext cx="4450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vi-VN" sz="2400" dirty="0">
                <a:solidFill>
                  <a:srgbClr val="380CB4"/>
                </a:solidFill>
                <a:latin typeface="+mj-lt"/>
              </a:rPr>
              <a:t>Em dùng con trỏ để điều khiển Mèo di chuyển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20040" y="4227934"/>
            <a:ext cx="4450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vi-VN" sz="2400" dirty="0">
                <a:solidFill>
                  <a:srgbClr val="380CB4"/>
                </a:solidFill>
                <a:latin typeface="+mj-lt"/>
              </a:rPr>
              <a:t>Chuột xuất hiện ở các vị trí ngẫu nhiên và lướt </a:t>
            </a:r>
            <a:r>
              <a:rPr lang="en-US" sz="2400" dirty="0" err="1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vi-VN" sz="2400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2400" dirty="0">
                <a:solidFill>
                  <a:srgbClr val="380CB4"/>
                </a:solidFill>
                <a:latin typeface="+mj-lt"/>
              </a:rPr>
              <a:t>giây.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65917" y="3329045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t"/>
            <a:r>
              <a:rPr lang="vi-VN" sz="2400" dirty="0">
                <a:solidFill>
                  <a:srgbClr val="380CB4"/>
                </a:solidFill>
                <a:latin typeface="+mj-lt"/>
              </a:rPr>
              <a:t>Mèo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5520" y="4220161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t"/>
            <a:r>
              <a:rPr lang="vi-VN" sz="2400" dirty="0">
                <a:solidFill>
                  <a:srgbClr val="380CB4"/>
                </a:solidFill>
                <a:latin typeface="+mj-lt"/>
              </a:rPr>
              <a:t>Chuột</a:t>
            </a:r>
          </a:p>
        </p:txBody>
      </p:sp>
    </p:spTree>
    <p:extLst>
      <p:ext uri="{BB962C8B-B14F-4D97-AF65-F5344CB8AC3E}">
        <p14:creationId xmlns:p14="http://schemas.microsoft.com/office/powerpoint/2010/main" val="343746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936B99-9E5C-9912-B5CB-41C31AF5D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252519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E35BFB-9160-475A-9A3C-F4BFA55FD3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963" y="1"/>
            <a:ext cx="858547" cy="687235"/>
          </a:xfrm>
          <a:prstGeom prst="rect">
            <a:avLst/>
          </a:prstGeom>
        </p:spPr>
      </p:pic>
      <p:pic>
        <p:nvPicPr>
          <p:cNvPr id="11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4" y="-9899"/>
            <a:ext cx="742658" cy="699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601" y="483518"/>
            <a:ext cx="8430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b="1" dirty="0">
                <a:latin typeface="+mj-lt"/>
              </a:rPr>
              <a:t>b) Lập bảng phân công trong nhóm và kế hoạch thực hiện.</a:t>
            </a:r>
          </a:p>
          <a:p>
            <a:pPr algn="just"/>
            <a:r>
              <a:rPr lang="vi-VN" sz="3200" b="1" dirty="0">
                <a:latin typeface="+mj-lt"/>
              </a:rPr>
              <a:t>c) Em và các bạn trong nhóm hãy cùng tạo chương trình theo bản mô tả.</a:t>
            </a:r>
          </a:p>
          <a:p>
            <a:pPr indent="449263"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8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936B99-9E5C-9912-B5CB-41C31AF5D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25251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501" y="-1"/>
            <a:ext cx="6780851" cy="584466"/>
          </a:xfrm>
          <a:prstGeom prst="rect">
            <a:avLst/>
          </a:prstGeom>
          <a:noFill/>
        </p:spPr>
        <p:txBody>
          <a:bodyPr wrap="square" lIns="91134" tIns="45567" rIns="91134" bIns="45567" rtlCol="0">
            <a:spAutoFit/>
          </a:bodyPr>
          <a:lstStyle/>
          <a:p>
            <a:r>
              <a:rPr lang="en-US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2. Thu </a:t>
            </a:r>
            <a:r>
              <a:rPr lang="en-US" sz="3200" b="1" dirty="0" err="1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380C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4" y="123490"/>
            <a:ext cx="742658" cy="6999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E35BFB-9160-475A-9A3C-F4BFA55FD3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36" y="-1"/>
            <a:ext cx="966289" cy="473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9776" y="52291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1) Chương trình của nhóm em đã sử dụng các nhóm lệnh nào?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9776" y="1491630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2) Theo em, nhiều bạn cùng làm một chương trình có thuận lợi gì?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indent="536575" algn="just"/>
            <a:r>
              <a:rPr lang="vi-VN" sz="3200" b="1" dirty="0">
                <a:solidFill>
                  <a:srgbClr val="FF0000"/>
                </a:solidFill>
                <a:latin typeface="+mj-lt"/>
              </a:rPr>
              <a:t>Nhiều bạn cùng làm một chương trình có thuận lợi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  <a:p>
            <a:pPr indent="536575" algn="just"/>
            <a:r>
              <a:rPr lang="en-US" sz="3200" b="1" dirty="0">
                <a:solidFill>
                  <a:srgbClr val="FF0000"/>
                </a:solidFill>
                <a:latin typeface="+mj-lt"/>
              </a:rPr>
              <a:t>+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Nhiều ý tưởng sáng tạo hay, độc đáo.</a:t>
            </a:r>
          </a:p>
          <a:p>
            <a:pPr indent="536575" algn="just"/>
            <a:r>
              <a:rPr lang="en-US" sz="3200" b="1" dirty="0">
                <a:solidFill>
                  <a:srgbClr val="FF0000"/>
                </a:solidFill>
                <a:latin typeface="+mj-lt"/>
              </a:rPr>
              <a:t>+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Tăng tính đoàn kết.</a:t>
            </a:r>
          </a:p>
          <a:p>
            <a:pPr indent="536575" algn="just"/>
            <a:r>
              <a:rPr lang="en-US" sz="3200" b="1" dirty="0">
                <a:solidFill>
                  <a:srgbClr val="FF0000"/>
                </a:solidFill>
                <a:latin typeface="+mj-lt"/>
              </a:rPr>
              <a:t>+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Tạo sự hòa đồng.</a:t>
            </a:r>
          </a:p>
        </p:txBody>
      </p:sp>
    </p:spTree>
    <p:extLst>
      <p:ext uri="{BB962C8B-B14F-4D97-AF65-F5344CB8AC3E}">
        <p14:creationId xmlns:p14="http://schemas.microsoft.com/office/powerpoint/2010/main" val="17368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eme7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7" id="{0CAB5DEF-F8BC-4A44-B989-BCE3551D53DF}" vid="{5580184C-24C3-4075-BC16-FC835BD5FAF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692</Words>
  <Application>Microsoft Office PowerPoint</Application>
  <PresentationFormat>On-screen Show (16:9)</PresentationFormat>
  <Paragraphs>69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等线</vt:lpstr>
      <vt:lpstr>Arial</vt:lpstr>
      <vt:lpstr>Arial Black</vt:lpstr>
      <vt:lpstr>Calibri</vt:lpstr>
      <vt:lpstr>Calibri Light</vt:lpstr>
      <vt:lpstr>Open Sans</vt:lpstr>
      <vt:lpstr>Segoe Print</vt:lpstr>
      <vt:lpstr>Times New Roman</vt:lpstr>
      <vt:lpstr>Office Theme</vt:lpstr>
      <vt:lpstr>2_Office Theme</vt:lpstr>
      <vt:lpstr>10_Office Theme</vt:lpstr>
      <vt:lpstr>3_Office Theme</vt:lpstr>
      <vt:lpstr>6_Office Theme</vt:lpstr>
      <vt:lpstr>7_Office Theme</vt:lpstr>
      <vt:lpstr>Theme7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Admin</cp:lastModifiedBy>
  <cp:revision>359</cp:revision>
  <dcterms:created xsi:type="dcterms:W3CDTF">2022-10-23T14:24:05Z</dcterms:created>
  <dcterms:modified xsi:type="dcterms:W3CDTF">2024-06-08T13:56:29Z</dcterms:modified>
</cp:coreProperties>
</file>