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</p:sldMasterIdLst>
  <p:notesMasterIdLst>
    <p:notesMasterId r:id="rId22"/>
  </p:notesMasterIdLst>
  <p:sldIdLst>
    <p:sldId id="276" r:id="rId3"/>
    <p:sldId id="266" r:id="rId4"/>
    <p:sldId id="269" r:id="rId5"/>
    <p:sldId id="275" r:id="rId6"/>
    <p:sldId id="274" r:id="rId7"/>
    <p:sldId id="297" r:id="rId8"/>
    <p:sldId id="29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5" r:id="rId19"/>
    <p:sldId id="284" r:id="rId20"/>
    <p:sldId id="286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06A29-3FDD-4B08-8BCD-1FFDA39A50FB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68D85-BBE7-4412-8157-DF4C507B6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B25F19-02B3-4C7F-9A6B-09979D05E22D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0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A1F14-DA11-4E43-87F3-BE07CCE515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4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7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6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5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97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60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6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02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2712A-695C-4A53-B5EE-9E31A0710A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684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2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56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69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0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3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40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816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2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57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672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5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165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3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29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48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9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06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4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5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E9974-F0DC-4DB8-9A38-2F8F55216D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OpenSans-S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80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0AA3-6B87-4A70-A5EB-8531EEDA75C4}" type="datetimeFigureOut">
              <a:rPr lang="en-US" smtClean="0"/>
              <a:pPr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DEBAF8-8E23-4570-A21C-910EA854DC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0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39" y="-6998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95300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8809" y="1385888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9200" y="5762626"/>
            <a:ext cx="1219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hinh ngu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720417" y="5762626"/>
            <a:ext cx="13208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blumen-pflanzen10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0" y="5800726"/>
            <a:ext cx="1625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52000" y="-6832"/>
            <a:ext cx="264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51028" y="1434974"/>
            <a:ext cx="119899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rgbClr val="FF0066"/>
                </a:solidFill>
                <a:effectLst/>
              </a:rPr>
              <a:t>NHIỆT LIỆT CHÀO MỪNG QUÝ THẦY </a:t>
            </a:r>
            <a:r>
              <a:rPr lang="en-US" sz="4000" b="1" dirty="0">
                <a:ln/>
                <a:solidFill>
                  <a:srgbClr val="FF0066"/>
                </a:solidFill>
              </a:rPr>
              <a:t>CÔ GIÁO VÀ CÁC EM HỌC SINH!</a:t>
            </a:r>
            <a:endParaRPr lang="en-US" sz="4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64417" y="3309977"/>
            <a:ext cx="711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Môn: Tin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học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– </a:t>
            </a:r>
            <a:r>
              <a:rPr lang="en-GB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Lớp</a:t>
            </a:r>
            <a:r>
              <a:rPr lang="en-GB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tka Subheading" panose="02000505000000020004" pitchFamily="2" charset="0"/>
                <a:ea typeface="Segoe UI Black" panose="020B0A02040204020203" pitchFamily="34" charset="0"/>
                <a:cs typeface="Segoe UI Black" panose="020B0A02040204020203" pitchFamily="34" charset="0"/>
              </a:rPr>
              <a:t> 4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tka Subheading" panose="02000505000000020004" pitchFamily="2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0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742504" y="839475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7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655"/>
              </p:ext>
            </p:extLst>
          </p:nvPr>
        </p:nvGraphicFramePr>
        <p:xfrm>
          <a:off x="166802" y="1349991"/>
          <a:ext cx="4658417" cy="3644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010056" imgH="2048161" progId="Paint.Picture">
                  <p:embed/>
                </p:oleObj>
              </mc:Choice>
              <mc:Fallback>
                <p:oleObj name="Bitmap Image" r:id="rId2" imgW="2010056" imgH="204816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02" y="1349991"/>
                        <a:ext cx="4658417" cy="3644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68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31641" y="1947060"/>
            <a:ext cx="531758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682640"/>
              </p:ext>
            </p:extLst>
          </p:nvPr>
        </p:nvGraphicFramePr>
        <p:xfrm>
          <a:off x="239152" y="1294597"/>
          <a:ext cx="4492490" cy="298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72374" imgH="1590897" progId="Paint.Picture">
                  <p:embed/>
                </p:oleObj>
              </mc:Choice>
              <mc:Fallback>
                <p:oleObj name="Bitmap Image" r:id="rId2" imgW="3572374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2" y="1294597"/>
                        <a:ext cx="4492490" cy="2981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6161" y="2126168"/>
            <a:ext cx="538811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17399"/>
              </p:ext>
            </p:extLst>
          </p:nvPr>
        </p:nvGraphicFramePr>
        <p:xfrm>
          <a:off x="239151" y="1294597"/>
          <a:ext cx="4225273" cy="312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715004" imgH="1600000" progId="Paint.Picture">
                  <p:embed/>
                </p:oleObj>
              </mc:Choice>
              <mc:Fallback>
                <p:oleObj name="Bitmap Image" r:id="rId2" imgW="2715004" imgH="160000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51" y="1294597"/>
                        <a:ext cx="4225273" cy="3129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2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611500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9847" y="1680000"/>
            <a:ext cx="3455893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120535"/>
              </p:ext>
            </p:extLst>
          </p:nvPr>
        </p:nvGraphicFramePr>
        <p:xfrm>
          <a:off x="574764" y="1252337"/>
          <a:ext cx="4469933" cy="3803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448267" imgH="1409897" progId="Paint.Picture">
                  <p:embed/>
                </p:oleObj>
              </mc:Choice>
              <mc:Fallback>
                <p:oleObj name="Bitmap Image" r:id="rId2" imgW="2448267" imgH="1409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64" y="1252337"/>
                        <a:ext cx="4469933" cy="3803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775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6180"/>
            <a:ext cx="808644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817333"/>
            <a:ext cx="911710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6652" y="1473954"/>
            <a:ext cx="9117105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4765" y="1814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64024" y="1379117"/>
            <a:ext cx="9226601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AutoNum type="alphaLcParenR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151" y="12945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151" y="1571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4765" y="1336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2694" y="23041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74765" y="429191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3381984" y="798275"/>
            <a:ext cx="4589831" cy="847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D.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Vận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dụng</a:t>
            </a:r>
            <a:endParaRPr lang="vi-VN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-122968" y="-131605"/>
            <a:ext cx="2990850" cy="3048000"/>
            <a:chOff x="96" y="57"/>
            <a:chExt cx="1884" cy="1920"/>
          </a:xfrm>
        </p:grpSpPr>
        <p:pic>
          <p:nvPicPr>
            <p:cNvPr id="14356" name="Picture 2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2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30"/>
          <p:cNvGrpSpPr>
            <a:grpSpLocks/>
          </p:cNvGrpSpPr>
          <p:nvPr/>
        </p:nvGrpSpPr>
        <p:grpSpPr bwMode="auto">
          <a:xfrm>
            <a:off x="9367174" y="-146763"/>
            <a:ext cx="2967037" cy="3038475"/>
            <a:chOff x="3825" y="93"/>
            <a:chExt cx="1869" cy="1914"/>
          </a:xfrm>
        </p:grpSpPr>
        <p:pic>
          <p:nvPicPr>
            <p:cNvPr id="14354" name="Picture 24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5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27"/>
          <p:cNvGrpSpPr>
            <a:grpSpLocks/>
          </p:cNvGrpSpPr>
          <p:nvPr/>
        </p:nvGrpSpPr>
        <p:grpSpPr bwMode="auto">
          <a:xfrm rot="-5400000">
            <a:off x="-110842" y="3975816"/>
            <a:ext cx="2990850" cy="3048000"/>
            <a:chOff x="96" y="57"/>
            <a:chExt cx="1884" cy="1920"/>
          </a:xfrm>
        </p:grpSpPr>
        <p:pic>
          <p:nvPicPr>
            <p:cNvPr id="14352" name="Picture 28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9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31"/>
          <p:cNvGrpSpPr>
            <a:grpSpLocks/>
          </p:cNvGrpSpPr>
          <p:nvPr/>
        </p:nvGrpSpPr>
        <p:grpSpPr bwMode="auto">
          <a:xfrm rot="5400000">
            <a:off x="9314757" y="4058286"/>
            <a:ext cx="2967037" cy="3038475"/>
            <a:chOff x="3825" y="93"/>
            <a:chExt cx="1869" cy="1914"/>
          </a:xfrm>
        </p:grpSpPr>
        <p:pic>
          <p:nvPicPr>
            <p:cNvPr id="14350" name="Picture 32" descr="0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33" descr="00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77924" y="2250065"/>
            <a:ext cx="895975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5257800" y="6576141"/>
            <a:ext cx="838200" cy="419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984262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198" y="871946"/>
            <a:ext cx="11191603" cy="4627518"/>
            <a:chOff x="791313" y="853325"/>
            <a:chExt cx="10896600" cy="4344927"/>
          </a:xfrm>
        </p:grpSpPr>
        <p:sp>
          <p:nvSpPr>
            <p:cNvPr id="18" name="Cloud 17"/>
            <p:cNvSpPr/>
            <p:nvPr/>
          </p:nvSpPr>
          <p:spPr>
            <a:xfrm>
              <a:off x="791313" y="853325"/>
              <a:ext cx="10896600" cy="434492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NHỚ</a:t>
              </a:r>
            </a:p>
            <a:p>
              <a:pPr algn="ctr"/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96212" y="2307058"/>
              <a:ext cx="8686800" cy="216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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Nhóm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chứa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lệnh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điều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khiển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nhân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vật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chuyển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động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xoay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theo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nhiều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cách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khác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nhau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.</a:t>
              </a:r>
            </a:p>
            <a:p>
              <a:pPr algn="ctr"/>
              <a:endParaRPr 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Em la hoc si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31829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WordArt 5"/>
          <p:cNvSpPr>
            <a:spLocks noChangeArrowheads="1" noChangeShapeType="1" noTextEdit="1"/>
          </p:cNvSpPr>
          <p:nvPr/>
        </p:nvSpPr>
        <p:spPr bwMode="auto">
          <a:xfrm>
            <a:off x="1828800" y="1557337"/>
            <a:ext cx="7543800" cy="3743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Kính chúc quý thầy cô sức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3333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5876713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32673" y="565376"/>
            <a:ext cx="4088673" cy="893437"/>
          </a:xfrm>
          <a:prstGeom prst="rect">
            <a:avLst/>
          </a:prstGeom>
          <a:gradFill rotWithShape="1"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208176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2D52C-5041-498F-A915-5BB82694E4BD}"/>
              </a:ext>
            </a:extLst>
          </p:cNvPr>
          <p:cNvSpPr txBox="1"/>
          <p:nvPr/>
        </p:nvSpPr>
        <p:spPr>
          <a:xfrm>
            <a:off x="0" y="2878711"/>
            <a:ext cx="11883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3000" dirty="0" err="1"/>
              <a:t>Câu</a:t>
            </a:r>
            <a:r>
              <a:rPr lang="en-US" sz="3000" dirty="0"/>
              <a:t> 2: </a:t>
            </a:r>
            <a:r>
              <a:rPr lang="en-US" sz="3000" b="0" i="1" dirty="0" err="1"/>
              <a:t>Trong</a:t>
            </a:r>
            <a:r>
              <a:rPr lang="en-US" sz="3000" b="0" i="1" dirty="0"/>
              <a:t> </a:t>
            </a:r>
            <a:r>
              <a:rPr lang="en-US" sz="3000" b="0" i="1" dirty="0" err="1"/>
              <a:t>môi</a:t>
            </a:r>
            <a:r>
              <a:rPr lang="en-US" sz="3000" b="0" i="1" dirty="0"/>
              <a:t> </a:t>
            </a:r>
            <a:r>
              <a:rPr lang="en-US" sz="3000" b="0" i="1" dirty="0" err="1"/>
              <a:t>trường</a:t>
            </a:r>
            <a:r>
              <a:rPr lang="en-US" sz="3000" b="0" i="1" dirty="0"/>
              <a:t> </a:t>
            </a:r>
            <a:r>
              <a:rPr lang="en-US" sz="3000" b="0" i="1" dirty="0" err="1"/>
              <a:t>lập</a:t>
            </a:r>
            <a:r>
              <a:rPr lang="en-US" sz="3000" b="0" i="1" dirty="0"/>
              <a:t> </a:t>
            </a:r>
            <a:r>
              <a:rPr lang="en-US" sz="3000" b="0" i="1" dirty="0" err="1"/>
              <a:t>trình</a:t>
            </a:r>
            <a:r>
              <a:rPr lang="en-US" sz="3000" b="0" i="1" dirty="0"/>
              <a:t> </a:t>
            </a:r>
            <a:r>
              <a:rPr lang="en-US" sz="3000" b="0" i="1" dirty="0" err="1"/>
              <a:t>Scatch</a:t>
            </a:r>
            <a:r>
              <a:rPr lang="en-US" sz="3000" b="0" i="1" dirty="0"/>
              <a:t>, </a:t>
            </a:r>
            <a:r>
              <a:rPr lang="en-US" sz="3000" b="0" i="1" dirty="0" err="1"/>
              <a:t>để</a:t>
            </a:r>
            <a:r>
              <a:rPr lang="en-US" sz="3000" b="0" i="1" dirty="0"/>
              <a:t> </a:t>
            </a:r>
            <a:r>
              <a:rPr lang="en-US" sz="3000" b="0" i="1" dirty="0" err="1"/>
              <a:t>xóa</a:t>
            </a:r>
            <a:r>
              <a:rPr lang="en-US" sz="3000" b="0" i="1" dirty="0"/>
              <a:t> </a:t>
            </a:r>
            <a:r>
              <a:rPr lang="en-US" sz="3000" b="0" i="1" dirty="0" err="1"/>
              <a:t>nhân</a:t>
            </a:r>
            <a:r>
              <a:rPr lang="en-US" sz="3000" b="0" i="1" dirty="0"/>
              <a:t> </a:t>
            </a:r>
            <a:r>
              <a:rPr lang="en-US" sz="3000" b="0" i="1" dirty="0" err="1"/>
              <a:t>vật</a:t>
            </a:r>
            <a:r>
              <a:rPr lang="en-US" sz="3000" b="0" i="1" dirty="0"/>
              <a:t> </a:t>
            </a:r>
            <a:r>
              <a:rPr lang="en-US" sz="3000" b="0" i="1" dirty="0" err="1"/>
              <a:t>em</a:t>
            </a:r>
            <a:r>
              <a:rPr lang="en-US" sz="3000" b="0" i="1" dirty="0"/>
              <a:t> </a:t>
            </a:r>
            <a:r>
              <a:rPr lang="en-US" sz="3000" b="0" i="1" dirty="0" err="1"/>
              <a:t>làm</a:t>
            </a:r>
            <a:r>
              <a:rPr lang="en-US" sz="3000" b="0" i="1" dirty="0"/>
              <a:t> </a:t>
            </a:r>
            <a:r>
              <a:rPr lang="en-US" sz="3000" b="0" i="1" dirty="0" err="1"/>
              <a:t>ntn</a:t>
            </a:r>
            <a:r>
              <a:rPr lang="en-US" sz="3000" b="0" i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71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927463"/>
            <a:ext cx="1215304" cy="1628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235" y="1457835"/>
            <a:ext cx="7817890" cy="1425045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7027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71510"/>
            <a:ext cx="103497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1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3851" y="3933813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BLUME000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4471" y="1233737"/>
            <a:ext cx="1477042" cy="84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4471" y="-58143"/>
            <a:ext cx="2133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8" y="5682184"/>
            <a:ext cx="8417860" cy="11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7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647976"/>
              </p:ext>
            </p:extLst>
          </p:nvPr>
        </p:nvGraphicFramePr>
        <p:xfrm>
          <a:off x="0" y="1041760"/>
          <a:ext cx="596972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96972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757970" y="991862"/>
            <a:ext cx="429797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574" y="1520370"/>
            <a:ext cx="1775263" cy="577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574" y="2150293"/>
            <a:ext cx="2048566" cy="6694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3826" y="2882720"/>
            <a:ext cx="2691543" cy="4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0" y="322303"/>
            <a:ext cx="5532119" cy="682768"/>
          </a:xfrm>
          <a:gradFill>
            <a:gsLst>
              <a:gs pos="2000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620701" y="1649373"/>
            <a:ext cx="3765176" cy="3200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xoay</a:t>
            </a:r>
            <a:r>
              <a:rPr lang="en-US" sz="24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850" y="1040868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75496"/>
              </p:ext>
            </p:extLst>
          </p:nvPr>
        </p:nvGraphicFramePr>
        <p:xfrm>
          <a:off x="0" y="1786343"/>
          <a:ext cx="6565651" cy="466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86343"/>
                        <a:ext cx="6565651" cy="4663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8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86584"/>
              </p:ext>
            </p:extLst>
          </p:nvPr>
        </p:nvGraphicFramePr>
        <p:xfrm>
          <a:off x="0" y="1041760"/>
          <a:ext cx="5146766" cy="560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41760"/>
                        <a:ext cx="5146766" cy="560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361089" y="1809203"/>
            <a:ext cx="3728906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80" y="2658112"/>
            <a:ext cx="1412449" cy="451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0780" y="3275214"/>
            <a:ext cx="1412449" cy="5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410"/>
            <a:ext cx="41713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4765" y="1763484"/>
            <a:ext cx="136313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50189"/>
              </p:ext>
            </p:extLst>
          </p:nvPr>
        </p:nvGraphicFramePr>
        <p:xfrm>
          <a:off x="337625" y="1154301"/>
          <a:ext cx="5146766" cy="373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934903" imgH="3343742" progId="Paint.Picture">
                  <p:embed/>
                </p:oleObj>
              </mc:Choice>
              <mc:Fallback>
                <p:oleObj name="Bitmap Image" r:id="rId2" imgW="5934903" imgH="334374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25" y="1154301"/>
                        <a:ext cx="5146766" cy="3739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loud Callout 14"/>
          <p:cNvSpPr/>
          <p:nvPr/>
        </p:nvSpPr>
        <p:spPr>
          <a:xfrm>
            <a:off x="5617029" y="604344"/>
            <a:ext cx="3977138" cy="374257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21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843480"/>
</p:tagLst>
</file>

<file path=ppt/theme/theme1.xml><?xml version="1.0" encoding="utf-8"?>
<a:theme xmlns:a="http://schemas.openxmlformats.org/drawingml/2006/main" name="1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523</Words>
  <Application>Microsoft Office PowerPoint</Application>
  <PresentationFormat>Widescreen</PresentationFormat>
  <Paragraphs>48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A3.OpenSansBold-San</vt:lpstr>
      <vt:lpstr>A3.OpenSans-San</vt:lpstr>
      <vt:lpstr>Arial</vt:lpstr>
      <vt:lpstr>Calibri</vt:lpstr>
      <vt:lpstr>Sitka Subheading</vt:lpstr>
      <vt:lpstr>Times New Roman</vt:lpstr>
      <vt:lpstr>Trebuchet MS</vt:lpstr>
      <vt:lpstr>Wingdings 3</vt:lpstr>
      <vt:lpstr>1_Office Theme</vt:lpstr>
      <vt:lpstr>Facet</vt:lpstr>
      <vt:lpstr>Bitmap Image</vt:lpstr>
      <vt:lpstr>PowerPoint Presentation</vt:lpstr>
      <vt:lpstr>PowerPoint Presentation</vt:lpstr>
      <vt:lpstr> Em hãy mô tả 1 số chuyển động của các nhân vật trong một số trò chơi hoạt hình mà em biết.</vt:lpstr>
      <vt:lpstr>PowerPoint Presentation</vt:lpstr>
      <vt:lpstr>B. HOẠT ĐỘNG KHÁM PHÁ</vt:lpstr>
      <vt:lpstr>PowerPoint Presentation</vt:lpstr>
      <vt:lpstr>B. HOẠT ĐỘNG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HOẠT ĐỘNG 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83</cp:revision>
  <dcterms:created xsi:type="dcterms:W3CDTF">2022-02-19T01:25:33Z</dcterms:created>
  <dcterms:modified xsi:type="dcterms:W3CDTF">2024-06-08T13:57:50Z</dcterms:modified>
</cp:coreProperties>
</file>