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Lst>
  <p:notesMasterIdLst>
    <p:notesMasterId r:id="rId25"/>
  </p:notesMasterIdLst>
  <p:sldIdLst>
    <p:sldId id="259" r:id="rId4"/>
    <p:sldId id="257" r:id="rId5"/>
    <p:sldId id="340" r:id="rId6"/>
    <p:sldId id="315" r:id="rId7"/>
    <p:sldId id="260" r:id="rId8"/>
    <p:sldId id="341" r:id="rId9"/>
    <p:sldId id="258" r:id="rId10"/>
    <p:sldId id="319" r:id="rId11"/>
    <p:sldId id="321" r:id="rId12"/>
    <p:sldId id="331" r:id="rId13"/>
    <p:sldId id="332" r:id="rId14"/>
    <p:sldId id="281" r:id="rId15"/>
    <p:sldId id="334" r:id="rId16"/>
    <p:sldId id="333" r:id="rId17"/>
    <p:sldId id="335" r:id="rId18"/>
    <p:sldId id="336" r:id="rId19"/>
    <p:sldId id="337" r:id="rId20"/>
    <p:sldId id="338" r:id="rId21"/>
    <p:sldId id="316" r:id="rId22"/>
    <p:sldId id="339" r:id="rId23"/>
    <p:sldId id="296"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60" d="100"/>
          <a:sy n="60" d="100"/>
        </p:scale>
        <p:origin x="840" y="2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165700-CAAC-4B61-815A-5A609FF422CE}" type="datetimeFigureOut">
              <a:rPr lang="en-US" smtClean="0"/>
              <a:t>8/21/2024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2FBD6B-3239-4164-90C3-84CB110A6482}" type="slidenum">
              <a:rPr lang="en-US" smtClean="0"/>
              <a:t>‹#›</a:t>
            </a:fld>
            <a:endParaRPr lang="en-US"/>
          </a:p>
        </p:txBody>
      </p:sp>
    </p:spTree>
    <p:extLst>
      <p:ext uri="{BB962C8B-B14F-4D97-AF65-F5344CB8AC3E}">
        <p14:creationId xmlns:p14="http://schemas.microsoft.com/office/powerpoint/2010/main" val="27093831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vi-VN" dirty="0" smtClean="0"/>
              <a:t>Thiết kế: Hương Thảo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744D2B-6B9F-48FC-8109-7F0E4D2FDE9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650320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82FBD6B-3239-4164-90C3-84CB110A6482}" type="slidenum">
              <a:rPr lang="en-US" smtClean="0"/>
              <a:t>2</a:t>
            </a:fld>
            <a:endParaRPr lang="en-US"/>
          </a:p>
        </p:txBody>
      </p:sp>
    </p:spTree>
    <p:extLst>
      <p:ext uri="{BB962C8B-B14F-4D97-AF65-F5344CB8AC3E}">
        <p14:creationId xmlns:p14="http://schemas.microsoft.com/office/powerpoint/2010/main" val="22300470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GV CLICK CHUỘT VÀO PHÂN BÓN, BÌNH TƯỚI, HẠT GIỐNG ĐỂ XUẤT HIỆN CÂU HỎI</a:t>
            </a:r>
          </a:p>
          <a:p>
            <a:r>
              <a:rPr lang="en-US" dirty="0"/>
              <a:t>SAU KHI HOÀN THÀNH, GV CLICK CHUỘT VÀO MŨI TÊN KẾT THÚC</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7BBC56E-7509-4BD1-AAE1-7BFB5A0931E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558197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SAU KHI TRẢ LỜI XONG, GV CLICK CHUỘT VÀO TÚI HẠT GIỐNG ĐỂ QUAY TRỞ VỀ</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7BBC56E-7509-4BD1-AAE1-7BFB5A0931E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92463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SAU KHI TRẢ LỜI XONG, GV CLICK CHUỘT VÀO BÌNH TƯỚI ĐỂ QUAY TRỞ VỀ</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7BBC56E-7509-4BD1-AAE1-7BFB5A0931E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457571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SAU KHI TRẢ LỜI XONG, GV CLICK CHUỘT VÀO TÚI PHÂN BÓN ĐỂ QUAY TRỞ VỀ</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7BBC56E-7509-4BD1-AAE1-7BFB5A0931E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705887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vi-VN" dirty="0" smtClean="0"/>
              <a:t>Thiết kế: Hương Thảo </a:t>
            </a: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744D2B-6B9F-48FC-8109-7F0E4D2FDE9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692526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744D2B-6B9F-48FC-8109-7F0E4D2FDE9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074587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B44A74-CC66-45C8-8C95-029C2B0AB4B8}"/>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B0EC826-4812-4B16-95D4-77449EF7B7B0}"/>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E22438F-5FFA-4132-BA70-0140090FDEE5}"/>
              </a:ext>
            </a:extLst>
          </p:cNvPr>
          <p:cNvSpPr>
            <a:spLocks noGrp="1"/>
          </p:cNvSpPr>
          <p:nvPr>
            <p:ph type="dt" sz="half" idx="10"/>
          </p:nvPr>
        </p:nvSpPr>
        <p:spPr>
          <a:xfrm>
            <a:off x="838200" y="6356350"/>
            <a:ext cx="2743200" cy="365125"/>
          </a:xfrm>
          <a:prstGeom prst="rect">
            <a:avLst/>
          </a:prstGeom>
        </p:spPr>
        <p:txBody>
          <a:bodyPr/>
          <a:lstStyle/>
          <a:p>
            <a:fld id="{C04AD8A0-B648-43B8-91C5-2186E57EBB46}" type="datetimeFigureOut">
              <a:rPr lang="en-US" smtClean="0"/>
              <a:t>8/21/2024</a:t>
            </a:fld>
            <a:endParaRPr lang="en-US"/>
          </a:p>
        </p:txBody>
      </p:sp>
      <p:sp>
        <p:nvSpPr>
          <p:cNvPr id="5" name="Footer Placeholder 4">
            <a:extLst>
              <a:ext uri="{FF2B5EF4-FFF2-40B4-BE49-F238E27FC236}">
                <a16:creationId xmlns:a16="http://schemas.microsoft.com/office/drawing/2014/main" id="{76D3ADE2-9B9E-41A5-BACD-294D876ED5A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B4FF0FA-8644-4766-9200-A5A17BC23223}"/>
              </a:ext>
            </a:extLst>
          </p:cNvPr>
          <p:cNvSpPr>
            <a:spLocks noGrp="1"/>
          </p:cNvSpPr>
          <p:nvPr>
            <p:ph type="sldNum" sz="quarter" idx="12"/>
          </p:nvPr>
        </p:nvSpPr>
        <p:spPr>
          <a:xfrm>
            <a:off x="8610600" y="6356350"/>
            <a:ext cx="2743200" cy="365125"/>
          </a:xfrm>
          <a:prstGeom prst="rect">
            <a:avLst/>
          </a:prstGeom>
        </p:spPr>
        <p:txBody>
          <a:bodyPr/>
          <a:lstStyle/>
          <a:p>
            <a:fld id="{73C7442F-49A3-4370-A495-B4F399A5AC40}" type="slidenum">
              <a:rPr lang="en-US" smtClean="0"/>
              <a:t>‹#›</a:t>
            </a:fld>
            <a:endParaRPr lang="en-US"/>
          </a:p>
        </p:txBody>
      </p:sp>
    </p:spTree>
    <p:extLst>
      <p:ext uri="{BB962C8B-B14F-4D97-AF65-F5344CB8AC3E}">
        <p14:creationId xmlns:p14="http://schemas.microsoft.com/office/powerpoint/2010/main" val="24516960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67FD1-B1D4-49AA-ACCD-E91BC17A763A}"/>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EB0DBCD-20E2-4385-B0C9-F2201742EBFC}"/>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5A937A4-C274-4BF3-AFFC-4157CAF67B47}"/>
              </a:ext>
            </a:extLst>
          </p:cNvPr>
          <p:cNvSpPr>
            <a:spLocks noGrp="1"/>
          </p:cNvSpPr>
          <p:nvPr>
            <p:ph type="dt" sz="half" idx="10"/>
          </p:nvPr>
        </p:nvSpPr>
        <p:spPr>
          <a:xfrm>
            <a:off x="838200" y="6356350"/>
            <a:ext cx="2743200" cy="365125"/>
          </a:xfrm>
          <a:prstGeom prst="rect">
            <a:avLst/>
          </a:prstGeom>
        </p:spPr>
        <p:txBody>
          <a:bodyPr/>
          <a:lstStyle/>
          <a:p>
            <a:fld id="{C04AD8A0-B648-43B8-91C5-2186E57EBB46}" type="datetimeFigureOut">
              <a:rPr lang="en-US" smtClean="0"/>
              <a:t>8/21/2024</a:t>
            </a:fld>
            <a:endParaRPr lang="en-US"/>
          </a:p>
        </p:txBody>
      </p:sp>
      <p:sp>
        <p:nvSpPr>
          <p:cNvPr id="5" name="Footer Placeholder 4">
            <a:extLst>
              <a:ext uri="{FF2B5EF4-FFF2-40B4-BE49-F238E27FC236}">
                <a16:creationId xmlns:a16="http://schemas.microsoft.com/office/drawing/2014/main" id="{12D021BF-C383-42A6-81AF-4659A3A0883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71F281A-8319-4641-9208-F4ADFAD9B8FC}"/>
              </a:ext>
            </a:extLst>
          </p:cNvPr>
          <p:cNvSpPr>
            <a:spLocks noGrp="1"/>
          </p:cNvSpPr>
          <p:nvPr>
            <p:ph type="sldNum" sz="quarter" idx="12"/>
          </p:nvPr>
        </p:nvSpPr>
        <p:spPr>
          <a:xfrm>
            <a:off x="8610600" y="6356350"/>
            <a:ext cx="2743200" cy="365125"/>
          </a:xfrm>
          <a:prstGeom prst="rect">
            <a:avLst/>
          </a:prstGeom>
        </p:spPr>
        <p:txBody>
          <a:bodyPr/>
          <a:lstStyle/>
          <a:p>
            <a:fld id="{73C7442F-49A3-4370-A495-B4F399A5AC40}" type="slidenum">
              <a:rPr lang="en-US" smtClean="0"/>
              <a:t>‹#›</a:t>
            </a:fld>
            <a:endParaRPr lang="en-US"/>
          </a:p>
        </p:txBody>
      </p:sp>
    </p:spTree>
    <p:extLst>
      <p:ext uri="{BB962C8B-B14F-4D97-AF65-F5344CB8AC3E}">
        <p14:creationId xmlns:p14="http://schemas.microsoft.com/office/powerpoint/2010/main" val="35414728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489C7D5-F64C-4137-9011-DF7B58CC5405}"/>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54B1A0C-B67C-44EA-913F-2E62E8B4A5F0}"/>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4ED0DCA-84DA-4CF7-82D4-9258F0008DDD}"/>
              </a:ext>
            </a:extLst>
          </p:cNvPr>
          <p:cNvSpPr>
            <a:spLocks noGrp="1"/>
          </p:cNvSpPr>
          <p:nvPr>
            <p:ph type="dt" sz="half" idx="10"/>
          </p:nvPr>
        </p:nvSpPr>
        <p:spPr>
          <a:xfrm>
            <a:off x="838200" y="6356350"/>
            <a:ext cx="2743200" cy="365125"/>
          </a:xfrm>
          <a:prstGeom prst="rect">
            <a:avLst/>
          </a:prstGeom>
        </p:spPr>
        <p:txBody>
          <a:bodyPr/>
          <a:lstStyle/>
          <a:p>
            <a:fld id="{C04AD8A0-B648-43B8-91C5-2186E57EBB46}" type="datetimeFigureOut">
              <a:rPr lang="en-US" smtClean="0"/>
              <a:t>8/21/2024</a:t>
            </a:fld>
            <a:endParaRPr lang="en-US"/>
          </a:p>
        </p:txBody>
      </p:sp>
      <p:sp>
        <p:nvSpPr>
          <p:cNvPr id="5" name="Footer Placeholder 4">
            <a:extLst>
              <a:ext uri="{FF2B5EF4-FFF2-40B4-BE49-F238E27FC236}">
                <a16:creationId xmlns:a16="http://schemas.microsoft.com/office/drawing/2014/main" id="{45FA20B6-AAC3-4F3D-98F0-51B99C3CEBD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B3505AE-ECF2-431A-ABDF-667526CE1F24}"/>
              </a:ext>
            </a:extLst>
          </p:cNvPr>
          <p:cNvSpPr>
            <a:spLocks noGrp="1"/>
          </p:cNvSpPr>
          <p:nvPr>
            <p:ph type="sldNum" sz="quarter" idx="12"/>
          </p:nvPr>
        </p:nvSpPr>
        <p:spPr>
          <a:xfrm>
            <a:off x="8610600" y="6356350"/>
            <a:ext cx="2743200" cy="365125"/>
          </a:xfrm>
          <a:prstGeom prst="rect">
            <a:avLst/>
          </a:prstGeom>
        </p:spPr>
        <p:txBody>
          <a:bodyPr/>
          <a:lstStyle/>
          <a:p>
            <a:fld id="{73C7442F-49A3-4370-A495-B4F399A5AC40}" type="slidenum">
              <a:rPr lang="en-US" smtClean="0"/>
              <a:t>‹#›</a:t>
            </a:fld>
            <a:endParaRPr lang="en-US"/>
          </a:p>
        </p:txBody>
      </p:sp>
    </p:spTree>
    <p:extLst>
      <p:ext uri="{BB962C8B-B14F-4D97-AF65-F5344CB8AC3E}">
        <p14:creationId xmlns:p14="http://schemas.microsoft.com/office/powerpoint/2010/main" val="33733053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A149D8-4A70-41D9-AFC0-7E23B901CCB5}"/>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88618212-E8FF-4FD4-8FB3-883F299A75AC}"/>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35AFE8F4-1019-42B5-A6B3-612BBE3D3AB2}"/>
              </a:ext>
            </a:extLst>
          </p:cNvPr>
          <p:cNvSpPr>
            <a:spLocks noGrp="1"/>
          </p:cNvSpPr>
          <p:nvPr>
            <p:ph type="dt" sz="half" idx="10"/>
          </p:nvPr>
        </p:nvSpPr>
        <p:spPr>
          <a:xfrm>
            <a:off x="838200" y="6356351"/>
            <a:ext cx="2743200" cy="365125"/>
          </a:xfrm>
          <a:prstGeom prst="rect">
            <a:avLst/>
          </a:prstGeom>
        </p:spPr>
        <p:txBody>
          <a:bodyPr/>
          <a:lstStyle/>
          <a:p>
            <a:fld id="{4F586887-ACC7-478C-B2C3-CF2D8BFAD57F}" type="datetimeFigureOut">
              <a:rPr lang="zh-CN" altLang="en-US" smtClean="0"/>
              <a:t>2024/8/21</a:t>
            </a:fld>
            <a:endParaRPr lang="zh-CN" altLang="en-US"/>
          </a:p>
        </p:txBody>
      </p:sp>
      <p:sp>
        <p:nvSpPr>
          <p:cNvPr id="5" name="页脚占位符 4">
            <a:extLst>
              <a:ext uri="{FF2B5EF4-FFF2-40B4-BE49-F238E27FC236}">
                <a16:creationId xmlns:a16="http://schemas.microsoft.com/office/drawing/2014/main" id="{7A235BCB-8D1F-4843-9FAA-2115EFEF06A9}"/>
              </a:ext>
            </a:extLst>
          </p:cNvPr>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A617B696-F410-4BA7-83D8-D542A6E01576}"/>
              </a:ext>
            </a:extLst>
          </p:cNvPr>
          <p:cNvSpPr>
            <a:spLocks noGrp="1"/>
          </p:cNvSpPr>
          <p:nvPr>
            <p:ph type="sldNum" sz="quarter" idx="12"/>
          </p:nvPr>
        </p:nvSpPr>
        <p:spPr>
          <a:xfrm>
            <a:off x="8610600" y="6356351"/>
            <a:ext cx="2743200" cy="365125"/>
          </a:xfrm>
          <a:prstGeom prst="rect">
            <a:avLst/>
          </a:prstGeom>
        </p:spPr>
        <p:txBody>
          <a:bodyPr/>
          <a:lstStyle/>
          <a:p>
            <a:fld id="{5568C8F7-2663-468A-93CF-161801EAED50}" type="slidenum">
              <a:rPr lang="zh-CN" altLang="en-US" smtClean="0"/>
              <a:t>‹#›</a:t>
            </a:fld>
            <a:endParaRPr lang="zh-CN" altLang="en-US"/>
          </a:p>
        </p:txBody>
      </p:sp>
    </p:spTree>
    <p:extLst>
      <p:ext uri="{BB962C8B-B14F-4D97-AF65-F5344CB8AC3E}">
        <p14:creationId xmlns:p14="http://schemas.microsoft.com/office/powerpoint/2010/main" val="8360149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47710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节标题">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62543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两栏内容">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C65CC6C4-D67F-4641-8AAA-187D018E506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99129" y="-76152"/>
            <a:ext cx="1507435" cy="1507435"/>
          </a:xfrm>
          <a:prstGeom prst="rect">
            <a:avLst/>
          </a:prstGeom>
        </p:spPr>
      </p:pic>
    </p:spTree>
    <p:extLst>
      <p:ext uri="{BB962C8B-B14F-4D97-AF65-F5344CB8AC3E}">
        <p14:creationId xmlns:p14="http://schemas.microsoft.com/office/powerpoint/2010/main" val="8505365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994DF9B-4DDC-4A9D-AE46-83E81E0C322D}"/>
              </a:ext>
            </a:extLst>
          </p:cNvPr>
          <p:cNvSpPr>
            <a:spLocks noGrp="1"/>
          </p:cNvSpPr>
          <p:nvPr>
            <p:ph type="title"/>
          </p:nvPr>
        </p:nvSpPr>
        <p:spPr>
          <a:xfrm>
            <a:off x="839788" y="365126"/>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8F21DAE1-3130-4567-9959-1110033E4179}"/>
              </a:ext>
            </a:extLst>
          </p:cNvPr>
          <p:cNvSpPr>
            <a:spLocks noGrp="1"/>
          </p:cNvSpPr>
          <p:nvPr>
            <p:ph type="body" idx="1"/>
          </p:nvPr>
        </p:nvSpPr>
        <p:spPr>
          <a:xfrm>
            <a:off x="839789" y="1681163"/>
            <a:ext cx="5157787" cy="823912"/>
          </a:xfrm>
          <a:prstGeom prst="rect">
            <a:avLst/>
          </a:prstGeom>
        </p:spPr>
        <p:txBody>
          <a:bodyPr anchor="b"/>
          <a:lstStyle>
            <a:lvl1pPr marL="0" indent="0">
              <a:buNone/>
              <a:defRPr sz="2400" b="1"/>
            </a:lvl1pPr>
            <a:lvl2pPr marL="457223" indent="0">
              <a:buNone/>
              <a:defRPr sz="2000" b="1"/>
            </a:lvl2pPr>
            <a:lvl3pPr marL="914446" indent="0">
              <a:buNone/>
              <a:defRPr sz="1800" b="1"/>
            </a:lvl3pPr>
            <a:lvl4pPr marL="1371669" indent="0">
              <a:buNone/>
              <a:defRPr sz="1600" b="1"/>
            </a:lvl4pPr>
            <a:lvl5pPr marL="1828891" indent="0">
              <a:buNone/>
              <a:defRPr sz="1600" b="1"/>
            </a:lvl5pPr>
            <a:lvl6pPr marL="2286114" indent="0">
              <a:buNone/>
              <a:defRPr sz="1600" b="1"/>
            </a:lvl6pPr>
            <a:lvl7pPr marL="2743337" indent="0">
              <a:buNone/>
              <a:defRPr sz="1600" b="1"/>
            </a:lvl7pPr>
            <a:lvl8pPr marL="3200560" indent="0">
              <a:buNone/>
              <a:defRPr sz="1600" b="1"/>
            </a:lvl8pPr>
            <a:lvl9pPr marL="3657783"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DE645D6D-66F1-4517-B5B0-716AAC882D64}"/>
              </a:ext>
            </a:extLst>
          </p:cNvPr>
          <p:cNvSpPr>
            <a:spLocks noGrp="1"/>
          </p:cNvSpPr>
          <p:nvPr>
            <p:ph sz="half" idx="2"/>
          </p:nvPr>
        </p:nvSpPr>
        <p:spPr>
          <a:xfrm>
            <a:off x="839789" y="2505075"/>
            <a:ext cx="5157787"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E046DA66-9A31-4633-AD4A-8904BEA8620F}"/>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23" indent="0">
              <a:buNone/>
              <a:defRPr sz="2000" b="1"/>
            </a:lvl2pPr>
            <a:lvl3pPr marL="914446" indent="0">
              <a:buNone/>
              <a:defRPr sz="1800" b="1"/>
            </a:lvl3pPr>
            <a:lvl4pPr marL="1371669" indent="0">
              <a:buNone/>
              <a:defRPr sz="1600" b="1"/>
            </a:lvl4pPr>
            <a:lvl5pPr marL="1828891" indent="0">
              <a:buNone/>
              <a:defRPr sz="1600" b="1"/>
            </a:lvl5pPr>
            <a:lvl6pPr marL="2286114" indent="0">
              <a:buNone/>
              <a:defRPr sz="1600" b="1"/>
            </a:lvl6pPr>
            <a:lvl7pPr marL="2743337" indent="0">
              <a:buNone/>
              <a:defRPr sz="1600" b="1"/>
            </a:lvl7pPr>
            <a:lvl8pPr marL="3200560" indent="0">
              <a:buNone/>
              <a:defRPr sz="1600" b="1"/>
            </a:lvl8pPr>
            <a:lvl9pPr marL="3657783"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71A0D373-F544-4F83-85E8-E2C833CCA189}"/>
              </a:ext>
            </a:extLst>
          </p:cNvPr>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3C8F470D-5125-4233-87D4-D01D0D2D015F}"/>
              </a:ext>
            </a:extLst>
          </p:cNvPr>
          <p:cNvSpPr>
            <a:spLocks noGrp="1"/>
          </p:cNvSpPr>
          <p:nvPr>
            <p:ph type="dt" sz="half" idx="10"/>
          </p:nvPr>
        </p:nvSpPr>
        <p:spPr>
          <a:xfrm>
            <a:off x="838200" y="6356351"/>
            <a:ext cx="2743200" cy="365125"/>
          </a:xfrm>
          <a:prstGeom prst="rect">
            <a:avLst/>
          </a:prstGeom>
        </p:spPr>
        <p:txBody>
          <a:bodyPr/>
          <a:lstStyle/>
          <a:p>
            <a:fld id="{4F586887-ACC7-478C-B2C3-CF2D8BFAD57F}" type="datetimeFigureOut">
              <a:rPr lang="zh-CN" altLang="en-US" smtClean="0"/>
              <a:t>2024/8/21</a:t>
            </a:fld>
            <a:endParaRPr lang="zh-CN" altLang="en-US"/>
          </a:p>
        </p:txBody>
      </p:sp>
      <p:sp>
        <p:nvSpPr>
          <p:cNvPr id="8" name="页脚占位符 7">
            <a:extLst>
              <a:ext uri="{FF2B5EF4-FFF2-40B4-BE49-F238E27FC236}">
                <a16:creationId xmlns:a16="http://schemas.microsoft.com/office/drawing/2014/main" id="{14E19AC3-6FBB-4C3D-9D53-67509A057B10}"/>
              </a:ext>
            </a:extLst>
          </p:cNvPr>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61469FF4-7B35-435E-85AB-96DE8935ED63}"/>
              </a:ext>
            </a:extLst>
          </p:cNvPr>
          <p:cNvSpPr>
            <a:spLocks noGrp="1"/>
          </p:cNvSpPr>
          <p:nvPr>
            <p:ph type="sldNum" sz="quarter" idx="12"/>
          </p:nvPr>
        </p:nvSpPr>
        <p:spPr>
          <a:xfrm>
            <a:off x="8610600" y="6356351"/>
            <a:ext cx="2743200" cy="365125"/>
          </a:xfrm>
          <a:prstGeom prst="rect">
            <a:avLst/>
          </a:prstGeom>
        </p:spPr>
        <p:txBody>
          <a:bodyPr/>
          <a:lstStyle/>
          <a:p>
            <a:fld id="{5568C8F7-2663-468A-93CF-161801EAED50}" type="slidenum">
              <a:rPr lang="zh-CN" altLang="en-US" smtClean="0"/>
              <a:t>‹#›</a:t>
            </a:fld>
            <a:endParaRPr lang="zh-CN" altLang="en-US"/>
          </a:p>
        </p:txBody>
      </p:sp>
    </p:spTree>
    <p:extLst>
      <p:ext uri="{BB962C8B-B14F-4D97-AF65-F5344CB8AC3E}">
        <p14:creationId xmlns:p14="http://schemas.microsoft.com/office/powerpoint/2010/main" val="32681363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C212CF2-943F-425E-8C14-B4D4DB2053C3}"/>
              </a:ext>
            </a:extLst>
          </p:cNvPr>
          <p:cNvSpPr>
            <a:spLocks noGrp="1"/>
          </p:cNvSpPr>
          <p:nvPr>
            <p:ph type="title"/>
          </p:nvPr>
        </p:nvSpPr>
        <p:spPr>
          <a:xfrm>
            <a:off x="838200" y="365126"/>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3346B948-3475-45E3-B37E-78D4542F0BED}"/>
              </a:ext>
            </a:extLst>
          </p:cNvPr>
          <p:cNvSpPr>
            <a:spLocks noGrp="1"/>
          </p:cNvSpPr>
          <p:nvPr>
            <p:ph type="dt" sz="half" idx="10"/>
          </p:nvPr>
        </p:nvSpPr>
        <p:spPr>
          <a:xfrm>
            <a:off x="838200" y="6356351"/>
            <a:ext cx="2743200" cy="365125"/>
          </a:xfrm>
          <a:prstGeom prst="rect">
            <a:avLst/>
          </a:prstGeom>
        </p:spPr>
        <p:txBody>
          <a:bodyPr/>
          <a:lstStyle/>
          <a:p>
            <a:fld id="{4F586887-ACC7-478C-B2C3-CF2D8BFAD57F}" type="datetimeFigureOut">
              <a:rPr lang="zh-CN" altLang="en-US" smtClean="0"/>
              <a:t>2024/8/21</a:t>
            </a:fld>
            <a:endParaRPr lang="zh-CN" altLang="en-US"/>
          </a:p>
        </p:txBody>
      </p:sp>
      <p:sp>
        <p:nvSpPr>
          <p:cNvPr id="4" name="页脚占位符 3">
            <a:extLst>
              <a:ext uri="{FF2B5EF4-FFF2-40B4-BE49-F238E27FC236}">
                <a16:creationId xmlns:a16="http://schemas.microsoft.com/office/drawing/2014/main" id="{EE7523CA-97BA-4624-9AB4-103E7971957F}"/>
              </a:ext>
            </a:extLst>
          </p:cNvPr>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B3C18601-B69F-4E7B-8C0C-CDC6C19977F4}"/>
              </a:ext>
            </a:extLst>
          </p:cNvPr>
          <p:cNvSpPr>
            <a:spLocks noGrp="1"/>
          </p:cNvSpPr>
          <p:nvPr>
            <p:ph type="sldNum" sz="quarter" idx="12"/>
          </p:nvPr>
        </p:nvSpPr>
        <p:spPr>
          <a:xfrm>
            <a:off x="8610600" y="6356351"/>
            <a:ext cx="2743200" cy="365125"/>
          </a:xfrm>
          <a:prstGeom prst="rect">
            <a:avLst/>
          </a:prstGeom>
        </p:spPr>
        <p:txBody>
          <a:bodyPr/>
          <a:lstStyle/>
          <a:p>
            <a:fld id="{5568C8F7-2663-468A-93CF-161801EAED50}" type="slidenum">
              <a:rPr lang="zh-CN" altLang="en-US" smtClean="0"/>
              <a:t>‹#›</a:t>
            </a:fld>
            <a:endParaRPr lang="zh-CN" altLang="en-US"/>
          </a:p>
        </p:txBody>
      </p:sp>
    </p:spTree>
    <p:extLst>
      <p:ext uri="{BB962C8B-B14F-4D97-AF65-F5344CB8AC3E}">
        <p14:creationId xmlns:p14="http://schemas.microsoft.com/office/powerpoint/2010/main" val="15278002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887EAC2-5D80-4E77-8BCB-57453E02F861}"/>
              </a:ext>
            </a:extLst>
          </p:cNvPr>
          <p:cNvSpPr>
            <a:spLocks noGrp="1"/>
          </p:cNvSpPr>
          <p:nvPr>
            <p:ph type="dt" sz="half" idx="10"/>
          </p:nvPr>
        </p:nvSpPr>
        <p:spPr>
          <a:xfrm>
            <a:off x="838200" y="6356351"/>
            <a:ext cx="2743200" cy="365125"/>
          </a:xfrm>
          <a:prstGeom prst="rect">
            <a:avLst/>
          </a:prstGeom>
        </p:spPr>
        <p:txBody>
          <a:bodyPr/>
          <a:lstStyle/>
          <a:p>
            <a:fld id="{4F586887-ACC7-478C-B2C3-CF2D8BFAD57F}" type="datetimeFigureOut">
              <a:rPr lang="zh-CN" altLang="en-US" smtClean="0"/>
              <a:t>2024/8/21</a:t>
            </a:fld>
            <a:endParaRPr lang="zh-CN" altLang="en-US"/>
          </a:p>
        </p:txBody>
      </p:sp>
      <p:sp>
        <p:nvSpPr>
          <p:cNvPr id="3" name="页脚占位符 2">
            <a:extLst>
              <a:ext uri="{FF2B5EF4-FFF2-40B4-BE49-F238E27FC236}">
                <a16:creationId xmlns:a16="http://schemas.microsoft.com/office/drawing/2014/main" id="{B1E4476F-7930-46FC-823F-70198CFEEDB1}"/>
              </a:ext>
            </a:extLst>
          </p:cNvPr>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EAA43651-7693-42D0-A475-A61039B817CC}"/>
              </a:ext>
            </a:extLst>
          </p:cNvPr>
          <p:cNvSpPr>
            <a:spLocks noGrp="1"/>
          </p:cNvSpPr>
          <p:nvPr>
            <p:ph type="sldNum" sz="quarter" idx="12"/>
          </p:nvPr>
        </p:nvSpPr>
        <p:spPr>
          <a:xfrm>
            <a:off x="8610600" y="6356351"/>
            <a:ext cx="2743200" cy="365125"/>
          </a:xfrm>
          <a:prstGeom prst="rect">
            <a:avLst/>
          </a:prstGeom>
        </p:spPr>
        <p:txBody>
          <a:bodyPr/>
          <a:lstStyle/>
          <a:p>
            <a:fld id="{5568C8F7-2663-468A-93CF-161801EAED50}" type="slidenum">
              <a:rPr lang="zh-CN" altLang="en-US" smtClean="0"/>
              <a:t>‹#›</a:t>
            </a:fld>
            <a:endParaRPr lang="zh-CN" altLang="en-US"/>
          </a:p>
        </p:txBody>
      </p:sp>
      <p:pic>
        <p:nvPicPr>
          <p:cNvPr id="6" name="图片 5">
            <a:extLst>
              <a:ext uri="{FF2B5EF4-FFF2-40B4-BE49-F238E27FC236}">
                <a16:creationId xmlns:a16="http://schemas.microsoft.com/office/drawing/2014/main" id="{E10A1A1B-4109-4FBD-8466-AD8C311BB30A}"/>
              </a:ext>
            </a:extLst>
          </p:cNvPr>
          <p:cNvPicPr>
            <a:picLocks noChangeAspect="1"/>
          </p:cNvPicPr>
          <p:nvPr userDrawn="1"/>
        </p:nvPicPr>
        <p:blipFill>
          <a:blip r:embed="rId2">
            <a:extLst>
              <a:ext uri="{BEBA8EAE-BF5A-486C-A8C5-ECC9F3942E4B}">
                <a14:imgProps xmlns:a14="http://schemas.microsoft.com/office/drawing/2010/main">
                  <a14:imgLayer r:embed="rId3">
                    <a14:imgEffect>
                      <a14:artisticBlur radius="5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5686AF2C-FA76-4431-A98D-039591FB4998}"/>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53916" y="302746"/>
            <a:ext cx="1423425" cy="719544"/>
          </a:xfrm>
          <a:prstGeom prst="rect">
            <a:avLst/>
          </a:prstGeom>
        </p:spPr>
      </p:pic>
    </p:spTree>
    <p:extLst>
      <p:ext uri="{BB962C8B-B14F-4D97-AF65-F5344CB8AC3E}">
        <p14:creationId xmlns:p14="http://schemas.microsoft.com/office/powerpoint/2010/main" val="35633666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0E6CB70-C6B4-4C9D-8DC2-760BA5D234D0}"/>
              </a:ext>
            </a:extLst>
          </p:cNvPr>
          <p:cNvSpPr>
            <a:spLocks noGrp="1"/>
          </p:cNvSpPr>
          <p:nvPr>
            <p:ph type="title"/>
          </p:nvPr>
        </p:nvSpPr>
        <p:spPr>
          <a:xfrm>
            <a:off x="839789"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AF443CBD-EEAF-44D7-B930-E3573278EF36}"/>
              </a:ext>
            </a:extLst>
          </p:cNvPr>
          <p:cNvSpPr>
            <a:spLocks noGrp="1"/>
          </p:cNvSpPr>
          <p:nvPr>
            <p:ph idx="1"/>
          </p:nvPr>
        </p:nvSpPr>
        <p:spPr>
          <a:xfrm>
            <a:off x="5183188" y="987426"/>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A8DD62AE-F125-406D-9BD0-93DBF06314F9}"/>
              </a:ext>
            </a:extLst>
          </p:cNvPr>
          <p:cNvSpPr>
            <a:spLocks noGrp="1"/>
          </p:cNvSpPr>
          <p:nvPr>
            <p:ph type="body" sz="half" idx="2"/>
          </p:nvPr>
        </p:nvSpPr>
        <p:spPr>
          <a:xfrm>
            <a:off x="839789" y="2057400"/>
            <a:ext cx="3932237" cy="3811588"/>
          </a:xfrm>
          <a:prstGeom prst="rect">
            <a:avLst/>
          </a:prstGeom>
        </p:spPr>
        <p:txBody>
          <a:bodyPr/>
          <a:lstStyle>
            <a:lvl1pPr marL="0" indent="0">
              <a:buNone/>
              <a:defRPr sz="1600"/>
            </a:lvl1pPr>
            <a:lvl2pPr marL="457223" indent="0">
              <a:buNone/>
              <a:defRPr sz="1400"/>
            </a:lvl2pPr>
            <a:lvl3pPr marL="914446" indent="0">
              <a:buNone/>
              <a:defRPr sz="1200"/>
            </a:lvl3pPr>
            <a:lvl4pPr marL="1371669" indent="0">
              <a:buNone/>
              <a:defRPr sz="1000"/>
            </a:lvl4pPr>
            <a:lvl5pPr marL="1828891" indent="0">
              <a:buNone/>
              <a:defRPr sz="1000"/>
            </a:lvl5pPr>
            <a:lvl6pPr marL="2286114" indent="0">
              <a:buNone/>
              <a:defRPr sz="1000"/>
            </a:lvl6pPr>
            <a:lvl7pPr marL="2743337" indent="0">
              <a:buNone/>
              <a:defRPr sz="1000"/>
            </a:lvl7pPr>
            <a:lvl8pPr marL="3200560" indent="0">
              <a:buNone/>
              <a:defRPr sz="1000"/>
            </a:lvl8pPr>
            <a:lvl9pPr marL="3657783"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B47BDD9C-730C-49F2-B16B-BCC609F053C0}"/>
              </a:ext>
            </a:extLst>
          </p:cNvPr>
          <p:cNvSpPr>
            <a:spLocks noGrp="1"/>
          </p:cNvSpPr>
          <p:nvPr>
            <p:ph type="dt" sz="half" idx="10"/>
          </p:nvPr>
        </p:nvSpPr>
        <p:spPr>
          <a:xfrm>
            <a:off x="838200" y="6356351"/>
            <a:ext cx="2743200" cy="365125"/>
          </a:xfrm>
          <a:prstGeom prst="rect">
            <a:avLst/>
          </a:prstGeom>
        </p:spPr>
        <p:txBody>
          <a:bodyPr/>
          <a:lstStyle/>
          <a:p>
            <a:fld id="{4F586887-ACC7-478C-B2C3-CF2D8BFAD57F}" type="datetimeFigureOut">
              <a:rPr lang="zh-CN" altLang="en-US" smtClean="0"/>
              <a:t>2024/8/21</a:t>
            </a:fld>
            <a:endParaRPr lang="zh-CN" altLang="en-US"/>
          </a:p>
        </p:txBody>
      </p:sp>
      <p:sp>
        <p:nvSpPr>
          <p:cNvPr id="6" name="页脚占位符 5">
            <a:extLst>
              <a:ext uri="{FF2B5EF4-FFF2-40B4-BE49-F238E27FC236}">
                <a16:creationId xmlns:a16="http://schemas.microsoft.com/office/drawing/2014/main" id="{C5D68263-D753-4897-990E-A96046AED44D}"/>
              </a:ext>
            </a:extLst>
          </p:cNvPr>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B9A1FC13-685E-4773-990D-7617FA0F5225}"/>
              </a:ext>
            </a:extLst>
          </p:cNvPr>
          <p:cNvSpPr>
            <a:spLocks noGrp="1"/>
          </p:cNvSpPr>
          <p:nvPr>
            <p:ph type="sldNum" sz="quarter" idx="12"/>
          </p:nvPr>
        </p:nvSpPr>
        <p:spPr>
          <a:xfrm>
            <a:off x="8610600" y="6356351"/>
            <a:ext cx="2743200" cy="365125"/>
          </a:xfrm>
          <a:prstGeom prst="rect">
            <a:avLst/>
          </a:prstGeom>
        </p:spPr>
        <p:txBody>
          <a:bodyPr/>
          <a:lstStyle/>
          <a:p>
            <a:fld id="{5568C8F7-2663-468A-93CF-161801EAED50}" type="slidenum">
              <a:rPr lang="zh-CN" altLang="en-US" smtClean="0"/>
              <a:t>‹#›</a:t>
            </a:fld>
            <a:endParaRPr lang="zh-CN" altLang="en-US"/>
          </a:p>
        </p:txBody>
      </p:sp>
    </p:spTree>
    <p:extLst>
      <p:ext uri="{BB962C8B-B14F-4D97-AF65-F5344CB8AC3E}">
        <p14:creationId xmlns:p14="http://schemas.microsoft.com/office/powerpoint/2010/main" val="25962257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713295-FECD-46A0-ADB3-BABA89A9646A}"/>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3A8A001C-0DE8-4FF8-BB87-225BA10F0CC7}"/>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F668C82-89B4-4D8A-A024-DD35B9937722}"/>
              </a:ext>
            </a:extLst>
          </p:cNvPr>
          <p:cNvSpPr>
            <a:spLocks noGrp="1"/>
          </p:cNvSpPr>
          <p:nvPr>
            <p:ph type="dt" sz="half" idx="10"/>
          </p:nvPr>
        </p:nvSpPr>
        <p:spPr>
          <a:xfrm>
            <a:off x="838200" y="6356350"/>
            <a:ext cx="2743200" cy="365125"/>
          </a:xfrm>
          <a:prstGeom prst="rect">
            <a:avLst/>
          </a:prstGeom>
        </p:spPr>
        <p:txBody>
          <a:bodyPr/>
          <a:lstStyle/>
          <a:p>
            <a:fld id="{C04AD8A0-B648-43B8-91C5-2186E57EBB46}" type="datetimeFigureOut">
              <a:rPr lang="en-US" smtClean="0"/>
              <a:t>8/21/2024</a:t>
            </a:fld>
            <a:endParaRPr lang="en-US"/>
          </a:p>
        </p:txBody>
      </p:sp>
      <p:sp>
        <p:nvSpPr>
          <p:cNvPr id="5" name="Footer Placeholder 4">
            <a:extLst>
              <a:ext uri="{FF2B5EF4-FFF2-40B4-BE49-F238E27FC236}">
                <a16:creationId xmlns:a16="http://schemas.microsoft.com/office/drawing/2014/main" id="{98BB2FE6-7089-4B2A-BC2F-49328B7E242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B43A957-0596-40FF-BB73-2157F1ADEC6C}"/>
              </a:ext>
            </a:extLst>
          </p:cNvPr>
          <p:cNvSpPr>
            <a:spLocks noGrp="1"/>
          </p:cNvSpPr>
          <p:nvPr>
            <p:ph type="sldNum" sz="quarter" idx="12"/>
          </p:nvPr>
        </p:nvSpPr>
        <p:spPr>
          <a:xfrm>
            <a:off x="8610600" y="6356350"/>
            <a:ext cx="2743200" cy="365125"/>
          </a:xfrm>
          <a:prstGeom prst="rect">
            <a:avLst/>
          </a:prstGeom>
        </p:spPr>
        <p:txBody>
          <a:bodyPr/>
          <a:lstStyle/>
          <a:p>
            <a:fld id="{73C7442F-49A3-4370-A495-B4F399A5AC40}" type="slidenum">
              <a:rPr lang="en-US" smtClean="0"/>
              <a:t>‹#›</a:t>
            </a:fld>
            <a:endParaRPr lang="en-US"/>
          </a:p>
        </p:txBody>
      </p:sp>
    </p:spTree>
    <p:extLst>
      <p:ext uri="{BB962C8B-B14F-4D97-AF65-F5344CB8AC3E}">
        <p14:creationId xmlns:p14="http://schemas.microsoft.com/office/powerpoint/2010/main" val="319460369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B9A1BD9-D675-4A79-887A-A9AD1DBA4A61}"/>
              </a:ext>
            </a:extLst>
          </p:cNvPr>
          <p:cNvSpPr>
            <a:spLocks noGrp="1"/>
          </p:cNvSpPr>
          <p:nvPr>
            <p:ph type="title"/>
          </p:nvPr>
        </p:nvSpPr>
        <p:spPr>
          <a:xfrm>
            <a:off x="839789"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F6178CA-313A-40CF-B776-01F3119D74C7}"/>
              </a:ext>
            </a:extLst>
          </p:cNvPr>
          <p:cNvSpPr>
            <a:spLocks noGrp="1"/>
          </p:cNvSpPr>
          <p:nvPr>
            <p:ph type="pic" idx="1"/>
          </p:nvPr>
        </p:nvSpPr>
        <p:spPr>
          <a:xfrm>
            <a:off x="5183188" y="987426"/>
            <a:ext cx="6172200" cy="4873625"/>
          </a:xfrm>
          <a:prstGeom prst="rect">
            <a:avLst/>
          </a:prstGeom>
        </p:spPr>
        <p:txBody>
          <a:bodyPr/>
          <a:lstStyle>
            <a:lvl1pPr marL="0" indent="0">
              <a:buNone/>
              <a:defRPr sz="3200"/>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endParaRPr lang="zh-CN" altLang="en-US"/>
          </a:p>
        </p:txBody>
      </p:sp>
      <p:sp>
        <p:nvSpPr>
          <p:cNvPr id="4" name="文本占位符 3">
            <a:extLst>
              <a:ext uri="{FF2B5EF4-FFF2-40B4-BE49-F238E27FC236}">
                <a16:creationId xmlns:a16="http://schemas.microsoft.com/office/drawing/2014/main" id="{BB6E2773-5C73-4F4E-AA73-F66D28D2FBC0}"/>
              </a:ext>
            </a:extLst>
          </p:cNvPr>
          <p:cNvSpPr>
            <a:spLocks noGrp="1"/>
          </p:cNvSpPr>
          <p:nvPr>
            <p:ph type="body" sz="half" idx="2"/>
          </p:nvPr>
        </p:nvSpPr>
        <p:spPr>
          <a:xfrm>
            <a:off x="839789" y="2057400"/>
            <a:ext cx="3932237" cy="3811588"/>
          </a:xfrm>
          <a:prstGeom prst="rect">
            <a:avLst/>
          </a:prstGeom>
        </p:spPr>
        <p:txBody>
          <a:bodyPr/>
          <a:lstStyle>
            <a:lvl1pPr marL="0" indent="0">
              <a:buNone/>
              <a:defRPr sz="1600"/>
            </a:lvl1pPr>
            <a:lvl2pPr marL="457223" indent="0">
              <a:buNone/>
              <a:defRPr sz="1400"/>
            </a:lvl2pPr>
            <a:lvl3pPr marL="914446" indent="0">
              <a:buNone/>
              <a:defRPr sz="1200"/>
            </a:lvl3pPr>
            <a:lvl4pPr marL="1371669" indent="0">
              <a:buNone/>
              <a:defRPr sz="1000"/>
            </a:lvl4pPr>
            <a:lvl5pPr marL="1828891" indent="0">
              <a:buNone/>
              <a:defRPr sz="1000"/>
            </a:lvl5pPr>
            <a:lvl6pPr marL="2286114" indent="0">
              <a:buNone/>
              <a:defRPr sz="1000"/>
            </a:lvl6pPr>
            <a:lvl7pPr marL="2743337" indent="0">
              <a:buNone/>
              <a:defRPr sz="1000"/>
            </a:lvl7pPr>
            <a:lvl8pPr marL="3200560" indent="0">
              <a:buNone/>
              <a:defRPr sz="1000"/>
            </a:lvl8pPr>
            <a:lvl9pPr marL="3657783"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53CDA69B-A346-4098-97C9-EC40B0292A2D}"/>
              </a:ext>
            </a:extLst>
          </p:cNvPr>
          <p:cNvSpPr>
            <a:spLocks noGrp="1"/>
          </p:cNvSpPr>
          <p:nvPr>
            <p:ph type="dt" sz="half" idx="10"/>
          </p:nvPr>
        </p:nvSpPr>
        <p:spPr>
          <a:xfrm>
            <a:off x="838200" y="6356351"/>
            <a:ext cx="2743200" cy="365125"/>
          </a:xfrm>
          <a:prstGeom prst="rect">
            <a:avLst/>
          </a:prstGeom>
        </p:spPr>
        <p:txBody>
          <a:bodyPr/>
          <a:lstStyle/>
          <a:p>
            <a:fld id="{4F586887-ACC7-478C-B2C3-CF2D8BFAD57F}" type="datetimeFigureOut">
              <a:rPr lang="zh-CN" altLang="en-US" smtClean="0"/>
              <a:t>2024/8/21</a:t>
            </a:fld>
            <a:endParaRPr lang="zh-CN" altLang="en-US"/>
          </a:p>
        </p:txBody>
      </p:sp>
      <p:sp>
        <p:nvSpPr>
          <p:cNvPr id="6" name="页脚占位符 5">
            <a:extLst>
              <a:ext uri="{FF2B5EF4-FFF2-40B4-BE49-F238E27FC236}">
                <a16:creationId xmlns:a16="http://schemas.microsoft.com/office/drawing/2014/main" id="{4207FAB4-75BB-4E3B-A692-8D29E77F9A59}"/>
              </a:ext>
            </a:extLst>
          </p:cNvPr>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482D7049-1EA6-448B-A6F1-F23FB7CFB00D}"/>
              </a:ext>
            </a:extLst>
          </p:cNvPr>
          <p:cNvSpPr>
            <a:spLocks noGrp="1"/>
          </p:cNvSpPr>
          <p:nvPr>
            <p:ph type="sldNum" sz="quarter" idx="12"/>
          </p:nvPr>
        </p:nvSpPr>
        <p:spPr>
          <a:xfrm>
            <a:off x="8610600" y="6356351"/>
            <a:ext cx="2743200" cy="365125"/>
          </a:xfrm>
          <a:prstGeom prst="rect">
            <a:avLst/>
          </a:prstGeom>
        </p:spPr>
        <p:txBody>
          <a:bodyPr/>
          <a:lstStyle/>
          <a:p>
            <a:fld id="{5568C8F7-2663-468A-93CF-161801EAED50}" type="slidenum">
              <a:rPr lang="zh-CN" altLang="en-US" smtClean="0"/>
              <a:t>‹#›</a:t>
            </a:fld>
            <a:endParaRPr lang="zh-CN" altLang="en-US"/>
          </a:p>
        </p:txBody>
      </p:sp>
    </p:spTree>
    <p:extLst>
      <p:ext uri="{BB962C8B-B14F-4D97-AF65-F5344CB8AC3E}">
        <p14:creationId xmlns:p14="http://schemas.microsoft.com/office/powerpoint/2010/main" val="21871772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059BEB7-4804-41D2-8219-C0D3100ECFC4}"/>
              </a:ext>
            </a:extLst>
          </p:cNvPr>
          <p:cNvSpPr>
            <a:spLocks noGrp="1"/>
          </p:cNvSpPr>
          <p:nvPr>
            <p:ph type="title"/>
          </p:nvPr>
        </p:nvSpPr>
        <p:spPr>
          <a:xfrm>
            <a:off x="838200" y="365126"/>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BC38551A-FC9F-4833-ADCF-BC0E3DB5F84A}"/>
              </a:ext>
            </a:extLst>
          </p:cNvPr>
          <p:cNvSpPr>
            <a:spLocks noGrp="1"/>
          </p:cNvSpPr>
          <p:nvPr>
            <p:ph type="body" orient="vert" idx="1"/>
          </p:nvPr>
        </p:nvSpPr>
        <p:spPr>
          <a:xfrm>
            <a:off x="838200" y="1825626"/>
            <a:ext cx="10515600" cy="43513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288F1E0-6EF5-422B-9288-511856459AA4}"/>
              </a:ext>
            </a:extLst>
          </p:cNvPr>
          <p:cNvSpPr>
            <a:spLocks noGrp="1"/>
          </p:cNvSpPr>
          <p:nvPr>
            <p:ph type="dt" sz="half" idx="10"/>
          </p:nvPr>
        </p:nvSpPr>
        <p:spPr>
          <a:xfrm>
            <a:off x="838200" y="6356351"/>
            <a:ext cx="2743200" cy="365125"/>
          </a:xfrm>
          <a:prstGeom prst="rect">
            <a:avLst/>
          </a:prstGeom>
        </p:spPr>
        <p:txBody>
          <a:bodyPr/>
          <a:lstStyle/>
          <a:p>
            <a:fld id="{4F586887-ACC7-478C-B2C3-CF2D8BFAD57F}" type="datetimeFigureOut">
              <a:rPr lang="zh-CN" altLang="en-US" smtClean="0"/>
              <a:t>2024/8/21</a:t>
            </a:fld>
            <a:endParaRPr lang="zh-CN" altLang="en-US"/>
          </a:p>
        </p:txBody>
      </p:sp>
      <p:sp>
        <p:nvSpPr>
          <p:cNvPr id="5" name="页脚占位符 4">
            <a:extLst>
              <a:ext uri="{FF2B5EF4-FFF2-40B4-BE49-F238E27FC236}">
                <a16:creationId xmlns:a16="http://schemas.microsoft.com/office/drawing/2014/main" id="{78375309-7537-47FC-A314-7A4B8E937894}"/>
              </a:ext>
            </a:extLst>
          </p:cNvPr>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7D98D3A5-D67E-463E-BA27-3FA798CCD11F}"/>
              </a:ext>
            </a:extLst>
          </p:cNvPr>
          <p:cNvSpPr>
            <a:spLocks noGrp="1"/>
          </p:cNvSpPr>
          <p:nvPr>
            <p:ph type="sldNum" sz="quarter" idx="12"/>
          </p:nvPr>
        </p:nvSpPr>
        <p:spPr>
          <a:xfrm>
            <a:off x="8610600" y="6356351"/>
            <a:ext cx="2743200" cy="365125"/>
          </a:xfrm>
          <a:prstGeom prst="rect">
            <a:avLst/>
          </a:prstGeom>
        </p:spPr>
        <p:txBody>
          <a:bodyPr/>
          <a:lstStyle/>
          <a:p>
            <a:fld id="{5568C8F7-2663-468A-93CF-161801EAED50}" type="slidenum">
              <a:rPr lang="zh-CN" altLang="en-US" smtClean="0"/>
              <a:t>‹#›</a:t>
            </a:fld>
            <a:endParaRPr lang="zh-CN" altLang="en-US"/>
          </a:p>
        </p:txBody>
      </p:sp>
    </p:spTree>
    <p:extLst>
      <p:ext uri="{BB962C8B-B14F-4D97-AF65-F5344CB8AC3E}">
        <p14:creationId xmlns:p14="http://schemas.microsoft.com/office/powerpoint/2010/main" val="26547336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F9C2305C-2EC2-43B5-917E-5154DC23C770}"/>
              </a:ext>
            </a:extLst>
          </p:cNvPr>
          <p:cNvSpPr>
            <a:spLocks noGrp="1"/>
          </p:cNvSpPr>
          <p:nvPr>
            <p:ph type="title" orient="vert"/>
          </p:nvPr>
        </p:nvSpPr>
        <p:spPr>
          <a:xfrm>
            <a:off x="8724900" y="365126"/>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FDD0AD69-DC08-4FE7-8CD7-648111E36435}"/>
              </a:ext>
            </a:extLst>
          </p:cNvPr>
          <p:cNvSpPr>
            <a:spLocks noGrp="1"/>
          </p:cNvSpPr>
          <p:nvPr>
            <p:ph type="body" orient="vert" idx="1"/>
          </p:nvPr>
        </p:nvSpPr>
        <p:spPr>
          <a:xfrm>
            <a:off x="838200" y="365126"/>
            <a:ext cx="7734300" cy="58118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EA8B74BC-93C2-4207-BF2A-C09409280AF6}"/>
              </a:ext>
            </a:extLst>
          </p:cNvPr>
          <p:cNvSpPr>
            <a:spLocks noGrp="1"/>
          </p:cNvSpPr>
          <p:nvPr>
            <p:ph type="dt" sz="half" idx="10"/>
          </p:nvPr>
        </p:nvSpPr>
        <p:spPr>
          <a:xfrm>
            <a:off x="838200" y="6356351"/>
            <a:ext cx="2743200" cy="365125"/>
          </a:xfrm>
          <a:prstGeom prst="rect">
            <a:avLst/>
          </a:prstGeom>
        </p:spPr>
        <p:txBody>
          <a:bodyPr/>
          <a:lstStyle/>
          <a:p>
            <a:fld id="{4F586887-ACC7-478C-B2C3-CF2D8BFAD57F}" type="datetimeFigureOut">
              <a:rPr lang="zh-CN" altLang="en-US" smtClean="0"/>
              <a:t>2024/8/21</a:t>
            </a:fld>
            <a:endParaRPr lang="zh-CN" altLang="en-US"/>
          </a:p>
        </p:txBody>
      </p:sp>
      <p:sp>
        <p:nvSpPr>
          <p:cNvPr id="5" name="页脚占位符 4">
            <a:extLst>
              <a:ext uri="{FF2B5EF4-FFF2-40B4-BE49-F238E27FC236}">
                <a16:creationId xmlns:a16="http://schemas.microsoft.com/office/drawing/2014/main" id="{95ACC8E8-97FB-43B0-827B-EA16A5A3A91C}"/>
              </a:ext>
            </a:extLst>
          </p:cNvPr>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F7CA9E56-59A5-44BE-9935-48FDC4B081A1}"/>
              </a:ext>
            </a:extLst>
          </p:cNvPr>
          <p:cNvSpPr>
            <a:spLocks noGrp="1"/>
          </p:cNvSpPr>
          <p:nvPr>
            <p:ph type="sldNum" sz="quarter" idx="12"/>
          </p:nvPr>
        </p:nvSpPr>
        <p:spPr>
          <a:xfrm>
            <a:off x="8610600" y="6356351"/>
            <a:ext cx="2743200" cy="365125"/>
          </a:xfrm>
          <a:prstGeom prst="rect">
            <a:avLst/>
          </a:prstGeom>
        </p:spPr>
        <p:txBody>
          <a:bodyPr/>
          <a:lstStyle/>
          <a:p>
            <a:fld id="{5568C8F7-2663-468A-93CF-161801EAED50}" type="slidenum">
              <a:rPr lang="zh-CN" altLang="en-US" smtClean="0"/>
              <a:t>‹#›</a:t>
            </a:fld>
            <a:endParaRPr lang="zh-CN" altLang="en-US"/>
          </a:p>
        </p:txBody>
      </p:sp>
    </p:spTree>
    <p:extLst>
      <p:ext uri="{BB962C8B-B14F-4D97-AF65-F5344CB8AC3E}">
        <p14:creationId xmlns:p14="http://schemas.microsoft.com/office/powerpoint/2010/main" val="40118723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914034-FFD6-CF9D-86B6-CF56C9F2FE41}"/>
              </a:ext>
            </a:extLst>
          </p:cNvPr>
          <p:cNvSpPr>
            <a:spLocks noGrp="1"/>
          </p:cNvSpPr>
          <p:nvPr>
            <p:ph type="ctrTitle"/>
          </p:nvPr>
        </p:nvSpPr>
        <p:spPr>
          <a:xfrm>
            <a:off x="1524000" y="1121833"/>
            <a:ext cx="9144000" cy="2387600"/>
          </a:xfrm>
          <a:prstGeom prst="rect">
            <a:avLst/>
          </a:prstGeom>
        </p:spPr>
        <p:txBody>
          <a:bodyPr anchor="b"/>
          <a:lstStyle>
            <a:lvl1pPr algn="ctr">
              <a:defRPr sz="8000"/>
            </a:lvl1pPr>
          </a:lstStyle>
          <a:p>
            <a:r>
              <a:rPr lang="en-US"/>
              <a:t>Click to edit Master title style</a:t>
            </a:r>
          </a:p>
        </p:txBody>
      </p:sp>
      <p:sp>
        <p:nvSpPr>
          <p:cNvPr id="3" name="Subtitle 2">
            <a:extLst>
              <a:ext uri="{FF2B5EF4-FFF2-40B4-BE49-F238E27FC236}">
                <a16:creationId xmlns:a16="http://schemas.microsoft.com/office/drawing/2014/main" id="{76B33BC8-1B76-7D11-FCED-4CAE2BBBA1E3}"/>
              </a:ext>
            </a:extLst>
          </p:cNvPr>
          <p:cNvSpPr>
            <a:spLocks noGrp="1"/>
          </p:cNvSpPr>
          <p:nvPr>
            <p:ph type="subTitle" idx="1"/>
          </p:nvPr>
        </p:nvSpPr>
        <p:spPr>
          <a:xfrm>
            <a:off x="1524000" y="3602568"/>
            <a:ext cx="9144000" cy="1655233"/>
          </a:xfrm>
          <a:prstGeom prst="rect">
            <a:avLst/>
          </a:prstGeom>
        </p:spPr>
        <p:txBody>
          <a:bodyPr/>
          <a:lstStyle>
            <a:lvl1pPr marL="0" indent="0" algn="ctr">
              <a:buNone/>
              <a:defRPr sz="3200"/>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Click to edit Master subtitle style</a:t>
            </a:r>
          </a:p>
        </p:txBody>
      </p:sp>
      <p:sp>
        <p:nvSpPr>
          <p:cNvPr id="4" name="Date Placeholder 3">
            <a:extLst>
              <a:ext uri="{FF2B5EF4-FFF2-40B4-BE49-F238E27FC236}">
                <a16:creationId xmlns:a16="http://schemas.microsoft.com/office/drawing/2014/main" id="{9884A61B-CF61-1D9F-25F2-0FEB82D72701}"/>
              </a:ext>
            </a:extLst>
          </p:cNvPr>
          <p:cNvSpPr>
            <a:spLocks noGrp="1"/>
          </p:cNvSpPr>
          <p:nvPr>
            <p:ph type="dt" sz="half" idx="10"/>
          </p:nvPr>
        </p:nvSpPr>
        <p:spPr>
          <a:xfrm>
            <a:off x="838200" y="6356351"/>
            <a:ext cx="2743200" cy="366183"/>
          </a:xfrm>
          <a:prstGeom prst="rect">
            <a:avLst/>
          </a:prstGeom>
        </p:spPr>
        <p:txBody>
          <a:bodyPr/>
          <a:lstStyle/>
          <a:p>
            <a:fld id="{7AC9DBCB-BD11-4DF7-B1FE-7D48FE4D2AF1}" type="datetimeFigureOut">
              <a:rPr lang="en-US" smtClean="0"/>
              <a:t>8/21/2024</a:t>
            </a:fld>
            <a:endParaRPr lang="en-US"/>
          </a:p>
        </p:txBody>
      </p:sp>
      <p:sp>
        <p:nvSpPr>
          <p:cNvPr id="5" name="Footer Placeholder 4">
            <a:extLst>
              <a:ext uri="{FF2B5EF4-FFF2-40B4-BE49-F238E27FC236}">
                <a16:creationId xmlns:a16="http://schemas.microsoft.com/office/drawing/2014/main" id="{8BA40079-089C-4FD6-35A7-202B3C4A633F}"/>
              </a:ext>
            </a:extLst>
          </p:cNvPr>
          <p:cNvSpPr>
            <a:spLocks noGrp="1"/>
          </p:cNvSpPr>
          <p:nvPr>
            <p:ph type="ftr" sz="quarter" idx="11"/>
          </p:nvPr>
        </p:nvSpPr>
        <p:spPr>
          <a:xfrm>
            <a:off x="4038600" y="6356351"/>
            <a:ext cx="4114800" cy="366183"/>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4445070-765C-8A1E-9FBF-94557743D2CF}"/>
              </a:ext>
            </a:extLst>
          </p:cNvPr>
          <p:cNvSpPr>
            <a:spLocks noGrp="1"/>
          </p:cNvSpPr>
          <p:nvPr>
            <p:ph type="sldNum" sz="quarter" idx="12"/>
          </p:nvPr>
        </p:nvSpPr>
        <p:spPr>
          <a:xfrm>
            <a:off x="8610600" y="6356351"/>
            <a:ext cx="2743200" cy="366183"/>
          </a:xfrm>
          <a:prstGeom prst="rect">
            <a:avLst/>
          </a:prstGeom>
        </p:spPr>
        <p:txBody>
          <a:bodyPr/>
          <a:lstStyle/>
          <a:p>
            <a:fld id="{7F45C9CB-B02B-45D1-8F9A-1284776CD57A}" type="slidenum">
              <a:rPr lang="en-US" smtClean="0"/>
              <a:t>‹#›</a:t>
            </a:fld>
            <a:endParaRPr lang="en-US"/>
          </a:p>
        </p:txBody>
      </p:sp>
    </p:spTree>
    <p:extLst>
      <p:ext uri="{BB962C8B-B14F-4D97-AF65-F5344CB8AC3E}">
        <p14:creationId xmlns:p14="http://schemas.microsoft.com/office/powerpoint/2010/main" val="224979170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F589F9-DF8F-EF2C-A565-C0AC61D1DE63}"/>
              </a:ext>
            </a:extLst>
          </p:cNvPr>
          <p:cNvSpPr>
            <a:spLocks noGrp="1"/>
          </p:cNvSpPr>
          <p:nvPr>
            <p:ph type="title"/>
          </p:nvPr>
        </p:nvSpPr>
        <p:spPr>
          <a:xfrm>
            <a:off x="838200" y="366185"/>
            <a:ext cx="10515600" cy="132503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828556CC-D993-79A9-F229-BB8AA73BC250}"/>
              </a:ext>
            </a:extLst>
          </p:cNvPr>
          <p:cNvSpPr>
            <a:spLocks noGrp="1"/>
          </p:cNvSpPr>
          <p:nvPr>
            <p:ph idx="1"/>
          </p:nvPr>
        </p:nvSpPr>
        <p:spPr>
          <a:xfrm>
            <a:off x="838200" y="1826684"/>
            <a:ext cx="10515600" cy="434974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6916B58-9A93-725E-7FC7-3BF73C64CBA3}"/>
              </a:ext>
            </a:extLst>
          </p:cNvPr>
          <p:cNvSpPr>
            <a:spLocks noGrp="1"/>
          </p:cNvSpPr>
          <p:nvPr>
            <p:ph type="dt" sz="half" idx="10"/>
          </p:nvPr>
        </p:nvSpPr>
        <p:spPr>
          <a:xfrm>
            <a:off x="838200" y="6356351"/>
            <a:ext cx="2743200" cy="366183"/>
          </a:xfrm>
          <a:prstGeom prst="rect">
            <a:avLst/>
          </a:prstGeom>
        </p:spPr>
        <p:txBody>
          <a:bodyPr/>
          <a:lstStyle/>
          <a:p>
            <a:fld id="{7AC9DBCB-BD11-4DF7-B1FE-7D48FE4D2AF1}" type="datetimeFigureOut">
              <a:rPr lang="en-US" smtClean="0"/>
              <a:t>8/21/2024</a:t>
            </a:fld>
            <a:endParaRPr lang="en-US"/>
          </a:p>
        </p:txBody>
      </p:sp>
      <p:sp>
        <p:nvSpPr>
          <p:cNvPr id="5" name="Footer Placeholder 4">
            <a:extLst>
              <a:ext uri="{FF2B5EF4-FFF2-40B4-BE49-F238E27FC236}">
                <a16:creationId xmlns:a16="http://schemas.microsoft.com/office/drawing/2014/main" id="{490F74AE-2AE2-191F-D677-5810ABB88805}"/>
              </a:ext>
            </a:extLst>
          </p:cNvPr>
          <p:cNvSpPr>
            <a:spLocks noGrp="1"/>
          </p:cNvSpPr>
          <p:nvPr>
            <p:ph type="ftr" sz="quarter" idx="11"/>
          </p:nvPr>
        </p:nvSpPr>
        <p:spPr>
          <a:xfrm>
            <a:off x="4038600" y="6356351"/>
            <a:ext cx="4114800" cy="366183"/>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3D0BBF5D-8FD3-9812-9E02-E60DA6D14B84}"/>
              </a:ext>
            </a:extLst>
          </p:cNvPr>
          <p:cNvSpPr>
            <a:spLocks noGrp="1"/>
          </p:cNvSpPr>
          <p:nvPr>
            <p:ph type="sldNum" sz="quarter" idx="12"/>
          </p:nvPr>
        </p:nvSpPr>
        <p:spPr>
          <a:xfrm>
            <a:off x="8610600" y="6356351"/>
            <a:ext cx="2743200" cy="366183"/>
          </a:xfrm>
          <a:prstGeom prst="rect">
            <a:avLst/>
          </a:prstGeom>
        </p:spPr>
        <p:txBody>
          <a:bodyPr/>
          <a:lstStyle/>
          <a:p>
            <a:fld id="{7F45C9CB-B02B-45D1-8F9A-1284776CD57A}" type="slidenum">
              <a:rPr lang="en-US" smtClean="0"/>
              <a:t>‹#›</a:t>
            </a:fld>
            <a:endParaRPr lang="en-US"/>
          </a:p>
        </p:txBody>
      </p:sp>
    </p:spTree>
    <p:extLst>
      <p:ext uri="{BB962C8B-B14F-4D97-AF65-F5344CB8AC3E}">
        <p14:creationId xmlns:p14="http://schemas.microsoft.com/office/powerpoint/2010/main" val="245739267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265308-D9AB-EF4B-28B7-ED10FD7DEB7A}"/>
              </a:ext>
            </a:extLst>
          </p:cNvPr>
          <p:cNvSpPr>
            <a:spLocks noGrp="1"/>
          </p:cNvSpPr>
          <p:nvPr>
            <p:ph type="title"/>
          </p:nvPr>
        </p:nvSpPr>
        <p:spPr>
          <a:xfrm>
            <a:off x="831851" y="1710267"/>
            <a:ext cx="10515600" cy="2853267"/>
          </a:xfrm>
          <a:prstGeom prst="rect">
            <a:avLst/>
          </a:prstGeom>
        </p:spPr>
        <p:txBody>
          <a:bodyPr anchor="b"/>
          <a:lstStyle>
            <a:lvl1pPr>
              <a:defRPr sz="8000"/>
            </a:lvl1pPr>
          </a:lstStyle>
          <a:p>
            <a:r>
              <a:rPr lang="en-US"/>
              <a:t>Click to edit Master title style</a:t>
            </a:r>
          </a:p>
        </p:txBody>
      </p:sp>
      <p:sp>
        <p:nvSpPr>
          <p:cNvPr id="3" name="Text Placeholder 2">
            <a:extLst>
              <a:ext uri="{FF2B5EF4-FFF2-40B4-BE49-F238E27FC236}">
                <a16:creationId xmlns:a16="http://schemas.microsoft.com/office/drawing/2014/main" id="{85CF6C9B-A2E0-CCE2-EAE0-3FE1AD445BF3}"/>
              </a:ext>
            </a:extLst>
          </p:cNvPr>
          <p:cNvSpPr>
            <a:spLocks noGrp="1"/>
          </p:cNvSpPr>
          <p:nvPr>
            <p:ph type="body" idx="1"/>
          </p:nvPr>
        </p:nvSpPr>
        <p:spPr>
          <a:xfrm>
            <a:off x="831851" y="4588934"/>
            <a:ext cx="10515600" cy="1500717"/>
          </a:xfrm>
          <a:prstGeom prst="rect">
            <a:avLst/>
          </a:prstGeom>
        </p:spPr>
        <p:txBody>
          <a:bodyPr/>
          <a:lstStyle>
            <a:lvl1pPr marL="0" indent="0">
              <a:buNone/>
              <a:defRPr sz="3200">
                <a:solidFill>
                  <a:schemeClr val="tx1">
                    <a:tint val="75000"/>
                  </a:schemeClr>
                </a:solidFill>
              </a:defRPr>
            </a:lvl1pPr>
            <a:lvl2pPr marL="609585" indent="0">
              <a:buNone/>
              <a:defRPr sz="2667">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057E44D-51D5-FD14-A7AD-1D4ED34DE2EB}"/>
              </a:ext>
            </a:extLst>
          </p:cNvPr>
          <p:cNvSpPr>
            <a:spLocks noGrp="1"/>
          </p:cNvSpPr>
          <p:nvPr>
            <p:ph type="dt" sz="half" idx="10"/>
          </p:nvPr>
        </p:nvSpPr>
        <p:spPr>
          <a:xfrm>
            <a:off x="838200" y="6356351"/>
            <a:ext cx="2743200" cy="366183"/>
          </a:xfrm>
          <a:prstGeom prst="rect">
            <a:avLst/>
          </a:prstGeom>
        </p:spPr>
        <p:txBody>
          <a:bodyPr/>
          <a:lstStyle/>
          <a:p>
            <a:fld id="{7AC9DBCB-BD11-4DF7-B1FE-7D48FE4D2AF1}" type="datetimeFigureOut">
              <a:rPr lang="en-US" smtClean="0"/>
              <a:t>8/21/2024</a:t>
            </a:fld>
            <a:endParaRPr lang="en-US"/>
          </a:p>
        </p:txBody>
      </p:sp>
      <p:sp>
        <p:nvSpPr>
          <p:cNvPr id="5" name="Footer Placeholder 4">
            <a:extLst>
              <a:ext uri="{FF2B5EF4-FFF2-40B4-BE49-F238E27FC236}">
                <a16:creationId xmlns:a16="http://schemas.microsoft.com/office/drawing/2014/main" id="{420A7945-7E6D-718F-9CA0-48983D3AD1FE}"/>
              </a:ext>
            </a:extLst>
          </p:cNvPr>
          <p:cNvSpPr>
            <a:spLocks noGrp="1"/>
          </p:cNvSpPr>
          <p:nvPr>
            <p:ph type="ftr" sz="quarter" idx="11"/>
          </p:nvPr>
        </p:nvSpPr>
        <p:spPr>
          <a:xfrm>
            <a:off x="4038600" y="6356351"/>
            <a:ext cx="4114800" cy="366183"/>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7865538-71F6-374B-D1BE-C141E3EE1F55}"/>
              </a:ext>
            </a:extLst>
          </p:cNvPr>
          <p:cNvSpPr>
            <a:spLocks noGrp="1"/>
          </p:cNvSpPr>
          <p:nvPr>
            <p:ph type="sldNum" sz="quarter" idx="12"/>
          </p:nvPr>
        </p:nvSpPr>
        <p:spPr>
          <a:xfrm>
            <a:off x="8610600" y="6356351"/>
            <a:ext cx="2743200" cy="366183"/>
          </a:xfrm>
          <a:prstGeom prst="rect">
            <a:avLst/>
          </a:prstGeom>
        </p:spPr>
        <p:txBody>
          <a:bodyPr/>
          <a:lstStyle/>
          <a:p>
            <a:fld id="{7F45C9CB-B02B-45D1-8F9A-1284776CD57A}" type="slidenum">
              <a:rPr lang="en-US" smtClean="0"/>
              <a:t>‹#›</a:t>
            </a:fld>
            <a:endParaRPr lang="en-US"/>
          </a:p>
        </p:txBody>
      </p:sp>
    </p:spTree>
    <p:extLst>
      <p:ext uri="{BB962C8B-B14F-4D97-AF65-F5344CB8AC3E}">
        <p14:creationId xmlns:p14="http://schemas.microsoft.com/office/powerpoint/2010/main" val="343443178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195C26-B752-5A0B-1853-0A0B19FFA225}"/>
              </a:ext>
            </a:extLst>
          </p:cNvPr>
          <p:cNvSpPr>
            <a:spLocks noGrp="1"/>
          </p:cNvSpPr>
          <p:nvPr>
            <p:ph type="title"/>
          </p:nvPr>
        </p:nvSpPr>
        <p:spPr>
          <a:xfrm>
            <a:off x="838200" y="366185"/>
            <a:ext cx="10515600" cy="132503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EC29CB8C-DEE0-E552-FFCA-6AE46F707114}"/>
              </a:ext>
            </a:extLst>
          </p:cNvPr>
          <p:cNvSpPr>
            <a:spLocks noGrp="1"/>
          </p:cNvSpPr>
          <p:nvPr>
            <p:ph sz="half" idx="1"/>
          </p:nvPr>
        </p:nvSpPr>
        <p:spPr>
          <a:xfrm>
            <a:off x="838200" y="1826684"/>
            <a:ext cx="5156200" cy="434974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CFFC0C5-6517-4854-1B11-A077F35AB7E0}"/>
              </a:ext>
            </a:extLst>
          </p:cNvPr>
          <p:cNvSpPr>
            <a:spLocks noGrp="1"/>
          </p:cNvSpPr>
          <p:nvPr>
            <p:ph sz="half" idx="2"/>
          </p:nvPr>
        </p:nvSpPr>
        <p:spPr>
          <a:xfrm>
            <a:off x="6197600" y="1826684"/>
            <a:ext cx="5156200" cy="434974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139ACA4-DE78-D072-DD4F-18F335AA8892}"/>
              </a:ext>
            </a:extLst>
          </p:cNvPr>
          <p:cNvSpPr>
            <a:spLocks noGrp="1"/>
          </p:cNvSpPr>
          <p:nvPr>
            <p:ph type="dt" sz="half" idx="10"/>
          </p:nvPr>
        </p:nvSpPr>
        <p:spPr>
          <a:xfrm>
            <a:off x="838200" y="6356351"/>
            <a:ext cx="2743200" cy="366183"/>
          </a:xfrm>
          <a:prstGeom prst="rect">
            <a:avLst/>
          </a:prstGeom>
        </p:spPr>
        <p:txBody>
          <a:bodyPr/>
          <a:lstStyle/>
          <a:p>
            <a:fld id="{7AC9DBCB-BD11-4DF7-B1FE-7D48FE4D2AF1}" type="datetimeFigureOut">
              <a:rPr lang="en-US" smtClean="0"/>
              <a:t>8/21/2024</a:t>
            </a:fld>
            <a:endParaRPr lang="en-US"/>
          </a:p>
        </p:txBody>
      </p:sp>
      <p:sp>
        <p:nvSpPr>
          <p:cNvPr id="6" name="Footer Placeholder 5">
            <a:extLst>
              <a:ext uri="{FF2B5EF4-FFF2-40B4-BE49-F238E27FC236}">
                <a16:creationId xmlns:a16="http://schemas.microsoft.com/office/drawing/2014/main" id="{9D002895-E2B5-211D-E009-7BCBE3938A4F}"/>
              </a:ext>
            </a:extLst>
          </p:cNvPr>
          <p:cNvSpPr>
            <a:spLocks noGrp="1"/>
          </p:cNvSpPr>
          <p:nvPr>
            <p:ph type="ftr" sz="quarter" idx="11"/>
          </p:nvPr>
        </p:nvSpPr>
        <p:spPr>
          <a:xfrm>
            <a:off x="4038600" y="6356351"/>
            <a:ext cx="4114800" cy="366183"/>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E952CAE7-0379-8865-3B1C-FDB6405509FC}"/>
              </a:ext>
            </a:extLst>
          </p:cNvPr>
          <p:cNvSpPr>
            <a:spLocks noGrp="1"/>
          </p:cNvSpPr>
          <p:nvPr>
            <p:ph type="sldNum" sz="quarter" idx="12"/>
          </p:nvPr>
        </p:nvSpPr>
        <p:spPr>
          <a:xfrm>
            <a:off x="8610600" y="6356351"/>
            <a:ext cx="2743200" cy="366183"/>
          </a:xfrm>
          <a:prstGeom prst="rect">
            <a:avLst/>
          </a:prstGeom>
        </p:spPr>
        <p:txBody>
          <a:bodyPr/>
          <a:lstStyle/>
          <a:p>
            <a:fld id="{7F45C9CB-B02B-45D1-8F9A-1284776CD57A}" type="slidenum">
              <a:rPr lang="en-US" smtClean="0"/>
              <a:t>‹#›</a:t>
            </a:fld>
            <a:endParaRPr lang="en-US"/>
          </a:p>
        </p:txBody>
      </p:sp>
    </p:spTree>
    <p:extLst>
      <p:ext uri="{BB962C8B-B14F-4D97-AF65-F5344CB8AC3E}">
        <p14:creationId xmlns:p14="http://schemas.microsoft.com/office/powerpoint/2010/main" val="9593257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058BD-EC48-E641-C5F6-EFF279ECB9C3}"/>
              </a:ext>
            </a:extLst>
          </p:cNvPr>
          <p:cNvSpPr>
            <a:spLocks noGrp="1"/>
          </p:cNvSpPr>
          <p:nvPr>
            <p:ph type="title"/>
          </p:nvPr>
        </p:nvSpPr>
        <p:spPr>
          <a:xfrm>
            <a:off x="840317" y="366185"/>
            <a:ext cx="10515600" cy="132503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78C59A40-890A-7743-50CB-46D7336E02D4}"/>
              </a:ext>
            </a:extLst>
          </p:cNvPr>
          <p:cNvSpPr>
            <a:spLocks noGrp="1"/>
          </p:cNvSpPr>
          <p:nvPr>
            <p:ph type="body" idx="1"/>
          </p:nvPr>
        </p:nvSpPr>
        <p:spPr>
          <a:xfrm>
            <a:off x="840318" y="1680634"/>
            <a:ext cx="5158316" cy="825500"/>
          </a:xfrm>
          <a:prstGeom prst="rect">
            <a:avLst/>
          </a:prstGeo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4" name="Content Placeholder 3">
            <a:extLst>
              <a:ext uri="{FF2B5EF4-FFF2-40B4-BE49-F238E27FC236}">
                <a16:creationId xmlns:a16="http://schemas.microsoft.com/office/drawing/2014/main" id="{6D29906C-9D74-3AC7-A699-36D9BE5E4163}"/>
              </a:ext>
            </a:extLst>
          </p:cNvPr>
          <p:cNvSpPr>
            <a:spLocks noGrp="1"/>
          </p:cNvSpPr>
          <p:nvPr>
            <p:ph sz="half" idx="2"/>
          </p:nvPr>
        </p:nvSpPr>
        <p:spPr>
          <a:xfrm>
            <a:off x="840318" y="2506133"/>
            <a:ext cx="5158316" cy="36830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B1B526D-6FE1-0432-7A04-697632A448FB}"/>
              </a:ext>
            </a:extLst>
          </p:cNvPr>
          <p:cNvSpPr>
            <a:spLocks noGrp="1"/>
          </p:cNvSpPr>
          <p:nvPr>
            <p:ph type="body" sz="quarter" idx="3"/>
          </p:nvPr>
        </p:nvSpPr>
        <p:spPr>
          <a:xfrm>
            <a:off x="6172200" y="1680634"/>
            <a:ext cx="5183717" cy="825500"/>
          </a:xfrm>
          <a:prstGeom prst="rect">
            <a:avLst/>
          </a:prstGeo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6" name="Content Placeholder 5">
            <a:extLst>
              <a:ext uri="{FF2B5EF4-FFF2-40B4-BE49-F238E27FC236}">
                <a16:creationId xmlns:a16="http://schemas.microsoft.com/office/drawing/2014/main" id="{0038E54B-0781-5EC0-857A-A3F3D0A2E1A8}"/>
              </a:ext>
            </a:extLst>
          </p:cNvPr>
          <p:cNvSpPr>
            <a:spLocks noGrp="1"/>
          </p:cNvSpPr>
          <p:nvPr>
            <p:ph sz="quarter" idx="4"/>
          </p:nvPr>
        </p:nvSpPr>
        <p:spPr>
          <a:xfrm>
            <a:off x="6172200" y="2506133"/>
            <a:ext cx="5183717" cy="36830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80D2E65-3DDA-2F5B-DDC8-8D4B0D11E400}"/>
              </a:ext>
            </a:extLst>
          </p:cNvPr>
          <p:cNvSpPr>
            <a:spLocks noGrp="1"/>
          </p:cNvSpPr>
          <p:nvPr>
            <p:ph type="dt" sz="half" idx="10"/>
          </p:nvPr>
        </p:nvSpPr>
        <p:spPr>
          <a:xfrm>
            <a:off x="838200" y="6356351"/>
            <a:ext cx="2743200" cy="366183"/>
          </a:xfrm>
          <a:prstGeom prst="rect">
            <a:avLst/>
          </a:prstGeom>
        </p:spPr>
        <p:txBody>
          <a:bodyPr/>
          <a:lstStyle/>
          <a:p>
            <a:fld id="{7AC9DBCB-BD11-4DF7-B1FE-7D48FE4D2AF1}" type="datetimeFigureOut">
              <a:rPr lang="en-US" smtClean="0"/>
              <a:t>8/21/2024</a:t>
            </a:fld>
            <a:endParaRPr lang="en-US"/>
          </a:p>
        </p:txBody>
      </p:sp>
      <p:sp>
        <p:nvSpPr>
          <p:cNvPr id="8" name="Footer Placeholder 7">
            <a:extLst>
              <a:ext uri="{FF2B5EF4-FFF2-40B4-BE49-F238E27FC236}">
                <a16:creationId xmlns:a16="http://schemas.microsoft.com/office/drawing/2014/main" id="{4DC917F8-EDB8-5D99-0D26-40C1887DCDD4}"/>
              </a:ext>
            </a:extLst>
          </p:cNvPr>
          <p:cNvSpPr>
            <a:spLocks noGrp="1"/>
          </p:cNvSpPr>
          <p:nvPr>
            <p:ph type="ftr" sz="quarter" idx="11"/>
          </p:nvPr>
        </p:nvSpPr>
        <p:spPr>
          <a:xfrm>
            <a:off x="4038600" y="6356351"/>
            <a:ext cx="4114800" cy="366183"/>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4EB6EC66-23D0-20E7-6E91-6A92BEEDD976}"/>
              </a:ext>
            </a:extLst>
          </p:cNvPr>
          <p:cNvSpPr>
            <a:spLocks noGrp="1"/>
          </p:cNvSpPr>
          <p:nvPr>
            <p:ph type="sldNum" sz="quarter" idx="12"/>
          </p:nvPr>
        </p:nvSpPr>
        <p:spPr>
          <a:xfrm>
            <a:off x="8610600" y="6356351"/>
            <a:ext cx="2743200" cy="366183"/>
          </a:xfrm>
          <a:prstGeom prst="rect">
            <a:avLst/>
          </a:prstGeom>
        </p:spPr>
        <p:txBody>
          <a:bodyPr/>
          <a:lstStyle/>
          <a:p>
            <a:fld id="{7F45C9CB-B02B-45D1-8F9A-1284776CD57A}" type="slidenum">
              <a:rPr lang="en-US" smtClean="0"/>
              <a:t>‹#›</a:t>
            </a:fld>
            <a:endParaRPr lang="en-US"/>
          </a:p>
        </p:txBody>
      </p:sp>
    </p:spTree>
    <p:extLst>
      <p:ext uri="{BB962C8B-B14F-4D97-AF65-F5344CB8AC3E}">
        <p14:creationId xmlns:p14="http://schemas.microsoft.com/office/powerpoint/2010/main" val="422733878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ED2C3-2DFB-7691-D46C-9D921EDFAC66}"/>
              </a:ext>
            </a:extLst>
          </p:cNvPr>
          <p:cNvSpPr>
            <a:spLocks noGrp="1"/>
          </p:cNvSpPr>
          <p:nvPr>
            <p:ph type="title"/>
          </p:nvPr>
        </p:nvSpPr>
        <p:spPr>
          <a:xfrm>
            <a:off x="838200" y="366185"/>
            <a:ext cx="10515600" cy="132503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116F2E2E-8EF5-8014-B08E-3BDB091F67E6}"/>
              </a:ext>
            </a:extLst>
          </p:cNvPr>
          <p:cNvSpPr>
            <a:spLocks noGrp="1"/>
          </p:cNvSpPr>
          <p:nvPr>
            <p:ph type="dt" sz="half" idx="10"/>
          </p:nvPr>
        </p:nvSpPr>
        <p:spPr>
          <a:xfrm>
            <a:off x="838200" y="6356351"/>
            <a:ext cx="2743200" cy="366183"/>
          </a:xfrm>
          <a:prstGeom prst="rect">
            <a:avLst/>
          </a:prstGeom>
        </p:spPr>
        <p:txBody>
          <a:bodyPr/>
          <a:lstStyle/>
          <a:p>
            <a:fld id="{7AC9DBCB-BD11-4DF7-B1FE-7D48FE4D2AF1}" type="datetimeFigureOut">
              <a:rPr lang="en-US" smtClean="0"/>
              <a:t>8/21/2024</a:t>
            </a:fld>
            <a:endParaRPr lang="en-US"/>
          </a:p>
        </p:txBody>
      </p:sp>
      <p:sp>
        <p:nvSpPr>
          <p:cNvPr id="4" name="Footer Placeholder 3">
            <a:extLst>
              <a:ext uri="{FF2B5EF4-FFF2-40B4-BE49-F238E27FC236}">
                <a16:creationId xmlns:a16="http://schemas.microsoft.com/office/drawing/2014/main" id="{9EE69339-433F-0B19-5265-0FDDD36D0373}"/>
              </a:ext>
            </a:extLst>
          </p:cNvPr>
          <p:cNvSpPr>
            <a:spLocks noGrp="1"/>
          </p:cNvSpPr>
          <p:nvPr>
            <p:ph type="ftr" sz="quarter" idx="11"/>
          </p:nvPr>
        </p:nvSpPr>
        <p:spPr>
          <a:xfrm>
            <a:off x="4038600" y="6356351"/>
            <a:ext cx="4114800" cy="366183"/>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3B64E756-C901-4E5B-A068-38AB8D0B5487}"/>
              </a:ext>
            </a:extLst>
          </p:cNvPr>
          <p:cNvSpPr>
            <a:spLocks noGrp="1"/>
          </p:cNvSpPr>
          <p:nvPr>
            <p:ph type="sldNum" sz="quarter" idx="12"/>
          </p:nvPr>
        </p:nvSpPr>
        <p:spPr>
          <a:xfrm>
            <a:off x="8610600" y="6356351"/>
            <a:ext cx="2743200" cy="366183"/>
          </a:xfrm>
          <a:prstGeom prst="rect">
            <a:avLst/>
          </a:prstGeom>
        </p:spPr>
        <p:txBody>
          <a:bodyPr/>
          <a:lstStyle/>
          <a:p>
            <a:fld id="{7F45C9CB-B02B-45D1-8F9A-1284776CD57A}" type="slidenum">
              <a:rPr lang="en-US" smtClean="0"/>
              <a:t>‹#›</a:t>
            </a:fld>
            <a:endParaRPr lang="en-US"/>
          </a:p>
        </p:txBody>
      </p:sp>
    </p:spTree>
    <p:extLst>
      <p:ext uri="{BB962C8B-B14F-4D97-AF65-F5344CB8AC3E}">
        <p14:creationId xmlns:p14="http://schemas.microsoft.com/office/powerpoint/2010/main" val="414160413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C90AF7E-C103-37FD-407A-51FBDCF4A86B}"/>
              </a:ext>
            </a:extLst>
          </p:cNvPr>
          <p:cNvSpPr>
            <a:spLocks noGrp="1"/>
          </p:cNvSpPr>
          <p:nvPr>
            <p:ph type="dt" sz="half" idx="10"/>
          </p:nvPr>
        </p:nvSpPr>
        <p:spPr>
          <a:xfrm>
            <a:off x="838200" y="6356351"/>
            <a:ext cx="2743200" cy="366183"/>
          </a:xfrm>
          <a:prstGeom prst="rect">
            <a:avLst/>
          </a:prstGeom>
        </p:spPr>
        <p:txBody>
          <a:bodyPr/>
          <a:lstStyle/>
          <a:p>
            <a:fld id="{7AC9DBCB-BD11-4DF7-B1FE-7D48FE4D2AF1}" type="datetimeFigureOut">
              <a:rPr lang="en-US" smtClean="0"/>
              <a:t>8/21/2024</a:t>
            </a:fld>
            <a:endParaRPr lang="en-US"/>
          </a:p>
        </p:txBody>
      </p:sp>
      <p:sp>
        <p:nvSpPr>
          <p:cNvPr id="3" name="Footer Placeholder 2">
            <a:extLst>
              <a:ext uri="{FF2B5EF4-FFF2-40B4-BE49-F238E27FC236}">
                <a16:creationId xmlns:a16="http://schemas.microsoft.com/office/drawing/2014/main" id="{68F2E10E-4E53-6A94-40E7-1D8A60F13E64}"/>
              </a:ext>
            </a:extLst>
          </p:cNvPr>
          <p:cNvSpPr>
            <a:spLocks noGrp="1"/>
          </p:cNvSpPr>
          <p:nvPr>
            <p:ph type="ftr" sz="quarter" idx="11"/>
          </p:nvPr>
        </p:nvSpPr>
        <p:spPr>
          <a:xfrm>
            <a:off x="4038600" y="6356351"/>
            <a:ext cx="4114800" cy="366183"/>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251C6F23-ACA9-18CD-1521-549A5D6D0CAB}"/>
              </a:ext>
            </a:extLst>
          </p:cNvPr>
          <p:cNvSpPr>
            <a:spLocks noGrp="1"/>
          </p:cNvSpPr>
          <p:nvPr>
            <p:ph type="sldNum" sz="quarter" idx="12"/>
          </p:nvPr>
        </p:nvSpPr>
        <p:spPr>
          <a:xfrm>
            <a:off x="8610600" y="6356351"/>
            <a:ext cx="2743200" cy="366183"/>
          </a:xfrm>
          <a:prstGeom prst="rect">
            <a:avLst/>
          </a:prstGeom>
        </p:spPr>
        <p:txBody>
          <a:bodyPr/>
          <a:lstStyle/>
          <a:p>
            <a:fld id="{7F45C9CB-B02B-45D1-8F9A-1284776CD57A}" type="slidenum">
              <a:rPr lang="en-US" smtClean="0"/>
              <a:t>‹#›</a:t>
            </a:fld>
            <a:endParaRPr lang="en-US"/>
          </a:p>
        </p:txBody>
      </p:sp>
    </p:spTree>
    <p:extLst>
      <p:ext uri="{BB962C8B-B14F-4D97-AF65-F5344CB8AC3E}">
        <p14:creationId xmlns:p14="http://schemas.microsoft.com/office/powerpoint/2010/main" val="13917218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0713BC-491C-4F61-BDEA-9815D7E36925}"/>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433AA25-A1B2-4224-8A87-D047D65B0BC0}"/>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EE7DA0A-8AB5-45AD-AEDC-A788015DCAB2}"/>
              </a:ext>
            </a:extLst>
          </p:cNvPr>
          <p:cNvSpPr>
            <a:spLocks noGrp="1"/>
          </p:cNvSpPr>
          <p:nvPr>
            <p:ph type="dt" sz="half" idx="10"/>
          </p:nvPr>
        </p:nvSpPr>
        <p:spPr>
          <a:xfrm>
            <a:off x="838200" y="6356350"/>
            <a:ext cx="2743200" cy="365125"/>
          </a:xfrm>
          <a:prstGeom prst="rect">
            <a:avLst/>
          </a:prstGeom>
        </p:spPr>
        <p:txBody>
          <a:bodyPr/>
          <a:lstStyle/>
          <a:p>
            <a:fld id="{C04AD8A0-B648-43B8-91C5-2186E57EBB46}" type="datetimeFigureOut">
              <a:rPr lang="en-US" smtClean="0"/>
              <a:t>8/21/2024</a:t>
            </a:fld>
            <a:endParaRPr lang="en-US"/>
          </a:p>
        </p:txBody>
      </p:sp>
      <p:sp>
        <p:nvSpPr>
          <p:cNvPr id="5" name="Footer Placeholder 4">
            <a:extLst>
              <a:ext uri="{FF2B5EF4-FFF2-40B4-BE49-F238E27FC236}">
                <a16:creationId xmlns:a16="http://schemas.microsoft.com/office/drawing/2014/main" id="{2F99C112-614D-47BD-90B7-C9121E0C902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2B8D56E7-BAC7-4E37-A4D5-A9AF1C8F0AE6}"/>
              </a:ext>
            </a:extLst>
          </p:cNvPr>
          <p:cNvSpPr>
            <a:spLocks noGrp="1"/>
          </p:cNvSpPr>
          <p:nvPr>
            <p:ph type="sldNum" sz="quarter" idx="12"/>
          </p:nvPr>
        </p:nvSpPr>
        <p:spPr>
          <a:xfrm>
            <a:off x="8610600" y="6356350"/>
            <a:ext cx="2743200" cy="365125"/>
          </a:xfrm>
          <a:prstGeom prst="rect">
            <a:avLst/>
          </a:prstGeom>
        </p:spPr>
        <p:txBody>
          <a:bodyPr/>
          <a:lstStyle/>
          <a:p>
            <a:fld id="{73C7442F-49A3-4370-A495-B4F399A5AC40}" type="slidenum">
              <a:rPr lang="en-US" smtClean="0"/>
              <a:t>‹#›</a:t>
            </a:fld>
            <a:endParaRPr lang="en-US"/>
          </a:p>
        </p:txBody>
      </p:sp>
    </p:spTree>
    <p:extLst>
      <p:ext uri="{BB962C8B-B14F-4D97-AF65-F5344CB8AC3E}">
        <p14:creationId xmlns:p14="http://schemas.microsoft.com/office/powerpoint/2010/main" val="429267700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267B33-DD9F-3AFC-75A8-2621FA769FA2}"/>
              </a:ext>
            </a:extLst>
          </p:cNvPr>
          <p:cNvSpPr>
            <a:spLocks noGrp="1"/>
          </p:cNvSpPr>
          <p:nvPr>
            <p:ph type="title"/>
          </p:nvPr>
        </p:nvSpPr>
        <p:spPr>
          <a:xfrm>
            <a:off x="840318" y="457200"/>
            <a:ext cx="3932767" cy="1600200"/>
          </a:xfrm>
          <a:prstGeom prst="rect">
            <a:avLst/>
          </a:prstGeom>
        </p:spPr>
        <p:txBody>
          <a:bodyPr anchor="b"/>
          <a:lstStyle>
            <a:lvl1pPr>
              <a:defRPr sz="4267"/>
            </a:lvl1pPr>
          </a:lstStyle>
          <a:p>
            <a:r>
              <a:rPr lang="en-US"/>
              <a:t>Click to edit Master title style</a:t>
            </a:r>
          </a:p>
        </p:txBody>
      </p:sp>
      <p:sp>
        <p:nvSpPr>
          <p:cNvPr id="3" name="Content Placeholder 2">
            <a:extLst>
              <a:ext uri="{FF2B5EF4-FFF2-40B4-BE49-F238E27FC236}">
                <a16:creationId xmlns:a16="http://schemas.microsoft.com/office/drawing/2014/main" id="{4E7422AF-B22D-BDB2-005C-5B2ECE8A5659}"/>
              </a:ext>
            </a:extLst>
          </p:cNvPr>
          <p:cNvSpPr>
            <a:spLocks noGrp="1"/>
          </p:cNvSpPr>
          <p:nvPr>
            <p:ph idx="1"/>
          </p:nvPr>
        </p:nvSpPr>
        <p:spPr>
          <a:xfrm>
            <a:off x="5183717" y="988485"/>
            <a:ext cx="6172200" cy="4872567"/>
          </a:xfrm>
          <a:prstGeom prst="rect">
            <a:avLst/>
          </a:prstGeo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35B0A58-5C81-B91E-FAD0-FF45BC9115EC}"/>
              </a:ext>
            </a:extLst>
          </p:cNvPr>
          <p:cNvSpPr>
            <a:spLocks noGrp="1"/>
          </p:cNvSpPr>
          <p:nvPr>
            <p:ph type="body" sz="half" idx="2"/>
          </p:nvPr>
        </p:nvSpPr>
        <p:spPr>
          <a:xfrm>
            <a:off x="840318" y="2057400"/>
            <a:ext cx="3932767" cy="3812117"/>
          </a:xfrm>
          <a:prstGeom prst="rect">
            <a:avLst/>
          </a:prstGeom>
        </p:spPr>
        <p:txBody>
          <a:bodyPr/>
          <a:lstStyle>
            <a:lvl1pPr marL="0" indent="0">
              <a:buNone/>
              <a:defRPr sz="2133"/>
            </a:lvl1pPr>
            <a:lvl2pPr marL="609585" indent="0">
              <a:buNone/>
              <a:defRPr sz="1867"/>
            </a:lvl2pPr>
            <a:lvl3pPr marL="1219170" indent="0">
              <a:buNone/>
              <a:defRPr sz="1600"/>
            </a:lvl3pPr>
            <a:lvl4pPr marL="1828754" indent="0">
              <a:buNone/>
              <a:defRPr sz="1333"/>
            </a:lvl4pPr>
            <a:lvl5pPr marL="2438339" indent="0">
              <a:buNone/>
              <a:defRPr sz="1333"/>
            </a:lvl5pPr>
            <a:lvl6pPr marL="3047924" indent="0">
              <a:buNone/>
              <a:defRPr sz="1333"/>
            </a:lvl6pPr>
            <a:lvl7pPr marL="3657509" indent="0">
              <a:buNone/>
              <a:defRPr sz="1333"/>
            </a:lvl7pPr>
            <a:lvl8pPr marL="4267093" indent="0">
              <a:buNone/>
              <a:defRPr sz="1333"/>
            </a:lvl8pPr>
            <a:lvl9pPr marL="4876678" indent="0">
              <a:buNone/>
              <a:defRPr sz="1333"/>
            </a:lvl9pPr>
          </a:lstStyle>
          <a:p>
            <a:pPr lvl="0"/>
            <a:r>
              <a:rPr lang="en-US"/>
              <a:t>Click to edit Master text styles</a:t>
            </a:r>
          </a:p>
        </p:txBody>
      </p:sp>
      <p:sp>
        <p:nvSpPr>
          <p:cNvPr id="5" name="Date Placeholder 4">
            <a:extLst>
              <a:ext uri="{FF2B5EF4-FFF2-40B4-BE49-F238E27FC236}">
                <a16:creationId xmlns:a16="http://schemas.microsoft.com/office/drawing/2014/main" id="{A1C8500F-4E02-1AD8-81AE-C0D5B5B507D6}"/>
              </a:ext>
            </a:extLst>
          </p:cNvPr>
          <p:cNvSpPr>
            <a:spLocks noGrp="1"/>
          </p:cNvSpPr>
          <p:nvPr>
            <p:ph type="dt" sz="half" idx="10"/>
          </p:nvPr>
        </p:nvSpPr>
        <p:spPr>
          <a:xfrm>
            <a:off x="838200" y="6356351"/>
            <a:ext cx="2743200" cy="366183"/>
          </a:xfrm>
          <a:prstGeom prst="rect">
            <a:avLst/>
          </a:prstGeom>
        </p:spPr>
        <p:txBody>
          <a:bodyPr/>
          <a:lstStyle/>
          <a:p>
            <a:fld id="{7AC9DBCB-BD11-4DF7-B1FE-7D48FE4D2AF1}" type="datetimeFigureOut">
              <a:rPr lang="en-US" smtClean="0"/>
              <a:t>8/21/2024</a:t>
            </a:fld>
            <a:endParaRPr lang="en-US"/>
          </a:p>
        </p:txBody>
      </p:sp>
      <p:sp>
        <p:nvSpPr>
          <p:cNvPr id="6" name="Footer Placeholder 5">
            <a:extLst>
              <a:ext uri="{FF2B5EF4-FFF2-40B4-BE49-F238E27FC236}">
                <a16:creationId xmlns:a16="http://schemas.microsoft.com/office/drawing/2014/main" id="{3B06C733-1FE0-F654-0155-F19F4CD855B2}"/>
              </a:ext>
            </a:extLst>
          </p:cNvPr>
          <p:cNvSpPr>
            <a:spLocks noGrp="1"/>
          </p:cNvSpPr>
          <p:nvPr>
            <p:ph type="ftr" sz="quarter" idx="11"/>
          </p:nvPr>
        </p:nvSpPr>
        <p:spPr>
          <a:xfrm>
            <a:off x="4038600" y="6356351"/>
            <a:ext cx="4114800" cy="366183"/>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D401FC2-0D47-ECD4-7477-54292AFAAD24}"/>
              </a:ext>
            </a:extLst>
          </p:cNvPr>
          <p:cNvSpPr>
            <a:spLocks noGrp="1"/>
          </p:cNvSpPr>
          <p:nvPr>
            <p:ph type="sldNum" sz="quarter" idx="12"/>
          </p:nvPr>
        </p:nvSpPr>
        <p:spPr>
          <a:xfrm>
            <a:off x="8610600" y="6356351"/>
            <a:ext cx="2743200" cy="366183"/>
          </a:xfrm>
          <a:prstGeom prst="rect">
            <a:avLst/>
          </a:prstGeom>
        </p:spPr>
        <p:txBody>
          <a:bodyPr/>
          <a:lstStyle/>
          <a:p>
            <a:fld id="{7F45C9CB-B02B-45D1-8F9A-1284776CD57A}" type="slidenum">
              <a:rPr lang="en-US" smtClean="0"/>
              <a:t>‹#›</a:t>
            </a:fld>
            <a:endParaRPr lang="en-US"/>
          </a:p>
        </p:txBody>
      </p:sp>
    </p:spTree>
    <p:extLst>
      <p:ext uri="{BB962C8B-B14F-4D97-AF65-F5344CB8AC3E}">
        <p14:creationId xmlns:p14="http://schemas.microsoft.com/office/powerpoint/2010/main" val="135186916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8D9EFE-F724-995F-64AC-2479B0BA938F}"/>
              </a:ext>
            </a:extLst>
          </p:cNvPr>
          <p:cNvSpPr>
            <a:spLocks noGrp="1"/>
          </p:cNvSpPr>
          <p:nvPr>
            <p:ph type="title"/>
          </p:nvPr>
        </p:nvSpPr>
        <p:spPr>
          <a:xfrm>
            <a:off x="840318" y="457200"/>
            <a:ext cx="3932767" cy="1600200"/>
          </a:xfrm>
          <a:prstGeom prst="rect">
            <a:avLst/>
          </a:prstGeom>
        </p:spPr>
        <p:txBody>
          <a:bodyPr anchor="b"/>
          <a:lstStyle>
            <a:lvl1pPr>
              <a:defRPr sz="4267"/>
            </a:lvl1pPr>
          </a:lstStyle>
          <a:p>
            <a:r>
              <a:rPr lang="en-US"/>
              <a:t>Click to edit Master title style</a:t>
            </a:r>
          </a:p>
        </p:txBody>
      </p:sp>
      <p:sp>
        <p:nvSpPr>
          <p:cNvPr id="3" name="Picture Placeholder 2">
            <a:extLst>
              <a:ext uri="{FF2B5EF4-FFF2-40B4-BE49-F238E27FC236}">
                <a16:creationId xmlns:a16="http://schemas.microsoft.com/office/drawing/2014/main" id="{E46C7F66-7708-6DEE-4435-C73BB69D8EBB}"/>
              </a:ext>
            </a:extLst>
          </p:cNvPr>
          <p:cNvSpPr>
            <a:spLocks noGrp="1"/>
          </p:cNvSpPr>
          <p:nvPr>
            <p:ph type="pic" idx="1"/>
          </p:nvPr>
        </p:nvSpPr>
        <p:spPr>
          <a:xfrm>
            <a:off x="5183717" y="988485"/>
            <a:ext cx="6172200" cy="4872567"/>
          </a:xfrm>
          <a:prstGeom prst="rect">
            <a:avLst/>
          </a:prstGeo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en-US"/>
          </a:p>
        </p:txBody>
      </p:sp>
      <p:sp>
        <p:nvSpPr>
          <p:cNvPr id="4" name="Text Placeholder 3">
            <a:extLst>
              <a:ext uri="{FF2B5EF4-FFF2-40B4-BE49-F238E27FC236}">
                <a16:creationId xmlns:a16="http://schemas.microsoft.com/office/drawing/2014/main" id="{E2707090-601E-2447-880F-D05E986584B0}"/>
              </a:ext>
            </a:extLst>
          </p:cNvPr>
          <p:cNvSpPr>
            <a:spLocks noGrp="1"/>
          </p:cNvSpPr>
          <p:nvPr>
            <p:ph type="body" sz="half" idx="2"/>
          </p:nvPr>
        </p:nvSpPr>
        <p:spPr>
          <a:xfrm>
            <a:off x="840318" y="2057400"/>
            <a:ext cx="3932767" cy="3812117"/>
          </a:xfrm>
          <a:prstGeom prst="rect">
            <a:avLst/>
          </a:prstGeom>
        </p:spPr>
        <p:txBody>
          <a:bodyPr/>
          <a:lstStyle>
            <a:lvl1pPr marL="0" indent="0">
              <a:buNone/>
              <a:defRPr sz="2133"/>
            </a:lvl1pPr>
            <a:lvl2pPr marL="609585" indent="0">
              <a:buNone/>
              <a:defRPr sz="1867"/>
            </a:lvl2pPr>
            <a:lvl3pPr marL="1219170" indent="0">
              <a:buNone/>
              <a:defRPr sz="1600"/>
            </a:lvl3pPr>
            <a:lvl4pPr marL="1828754" indent="0">
              <a:buNone/>
              <a:defRPr sz="1333"/>
            </a:lvl4pPr>
            <a:lvl5pPr marL="2438339" indent="0">
              <a:buNone/>
              <a:defRPr sz="1333"/>
            </a:lvl5pPr>
            <a:lvl6pPr marL="3047924" indent="0">
              <a:buNone/>
              <a:defRPr sz="1333"/>
            </a:lvl6pPr>
            <a:lvl7pPr marL="3657509" indent="0">
              <a:buNone/>
              <a:defRPr sz="1333"/>
            </a:lvl7pPr>
            <a:lvl8pPr marL="4267093" indent="0">
              <a:buNone/>
              <a:defRPr sz="1333"/>
            </a:lvl8pPr>
            <a:lvl9pPr marL="4876678" indent="0">
              <a:buNone/>
              <a:defRPr sz="1333"/>
            </a:lvl9pPr>
          </a:lstStyle>
          <a:p>
            <a:pPr lvl="0"/>
            <a:r>
              <a:rPr lang="en-US"/>
              <a:t>Click to edit Master text styles</a:t>
            </a:r>
          </a:p>
        </p:txBody>
      </p:sp>
      <p:sp>
        <p:nvSpPr>
          <p:cNvPr id="5" name="Date Placeholder 4">
            <a:extLst>
              <a:ext uri="{FF2B5EF4-FFF2-40B4-BE49-F238E27FC236}">
                <a16:creationId xmlns:a16="http://schemas.microsoft.com/office/drawing/2014/main" id="{D59649A8-1CDD-D865-E0F1-055A06E936E0}"/>
              </a:ext>
            </a:extLst>
          </p:cNvPr>
          <p:cNvSpPr>
            <a:spLocks noGrp="1"/>
          </p:cNvSpPr>
          <p:nvPr>
            <p:ph type="dt" sz="half" idx="10"/>
          </p:nvPr>
        </p:nvSpPr>
        <p:spPr>
          <a:xfrm>
            <a:off x="838200" y="6356351"/>
            <a:ext cx="2743200" cy="366183"/>
          </a:xfrm>
          <a:prstGeom prst="rect">
            <a:avLst/>
          </a:prstGeom>
        </p:spPr>
        <p:txBody>
          <a:bodyPr/>
          <a:lstStyle/>
          <a:p>
            <a:fld id="{7AC9DBCB-BD11-4DF7-B1FE-7D48FE4D2AF1}" type="datetimeFigureOut">
              <a:rPr lang="en-US" smtClean="0"/>
              <a:t>8/21/2024</a:t>
            </a:fld>
            <a:endParaRPr lang="en-US"/>
          </a:p>
        </p:txBody>
      </p:sp>
      <p:sp>
        <p:nvSpPr>
          <p:cNvPr id="6" name="Footer Placeholder 5">
            <a:extLst>
              <a:ext uri="{FF2B5EF4-FFF2-40B4-BE49-F238E27FC236}">
                <a16:creationId xmlns:a16="http://schemas.microsoft.com/office/drawing/2014/main" id="{C1A1D445-3B74-C715-4DB2-FD5424B35424}"/>
              </a:ext>
            </a:extLst>
          </p:cNvPr>
          <p:cNvSpPr>
            <a:spLocks noGrp="1"/>
          </p:cNvSpPr>
          <p:nvPr>
            <p:ph type="ftr" sz="quarter" idx="11"/>
          </p:nvPr>
        </p:nvSpPr>
        <p:spPr>
          <a:xfrm>
            <a:off x="4038600" y="6356351"/>
            <a:ext cx="4114800" cy="366183"/>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A6F19A38-24A4-B612-0BF8-FBC3A4B6F081}"/>
              </a:ext>
            </a:extLst>
          </p:cNvPr>
          <p:cNvSpPr>
            <a:spLocks noGrp="1"/>
          </p:cNvSpPr>
          <p:nvPr>
            <p:ph type="sldNum" sz="quarter" idx="12"/>
          </p:nvPr>
        </p:nvSpPr>
        <p:spPr>
          <a:xfrm>
            <a:off x="8610600" y="6356351"/>
            <a:ext cx="2743200" cy="366183"/>
          </a:xfrm>
          <a:prstGeom prst="rect">
            <a:avLst/>
          </a:prstGeom>
        </p:spPr>
        <p:txBody>
          <a:bodyPr/>
          <a:lstStyle/>
          <a:p>
            <a:fld id="{7F45C9CB-B02B-45D1-8F9A-1284776CD57A}" type="slidenum">
              <a:rPr lang="en-US" smtClean="0"/>
              <a:t>‹#›</a:t>
            </a:fld>
            <a:endParaRPr lang="en-US"/>
          </a:p>
        </p:txBody>
      </p:sp>
    </p:spTree>
    <p:extLst>
      <p:ext uri="{BB962C8B-B14F-4D97-AF65-F5344CB8AC3E}">
        <p14:creationId xmlns:p14="http://schemas.microsoft.com/office/powerpoint/2010/main" val="209060554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BF049D-3607-4145-AA9F-95F6ABA9004D}"/>
              </a:ext>
            </a:extLst>
          </p:cNvPr>
          <p:cNvSpPr>
            <a:spLocks noGrp="1"/>
          </p:cNvSpPr>
          <p:nvPr>
            <p:ph type="title"/>
          </p:nvPr>
        </p:nvSpPr>
        <p:spPr>
          <a:xfrm>
            <a:off x="838200" y="366185"/>
            <a:ext cx="10515600" cy="132503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E9695CF-0DEB-8D37-CB52-5375F228C2AA}"/>
              </a:ext>
            </a:extLst>
          </p:cNvPr>
          <p:cNvSpPr>
            <a:spLocks noGrp="1"/>
          </p:cNvSpPr>
          <p:nvPr>
            <p:ph type="body" orient="vert" idx="1"/>
          </p:nvPr>
        </p:nvSpPr>
        <p:spPr>
          <a:xfrm>
            <a:off x="838200" y="1826684"/>
            <a:ext cx="10515600" cy="4349749"/>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BB3B8F5-CF3D-55FE-5A36-469A52106AE3}"/>
              </a:ext>
            </a:extLst>
          </p:cNvPr>
          <p:cNvSpPr>
            <a:spLocks noGrp="1"/>
          </p:cNvSpPr>
          <p:nvPr>
            <p:ph type="dt" sz="half" idx="10"/>
          </p:nvPr>
        </p:nvSpPr>
        <p:spPr>
          <a:xfrm>
            <a:off x="838200" y="6356351"/>
            <a:ext cx="2743200" cy="366183"/>
          </a:xfrm>
          <a:prstGeom prst="rect">
            <a:avLst/>
          </a:prstGeom>
        </p:spPr>
        <p:txBody>
          <a:bodyPr/>
          <a:lstStyle/>
          <a:p>
            <a:fld id="{7AC9DBCB-BD11-4DF7-B1FE-7D48FE4D2AF1}" type="datetimeFigureOut">
              <a:rPr lang="en-US" smtClean="0"/>
              <a:t>8/21/2024</a:t>
            </a:fld>
            <a:endParaRPr lang="en-US"/>
          </a:p>
        </p:txBody>
      </p:sp>
      <p:sp>
        <p:nvSpPr>
          <p:cNvPr id="5" name="Footer Placeholder 4">
            <a:extLst>
              <a:ext uri="{FF2B5EF4-FFF2-40B4-BE49-F238E27FC236}">
                <a16:creationId xmlns:a16="http://schemas.microsoft.com/office/drawing/2014/main" id="{979AEC2F-7D0D-716F-824D-5C02EF3B5797}"/>
              </a:ext>
            </a:extLst>
          </p:cNvPr>
          <p:cNvSpPr>
            <a:spLocks noGrp="1"/>
          </p:cNvSpPr>
          <p:nvPr>
            <p:ph type="ftr" sz="quarter" idx="11"/>
          </p:nvPr>
        </p:nvSpPr>
        <p:spPr>
          <a:xfrm>
            <a:off x="4038600" y="6356351"/>
            <a:ext cx="4114800" cy="366183"/>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9BB7933-A697-30A3-F962-0B060D44250A}"/>
              </a:ext>
            </a:extLst>
          </p:cNvPr>
          <p:cNvSpPr>
            <a:spLocks noGrp="1"/>
          </p:cNvSpPr>
          <p:nvPr>
            <p:ph type="sldNum" sz="quarter" idx="12"/>
          </p:nvPr>
        </p:nvSpPr>
        <p:spPr>
          <a:xfrm>
            <a:off x="8610600" y="6356351"/>
            <a:ext cx="2743200" cy="366183"/>
          </a:xfrm>
          <a:prstGeom prst="rect">
            <a:avLst/>
          </a:prstGeom>
        </p:spPr>
        <p:txBody>
          <a:bodyPr/>
          <a:lstStyle/>
          <a:p>
            <a:fld id="{7F45C9CB-B02B-45D1-8F9A-1284776CD57A}" type="slidenum">
              <a:rPr lang="en-US" smtClean="0"/>
              <a:t>‹#›</a:t>
            </a:fld>
            <a:endParaRPr lang="en-US"/>
          </a:p>
        </p:txBody>
      </p:sp>
    </p:spTree>
    <p:extLst>
      <p:ext uri="{BB962C8B-B14F-4D97-AF65-F5344CB8AC3E}">
        <p14:creationId xmlns:p14="http://schemas.microsoft.com/office/powerpoint/2010/main" val="371216263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433F2B6-8BC7-D832-A895-6CC788DDD897}"/>
              </a:ext>
            </a:extLst>
          </p:cNvPr>
          <p:cNvSpPr>
            <a:spLocks noGrp="1"/>
          </p:cNvSpPr>
          <p:nvPr>
            <p:ph type="title" orient="vert"/>
          </p:nvPr>
        </p:nvSpPr>
        <p:spPr>
          <a:xfrm>
            <a:off x="8724901" y="366185"/>
            <a:ext cx="2628900" cy="5810249"/>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A5DB0FD-AF42-8FEA-A96D-C90CBB8604BF}"/>
              </a:ext>
            </a:extLst>
          </p:cNvPr>
          <p:cNvSpPr>
            <a:spLocks noGrp="1"/>
          </p:cNvSpPr>
          <p:nvPr>
            <p:ph type="body" orient="vert" idx="1"/>
          </p:nvPr>
        </p:nvSpPr>
        <p:spPr>
          <a:xfrm>
            <a:off x="838201" y="366185"/>
            <a:ext cx="7683500" cy="5810249"/>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59E9CD4-11A5-9DDC-04A4-6154C7587841}"/>
              </a:ext>
            </a:extLst>
          </p:cNvPr>
          <p:cNvSpPr>
            <a:spLocks noGrp="1"/>
          </p:cNvSpPr>
          <p:nvPr>
            <p:ph type="dt" sz="half" idx="10"/>
          </p:nvPr>
        </p:nvSpPr>
        <p:spPr>
          <a:xfrm>
            <a:off x="838200" y="6356351"/>
            <a:ext cx="2743200" cy="366183"/>
          </a:xfrm>
          <a:prstGeom prst="rect">
            <a:avLst/>
          </a:prstGeom>
        </p:spPr>
        <p:txBody>
          <a:bodyPr/>
          <a:lstStyle/>
          <a:p>
            <a:fld id="{7AC9DBCB-BD11-4DF7-B1FE-7D48FE4D2AF1}" type="datetimeFigureOut">
              <a:rPr lang="en-US" smtClean="0"/>
              <a:t>8/21/2024</a:t>
            </a:fld>
            <a:endParaRPr lang="en-US"/>
          </a:p>
        </p:txBody>
      </p:sp>
      <p:sp>
        <p:nvSpPr>
          <p:cNvPr id="5" name="Footer Placeholder 4">
            <a:extLst>
              <a:ext uri="{FF2B5EF4-FFF2-40B4-BE49-F238E27FC236}">
                <a16:creationId xmlns:a16="http://schemas.microsoft.com/office/drawing/2014/main" id="{DD02016A-1331-C642-8238-3D5DF0214AA7}"/>
              </a:ext>
            </a:extLst>
          </p:cNvPr>
          <p:cNvSpPr>
            <a:spLocks noGrp="1"/>
          </p:cNvSpPr>
          <p:nvPr>
            <p:ph type="ftr" sz="quarter" idx="11"/>
          </p:nvPr>
        </p:nvSpPr>
        <p:spPr>
          <a:xfrm>
            <a:off x="4038600" y="6356351"/>
            <a:ext cx="4114800" cy="366183"/>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45AD9AEE-E7EC-2925-3EC5-F8E598024335}"/>
              </a:ext>
            </a:extLst>
          </p:cNvPr>
          <p:cNvSpPr>
            <a:spLocks noGrp="1"/>
          </p:cNvSpPr>
          <p:nvPr>
            <p:ph type="sldNum" sz="quarter" idx="12"/>
          </p:nvPr>
        </p:nvSpPr>
        <p:spPr>
          <a:xfrm>
            <a:off x="8610600" y="6356351"/>
            <a:ext cx="2743200" cy="366183"/>
          </a:xfrm>
          <a:prstGeom prst="rect">
            <a:avLst/>
          </a:prstGeom>
        </p:spPr>
        <p:txBody>
          <a:bodyPr/>
          <a:lstStyle/>
          <a:p>
            <a:fld id="{7F45C9CB-B02B-45D1-8F9A-1284776CD57A}" type="slidenum">
              <a:rPr lang="en-US" smtClean="0"/>
              <a:t>‹#›</a:t>
            </a:fld>
            <a:endParaRPr lang="en-US"/>
          </a:p>
        </p:txBody>
      </p:sp>
    </p:spTree>
    <p:extLst>
      <p:ext uri="{BB962C8B-B14F-4D97-AF65-F5344CB8AC3E}">
        <p14:creationId xmlns:p14="http://schemas.microsoft.com/office/powerpoint/2010/main" val="214354124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5677513"/>
      </p:ext>
    </p:extLst>
  </p:cSld>
  <p:clrMapOvr>
    <a:masterClrMapping/>
  </p:clrMapOvr>
  <mc:AlternateContent xmlns:mc="http://schemas.openxmlformats.org/markup-compatibility/2006" xmlns:p14="http://schemas.microsoft.com/office/powerpoint/2010/main">
    <mc:Choice Requires="p14">
      <p:transition spd="slow" p14:dur="2000" advClick="0" advTm="3000">
        <p:random/>
      </p:transition>
    </mc:Choice>
    <mc:Fallback xmlns="">
      <p:transition spd="slow" advClick="0"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7B443-8395-4FA5-B744-8FD4F8217E83}"/>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ED9D07AB-1C97-474A-87FD-E8804C7F3AE6}"/>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79A8355-1508-4ECE-8F66-D7AE0BF8CA55}"/>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E610B31-8D6F-4CC4-B906-3B0EA75277BD}"/>
              </a:ext>
            </a:extLst>
          </p:cNvPr>
          <p:cNvSpPr>
            <a:spLocks noGrp="1"/>
          </p:cNvSpPr>
          <p:nvPr>
            <p:ph type="dt" sz="half" idx="10"/>
          </p:nvPr>
        </p:nvSpPr>
        <p:spPr>
          <a:xfrm>
            <a:off x="838200" y="6356350"/>
            <a:ext cx="2743200" cy="365125"/>
          </a:xfrm>
          <a:prstGeom prst="rect">
            <a:avLst/>
          </a:prstGeom>
        </p:spPr>
        <p:txBody>
          <a:bodyPr/>
          <a:lstStyle/>
          <a:p>
            <a:fld id="{C04AD8A0-B648-43B8-91C5-2186E57EBB46}" type="datetimeFigureOut">
              <a:rPr lang="en-US" smtClean="0"/>
              <a:t>8/21/2024</a:t>
            </a:fld>
            <a:endParaRPr lang="en-US"/>
          </a:p>
        </p:txBody>
      </p:sp>
      <p:sp>
        <p:nvSpPr>
          <p:cNvPr id="6" name="Footer Placeholder 5">
            <a:extLst>
              <a:ext uri="{FF2B5EF4-FFF2-40B4-BE49-F238E27FC236}">
                <a16:creationId xmlns:a16="http://schemas.microsoft.com/office/drawing/2014/main" id="{957F8821-8893-4E25-8983-36E63F3B68A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334AA366-11DA-4451-93A5-887D6A301EFA}"/>
              </a:ext>
            </a:extLst>
          </p:cNvPr>
          <p:cNvSpPr>
            <a:spLocks noGrp="1"/>
          </p:cNvSpPr>
          <p:nvPr>
            <p:ph type="sldNum" sz="quarter" idx="12"/>
          </p:nvPr>
        </p:nvSpPr>
        <p:spPr>
          <a:xfrm>
            <a:off x="8610600" y="6356350"/>
            <a:ext cx="2743200" cy="365125"/>
          </a:xfrm>
          <a:prstGeom prst="rect">
            <a:avLst/>
          </a:prstGeom>
        </p:spPr>
        <p:txBody>
          <a:bodyPr/>
          <a:lstStyle/>
          <a:p>
            <a:fld id="{73C7442F-49A3-4370-A495-B4F399A5AC40}" type="slidenum">
              <a:rPr lang="en-US" smtClean="0"/>
              <a:t>‹#›</a:t>
            </a:fld>
            <a:endParaRPr lang="en-US"/>
          </a:p>
        </p:txBody>
      </p:sp>
    </p:spTree>
    <p:extLst>
      <p:ext uri="{BB962C8B-B14F-4D97-AF65-F5344CB8AC3E}">
        <p14:creationId xmlns:p14="http://schemas.microsoft.com/office/powerpoint/2010/main" val="1765137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F895AF-6F92-436C-89D7-5B8711BD7FA6}"/>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6F8B6B5F-4BBF-4120-A2A8-9B974F688D2C}"/>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EB87F1B-4276-4995-AD64-35A6842BFEDE}"/>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C6749D9-F6BB-4776-9060-F79C0EBFB0DD}"/>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4538FC5-74FB-4C02-B6EB-29D8491D468E}"/>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45C1BE5-EC39-4380-8B2E-A832CD7AE826}"/>
              </a:ext>
            </a:extLst>
          </p:cNvPr>
          <p:cNvSpPr>
            <a:spLocks noGrp="1"/>
          </p:cNvSpPr>
          <p:nvPr>
            <p:ph type="dt" sz="half" idx="10"/>
          </p:nvPr>
        </p:nvSpPr>
        <p:spPr>
          <a:xfrm>
            <a:off x="838200" y="6356350"/>
            <a:ext cx="2743200" cy="365125"/>
          </a:xfrm>
          <a:prstGeom prst="rect">
            <a:avLst/>
          </a:prstGeom>
        </p:spPr>
        <p:txBody>
          <a:bodyPr/>
          <a:lstStyle/>
          <a:p>
            <a:fld id="{C04AD8A0-B648-43B8-91C5-2186E57EBB46}" type="datetimeFigureOut">
              <a:rPr lang="en-US" smtClean="0"/>
              <a:t>8/21/2024</a:t>
            </a:fld>
            <a:endParaRPr lang="en-US"/>
          </a:p>
        </p:txBody>
      </p:sp>
      <p:sp>
        <p:nvSpPr>
          <p:cNvPr id="8" name="Footer Placeholder 7">
            <a:extLst>
              <a:ext uri="{FF2B5EF4-FFF2-40B4-BE49-F238E27FC236}">
                <a16:creationId xmlns:a16="http://schemas.microsoft.com/office/drawing/2014/main" id="{2596ED82-2185-40B5-93D4-1A277D42C9F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7AD1F86E-A2CB-4F71-966F-54E05458CDF9}"/>
              </a:ext>
            </a:extLst>
          </p:cNvPr>
          <p:cNvSpPr>
            <a:spLocks noGrp="1"/>
          </p:cNvSpPr>
          <p:nvPr>
            <p:ph type="sldNum" sz="quarter" idx="12"/>
          </p:nvPr>
        </p:nvSpPr>
        <p:spPr>
          <a:xfrm>
            <a:off x="8610600" y="6356350"/>
            <a:ext cx="2743200" cy="365125"/>
          </a:xfrm>
          <a:prstGeom prst="rect">
            <a:avLst/>
          </a:prstGeom>
        </p:spPr>
        <p:txBody>
          <a:bodyPr/>
          <a:lstStyle/>
          <a:p>
            <a:fld id="{73C7442F-49A3-4370-A495-B4F399A5AC40}" type="slidenum">
              <a:rPr lang="en-US" smtClean="0"/>
              <a:t>‹#›</a:t>
            </a:fld>
            <a:endParaRPr lang="en-US"/>
          </a:p>
        </p:txBody>
      </p:sp>
    </p:spTree>
    <p:extLst>
      <p:ext uri="{BB962C8B-B14F-4D97-AF65-F5344CB8AC3E}">
        <p14:creationId xmlns:p14="http://schemas.microsoft.com/office/powerpoint/2010/main" val="18077748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CC14C4-D711-400C-BEDE-32EA5C642B4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9219E128-803C-4A94-90C9-484A94CA1A45}"/>
              </a:ext>
            </a:extLst>
          </p:cNvPr>
          <p:cNvSpPr>
            <a:spLocks noGrp="1"/>
          </p:cNvSpPr>
          <p:nvPr>
            <p:ph type="dt" sz="half" idx="10"/>
          </p:nvPr>
        </p:nvSpPr>
        <p:spPr>
          <a:xfrm>
            <a:off x="838200" y="6356350"/>
            <a:ext cx="2743200" cy="365125"/>
          </a:xfrm>
          <a:prstGeom prst="rect">
            <a:avLst/>
          </a:prstGeom>
        </p:spPr>
        <p:txBody>
          <a:bodyPr/>
          <a:lstStyle/>
          <a:p>
            <a:fld id="{C04AD8A0-B648-43B8-91C5-2186E57EBB46}" type="datetimeFigureOut">
              <a:rPr lang="en-US" smtClean="0"/>
              <a:t>8/21/2024</a:t>
            </a:fld>
            <a:endParaRPr lang="en-US"/>
          </a:p>
        </p:txBody>
      </p:sp>
      <p:sp>
        <p:nvSpPr>
          <p:cNvPr id="4" name="Footer Placeholder 3">
            <a:extLst>
              <a:ext uri="{FF2B5EF4-FFF2-40B4-BE49-F238E27FC236}">
                <a16:creationId xmlns:a16="http://schemas.microsoft.com/office/drawing/2014/main" id="{29FADD8D-9545-4B3B-8EAB-08DD824505A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834172F5-B6E5-4A94-A87A-999966E7D06F}"/>
              </a:ext>
            </a:extLst>
          </p:cNvPr>
          <p:cNvSpPr>
            <a:spLocks noGrp="1"/>
          </p:cNvSpPr>
          <p:nvPr>
            <p:ph type="sldNum" sz="quarter" idx="12"/>
          </p:nvPr>
        </p:nvSpPr>
        <p:spPr>
          <a:xfrm>
            <a:off x="8610600" y="6356350"/>
            <a:ext cx="2743200" cy="365125"/>
          </a:xfrm>
          <a:prstGeom prst="rect">
            <a:avLst/>
          </a:prstGeom>
        </p:spPr>
        <p:txBody>
          <a:bodyPr/>
          <a:lstStyle/>
          <a:p>
            <a:fld id="{73C7442F-49A3-4370-A495-B4F399A5AC40}" type="slidenum">
              <a:rPr lang="en-US" smtClean="0"/>
              <a:t>‹#›</a:t>
            </a:fld>
            <a:endParaRPr lang="en-US"/>
          </a:p>
        </p:txBody>
      </p:sp>
    </p:spTree>
    <p:extLst>
      <p:ext uri="{BB962C8B-B14F-4D97-AF65-F5344CB8AC3E}">
        <p14:creationId xmlns:p14="http://schemas.microsoft.com/office/powerpoint/2010/main" val="13948600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1C7B1F3-D76B-4B27-945F-11D03F0C334C}"/>
              </a:ext>
            </a:extLst>
          </p:cNvPr>
          <p:cNvSpPr>
            <a:spLocks noGrp="1"/>
          </p:cNvSpPr>
          <p:nvPr>
            <p:ph type="dt" sz="half" idx="10"/>
          </p:nvPr>
        </p:nvSpPr>
        <p:spPr>
          <a:xfrm>
            <a:off x="838200" y="6356350"/>
            <a:ext cx="2743200" cy="365125"/>
          </a:xfrm>
          <a:prstGeom prst="rect">
            <a:avLst/>
          </a:prstGeom>
        </p:spPr>
        <p:txBody>
          <a:bodyPr/>
          <a:lstStyle/>
          <a:p>
            <a:fld id="{C04AD8A0-B648-43B8-91C5-2186E57EBB46}" type="datetimeFigureOut">
              <a:rPr lang="en-US" smtClean="0"/>
              <a:t>8/21/2024</a:t>
            </a:fld>
            <a:endParaRPr lang="en-US"/>
          </a:p>
        </p:txBody>
      </p:sp>
      <p:sp>
        <p:nvSpPr>
          <p:cNvPr id="3" name="Footer Placeholder 2">
            <a:extLst>
              <a:ext uri="{FF2B5EF4-FFF2-40B4-BE49-F238E27FC236}">
                <a16:creationId xmlns:a16="http://schemas.microsoft.com/office/drawing/2014/main" id="{4D1419EF-F3B3-4F5D-A30E-E68A289E126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035C0DB-0730-4094-A6CE-5357576CAD4C}"/>
              </a:ext>
            </a:extLst>
          </p:cNvPr>
          <p:cNvSpPr>
            <a:spLocks noGrp="1"/>
          </p:cNvSpPr>
          <p:nvPr>
            <p:ph type="sldNum" sz="quarter" idx="12"/>
          </p:nvPr>
        </p:nvSpPr>
        <p:spPr>
          <a:xfrm>
            <a:off x="8610600" y="6356350"/>
            <a:ext cx="2743200" cy="365125"/>
          </a:xfrm>
          <a:prstGeom prst="rect">
            <a:avLst/>
          </a:prstGeom>
        </p:spPr>
        <p:txBody>
          <a:bodyPr/>
          <a:lstStyle/>
          <a:p>
            <a:fld id="{73C7442F-49A3-4370-A495-B4F399A5AC40}" type="slidenum">
              <a:rPr lang="en-US" smtClean="0"/>
              <a:t>‹#›</a:t>
            </a:fld>
            <a:endParaRPr lang="en-US"/>
          </a:p>
        </p:txBody>
      </p:sp>
    </p:spTree>
    <p:extLst>
      <p:ext uri="{BB962C8B-B14F-4D97-AF65-F5344CB8AC3E}">
        <p14:creationId xmlns:p14="http://schemas.microsoft.com/office/powerpoint/2010/main" val="25110802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6937BE-B65D-489B-B96C-4ACA3FAC49D6}"/>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25DCD19-8A14-46D2-8572-DB9B5FC08263}"/>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0862719-F403-4658-9BF6-FDF499F729F6}"/>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D0E8E03-743B-4F2F-BC78-B111D09DE767}"/>
              </a:ext>
            </a:extLst>
          </p:cNvPr>
          <p:cNvSpPr>
            <a:spLocks noGrp="1"/>
          </p:cNvSpPr>
          <p:nvPr>
            <p:ph type="dt" sz="half" idx="10"/>
          </p:nvPr>
        </p:nvSpPr>
        <p:spPr>
          <a:xfrm>
            <a:off x="838200" y="6356350"/>
            <a:ext cx="2743200" cy="365125"/>
          </a:xfrm>
          <a:prstGeom prst="rect">
            <a:avLst/>
          </a:prstGeom>
        </p:spPr>
        <p:txBody>
          <a:bodyPr/>
          <a:lstStyle/>
          <a:p>
            <a:fld id="{C04AD8A0-B648-43B8-91C5-2186E57EBB46}" type="datetimeFigureOut">
              <a:rPr lang="en-US" smtClean="0"/>
              <a:t>8/21/2024</a:t>
            </a:fld>
            <a:endParaRPr lang="en-US"/>
          </a:p>
        </p:txBody>
      </p:sp>
      <p:sp>
        <p:nvSpPr>
          <p:cNvPr id="6" name="Footer Placeholder 5">
            <a:extLst>
              <a:ext uri="{FF2B5EF4-FFF2-40B4-BE49-F238E27FC236}">
                <a16:creationId xmlns:a16="http://schemas.microsoft.com/office/drawing/2014/main" id="{CAA2990A-1C81-40E4-A45A-95190F75D06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929A751F-CD6D-4471-9293-45CA7C551B76}"/>
              </a:ext>
            </a:extLst>
          </p:cNvPr>
          <p:cNvSpPr>
            <a:spLocks noGrp="1"/>
          </p:cNvSpPr>
          <p:nvPr>
            <p:ph type="sldNum" sz="quarter" idx="12"/>
          </p:nvPr>
        </p:nvSpPr>
        <p:spPr>
          <a:xfrm>
            <a:off x="8610600" y="6356350"/>
            <a:ext cx="2743200" cy="365125"/>
          </a:xfrm>
          <a:prstGeom prst="rect">
            <a:avLst/>
          </a:prstGeom>
        </p:spPr>
        <p:txBody>
          <a:bodyPr/>
          <a:lstStyle/>
          <a:p>
            <a:fld id="{73C7442F-49A3-4370-A495-B4F399A5AC40}" type="slidenum">
              <a:rPr lang="en-US" smtClean="0"/>
              <a:t>‹#›</a:t>
            </a:fld>
            <a:endParaRPr lang="en-US"/>
          </a:p>
        </p:txBody>
      </p:sp>
    </p:spTree>
    <p:extLst>
      <p:ext uri="{BB962C8B-B14F-4D97-AF65-F5344CB8AC3E}">
        <p14:creationId xmlns:p14="http://schemas.microsoft.com/office/powerpoint/2010/main" val="3942534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90ADBC-0987-411B-A1D6-13850271A474}"/>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09FF4C3-00DF-42AB-B1D8-CB03EE1351B8}"/>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C835F59-A7CD-41E7-BA28-E7D9238E5E70}"/>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A833941-3691-4BA1-9C62-43B94C228219}"/>
              </a:ext>
            </a:extLst>
          </p:cNvPr>
          <p:cNvSpPr>
            <a:spLocks noGrp="1"/>
          </p:cNvSpPr>
          <p:nvPr>
            <p:ph type="dt" sz="half" idx="10"/>
          </p:nvPr>
        </p:nvSpPr>
        <p:spPr>
          <a:xfrm>
            <a:off x="838200" y="6356350"/>
            <a:ext cx="2743200" cy="365125"/>
          </a:xfrm>
          <a:prstGeom prst="rect">
            <a:avLst/>
          </a:prstGeom>
        </p:spPr>
        <p:txBody>
          <a:bodyPr/>
          <a:lstStyle/>
          <a:p>
            <a:fld id="{C04AD8A0-B648-43B8-91C5-2186E57EBB46}" type="datetimeFigureOut">
              <a:rPr lang="en-US" smtClean="0"/>
              <a:t>8/21/2024</a:t>
            </a:fld>
            <a:endParaRPr lang="en-US"/>
          </a:p>
        </p:txBody>
      </p:sp>
      <p:sp>
        <p:nvSpPr>
          <p:cNvPr id="6" name="Footer Placeholder 5">
            <a:extLst>
              <a:ext uri="{FF2B5EF4-FFF2-40B4-BE49-F238E27FC236}">
                <a16:creationId xmlns:a16="http://schemas.microsoft.com/office/drawing/2014/main" id="{1F02D311-4400-4736-AF20-EE2A1E70881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891DEFFB-E939-43C7-AD0E-DCBFCBF941E3}"/>
              </a:ext>
            </a:extLst>
          </p:cNvPr>
          <p:cNvSpPr>
            <a:spLocks noGrp="1"/>
          </p:cNvSpPr>
          <p:nvPr>
            <p:ph type="sldNum" sz="quarter" idx="12"/>
          </p:nvPr>
        </p:nvSpPr>
        <p:spPr>
          <a:xfrm>
            <a:off x="8610600" y="6356350"/>
            <a:ext cx="2743200" cy="365125"/>
          </a:xfrm>
          <a:prstGeom prst="rect">
            <a:avLst/>
          </a:prstGeom>
        </p:spPr>
        <p:txBody>
          <a:bodyPr/>
          <a:lstStyle/>
          <a:p>
            <a:fld id="{73C7442F-49A3-4370-A495-B4F399A5AC40}" type="slidenum">
              <a:rPr lang="en-US" smtClean="0"/>
              <a:t>‹#›</a:t>
            </a:fld>
            <a:endParaRPr lang="en-US"/>
          </a:p>
        </p:txBody>
      </p:sp>
    </p:spTree>
    <p:extLst>
      <p:ext uri="{BB962C8B-B14F-4D97-AF65-F5344CB8AC3E}">
        <p14:creationId xmlns:p14="http://schemas.microsoft.com/office/powerpoint/2010/main" val="36486443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20765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748459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xStyles>
    <p:titleStyle>
      <a:lvl1pPr algn="l" defTabSz="91444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11" indent="-228611" algn="l" defTabSz="91444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34" indent="-228611" algn="l" defTabSz="91444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57" indent="-228611" algn="l" defTabSz="91444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80"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03"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9"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51850831"/>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txStyles>
    <p:titleStyle>
      <a:lvl1pPr algn="l" defTabSz="1219170" rtl="0" eaLnBrk="1" latinLnBrk="0" hangingPunct="1">
        <a:lnSpc>
          <a:spcPct val="90000"/>
        </a:lnSpc>
        <a:spcBef>
          <a:spcPct val="0"/>
        </a:spcBef>
        <a:buNone/>
        <a:defRPr sz="5867" kern="1200">
          <a:solidFill>
            <a:schemeClr val="tx1"/>
          </a:solidFill>
          <a:latin typeface="+mj-lt"/>
          <a:ea typeface="+mj-ea"/>
          <a:cs typeface="+mj-cs"/>
        </a:defRPr>
      </a:lvl1pPr>
    </p:titleStyle>
    <p:bodyStyle>
      <a:lvl1pPr marL="304792" indent="-304792" algn="l" defTabSz="1219170" rtl="0" eaLnBrk="1" latinLnBrk="0" hangingPunct="1">
        <a:lnSpc>
          <a:spcPct val="90000"/>
        </a:lnSpc>
        <a:spcBef>
          <a:spcPts val="1333"/>
        </a:spcBef>
        <a:buFont typeface="Arial" panose="020B0604020202020204" pitchFamily="34" charset="0"/>
        <a:buChar char="•"/>
        <a:defRPr sz="3733" kern="1200">
          <a:solidFill>
            <a:schemeClr val="tx1"/>
          </a:solidFill>
          <a:latin typeface="+mn-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chemeClr val="tx1"/>
          </a:solidFill>
          <a:latin typeface="+mn-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chemeClr val="tx1"/>
          </a:solidFill>
          <a:latin typeface="+mn-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4.png"/><Relationship Id="rId1" Type="http://schemas.openxmlformats.org/officeDocument/2006/relationships/slideLayout" Target="../slideLayouts/slideLayout2.xml"/><Relationship Id="rId4" Type="http://schemas.openxmlformats.org/officeDocument/2006/relationships/image" Target="../media/image39.jpeg"/></Relationships>
</file>

<file path=ppt/slides/_rels/slide1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34.png"/><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43.png"/></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45.png"/></Relationships>
</file>

<file path=ppt/slides/_rels/slide1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55.svg"/><Relationship Id="rId7" Type="http://schemas.openxmlformats.org/officeDocument/2006/relationships/image" Target="../media/image59.svg"/><Relationship Id="rId2" Type="http://schemas.openxmlformats.org/officeDocument/2006/relationships/image" Target="../media/image47.png"/><Relationship Id="rId1" Type="http://schemas.openxmlformats.org/officeDocument/2006/relationships/slideLayout" Target="../slideLayouts/slideLayout13.xml"/><Relationship Id="rId6" Type="http://schemas.openxmlformats.org/officeDocument/2006/relationships/image" Target="../media/image49.png"/><Relationship Id="rId5" Type="http://schemas.openxmlformats.org/officeDocument/2006/relationships/image" Target="../media/image57.svg"/><Relationship Id="rId10" Type="http://schemas.openxmlformats.org/officeDocument/2006/relationships/image" Target="../media/image51.png"/><Relationship Id="rId4" Type="http://schemas.openxmlformats.org/officeDocument/2006/relationships/image" Target="../media/image48.png"/><Relationship Id="rId9" Type="http://schemas.openxmlformats.org/officeDocument/2006/relationships/image" Target="../media/image61.svg"/></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slideLayout" Target="../slideLayouts/slideLayout24.xml"/><Relationship Id="rId7" Type="http://schemas.openxmlformats.org/officeDocument/2006/relationships/image" Target="../media/image12.svg"/><Relationship Id="rId12" Type="http://schemas.openxmlformats.org/officeDocument/2006/relationships/image" Target="../media/image13.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10.png"/><Relationship Id="rId11" Type="http://schemas.openxmlformats.org/officeDocument/2006/relationships/image" Target="../media/image16.svg"/><Relationship Id="rId5" Type="http://schemas.openxmlformats.org/officeDocument/2006/relationships/image" Target="../media/image9.png"/><Relationship Id="rId10" Type="http://schemas.openxmlformats.org/officeDocument/2006/relationships/image" Target="../media/image12.png"/><Relationship Id="rId4" Type="http://schemas.openxmlformats.org/officeDocument/2006/relationships/notesSlide" Target="../notesSlides/notesSlide2.xml"/><Relationship Id="rId9" Type="http://schemas.openxmlformats.org/officeDocument/2006/relationships/image" Target="../media/image14.svg"/></Relationships>
</file>

<file path=ppt/slides/_rels/slide2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 Id="rId5" Type="http://schemas.openxmlformats.org/officeDocument/2006/relationships/image" Target="../media/image54.png"/><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8" Type="http://schemas.openxmlformats.org/officeDocument/2006/relationships/image" Target="../media/image21.svg"/><Relationship Id="rId13" Type="http://schemas.openxmlformats.org/officeDocument/2006/relationships/image" Target="../media/image19.png"/><Relationship Id="rId18" Type="http://schemas.openxmlformats.org/officeDocument/2006/relationships/slide" Target="slide7.xml"/><Relationship Id="rId3" Type="http://schemas.openxmlformats.org/officeDocument/2006/relationships/audio" Target="../media/audio1.wav"/><Relationship Id="rId7" Type="http://schemas.openxmlformats.org/officeDocument/2006/relationships/image" Target="../media/image16.png"/><Relationship Id="rId12" Type="http://schemas.openxmlformats.org/officeDocument/2006/relationships/image" Target="../media/image25.svg"/><Relationship Id="rId17" Type="http://schemas.openxmlformats.org/officeDocument/2006/relationships/image" Target="../media/image21.png"/><Relationship Id="rId2" Type="http://schemas.openxmlformats.org/officeDocument/2006/relationships/notesSlide" Target="../notesSlides/notesSlide3.xml"/><Relationship Id="rId16" Type="http://schemas.openxmlformats.org/officeDocument/2006/relationships/slide" Target="slide6.xml"/><Relationship Id="rId1" Type="http://schemas.openxmlformats.org/officeDocument/2006/relationships/slideLayout" Target="../slideLayouts/slideLayout24.xml"/><Relationship Id="rId6" Type="http://schemas.openxmlformats.org/officeDocument/2006/relationships/image" Target="../media/image15.png"/><Relationship Id="rId11" Type="http://schemas.openxmlformats.org/officeDocument/2006/relationships/image" Target="../media/image18.png"/><Relationship Id="rId5" Type="http://schemas.openxmlformats.org/officeDocument/2006/relationships/slide" Target="slide5.xml"/><Relationship Id="rId15" Type="http://schemas.openxmlformats.org/officeDocument/2006/relationships/image" Target="../media/image20.png"/><Relationship Id="rId10" Type="http://schemas.openxmlformats.org/officeDocument/2006/relationships/image" Target="../media/image23.svg"/><Relationship Id="rId4" Type="http://schemas.openxmlformats.org/officeDocument/2006/relationships/image" Target="../media/image14.jpeg"/><Relationship Id="rId9" Type="http://schemas.openxmlformats.org/officeDocument/2006/relationships/image" Target="../media/image17.png"/><Relationship Id="rId14" Type="http://schemas.openxmlformats.org/officeDocument/2006/relationships/slide" Target="slide4.xml"/></Relationships>
</file>

<file path=ppt/slides/_rels/slide4.xml.rels><?xml version="1.0" encoding="UTF-8" standalone="yes"?>
<Relationships xmlns="http://schemas.openxmlformats.org/package/2006/relationships"><Relationship Id="rId3" Type="http://schemas.openxmlformats.org/officeDocument/2006/relationships/audio" Target="../media/audio2.wav"/><Relationship Id="rId7"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24.xml"/><Relationship Id="rId6" Type="http://schemas.openxmlformats.org/officeDocument/2006/relationships/slide" Target="slide3.xml"/><Relationship Id="rId5" Type="http://schemas.openxmlformats.org/officeDocument/2006/relationships/image" Target="../media/image22.png"/><Relationship Id="rId4" Type="http://schemas.openxmlformats.org/officeDocument/2006/relationships/audio" Target="../media/audio3.wav"/></Relationships>
</file>

<file path=ppt/slides/_rels/slide5.xml.rels><?xml version="1.0" encoding="UTF-8" standalone="yes"?>
<Relationships xmlns="http://schemas.openxmlformats.org/package/2006/relationships"><Relationship Id="rId3" Type="http://schemas.openxmlformats.org/officeDocument/2006/relationships/audio" Target="../media/audio2.wav"/><Relationship Id="rId7"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24.xml"/><Relationship Id="rId6" Type="http://schemas.openxmlformats.org/officeDocument/2006/relationships/slide" Target="slide3.xml"/><Relationship Id="rId5" Type="http://schemas.openxmlformats.org/officeDocument/2006/relationships/image" Target="../media/image22.png"/><Relationship Id="rId4" Type="http://schemas.openxmlformats.org/officeDocument/2006/relationships/audio" Target="../media/audio3.wav"/></Relationships>
</file>

<file path=ppt/slides/_rels/slide6.xml.rels><?xml version="1.0" encoding="UTF-8" standalone="yes"?>
<Relationships xmlns="http://schemas.openxmlformats.org/package/2006/relationships"><Relationship Id="rId3" Type="http://schemas.openxmlformats.org/officeDocument/2006/relationships/audio" Target="../media/audio2.wav"/><Relationship Id="rId7"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24.xml"/><Relationship Id="rId6" Type="http://schemas.openxmlformats.org/officeDocument/2006/relationships/slide" Target="slide3.xml"/><Relationship Id="rId5" Type="http://schemas.openxmlformats.org/officeDocument/2006/relationships/image" Target="../media/image22.png"/><Relationship Id="rId4" Type="http://schemas.openxmlformats.org/officeDocument/2006/relationships/audio" Target="../media/audio3.wav"/></Relationships>
</file>

<file path=ppt/slides/_rels/slide7.xml.rels><?xml version="1.0" encoding="UTF-8" standalone="yes"?>
<Relationships xmlns="http://schemas.openxmlformats.org/package/2006/relationships"><Relationship Id="rId3" Type="http://schemas.openxmlformats.org/officeDocument/2006/relationships/image" Target="../media/image26.jpeg"/><Relationship Id="rId7" Type="http://schemas.openxmlformats.org/officeDocument/2006/relationships/image" Target="../media/image30.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6.jpeg"/><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29.png"/><Relationship Id="rId4" Type="http://schemas.openxmlformats.org/officeDocument/2006/relationships/image" Target="../media/image32.png"/></Relationships>
</file>

<file path=ppt/slides/_rels/slide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2.xml"/><Relationship Id="rId5" Type="http://schemas.openxmlformats.org/officeDocument/2006/relationships/image" Target="../media/image37.jpeg"/><Relationship Id="rId4" Type="http://schemas.openxmlformats.org/officeDocument/2006/relationships/image" Target="../media/image3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9505" y="0"/>
            <a:ext cx="12552217" cy="7645344"/>
          </a:xfrm>
          <a:prstGeom prst="rect">
            <a:avLst/>
          </a:prstGeom>
        </p:spPr>
      </p:pic>
      <p:pic>
        <p:nvPicPr>
          <p:cNvPr id="2" name="Picture 1">
            <a:extLst>
              <a:ext uri="{FF2B5EF4-FFF2-40B4-BE49-F238E27FC236}">
                <a16:creationId xmlns:a16="http://schemas.microsoft.com/office/drawing/2014/main" id="{74E4E056-7031-4D60-8068-6C70255E7E28}"/>
              </a:ext>
            </a:extLst>
          </p:cNvPr>
          <p:cNvPicPr>
            <a:picLocks noChangeAspect="1"/>
          </p:cNvPicPr>
          <p:nvPr/>
        </p:nvPicPr>
        <p:blipFill>
          <a:blip r:embed="rId4"/>
          <a:stretch>
            <a:fillRect/>
          </a:stretch>
        </p:blipFill>
        <p:spPr>
          <a:xfrm>
            <a:off x="2032483" y="1761172"/>
            <a:ext cx="7773074" cy="1841152"/>
          </a:xfrm>
          <a:prstGeom prst="rect">
            <a:avLst/>
          </a:prstGeom>
        </p:spPr>
      </p:pic>
    </p:spTree>
    <p:extLst>
      <p:ext uri="{BB962C8B-B14F-4D97-AF65-F5344CB8AC3E}">
        <p14:creationId xmlns:p14="http://schemas.microsoft.com/office/powerpoint/2010/main" val="4022829452"/>
      </p:ext>
    </p:extLst>
  </p:cSld>
  <p:clrMapOvr>
    <a:masterClrMapping/>
  </p:clrMapOvr>
  <mc:AlternateContent xmlns:mc="http://schemas.openxmlformats.org/markup-compatibility/2006">
    <mc:Choice xmlns="" xmlns:p159="http://schemas.microsoft.com/office/powerpoint/2015/09/main" Requires="p159">
      <p:transitio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2"/>
          <a:stretch>
            <a:fillRect/>
          </a:stretch>
        </p:blipFill>
        <p:spPr>
          <a:xfrm>
            <a:off x="-529" y="-280738"/>
            <a:ext cx="12193057" cy="7419475"/>
          </a:xfrm>
          <a:prstGeom prst="rect">
            <a:avLst/>
          </a:prstGeom>
        </p:spPr>
      </p:pic>
      <p:sp>
        <p:nvSpPr>
          <p:cNvPr id="5" name="Rounded Rectangle 4"/>
          <p:cNvSpPr/>
          <p:nvPr/>
        </p:nvSpPr>
        <p:spPr>
          <a:xfrm>
            <a:off x="348343" y="121921"/>
            <a:ext cx="11495315" cy="6502718"/>
          </a:xfrm>
          <a:prstGeom prst="roundRect">
            <a:avLst/>
          </a:prstGeom>
          <a:solidFill>
            <a:srgbClr val="FFFFFF">
              <a:alpha val="91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文本框 9">
            <a:extLst>
              <a:ext uri="{FF2B5EF4-FFF2-40B4-BE49-F238E27FC236}">
                <a16:creationId xmlns:a16="http://schemas.microsoft.com/office/drawing/2014/main" id="{56180FD1-53B4-43EE-4246-6C9B754E9CC0}"/>
              </a:ext>
            </a:extLst>
          </p:cNvPr>
          <p:cNvSpPr txBox="1"/>
          <p:nvPr/>
        </p:nvSpPr>
        <p:spPr>
          <a:xfrm>
            <a:off x="4620853" y="0"/>
            <a:ext cx="3246784" cy="961192"/>
          </a:xfrm>
          <a:prstGeom prst="roundRect">
            <a:avLst>
              <a:gd name="adj" fmla="val 45855"/>
            </a:avLst>
          </a:prstGeom>
          <a:gradFill>
            <a:gsLst>
              <a:gs pos="52000">
                <a:schemeClr val="accent1">
                  <a:lumMod val="5000"/>
                  <a:lumOff val="95000"/>
                </a:schemeClr>
              </a:gs>
              <a:gs pos="100000">
                <a:srgbClr val="FDB446"/>
              </a:gs>
              <a:gs pos="72000">
                <a:srgbClr val="FDB446"/>
              </a:gs>
            </a:gsLst>
            <a:lin ang="5400000" scaled="1"/>
          </a:gradFill>
          <a:effectLst>
            <a:outerShdw blurRad="50800" dist="38100" dir="2700000" algn="tl" rotWithShape="0">
              <a:prstClr val="black">
                <a:alpha val="40000"/>
              </a:prstClr>
            </a:outerShdw>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srgbClr val="115722"/>
                </a:solidFill>
                <a:effectLst/>
                <a:uLnTx/>
                <a:uFillTx/>
                <a:latin typeface="#9Slide07 IcielPony" panose="02000000000000000000" pitchFamily="2" charset="0"/>
                <a:ea typeface="字魂70号-灵悦黑体" panose="00000500000000000000" pitchFamily="2" charset="-122"/>
                <a:cs typeface="经典综艺体简" panose="02010609000101010101" pitchFamily="49" charset="-122"/>
              </a:rPr>
              <a:t>1. CHUẨN BỊ</a:t>
            </a:r>
            <a:endParaRPr kumimoji="0" lang="zh-CN" altLang="en-US" sz="4000" b="0" i="0" u="none" strike="noStrike" kern="1200" cap="none" spc="0" normalizeH="0" baseline="0" noProof="0" dirty="0">
              <a:ln>
                <a:noFill/>
              </a:ln>
              <a:solidFill>
                <a:srgbClr val="115722"/>
              </a:solidFill>
              <a:effectLst/>
              <a:uLnTx/>
              <a:uFillTx/>
              <a:latin typeface="#9Slide07 IcielPony" panose="02000000000000000000" pitchFamily="2" charset="0"/>
              <a:ea typeface="字魂70号-灵悦黑体" panose="00000500000000000000" pitchFamily="2" charset="-122"/>
              <a:cs typeface="经典综艺体简" panose="02010609000101010101" pitchFamily="49" charset="-122"/>
            </a:endParaRPr>
          </a:p>
        </p:txBody>
      </p:sp>
      <p:sp>
        <p:nvSpPr>
          <p:cNvPr id="4" name="TextBox 3">
            <a:extLst>
              <a:ext uri="{FF2B5EF4-FFF2-40B4-BE49-F238E27FC236}">
                <a16:creationId xmlns:a16="http://schemas.microsoft.com/office/drawing/2014/main" id="{946F7F2A-55CA-F4D3-03DE-9C98663B6A17}"/>
              </a:ext>
            </a:extLst>
          </p:cNvPr>
          <p:cNvSpPr txBox="1"/>
          <p:nvPr/>
        </p:nvSpPr>
        <p:spPr>
          <a:xfrm>
            <a:off x="800101" y="1295400"/>
            <a:ext cx="10458450" cy="1200329"/>
          </a:xfrm>
          <a:prstGeom prst="rect">
            <a:avLst/>
          </a:prstGeom>
          <a:noFill/>
        </p:spPr>
        <p:txBody>
          <a:bodyPr wrap="square" rtlCol="0">
            <a:spAutoFit/>
          </a:bodyPr>
          <a:lstStyle/>
          <a:p>
            <a:pPr marL="342900" lvl="0" indent="-342900" algn="just">
              <a:buFont typeface="Symbol" panose="05050102010706020507" pitchFamily="18" charset="2"/>
              <a:buChar char=""/>
            </a:pPr>
            <a:r>
              <a:rPr lang="vi-VN" sz="3600" b="1" i="1" dirty="0">
                <a:solidFill>
                  <a:srgbClr val="002060"/>
                </a:solidFill>
                <a:latin typeface="Calibri" panose="020F0502020204030204" pitchFamily="34" charset="0"/>
                <a:ea typeface="Calibri" panose="020F0502020204030204" pitchFamily="34" charset="0"/>
                <a:cs typeface="Times New Roman" panose="02020603050405020304" pitchFamily="18" charset="0"/>
              </a:rPr>
              <a:t>Lựa chọn cách quan sát (trực tiếp hoặc qua tranh ảnh, video,…) </a:t>
            </a:r>
            <a:endParaRPr kumimoji="0" lang="en-US" sz="36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pic>
        <p:nvPicPr>
          <p:cNvPr id="2050" name="Picture 2" descr="Các phương pháp thu thập dữ liệu khách hàng thông dụng">
            <a:extLst>
              <a:ext uri="{FF2B5EF4-FFF2-40B4-BE49-F238E27FC236}">
                <a16:creationId xmlns:a16="http://schemas.microsoft.com/office/drawing/2014/main" id="{7540FE62-95B5-04BD-D72B-34FB3BE965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050" y="2924174"/>
            <a:ext cx="4533900" cy="263842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Những Bức Tranh Phong Cảnh Đẹp - Khodohoa.net">
            <a:extLst>
              <a:ext uri="{FF2B5EF4-FFF2-40B4-BE49-F238E27FC236}">
                <a16:creationId xmlns:a16="http://schemas.microsoft.com/office/drawing/2014/main" id="{B970F637-0975-D14E-5C90-A86B3742138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67177" y="2809875"/>
            <a:ext cx="4496073" cy="27193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889831"/>
      </p:ext>
    </p:extLst>
  </p:cSld>
  <p:clrMapOvr>
    <a:masterClrMapping/>
  </p:clrMapOvr>
  <mc:AlternateContent xmlns:mc="http://schemas.openxmlformats.org/markup-compatibility/2006">
    <mc:Choice xmlns="" xmlns:p159="http://schemas.microsoft.com/office/powerpoint/2015/09/main" Requires="p159">
      <p:transitio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up)">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wipe(down)">
                                      <p:cBhvr>
                                        <p:cTn id="12" dur="500"/>
                                        <p:tgtEl>
                                          <p:spTgt spid="2050"/>
                                        </p:tgtEl>
                                      </p:cBhvr>
                                    </p:animEffect>
                                  </p:childTnLst>
                                </p:cTn>
                              </p:par>
                              <p:par>
                                <p:cTn id="13" presetID="22" presetClass="entr" presetSubtype="4" fill="hold" nodeType="withEffect">
                                  <p:stCondLst>
                                    <p:cond delay="0"/>
                                  </p:stCondLst>
                                  <p:childTnLst>
                                    <p:set>
                                      <p:cBhvr>
                                        <p:cTn id="14" dur="1" fill="hold">
                                          <p:stCondLst>
                                            <p:cond delay="0"/>
                                          </p:stCondLst>
                                        </p:cTn>
                                        <p:tgtEl>
                                          <p:spTgt spid="2052"/>
                                        </p:tgtEl>
                                        <p:attrNameLst>
                                          <p:attrName>style.visibility</p:attrName>
                                        </p:attrNameLst>
                                      </p:cBhvr>
                                      <p:to>
                                        <p:strVal val="visible"/>
                                      </p:to>
                                    </p:set>
                                    <p:animEffect transition="in" filter="wipe(down)">
                                      <p:cBhvr>
                                        <p:cTn id="15" dur="5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2"/>
          <a:stretch>
            <a:fillRect/>
          </a:stretch>
        </p:blipFill>
        <p:spPr>
          <a:xfrm>
            <a:off x="-529" y="-280738"/>
            <a:ext cx="12193057" cy="7419475"/>
          </a:xfrm>
          <a:prstGeom prst="rect">
            <a:avLst/>
          </a:prstGeom>
        </p:spPr>
      </p:pic>
      <p:sp>
        <p:nvSpPr>
          <p:cNvPr id="5" name="Rounded Rectangle 4"/>
          <p:cNvSpPr/>
          <p:nvPr/>
        </p:nvSpPr>
        <p:spPr>
          <a:xfrm>
            <a:off x="348343" y="121921"/>
            <a:ext cx="11495315" cy="6502718"/>
          </a:xfrm>
          <a:prstGeom prst="roundRect">
            <a:avLst/>
          </a:prstGeom>
          <a:solidFill>
            <a:srgbClr val="FFFFFF">
              <a:alpha val="91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文本框 9">
            <a:extLst>
              <a:ext uri="{FF2B5EF4-FFF2-40B4-BE49-F238E27FC236}">
                <a16:creationId xmlns:a16="http://schemas.microsoft.com/office/drawing/2014/main" id="{56180FD1-53B4-43EE-4246-6C9B754E9CC0}"/>
              </a:ext>
            </a:extLst>
          </p:cNvPr>
          <p:cNvSpPr txBox="1"/>
          <p:nvPr/>
        </p:nvSpPr>
        <p:spPr>
          <a:xfrm>
            <a:off x="4620853" y="0"/>
            <a:ext cx="3246784" cy="961192"/>
          </a:xfrm>
          <a:prstGeom prst="roundRect">
            <a:avLst>
              <a:gd name="adj" fmla="val 45855"/>
            </a:avLst>
          </a:prstGeom>
          <a:gradFill>
            <a:gsLst>
              <a:gs pos="52000">
                <a:schemeClr val="accent1">
                  <a:lumMod val="5000"/>
                  <a:lumOff val="95000"/>
                </a:schemeClr>
              </a:gs>
              <a:gs pos="100000">
                <a:srgbClr val="FDB446"/>
              </a:gs>
              <a:gs pos="72000">
                <a:srgbClr val="FDB446"/>
              </a:gs>
            </a:gsLst>
            <a:lin ang="5400000" scaled="1"/>
          </a:gradFill>
          <a:effectLst>
            <a:outerShdw blurRad="50800" dist="38100" dir="2700000" algn="tl" rotWithShape="0">
              <a:prstClr val="black">
                <a:alpha val="40000"/>
              </a:prstClr>
            </a:outerShdw>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srgbClr val="115722"/>
                </a:solidFill>
                <a:effectLst/>
                <a:uLnTx/>
                <a:uFillTx/>
                <a:latin typeface="#9Slide07 IcielPony" panose="02000000000000000000" pitchFamily="2" charset="0"/>
                <a:ea typeface="字魂70号-灵悦黑体" panose="00000500000000000000" pitchFamily="2" charset="-122"/>
                <a:cs typeface="经典综艺体简" panose="02010609000101010101" pitchFamily="49" charset="-122"/>
              </a:rPr>
              <a:t>1. CHUẨN BỊ</a:t>
            </a:r>
            <a:endParaRPr kumimoji="0" lang="zh-CN" altLang="en-US" sz="4000" b="0" i="0" u="none" strike="noStrike" kern="1200" cap="none" spc="0" normalizeH="0" baseline="0" noProof="0" dirty="0">
              <a:ln>
                <a:noFill/>
              </a:ln>
              <a:solidFill>
                <a:srgbClr val="115722"/>
              </a:solidFill>
              <a:effectLst/>
              <a:uLnTx/>
              <a:uFillTx/>
              <a:latin typeface="#9Slide07 IcielPony" panose="02000000000000000000" pitchFamily="2" charset="0"/>
              <a:ea typeface="字魂70号-灵悦黑体" panose="00000500000000000000" pitchFamily="2" charset="-122"/>
              <a:cs typeface="经典综艺体简" panose="02010609000101010101" pitchFamily="49" charset="-122"/>
            </a:endParaRPr>
          </a:p>
        </p:txBody>
      </p:sp>
      <p:sp>
        <p:nvSpPr>
          <p:cNvPr id="4" name="TextBox 3">
            <a:extLst>
              <a:ext uri="{FF2B5EF4-FFF2-40B4-BE49-F238E27FC236}">
                <a16:creationId xmlns:a16="http://schemas.microsoft.com/office/drawing/2014/main" id="{946F7F2A-55CA-F4D3-03DE-9C98663B6A17}"/>
              </a:ext>
            </a:extLst>
          </p:cNvPr>
          <p:cNvSpPr txBox="1"/>
          <p:nvPr/>
        </p:nvSpPr>
        <p:spPr>
          <a:xfrm>
            <a:off x="695326" y="971550"/>
            <a:ext cx="10458450" cy="646331"/>
          </a:xfrm>
          <a:prstGeom prst="rect">
            <a:avLst/>
          </a:prstGeom>
          <a:noFill/>
        </p:spPr>
        <p:txBody>
          <a:bodyPr wrap="square" rtlCol="0">
            <a:spAutoFit/>
          </a:bodyPr>
          <a:lstStyle/>
          <a:p>
            <a:pPr marL="342900" lvl="0" indent="-342900" algn="just">
              <a:buFont typeface="Symbol" panose="05050102010706020507" pitchFamily="18" charset="2"/>
              <a:buChar char=""/>
            </a:pPr>
            <a:r>
              <a:rPr lang="vi-VN" sz="3600" b="1" i="1" dirty="0">
                <a:solidFill>
                  <a:srgbClr val="002060"/>
                </a:solidFill>
                <a:latin typeface="Calibri" panose="020F0502020204030204" pitchFamily="34" charset="0"/>
                <a:ea typeface="Calibri" panose="020F0502020204030204" pitchFamily="34" charset="0"/>
                <a:cs typeface="Times New Roman" panose="02020603050405020304" pitchFamily="18" charset="0"/>
              </a:rPr>
              <a:t>Lựa chọn trình tự quan sát. </a:t>
            </a:r>
            <a:endParaRPr kumimoji="0" lang="en-US" sz="36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angle: Rounded Corners 2">
            <a:extLst>
              <a:ext uri="{FF2B5EF4-FFF2-40B4-BE49-F238E27FC236}">
                <a16:creationId xmlns:a16="http://schemas.microsoft.com/office/drawing/2014/main" id="{CACD491A-A85D-2335-3708-7D6DE6B59444}"/>
              </a:ext>
            </a:extLst>
          </p:cNvPr>
          <p:cNvSpPr/>
          <p:nvPr/>
        </p:nvSpPr>
        <p:spPr>
          <a:xfrm>
            <a:off x="885825" y="1981200"/>
            <a:ext cx="10258425" cy="1685925"/>
          </a:xfrm>
          <a:prstGeom prst="roundRect">
            <a:avLst/>
          </a:prstGeom>
          <a:solidFill>
            <a:schemeClr val="accent4">
              <a:lumMod val="20000"/>
              <a:lumOff val="80000"/>
            </a:schemeClr>
          </a:solidFill>
          <a:ln w="57150">
            <a:solidFill>
              <a:srgbClr val="FFC000"/>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algn="just">
              <a:spcBef>
                <a:spcPts val="0"/>
              </a:spcBef>
              <a:spcAft>
                <a:spcPts val="0"/>
              </a:spcAft>
            </a:pPr>
            <a:r>
              <a:rPr lang="en-US" sz="2400" b="1"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 Theo </a:t>
            </a:r>
            <a:r>
              <a:rPr lang="en-US" sz="2400" b="1"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không</a:t>
            </a:r>
            <a:r>
              <a:rPr lang="en-US" sz="2400" b="1"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2400" b="1"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gian</a:t>
            </a:r>
            <a:r>
              <a:rPr lang="en-US" sz="2400" b="1"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US" sz="2400" b="1"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spcBef>
                <a:spcPts val="0"/>
              </a:spcBef>
              <a:spcAft>
                <a:spcPts val="0"/>
              </a:spcAft>
              <a:buFont typeface="Symbol" panose="05050102010706020507" pitchFamily="18" charset="2"/>
              <a:buChar char=""/>
            </a:pPr>
            <a:r>
              <a:rPr lang="en-US" sz="2400"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Từ</a:t>
            </a:r>
            <a:r>
              <a:rPr lang="en-US" sz="2400"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bao </a:t>
            </a:r>
            <a:r>
              <a:rPr lang="en-US" sz="2400"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quát</a:t>
            </a:r>
            <a:r>
              <a:rPr lang="en-US" sz="2400"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2400"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toàn</a:t>
            </a:r>
            <a:r>
              <a:rPr lang="en-US" sz="2400"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2400"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cảnh</a:t>
            </a:r>
            <a:r>
              <a:rPr lang="en-US" sz="2400"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2400"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đến</a:t>
            </a:r>
            <a:r>
              <a:rPr lang="en-US" sz="2400"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2400"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từng</a:t>
            </a:r>
            <a:r>
              <a:rPr lang="en-US" sz="2400"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chi </a:t>
            </a:r>
            <a:r>
              <a:rPr lang="en-US" sz="2400"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tiết</a:t>
            </a:r>
            <a:r>
              <a:rPr lang="en-US" sz="2400"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2400"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từng</a:t>
            </a:r>
            <a:r>
              <a:rPr lang="en-US" sz="2400"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2400"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bộ</a:t>
            </a:r>
            <a:r>
              <a:rPr lang="en-US" sz="2400"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2400"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phận</a:t>
            </a:r>
            <a:r>
              <a:rPr lang="en-US" sz="2400"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2400"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hoặc</a:t>
            </a:r>
            <a:r>
              <a:rPr lang="en-US" sz="2400"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2400"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ngược</a:t>
            </a:r>
            <a:r>
              <a:rPr lang="en-US" sz="2400"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2400"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lại</a:t>
            </a:r>
            <a:r>
              <a:rPr lang="en-US" sz="2400"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spcBef>
                <a:spcPts val="0"/>
              </a:spcBef>
              <a:spcAft>
                <a:spcPts val="0"/>
              </a:spcAft>
              <a:buFont typeface="Symbol" panose="05050102010706020507" pitchFamily="18" charset="2"/>
              <a:buChar char=""/>
            </a:pPr>
            <a:r>
              <a:rPr lang="en-US" sz="2400"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Từ</a:t>
            </a:r>
            <a:r>
              <a:rPr lang="en-US" sz="2400"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2400"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gần</a:t>
            </a:r>
            <a:r>
              <a:rPr lang="en-US" sz="2400"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2400"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đến</a:t>
            </a:r>
            <a:r>
              <a:rPr lang="en-US" sz="2400"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2400"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xa</a:t>
            </a:r>
            <a:r>
              <a:rPr lang="en-US" sz="2400"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2400"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hoặc</a:t>
            </a:r>
            <a:r>
              <a:rPr lang="en-US" sz="2400"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2400"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ngược</a:t>
            </a:r>
            <a:r>
              <a:rPr lang="en-US" sz="2400"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2400"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lại</a:t>
            </a:r>
            <a:r>
              <a:rPr lang="en-US" sz="2400"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spcBef>
                <a:spcPts val="0"/>
              </a:spcBef>
              <a:spcAft>
                <a:spcPts val="0"/>
              </a:spcAft>
              <a:buFont typeface="Symbol" panose="05050102010706020507" pitchFamily="18" charset="2"/>
              <a:buChar char=""/>
            </a:pPr>
            <a:r>
              <a:rPr lang="en-US" sz="2400"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Từ</a:t>
            </a:r>
            <a:r>
              <a:rPr lang="en-US" sz="2400"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2400"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trái</a:t>
            </a:r>
            <a:r>
              <a:rPr lang="en-US" sz="2400"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qua </a:t>
            </a:r>
            <a:r>
              <a:rPr lang="en-US" sz="2400"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phải</a:t>
            </a:r>
            <a:r>
              <a:rPr lang="en-US" sz="2400"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2400"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hoặc</a:t>
            </a:r>
            <a:r>
              <a:rPr lang="en-US" sz="2400"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2400"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ngược</a:t>
            </a:r>
            <a:r>
              <a:rPr lang="en-US" sz="2400"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2400"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lại</a:t>
            </a:r>
            <a:r>
              <a:rPr lang="en-US" sz="2400"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Rectangle: Rounded Corners 5">
            <a:extLst>
              <a:ext uri="{FF2B5EF4-FFF2-40B4-BE49-F238E27FC236}">
                <a16:creationId xmlns:a16="http://schemas.microsoft.com/office/drawing/2014/main" id="{922F4222-140B-EA21-C8F3-7CD3E352B0F4}"/>
              </a:ext>
            </a:extLst>
          </p:cNvPr>
          <p:cNvSpPr/>
          <p:nvPr/>
        </p:nvSpPr>
        <p:spPr>
          <a:xfrm>
            <a:off x="809625" y="4114800"/>
            <a:ext cx="10258425" cy="1685925"/>
          </a:xfrm>
          <a:prstGeom prst="roundRect">
            <a:avLst/>
          </a:prstGeom>
          <a:solidFill>
            <a:schemeClr val="accent4">
              <a:lumMod val="20000"/>
              <a:lumOff val="80000"/>
            </a:schemeClr>
          </a:solidFill>
          <a:ln w="57150">
            <a:solidFill>
              <a:srgbClr val="FFC000"/>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en-US" sz="2400" b="1" i="1" dirty="0">
                <a:solidFill>
                  <a:srgbClr val="000000"/>
                </a:solidFill>
                <a:latin typeface="Calibri" panose="020F0502020204030204" pitchFamily="34" charset="0"/>
                <a:ea typeface="Calibri" panose="020F0502020204030204" pitchFamily="34" charset="0"/>
                <a:cs typeface="Times New Roman" panose="02020603050405020304" pitchFamily="18" charset="0"/>
              </a:rPr>
              <a:t>b. Theo </a:t>
            </a:r>
            <a:r>
              <a:rPr lang="en-US" sz="2400" b="1" i="1" dirty="0" err="1">
                <a:solidFill>
                  <a:srgbClr val="000000"/>
                </a:solidFill>
                <a:latin typeface="Calibri" panose="020F0502020204030204" pitchFamily="34" charset="0"/>
                <a:ea typeface="Calibri" panose="020F0502020204030204" pitchFamily="34" charset="0"/>
                <a:cs typeface="Times New Roman" panose="02020603050405020304" pitchFamily="18" charset="0"/>
              </a:rPr>
              <a:t>thời</a:t>
            </a:r>
            <a:r>
              <a:rPr lang="en-US" sz="2400" b="1" i="1" dirty="0">
                <a:solidFill>
                  <a:srgbClr val="000000"/>
                </a:solidFill>
                <a:latin typeface="Calibri" panose="020F0502020204030204" pitchFamily="34" charset="0"/>
                <a:ea typeface="Calibri" panose="020F0502020204030204" pitchFamily="34" charset="0"/>
                <a:cs typeface="Times New Roman" panose="02020603050405020304" pitchFamily="18" charset="0"/>
              </a:rPr>
              <a:t> </a:t>
            </a:r>
            <a:r>
              <a:rPr lang="en-US" sz="2400" b="1" i="1" dirty="0" err="1">
                <a:solidFill>
                  <a:srgbClr val="000000"/>
                </a:solidFill>
                <a:latin typeface="Calibri" panose="020F0502020204030204" pitchFamily="34" charset="0"/>
                <a:ea typeface="Calibri" panose="020F0502020204030204" pitchFamily="34" charset="0"/>
                <a:cs typeface="Times New Roman" panose="02020603050405020304" pitchFamily="18" charset="0"/>
              </a:rPr>
              <a:t>gian</a:t>
            </a:r>
            <a:r>
              <a:rPr lang="en-US" sz="2400" b="1" i="1" dirty="0">
                <a:solidFill>
                  <a:srgbClr val="000000"/>
                </a:solidFill>
                <a:latin typeface="Calibri" panose="020F0502020204030204" pitchFamily="34" charset="0"/>
                <a:ea typeface="Calibri" panose="020F0502020204030204" pitchFamily="34" charset="0"/>
                <a:cs typeface="Times New Roman" panose="02020603050405020304" pitchFamily="18" charset="0"/>
              </a:rPr>
              <a:t>: </a:t>
            </a:r>
          </a:p>
          <a:p>
            <a:pPr marL="342900" indent="-342900" algn="just">
              <a:buFont typeface="Arial" panose="020B0604020202020204" pitchFamily="34" charset="0"/>
              <a:buChar char="•"/>
            </a:pPr>
            <a:r>
              <a:rPr lang="en-US" sz="2400" i="1" dirty="0">
                <a:solidFill>
                  <a:srgbClr val="000000"/>
                </a:solidFill>
                <a:latin typeface="Calibri" panose="020F0502020204030204" pitchFamily="34" charset="0"/>
                <a:ea typeface="Calibri" panose="020F0502020204030204" pitchFamily="34" charset="0"/>
                <a:cs typeface="Times New Roman" panose="02020603050405020304" pitchFamily="18" charset="0"/>
              </a:rPr>
              <a:t>Theo </a:t>
            </a:r>
            <a:r>
              <a:rPr lang="en-US" sz="2400" i="1" dirty="0" err="1">
                <a:solidFill>
                  <a:srgbClr val="000000"/>
                </a:solidFill>
                <a:latin typeface="Calibri" panose="020F0502020204030204" pitchFamily="34" charset="0"/>
                <a:ea typeface="Calibri" panose="020F0502020204030204" pitchFamily="34" charset="0"/>
                <a:cs typeface="Times New Roman" panose="02020603050405020304" pitchFamily="18" charset="0"/>
              </a:rPr>
              <a:t>thời</a:t>
            </a:r>
            <a:r>
              <a:rPr lang="en-US" sz="2400" i="1" dirty="0">
                <a:solidFill>
                  <a:srgbClr val="000000"/>
                </a:solidFill>
                <a:latin typeface="Calibri" panose="020F0502020204030204" pitchFamily="34" charset="0"/>
                <a:ea typeface="Calibri" panose="020F0502020204030204" pitchFamily="34" charset="0"/>
                <a:cs typeface="Times New Roman" panose="02020603050405020304" pitchFamily="18" charset="0"/>
              </a:rPr>
              <a:t> </a:t>
            </a:r>
            <a:r>
              <a:rPr lang="en-US" sz="2400" i="1" dirty="0" err="1">
                <a:solidFill>
                  <a:srgbClr val="000000"/>
                </a:solidFill>
                <a:latin typeface="Calibri" panose="020F0502020204030204" pitchFamily="34" charset="0"/>
                <a:ea typeface="Calibri" panose="020F0502020204030204" pitchFamily="34" charset="0"/>
                <a:cs typeface="Times New Roman" panose="02020603050405020304" pitchFamily="18" charset="0"/>
              </a:rPr>
              <a:t>gian</a:t>
            </a:r>
            <a:r>
              <a:rPr lang="en-US" sz="2400" i="1" dirty="0">
                <a:solidFill>
                  <a:srgbClr val="000000"/>
                </a:solidFill>
                <a:latin typeface="Calibri" panose="020F0502020204030204" pitchFamily="34" charset="0"/>
                <a:ea typeface="Calibri" panose="020F0502020204030204" pitchFamily="34" charset="0"/>
                <a:cs typeface="Times New Roman" panose="02020603050405020304" pitchFamily="18" charset="0"/>
              </a:rPr>
              <a:t> </a:t>
            </a:r>
            <a:r>
              <a:rPr lang="en-US" sz="2400" i="1" dirty="0" err="1">
                <a:solidFill>
                  <a:srgbClr val="000000"/>
                </a:solidFill>
                <a:latin typeface="Calibri" panose="020F0502020204030204" pitchFamily="34" charset="0"/>
                <a:ea typeface="Calibri" panose="020F0502020204030204" pitchFamily="34" charset="0"/>
                <a:cs typeface="Times New Roman" panose="02020603050405020304" pitchFamily="18" charset="0"/>
              </a:rPr>
              <a:t>trong</a:t>
            </a:r>
            <a:r>
              <a:rPr lang="en-US" sz="2400" i="1" dirty="0">
                <a:solidFill>
                  <a:srgbClr val="000000"/>
                </a:solidFill>
                <a:latin typeface="Calibri" panose="020F0502020204030204" pitchFamily="34" charset="0"/>
                <a:ea typeface="Calibri" panose="020F0502020204030204" pitchFamily="34" charset="0"/>
                <a:cs typeface="Times New Roman" panose="02020603050405020304" pitchFamily="18" charset="0"/>
              </a:rPr>
              <a:t> </a:t>
            </a:r>
            <a:r>
              <a:rPr lang="en-US" sz="2400" i="1" dirty="0" err="1">
                <a:solidFill>
                  <a:srgbClr val="000000"/>
                </a:solidFill>
                <a:latin typeface="Calibri" panose="020F0502020204030204" pitchFamily="34" charset="0"/>
                <a:ea typeface="Calibri" panose="020F0502020204030204" pitchFamily="34" charset="0"/>
                <a:cs typeface="Times New Roman" panose="02020603050405020304" pitchFamily="18" charset="0"/>
              </a:rPr>
              <a:t>ngày</a:t>
            </a:r>
            <a:r>
              <a:rPr lang="en-US" sz="2400" i="1" dirty="0">
                <a:solidFill>
                  <a:srgbClr val="000000"/>
                </a:solidFill>
                <a:latin typeface="Calibri" panose="020F0502020204030204" pitchFamily="34" charset="0"/>
                <a:ea typeface="Calibri" panose="020F0502020204030204" pitchFamily="34" charset="0"/>
                <a:cs typeface="Times New Roman" panose="02020603050405020304" pitchFamily="18" charset="0"/>
              </a:rPr>
              <a:t>. </a:t>
            </a:r>
          </a:p>
          <a:p>
            <a:pPr marL="342900" indent="-342900" algn="just">
              <a:buFont typeface="Arial" panose="020B0604020202020204" pitchFamily="34" charset="0"/>
              <a:buChar char="•"/>
            </a:pPr>
            <a:r>
              <a:rPr lang="en-US" sz="2400" i="1" dirty="0">
                <a:solidFill>
                  <a:srgbClr val="000000"/>
                </a:solidFill>
                <a:latin typeface="Calibri" panose="020F0502020204030204" pitchFamily="34" charset="0"/>
                <a:ea typeface="Calibri" panose="020F0502020204030204" pitchFamily="34" charset="0"/>
                <a:cs typeface="Times New Roman" panose="02020603050405020304" pitchFamily="18" charset="0"/>
              </a:rPr>
              <a:t>Theo </a:t>
            </a:r>
            <a:r>
              <a:rPr lang="en-US" sz="2400" i="1" dirty="0" err="1">
                <a:solidFill>
                  <a:srgbClr val="000000"/>
                </a:solidFill>
                <a:latin typeface="Calibri" panose="020F0502020204030204" pitchFamily="34" charset="0"/>
                <a:ea typeface="Calibri" panose="020F0502020204030204" pitchFamily="34" charset="0"/>
                <a:cs typeface="Times New Roman" panose="02020603050405020304" pitchFamily="18" charset="0"/>
              </a:rPr>
              <a:t>các</a:t>
            </a:r>
            <a:r>
              <a:rPr lang="en-US" sz="2400" i="1" dirty="0">
                <a:solidFill>
                  <a:srgbClr val="000000"/>
                </a:solidFill>
                <a:latin typeface="Calibri" panose="020F0502020204030204" pitchFamily="34" charset="0"/>
                <a:ea typeface="Calibri" panose="020F0502020204030204" pitchFamily="34" charset="0"/>
                <a:cs typeface="Times New Roman" panose="02020603050405020304" pitchFamily="18" charset="0"/>
              </a:rPr>
              <a:t> </a:t>
            </a:r>
            <a:r>
              <a:rPr lang="en-US" sz="2400" i="1" dirty="0" err="1">
                <a:solidFill>
                  <a:srgbClr val="000000"/>
                </a:solidFill>
                <a:latin typeface="Calibri" panose="020F0502020204030204" pitchFamily="34" charset="0"/>
                <a:ea typeface="Calibri" panose="020F0502020204030204" pitchFamily="34" charset="0"/>
                <a:cs typeface="Times New Roman" panose="02020603050405020304" pitchFamily="18" charset="0"/>
              </a:rPr>
              <a:t>mùa</a:t>
            </a:r>
            <a:r>
              <a:rPr lang="en-US" sz="2400" i="1" dirty="0">
                <a:solidFill>
                  <a:srgbClr val="000000"/>
                </a:solidFill>
                <a:latin typeface="Calibri" panose="020F0502020204030204" pitchFamily="34" charset="0"/>
                <a:ea typeface="Calibri" panose="020F0502020204030204" pitchFamily="34" charset="0"/>
                <a:cs typeface="Times New Roman" panose="02020603050405020304" pitchFamily="18" charset="0"/>
              </a:rPr>
              <a:t> </a:t>
            </a:r>
            <a:r>
              <a:rPr lang="en-US" sz="2400" i="1" dirty="0" err="1">
                <a:solidFill>
                  <a:srgbClr val="000000"/>
                </a:solidFill>
                <a:latin typeface="Calibri" panose="020F0502020204030204" pitchFamily="34" charset="0"/>
                <a:ea typeface="Calibri" panose="020F0502020204030204" pitchFamily="34" charset="0"/>
                <a:cs typeface="Times New Roman" panose="02020603050405020304" pitchFamily="18" charset="0"/>
              </a:rPr>
              <a:t>trong</a:t>
            </a:r>
            <a:r>
              <a:rPr lang="en-US" sz="2400" i="1" dirty="0">
                <a:solidFill>
                  <a:srgbClr val="000000"/>
                </a:solidFill>
                <a:latin typeface="Calibri" panose="020F0502020204030204" pitchFamily="34" charset="0"/>
                <a:ea typeface="Calibri" panose="020F0502020204030204" pitchFamily="34" charset="0"/>
                <a:cs typeface="Times New Roman" panose="02020603050405020304" pitchFamily="18" charset="0"/>
              </a:rPr>
              <a:t> </a:t>
            </a:r>
            <a:r>
              <a:rPr lang="en-US" sz="2400" i="1" dirty="0" err="1">
                <a:solidFill>
                  <a:srgbClr val="000000"/>
                </a:solidFill>
                <a:latin typeface="Calibri" panose="020F0502020204030204" pitchFamily="34" charset="0"/>
                <a:ea typeface="Calibri" panose="020F0502020204030204" pitchFamily="34" charset="0"/>
                <a:cs typeface="Times New Roman" panose="02020603050405020304" pitchFamily="18" charset="0"/>
              </a:rPr>
              <a:t>năm</a:t>
            </a:r>
            <a:r>
              <a:rPr lang="en-US" sz="2400" i="1" dirty="0">
                <a:solidFill>
                  <a:srgbClr val="000000"/>
                </a:solidFill>
                <a:latin typeface="Calibri" panose="020F0502020204030204" pitchFamily="34" charset="0"/>
                <a:ea typeface="Calibri" panose="020F0502020204030204" pitchFamily="34" charset="0"/>
                <a:cs typeface="Times New Roman" panose="02020603050405020304" pitchFamily="18" charset="0"/>
              </a:rPr>
              <a:t>. </a:t>
            </a:r>
          </a:p>
          <a:p>
            <a:pPr marL="342900" indent="-342900" algn="just">
              <a:buFont typeface="Arial" panose="020B0604020202020204" pitchFamily="34" charset="0"/>
              <a:buChar char="•"/>
            </a:pPr>
            <a:r>
              <a:rPr lang="en-US" sz="2400" i="1" dirty="0">
                <a:solidFill>
                  <a:srgbClr val="000000"/>
                </a:solidFill>
                <a:latin typeface="Calibri" panose="020F0502020204030204" pitchFamily="34" charset="0"/>
                <a:ea typeface="Calibri" panose="020F0502020204030204" pitchFamily="34" charset="0"/>
                <a:cs typeface="Times New Roman" panose="02020603050405020304" pitchFamily="18" charset="0"/>
              </a:rPr>
              <a:t>Theo </a:t>
            </a:r>
            <a:r>
              <a:rPr lang="en-US" sz="2400" i="1" dirty="0" err="1">
                <a:solidFill>
                  <a:srgbClr val="000000"/>
                </a:solidFill>
                <a:latin typeface="Calibri" panose="020F0502020204030204" pitchFamily="34" charset="0"/>
                <a:ea typeface="Calibri" panose="020F0502020204030204" pitchFamily="34" charset="0"/>
                <a:cs typeface="Times New Roman" panose="02020603050405020304" pitchFamily="18" charset="0"/>
              </a:rPr>
              <a:t>sự</a:t>
            </a:r>
            <a:r>
              <a:rPr lang="en-US" sz="2400" i="1" dirty="0">
                <a:solidFill>
                  <a:srgbClr val="000000"/>
                </a:solidFill>
                <a:latin typeface="Calibri" panose="020F0502020204030204" pitchFamily="34" charset="0"/>
                <a:ea typeface="Calibri" panose="020F0502020204030204" pitchFamily="34" charset="0"/>
                <a:cs typeface="Times New Roman" panose="02020603050405020304" pitchFamily="18" charset="0"/>
              </a:rPr>
              <a:t> </a:t>
            </a:r>
            <a:r>
              <a:rPr lang="en-US" sz="2400" i="1" dirty="0" err="1">
                <a:solidFill>
                  <a:srgbClr val="000000"/>
                </a:solidFill>
                <a:latin typeface="Calibri" panose="020F0502020204030204" pitchFamily="34" charset="0"/>
                <a:ea typeface="Calibri" panose="020F0502020204030204" pitchFamily="34" charset="0"/>
                <a:cs typeface="Times New Roman" panose="02020603050405020304" pitchFamily="18" charset="0"/>
              </a:rPr>
              <a:t>thay</a:t>
            </a:r>
            <a:r>
              <a:rPr lang="en-US" sz="2400" i="1" dirty="0">
                <a:solidFill>
                  <a:srgbClr val="000000"/>
                </a:solidFill>
                <a:latin typeface="Calibri" panose="020F0502020204030204" pitchFamily="34" charset="0"/>
                <a:ea typeface="Calibri" panose="020F0502020204030204" pitchFamily="34" charset="0"/>
                <a:cs typeface="Times New Roman" panose="02020603050405020304" pitchFamily="18" charset="0"/>
              </a:rPr>
              <a:t> </a:t>
            </a:r>
            <a:r>
              <a:rPr lang="en-US" sz="2400" i="1" dirty="0" err="1">
                <a:solidFill>
                  <a:srgbClr val="000000"/>
                </a:solidFill>
                <a:latin typeface="Calibri" panose="020F0502020204030204" pitchFamily="34" charset="0"/>
                <a:ea typeface="Calibri" panose="020F0502020204030204" pitchFamily="34" charset="0"/>
                <a:cs typeface="Times New Roman" panose="02020603050405020304" pitchFamily="18" charset="0"/>
              </a:rPr>
              <a:t>đổi</a:t>
            </a:r>
            <a:r>
              <a:rPr lang="en-US" sz="2400" i="1" dirty="0">
                <a:solidFill>
                  <a:srgbClr val="000000"/>
                </a:solidFill>
                <a:latin typeface="Calibri" panose="020F0502020204030204" pitchFamily="34" charset="0"/>
                <a:ea typeface="Calibri" panose="020F0502020204030204" pitchFamily="34" charset="0"/>
                <a:cs typeface="Times New Roman" panose="02020603050405020304" pitchFamily="18" charset="0"/>
              </a:rPr>
              <a:t> </a:t>
            </a:r>
            <a:r>
              <a:rPr lang="en-US" sz="2400" i="1" dirty="0" err="1">
                <a:solidFill>
                  <a:srgbClr val="000000"/>
                </a:solidFill>
                <a:latin typeface="Calibri" panose="020F0502020204030204" pitchFamily="34" charset="0"/>
                <a:ea typeface="Calibri" panose="020F0502020204030204" pitchFamily="34" charset="0"/>
                <a:cs typeface="Times New Roman" panose="02020603050405020304" pitchFamily="18" charset="0"/>
              </a:rPr>
              <a:t>của</a:t>
            </a:r>
            <a:r>
              <a:rPr lang="en-US" sz="2400" i="1" dirty="0">
                <a:solidFill>
                  <a:srgbClr val="000000"/>
                </a:solidFill>
                <a:latin typeface="Calibri" panose="020F0502020204030204" pitchFamily="34" charset="0"/>
                <a:ea typeface="Calibri" panose="020F0502020204030204" pitchFamily="34" charset="0"/>
                <a:cs typeface="Times New Roman" panose="02020603050405020304" pitchFamily="18" charset="0"/>
              </a:rPr>
              <a:t> </a:t>
            </a:r>
            <a:r>
              <a:rPr lang="en-US" sz="2400" i="1" dirty="0" err="1">
                <a:solidFill>
                  <a:srgbClr val="000000"/>
                </a:solidFill>
                <a:latin typeface="Calibri" panose="020F0502020204030204" pitchFamily="34" charset="0"/>
                <a:ea typeface="Calibri" panose="020F0502020204030204" pitchFamily="34" charset="0"/>
                <a:cs typeface="Times New Roman" panose="02020603050405020304" pitchFamily="18" charset="0"/>
              </a:rPr>
              <a:t>phong</a:t>
            </a:r>
            <a:r>
              <a:rPr lang="en-US" sz="2400" i="1" dirty="0">
                <a:solidFill>
                  <a:srgbClr val="000000"/>
                </a:solidFill>
                <a:latin typeface="Calibri" panose="020F0502020204030204" pitchFamily="34" charset="0"/>
                <a:ea typeface="Calibri" panose="020F0502020204030204" pitchFamily="34" charset="0"/>
                <a:cs typeface="Times New Roman" panose="02020603050405020304" pitchFamily="18" charset="0"/>
              </a:rPr>
              <a:t> </a:t>
            </a:r>
            <a:r>
              <a:rPr lang="en-US" sz="2400" i="1" dirty="0" err="1">
                <a:solidFill>
                  <a:srgbClr val="000000"/>
                </a:solidFill>
                <a:latin typeface="Calibri" panose="020F0502020204030204" pitchFamily="34" charset="0"/>
                <a:ea typeface="Calibri" panose="020F0502020204030204" pitchFamily="34" charset="0"/>
                <a:cs typeface="Times New Roman" panose="02020603050405020304" pitchFamily="18" charset="0"/>
              </a:rPr>
              <a:t>cảnh</a:t>
            </a:r>
            <a:r>
              <a:rPr lang="en-US" sz="2400" i="1" dirty="0">
                <a:solidFill>
                  <a:srgbClr val="000000"/>
                </a:solidFill>
                <a:latin typeface="Calibri" panose="020F0502020204030204" pitchFamily="34" charset="0"/>
                <a:ea typeface="Calibri" panose="020F0502020204030204" pitchFamily="34" charset="0"/>
                <a:cs typeface="Times New Roman" panose="02020603050405020304" pitchFamily="18" charset="0"/>
              </a:rPr>
              <a:t> </a:t>
            </a:r>
            <a:r>
              <a:rPr lang="en-US" sz="2400" i="1" dirty="0" err="1">
                <a:solidFill>
                  <a:srgbClr val="000000"/>
                </a:solidFill>
                <a:latin typeface="Calibri" panose="020F0502020204030204" pitchFamily="34" charset="0"/>
                <a:ea typeface="Calibri" panose="020F0502020204030204" pitchFamily="34" charset="0"/>
                <a:cs typeface="Times New Roman" panose="02020603050405020304" pitchFamily="18" charset="0"/>
              </a:rPr>
              <a:t>trong</a:t>
            </a:r>
            <a:r>
              <a:rPr lang="en-US" sz="2400" i="1" dirty="0">
                <a:solidFill>
                  <a:srgbClr val="000000"/>
                </a:solidFill>
                <a:latin typeface="Calibri" panose="020F0502020204030204" pitchFamily="34" charset="0"/>
                <a:ea typeface="Calibri" panose="020F0502020204030204" pitchFamily="34" charset="0"/>
                <a:cs typeface="Times New Roman" panose="02020603050405020304" pitchFamily="18" charset="0"/>
              </a:rPr>
              <a:t> </a:t>
            </a:r>
            <a:r>
              <a:rPr lang="en-US" sz="2400" i="1" dirty="0" err="1">
                <a:solidFill>
                  <a:srgbClr val="000000"/>
                </a:solidFill>
                <a:latin typeface="Calibri" panose="020F0502020204030204" pitchFamily="34" charset="0"/>
                <a:ea typeface="Calibri" panose="020F0502020204030204" pitchFamily="34" charset="0"/>
                <a:cs typeface="Times New Roman" panose="02020603050405020304" pitchFamily="18" charset="0"/>
              </a:rPr>
              <a:t>mỗi</a:t>
            </a:r>
            <a:r>
              <a:rPr lang="en-US" sz="2400" i="1" dirty="0">
                <a:solidFill>
                  <a:srgbClr val="000000"/>
                </a:solidFill>
                <a:latin typeface="Calibri" panose="020F0502020204030204" pitchFamily="34" charset="0"/>
                <a:ea typeface="Calibri" panose="020F0502020204030204" pitchFamily="34" charset="0"/>
                <a:cs typeface="Times New Roman" panose="02020603050405020304" pitchFamily="18" charset="0"/>
              </a:rPr>
              <a:t> </a:t>
            </a:r>
            <a:r>
              <a:rPr lang="en-US" sz="2400" i="1" dirty="0" err="1">
                <a:solidFill>
                  <a:srgbClr val="000000"/>
                </a:solidFill>
                <a:latin typeface="Calibri" panose="020F0502020204030204" pitchFamily="34" charset="0"/>
                <a:ea typeface="Calibri" panose="020F0502020204030204" pitchFamily="34" charset="0"/>
                <a:cs typeface="Times New Roman" panose="02020603050405020304" pitchFamily="18" charset="0"/>
              </a:rPr>
              <a:t>lần</a:t>
            </a:r>
            <a:r>
              <a:rPr lang="en-US" sz="2400" i="1" dirty="0">
                <a:solidFill>
                  <a:srgbClr val="000000"/>
                </a:solidFill>
                <a:latin typeface="Calibri" panose="020F0502020204030204" pitchFamily="34" charset="0"/>
                <a:ea typeface="Calibri" panose="020F0502020204030204" pitchFamily="34" charset="0"/>
                <a:cs typeface="Times New Roman" panose="02020603050405020304" pitchFamily="18" charset="0"/>
              </a:rPr>
              <a:t> </a:t>
            </a:r>
            <a:r>
              <a:rPr lang="en-US" sz="2400" i="1" dirty="0" err="1">
                <a:solidFill>
                  <a:srgbClr val="000000"/>
                </a:solidFill>
                <a:latin typeface="Calibri" panose="020F0502020204030204" pitchFamily="34" charset="0"/>
                <a:ea typeface="Calibri" panose="020F0502020204030204" pitchFamily="34" charset="0"/>
                <a:cs typeface="Times New Roman" panose="02020603050405020304" pitchFamily="18" charset="0"/>
              </a:rPr>
              <a:t>quan</a:t>
            </a:r>
            <a:r>
              <a:rPr lang="en-US" sz="2400" i="1" dirty="0">
                <a:solidFill>
                  <a:srgbClr val="000000"/>
                </a:solidFill>
                <a:latin typeface="Calibri" panose="020F0502020204030204" pitchFamily="34" charset="0"/>
                <a:ea typeface="Calibri" panose="020F0502020204030204" pitchFamily="34" charset="0"/>
                <a:cs typeface="Times New Roman" panose="02020603050405020304" pitchFamily="18" charset="0"/>
              </a:rPr>
              <a:t> </a:t>
            </a:r>
            <a:r>
              <a:rPr lang="en-US" sz="2400" i="1" dirty="0" err="1">
                <a:solidFill>
                  <a:srgbClr val="000000"/>
                </a:solidFill>
                <a:latin typeface="Calibri" panose="020F0502020204030204" pitchFamily="34" charset="0"/>
                <a:ea typeface="Calibri" panose="020F0502020204030204" pitchFamily="34" charset="0"/>
                <a:cs typeface="Times New Roman" panose="02020603050405020304" pitchFamily="18" charset="0"/>
              </a:rPr>
              <a:t>sát</a:t>
            </a:r>
            <a:endParaRPr lang="en-US" sz="2400" i="1" dirty="0">
              <a:solidFill>
                <a:srgbClr val="000000"/>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07892071"/>
      </p:ext>
    </p:extLst>
  </p:cSld>
  <p:clrMapOvr>
    <a:masterClrMapping/>
  </p:clrMapOvr>
  <mc:AlternateContent xmlns:mc="http://schemas.openxmlformats.org/markup-compatibility/2006">
    <mc:Choice xmlns="" xmlns:p159="http://schemas.microsoft.com/office/powerpoint/2015/09/main" Requires="p159">
      <p:transitio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up)">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2"/>
          <a:stretch>
            <a:fillRect/>
          </a:stretch>
        </p:blipFill>
        <p:spPr>
          <a:xfrm>
            <a:off x="-529" y="-280738"/>
            <a:ext cx="12193057" cy="7419475"/>
          </a:xfrm>
          <a:prstGeom prst="rect">
            <a:avLst/>
          </a:prstGeom>
        </p:spPr>
      </p:pic>
      <p:sp>
        <p:nvSpPr>
          <p:cNvPr id="5" name="Rounded Rectangle 4"/>
          <p:cNvSpPr/>
          <p:nvPr/>
        </p:nvSpPr>
        <p:spPr>
          <a:xfrm>
            <a:off x="348343" y="121921"/>
            <a:ext cx="11495315" cy="6502718"/>
          </a:xfrm>
          <a:prstGeom prst="roundRect">
            <a:avLst/>
          </a:prstGeom>
          <a:solidFill>
            <a:srgbClr val="FFFFFF">
              <a:alpha val="91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文本框 9">
            <a:extLst>
              <a:ext uri="{FF2B5EF4-FFF2-40B4-BE49-F238E27FC236}">
                <a16:creationId xmlns:a16="http://schemas.microsoft.com/office/drawing/2014/main" id="{A1FEA0D7-AB31-A1FE-7FF6-13993A09564F}"/>
              </a:ext>
            </a:extLst>
          </p:cNvPr>
          <p:cNvSpPr txBox="1"/>
          <p:nvPr/>
        </p:nvSpPr>
        <p:spPr>
          <a:xfrm>
            <a:off x="1362075" y="0"/>
            <a:ext cx="9220200" cy="794028"/>
          </a:xfrm>
          <a:prstGeom prst="roundRect">
            <a:avLst>
              <a:gd name="adj" fmla="val 45855"/>
            </a:avLst>
          </a:prstGeom>
          <a:gradFill>
            <a:gsLst>
              <a:gs pos="52000">
                <a:schemeClr val="accent1">
                  <a:lumMod val="5000"/>
                  <a:lumOff val="95000"/>
                </a:schemeClr>
              </a:gs>
              <a:gs pos="100000">
                <a:srgbClr val="FDB446"/>
              </a:gs>
              <a:gs pos="72000">
                <a:srgbClr val="FDB446"/>
              </a:gs>
            </a:gsLst>
            <a:lin ang="5400000" scaled="1"/>
          </a:gradFill>
          <a:effectLst>
            <a:outerShdw blurRad="50800" dist="38100" dir="2700000" algn="tl" rotWithShape="0">
              <a:prstClr val="black">
                <a:alpha val="40000"/>
              </a:prstClr>
            </a:outerShdw>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srgbClr val="115722"/>
                </a:solidFill>
                <a:effectLst/>
                <a:uLnTx/>
                <a:uFillTx/>
                <a:latin typeface="#9Slide07 IcielPony" panose="02000000000000000000" pitchFamily="2" charset="0"/>
                <a:ea typeface="字魂70号-灵悦黑体" panose="00000500000000000000" pitchFamily="2" charset="-122"/>
                <a:cs typeface="经典综艺体简" panose="02010609000101010101" pitchFamily="49" charset="-122"/>
              </a:rPr>
              <a:t>2. Quan </a:t>
            </a:r>
            <a:r>
              <a:rPr kumimoji="0" lang="en-US" altLang="zh-CN" sz="3200" b="0" i="0" u="none" strike="noStrike" kern="1200" cap="none" spc="0" normalizeH="0" baseline="0" noProof="0" dirty="0" err="1">
                <a:ln>
                  <a:noFill/>
                </a:ln>
                <a:solidFill>
                  <a:srgbClr val="115722"/>
                </a:solidFill>
                <a:effectLst/>
                <a:uLnTx/>
                <a:uFillTx/>
                <a:latin typeface="#9Slide07 IcielPony" panose="02000000000000000000" pitchFamily="2" charset="0"/>
                <a:ea typeface="字魂70号-灵悦黑体" panose="00000500000000000000" pitchFamily="2" charset="-122"/>
                <a:cs typeface="经典综艺体简" panose="02010609000101010101" pitchFamily="49" charset="-122"/>
              </a:rPr>
              <a:t>sát</a:t>
            </a:r>
            <a:r>
              <a:rPr kumimoji="0" lang="en-US" altLang="zh-CN" sz="3200" b="0" i="0" u="none" strike="noStrike" kern="1200" cap="none" spc="0" normalizeH="0" baseline="0" noProof="0" dirty="0">
                <a:ln>
                  <a:noFill/>
                </a:ln>
                <a:solidFill>
                  <a:srgbClr val="115722"/>
                </a:solidFill>
                <a:effectLst/>
                <a:uLnTx/>
                <a:uFillTx/>
                <a:latin typeface="#9Slide07 IcielPony" panose="02000000000000000000" pitchFamily="2" charset="0"/>
                <a:ea typeface="字魂70号-灵悦黑体" panose="00000500000000000000" pitchFamily="2" charset="-122"/>
                <a:cs typeface="经典综艺体简" panose="02010609000101010101" pitchFamily="49" charset="-122"/>
              </a:rPr>
              <a:t> </a:t>
            </a:r>
            <a:r>
              <a:rPr kumimoji="0" lang="en-US" altLang="zh-CN" sz="3200" b="0" i="0" u="none" strike="noStrike" kern="1200" cap="none" spc="0" normalizeH="0" baseline="0" noProof="0" dirty="0" err="1">
                <a:ln>
                  <a:noFill/>
                </a:ln>
                <a:solidFill>
                  <a:srgbClr val="115722"/>
                </a:solidFill>
                <a:effectLst/>
                <a:uLnTx/>
                <a:uFillTx/>
                <a:latin typeface="#9Slide07 IcielPony" panose="02000000000000000000" pitchFamily="2" charset="0"/>
                <a:ea typeface="字魂70号-灵悦黑体" panose="00000500000000000000" pitchFamily="2" charset="-122"/>
                <a:cs typeface="经典综艺体简" panose="02010609000101010101" pitchFamily="49" charset="-122"/>
              </a:rPr>
              <a:t>và</a:t>
            </a:r>
            <a:r>
              <a:rPr kumimoji="0" lang="en-US" altLang="zh-CN" sz="3200" b="0" i="0" u="none" strike="noStrike" kern="1200" cap="none" spc="0" normalizeH="0" baseline="0" noProof="0" dirty="0">
                <a:ln>
                  <a:noFill/>
                </a:ln>
                <a:solidFill>
                  <a:srgbClr val="115722"/>
                </a:solidFill>
                <a:effectLst/>
                <a:uLnTx/>
                <a:uFillTx/>
                <a:latin typeface="#9Slide07 IcielPony" panose="02000000000000000000" pitchFamily="2" charset="0"/>
                <a:ea typeface="字魂70号-灵悦黑体" panose="00000500000000000000" pitchFamily="2" charset="-122"/>
                <a:cs typeface="经典综艺体简" panose="02010609000101010101" pitchFamily="49" charset="-122"/>
              </a:rPr>
              <a:t> </a:t>
            </a:r>
            <a:r>
              <a:rPr kumimoji="0" lang="en-US" altLang="zh-CN" sz="3200" b="0" i="0" u="none" strike="noStrike" kern="1200" cap="none" spc="0" normalizeH="0" baseline="0" noProof="0" dirty="0" err="1">
                <a:ln>
                  <a:noFill/>
                </a:ln>
                <a:solidFill>
                  <a:srgbClr val="115722"/>
                </a:solidFill>
                <a:effectLst/>
                <a:uLnTx/>
                <a:uFillTx/>
                <a:latin typeface="#9Slide07 IcielPony" panose="02000000000000000000" pitchFamily="2" charset="0"/>
                <a:ea typeface="字魂70号-灵悦黑体" panose="00000500000000000000" pitchFamily="2" charset="-122"/>
                <a:cs typeface="经典综艺体简" panose="02010609000101010101" pitchFamily="49" charset="-122"/>
              </a:rPr>
              <a:t>ghi</a:t>
            </a:r>
            <a:r>
              <a:rPr kumimoji="0" lang="en-US" altLang="zh-CN" sz="3200" b="0" i="0" u="none" strike="noStrike" kern="1200" cap="none" spc="0" normalizeH="0" baseline="0" noProof="0" dirty="0">
                <a:ln>
                  <a:noFill/>
                </a:ln>
                <a:solidFill>
                  <a:srgbClr val="115722"/>
                </a:solidFill>
                <a:effectLst/>
                <a:uLnTx/>
                <a:uFillTx/>
                <a:latin typeface="#9Slide07 IcielPony" panose="02000000000000000000" pitchFamily="2" charset="0"/>
                <a:ea typeface="字魂70号-灵悦黑体" panose="00000500000000000000" pitchFamily="2" charset="-122"/>
                <a:cs typeface="经典综艺体简" panose="02010609000101010101" pitchFamily="49" charset="-122"/>
              </a:rPr>
              <a:t> </a:t>
            </a:r>
            <a:r>
              <a:rPr kumimoji="0" lang="en-US" altLang="zh-CN" sz="3200" b="0" i="0" u="none" strike="noStrike" kern="1200" cap="none" spc="0" normalizeH="0" baseline="0" noProof="0" dirty="0" err="1">
                <a:ln>
                  <a:noFill/>
                </a:ln>
                <a:solidFill>
                  <a:srgbClr val="115722"/>
                </a:solidFill>
                <a:effectLst/>
                <a:uLnTx/>
                <a:uFillTx/>
                <a:latin typeface="#9Slide07 IcielPony" panose="02000000000000000000" pitchFamily="2" charset="0"/>
                <a:ea typeface="字魂70号-灵悦黑体" panose="00000500000000000000" pitchFamily="2" charset="-122"/>
                <a:cs typeface="经典综艺体简" panose="02010609000101010101" pitchFamily="49" charset="-122"/>
              </a:rPr>
              <a:t>lại</a:t>
            </a:r>
            <a:r>
              <a:rPr kumimoji="0" lang="en-US" altLang="zh-CN" sz="3200" b="0" i="0" u="none" strike="noStrike" kern="1200" cap="none" spc="0" normalizeH="0" baseline="0" noProof="0" dirty="0">
                <a:ln>
                  <a:noFill/>
                </a:ln>
                <a:solidFill>
                  <a:srgbClr val="115722"/>
                </a:solidFill>
                <a:effectLst/>
                <a:uLnTx/>
                <a:uFillTx/>
                <a:latin typeface="#9Slide07 IcielPony" panose="02000000000000000000" pitchFamily="2" charset="0"/>
                <a:ea typeface="字魂70号-灵悦黑体" panose="00000500000000000000" pitchFamily="2" charset="-122"/>
                <a:cs typeface="经典综艺体简" panose="02010609000101010101" pitchFamily="49" charset="-122"/>
              </a:rPr>
              <a:t> </a:t>
            </a:r>
            <a:r>
              <a:rPr kumimoji="0" lang="en-US" altLang="zh-CN" sz="3200" b="0" i="0" u="none" strike="noStrike" kern="1200" cap="none" spc="0" normalizeH="0" baseline="0" noProof="0" dirty="0" err="1">
                <a:ln>
                  <a:noFill/>
                </a:ln>
                <a:solidFill>
                  <a:srgbClr val="115722"/>
                </a:solidFill>
                <a:effectLst/>
                <a:uLnTx/>
                <a:uFillTx/>
                <a:latin typeface="#9Slide07 IcielPony" panose="02000000000000000000" pitchFamily="2" charset="0"/>
                <a:ea typeface="字魂70号-灵悦黑体" panose="00000500000000000000" pitchFamily="2" charset="-122"/>
                <a:cs typeface="经典综艺体简" panose="02010609000101010101" pitchFamily="49" charset="-122"/>
              </a:rPr>
              <a:t>kết</a:t>
            </a:r>
            <a:r>
              <a:rPr kumimoji="0" lang="en-US" altLang="zh-CN" sz="3200" b="0" i="0" u="none" strike="noStrike" kern="1200" cap="none" spc="0" normalizeH="0" baseline="0" noProof="0" dirty="0">
                <a:ln>
                  <a:noFill/>
                </a:ln>
                <a:solidFill>
                  <a:srgbClr val="115722"/>
                </a:solidFill>
                <a:effectLst/>
                <a:uLnTx/>
                <a:uFillTx/>
                <a:latin typeface="#9Slide07 IcielPony" panose="02000000000000000000" pitchFamily="2" charset="0"/>
                <a:ea typeface="字魂70号-灵悦黑体" panose="00000500000000000000" pitchFamily="2" charset="-122"/>
                <a:cs typeface="经典综艺体简" panose="02010609000101010101" pitchFamily="49" charset="-122"/>
              </a:rPr>
              <a:t> </a:t>
            </a:r>
            <a:r>
              <a:rPr kumimoji="0" lang="en-US" altLang="zh-CN" sz="3200" b="0" i="0" u="none" strike="noStrike" kern="1200" cap="none" spc="0" normalizeH="0" baseline="0" noProof="0" dirty="0" err="1">
                <a:ln>
                  <a:noFill/>
                </a:ln>
                <a:solidFill>
                  <a:srgbClr val="115722"/>
                </a:solidFill>
                <a:effectLst/>
                <a:uLnTx/>
                <a:uFillTx/>
                <a:latin typeface="#9Slide07 IcielPony" panose="02000000000000000000" pitchFamily="2" charset="0"/>
                <a:ea typeface="字魂70号-灵悦黑体" panose="00000500000000000000" pitchFamily="2" charset="-122"/>
                <a:cs typeface="经典综艺体简" panose="02010609000101010101" pitchFamily="49" charset="-122"/>
              </a:rPr>
              <a:t>quả</a:t>
            </a:r>
            <a:r>
              <a:rPr kumimoji="0" lang="en-US" altLang="zh-CN" sz="3200" b="0" i="0" u="none" strike="noStrike" kern="1200" cap="none" spc="0" normalizeH="0" baseline="0" noProof="0" dirty="0">
                <a:ln>
                  <a:noFill/>
                </a:ln>
                <a:solidFill>
                  <a:srgbClr val="115722"/>
                </a:solidFill>
                <a:effectLst/>
                <a:uLnTx/>
                <a:uFillTx/>
                <a:latin typeface="#9Slide07 IcielPony" panose="02000000000000000000" pitchFamily="2" charset="0"/>
                <a:ea typeface="字魂70号-灵悦黑体" panose="00000500000000000000" pitchFamily="2" charset="-122"/>
                <a:cs typeface="经典综艺体简" panose="02010609000101010101" pitchFamily="49" charset="-122"/>
              </a:rPr>
              <a:t> </a:t>
            </a:r>
            <a:r>
              <a:rPr kumimoji="0" lang="en-US" altLang="zh-CN" sz="3200" b="0" i="0" u="none" strike="noStrike" kern="1200" cap="none" spc="0" normalizeH="0" baseline="0" noProof="0" dirty="0" err="1">
                <a:ln>
                  <a:noFill/>
                </a:ln>
                <a:solidFill>
                  <a:srgbClr val="115722"/>
                </a:solidFill>
                <a:effectLst/>
                <a:uLnTx/>
                <a:uFillTx/>
                <a:latin typeface="#9Slide07 IcielPony" panose="02000000000000000000" pitchFamily="2" charset="0"/>
                <a:ea typeface="字魂70号-灵悦黑体" panose="00000500000000000000" pitchFamily="2" charset="-122"/>
                <a:cs typeface="经典综艺体简" panose="02010609000101010101" pitchFamily="49" charset="-122"/>
              </a:rPr>
              <a:t>quan</a:t>
            </a:r>
            <a:r>
              <a:rPr kumimoji="0" lang="en-US" altLang="zh-CN" sz="3200" b="0" i="0" u="none" strike="noStrike" kern="1200" cap="none" spc="0" normalizeH="0" baseline="0" noProof="0" dirty="0">
                <a:ln>
                  <a:noFill/>
                </a:ln>
                <a:solidFill>
                  <a:srgbClr val="115722"/>
                </a:solidFill>
                <a:effectLst/>
                <a:uLnTx/>
                <a:uFillTx/>
                <a:latin typeface="#9Slide07 IcielPony" panose="02000000000000000000" pitchFamily="2" charset="0"/>
                <a:ea typeface="字魂70号-灵悦黑体" panose="00000500000000000000" pitchFamily="2" charset="-122"/>
                <a:cs typeface="经典综艺体简" panose="02010609000101010101" pitchFamily="49" charset="-122"/>
              </a:rPr>
              <a:t> </a:t>
            </a:r>
            <a:r>
              <a:rPr kumimoji="0" lang="en-US" altLang="zh-CN" sz="3200" b="0" i="0" u="none" strike="noStrike" kern="1200" cap="none" spc="0" normalizeH="0" baseline="0" noProof="0" dirty="0" err="1">
                <a:ln>
                  <a:noFill/>
                </a:ln>
                <a:solidFill>
                  <a:srgbClr val="115722"/>
                </a:solidFill>
                <a:effectLst/>
                <a:uLnTx/>
                <a:uFillTx/>
                <a:latin typeface="#9Slide07 IcielPony" panose="02000000000000000000" pitchFamily="2" charset="0"/>
                <a:ea typeface="字魂70号-灵悦黑体" panose="00000500000000000000" pitchFamily="2" charset="-122"/>
                <a:cs typeface="经典综艺体简" panose="02010609000101010101" pitchFamily="49" charset="-122"/>
              </a:rPr>
              <a:t>sát</a:t>
            </a:r>
            <a:r>
              <a:rPr kumimoji="0" lang="en-US" altLang="zh-CN" sz="3200" b="0" i="0" u="none" strike="noStrike" kern="1200" cap="none" spc="0" normalizeH="0" baseline="0" noProof="0" dirty="0">
                <a:ln>
                  <a:noFill/>
                </a:ln>
                <a:solidFill>
                  <a:srgbClr val="115722"/>
                </a:solidFill>
                <a:effectLst/>
                <a:uLnTx/>
                <a:uFillTx/>
                <a:latin typeface="#9Slide07 IcielPony" panose="02000000000000000000" pitchFamily="2" charset="0"/>
                <a:ea typeface="字魂70号-灵悦黑体" panose="00000500000000000000" pitchFamily="2" charset="-122"/>
                <a:cs typeface="经典综艺体简" panose="02010609000101010101" pitchFamily="49" charset="-122"/>
              </a:rPr>
              <a:t>: </a:t>
            </a:r>
            <a:endParaRPr kumimoji="0" lang="zh-CN" altLang="en-US" sz="3200" b="0" i="0" u="none" strike="noStrike" kern="1200" cap="none" spc="0" normalizeH="0" baseline="0" noProof="0" dirty="0">
              <a:ln>
                <a:noFill/>
              </a:ln>
              <a:solidFill>
                <a:srgbClr val="115722"/>
              </a:solidFill>
              <a:effectLst/>
              <a:uLnTx/>
              <a:uFillTx/>
              <a:latin typeface="#9Slide07 IcielPony" panose="02000000000000000000" pitchFamily="2" charset="0"/>
              <a:ea typeface="字魂70号-灵悦黑体" panose="00000500000000000000" pitchFamily="2" charset="-122"/>
              <a:cs typeface="经典综艺体简" panose="02010609000101010101" pitchFamily="49" charset="-122"/>
            </a:endParaRPr>
          </a:p>
        </p:txBody>
      </p:sp>
      <p:sp>
        <p:nvSpPr>
          <p:cNvPr id="3" name="TextBox 2">
            <a:extLst>
              <a:ext uri="{FF2B5EF4-FFF2-40B4-BE49-F238E27FC236}">
                <a16:creationId xmlns:a16="http://schemas.microsoft.com/office/drawing/2014/main" id="{B14250F1-487E-7B8B-4F07-BB9C4C17F67E}"/>
              </a:ext>
            </a:extLst>
          </p:cNvPr>
          <p:cNvSpPr txBox="1"/>
          <p:nvPr/>
        </p:nvSpPr>
        <p:spPr>
          <a:xfrm>
            <a:off x="1104900" y="1095375"/>
            <a:ext cx="9267825" cy="461665"/>
          </a:xfrm>
          <a:prstGeom prst="rect">
            <a:avLst/>
          </a:prstGeom>
          <a:noFill/>
        </p:spPr>
        <p:txBody>
          <a:bodyPr wrap="square" rtlCol="0">
            <a:spAutoFit/>
          </a:bodyPr>
          <a:lstStyle/>
          <a:p>
            <a:pPr algn="just"/>
            <a:r>
              <a:rPr lang="en-US" sz="2400" b="1" i="0" dirty="0">
                <a:solidFill>
                  <a:srgbClr val="000000"/>
                </a:solidFill>
                <a:effectLst/>
                <a:latin typeface="Cambria" panose="02040503050406030204" pitchFamily="18" charset="0"/>
                <a:ea typeface="Cambria" panose="02040503050406030204" pitchFamily="18" charset="0"/>
              </a:rPr>
              <a:t>M</a:t>
            </a:r>
            <a:r>
              <a:rPr lang="en-US" sz="2400" b="0" i="0" dirty="0">
                <a:solidFill>
                  <a:srgbClr val="000000"/>
                </a:solidFill>
                <a:effectLst/>
                <a:latin typeface="Cambria" panose="02040503050406030204" pitchFamily="18" charset="0"/>
                <a:ea typeface="Cambria" panose="02040503050406030204" pitchFamily="18" charset="0"/>
              </a:rPr>
              <a:t>: Quan </a:t>
            </a:r>
            <a:r>
              <a:rPr lang="en-US" sz="2400" b="0" i="0" dirty="0" err="1">
                <a:solidFill>
                  <a:srgbClr val="000000"/>
                </a:solidFill>
                <a:effectLst/>
                <a:latin typeface="Cambria" panose="02040503050406030204" pitchFamily="18" charset="0"/>
                <a:ea typeface="Cambria" panose="02040503050406030204" pitchFamily="18" charset="0"/>
              </a:rPr>
              <a:t>sát</a:t>
            </a:r>
            <a:r>
              <a:rPr lang="en-US" sz="2400" b="0" i="0" dirty="0">
                <a:solidFill>
                  <a:srgbClr val="000000"/>
                </a:solidFill>
                <a:effectLst/>
                <a:latin typeface="Cambria" panose="02040503050406030204" pitchFamily="18" charset="0"/>
                <a:ea typeface="Cambria" panose="02040503050406030204" pitchFamily="18" charset="0"/>
              </a:rPr>
              <a:t> </a:t>
            </a:r>
            <a:r>
              <a:rPr lang="en-US" sz="2400" b="0" i="0" dirty="0" err="1">
                <a:solidFill>
                  <a:srgbClr val="000000"/>
                </a:solidFill>
                <a:effectLst/>
                <a:latin typeface="Cambria" panose="02040503050406030204" pitchFamily="18" charset="0"/>
                <a:ea typeface="Cambria" panose="02040503050406030204" pitchFamily="18" charset="0"/>
              </a:rPr>
              <a:t>dòng</a:t>
            </a:r>
            <a:r>
              <a:rPr lang="en-US" sz="2400" b="0" i="0" dirty="0">
                <a:solidFill>
                  <a:srgbClr val="000000"/>
                </a:solidFill>
                <a:effectLst/>
                <a:latin typeface="Cambria" panose="02040503050406030204" pitchFamily="18" charset="0"/>
                <a:ea typeface="Cambria" panose="02040503050406030204" pitchFamily="18" charset="0"/>
              </a:rPr>
              <a:t> </a:t>
            </a:r>
            <a:r>
              <a:rPr lang="en-US" sz="2400" b="0" i="0" dirty="0" err="1">
                <a:solidFill>
                  <a:srgbClr val="000000"/>
                </a:solidFill>
                <a:effectLst/>
                <a:latin typeface="Cambria" panose="02040503050406030204" pitchFamily="18" charset="0"/>
                <a:ea typeface="Cambria" panose="02040503050406030204" pitchFamily="18" charset="0"/>
              </a:rPr>
              <a:t>suối</a:t>
            </a:r>
            <a:r>
              <a:rPr lang="en-US" sz="2400" b="0" i="0" dirty="0">
                <a:solidFill>
                  <a:srgbClr val="000000"/>
                </a:solidFill>
                <a:effectLst/>
                <a:latin typeface="Cambria" panose="02040503050406030204" pitchFamily="18" charset="0"/>
                <a:ea typeface="Cambria" panose="02040503050406030204" pitchFamily="18" charset="0"/>
              </a:rPr>
              <a:t> </a:t>
            </a:r>
            <a:r>
              <a:rPr lang="en-US" sz="2400" b="0" i="0" dirty="0" err="1">
                <a:solidFill>
                  <a:srgbClr val="000000"/>
                </a:solidFill>
                <a:effectLst/>
                <a:latin typeface="Cambria" panose="02040503050406030204" pitchFamily="18" charset="0"/>
                <a:ea typeface="Cambria" panose="02040503050406030204" pitchFamily="18" charset="0"/>
              </a:rPr>
              <a:t>theo</a:t>
            </a:r>
            <a:r>
              <a:rPr lang="en-US" sz="2400" b="0" i="0" dirty="0">
                <a:solidFill>
                  <a:srgbClr val="000000"/>
                </a:solidFill>
                <a:effectLst/>
                <a:latin typeface="Cambria" panose="02040503050406030204" pitchFamily="18" charset="0"/>
                <a:ea typeface="Cambria" panose="02040503050406030204" pitchFamily="18" charset="0"/>
              </a:rPr>
              <a:t> </a:t>
            </a:r>
            <a:r>
              <a:rPr lang="en-US" sz="2400" b="0" i="0" dirty="0" err="1">
                <a:solidFill>
                  <a:srgbClr val="000000"/>
                </a:solidFill>
                <a:effectLst/>
                <a:latin typeface="Cambria" panose="02040503050406030204" pitchFamily="18" charset="0"/>
                <a:ea typeface="Cambria" panose="02040503050406030204" pitchFamily="18" charset="0"/>
              </a:rPr>
              <a:t>trình</a:t>
            </a:r>
            <a:r>
              <a:rPr lang="en-US" sz="2400" b="0" i="0" dirty="0">
                <a:solidFill>
                  <a:srgbClr val="000000"/>
                </a:solidFill>
                <a:effectLst/>
                <a:latin typeface="Cambria" panose="02040503050406030204" pitchFamily="18" charset="0"/>
                <a:ea typeface="Cambria" panose="02040503050406030204" pitchFamily="18" charset="0"/>
              </a:rPr>
              <a:t> </a:t>
            </a:r>
            <a:r>
              <a:rPr lang="en-US" sz="2400" b="0" i="0" dirty="0" err="1">
                <a:solidFill>
                  <a:srgbClr val="000000"/>
                </a:solidFill>
                <a:effectLst/>
                <a:latin typeface="Cambria" panose="02040503050406030204" pitchFamily="18" charset="0"/>
                <a:ea typeface="Cambria" panose="02040503050406030204" pitchFamily="18" charset="0"/>
              </a:rPr>
              <a:t>tự</a:t>
            </a:r>
            <a:r>
              <a:rPr lang="en-US" sz="2400" b="0" i="0" dirty="0">
                <a:solidFill>
                  <a:srgbClr val="000000"/>
                </a:solidFill>
                <a:effectLst/>
                <a:latin typeface="Cambria" panose="02040503050406030204" pitchFamily="18" charset="0"/>
                <a:ea typeface="Cambria" panose="02040503050406030204" pitchFamily="18" charset="0"/>
              </a:rPr>
              <a:t> </a:t>
            </a:r>
            <a:r>
              <a:rPr lang="en-US" sz="2400" b="0" i="0" dirty="0" err="1">
                <a:solidFill>
                  <a:srgbClr val="000000"/>
                </a:solidFill>
                <a:effectLst/>
                <a:latin typeface="Cambria" panose="02040503050406030204" pitchFamily="18" charset="0"/>
                <a:ea typeface="Cambria" panose="02040503050406030204" pitchFamily="18" charset="0"/>
              </a:rPr>
              <a:t>không</a:t>
            </a:r>
            <a:r>
              <a:rPr lang="en-US" sz="2400" b="0" i="0" dirty="0">
                <a:solidFill>
                  <a:srgbClr val="000000"/>
                </a:solidFill>
                <a:effectLst/>
                <a:latin typeface="Cambria" panose="02040503050406030204" pitchFamily="18" charset="0"/>
                <a:ea typeface="Cambria" panose="02040503050406030204" pitchFamily="18" charset="0"/>
              </a:rPr>
              <a:t> </a:t>
            </a:r>
            <a:r>
              <a:rPr lang="en-US" sz="2400" b="0" i="0" dirty="0" err="1">
                <a:solidFill>
                  <a:srgbClr val="000000"/>
                </a:solidFill>
                <a:effectLst/>
                <a:latin typeface="Cambria" panose="02040503050406030204" pitchFamily="18" charset="0"/>
                <a:ea typeface="Cambria" panose="02040503050406030204" pitchFamily="18" charset="0"/>
              </a:rPr>
              <a:t>gian</a:t>
            </a:r>
            <a:r>
              <a:rPr lang="en-US" sz="2400" b="0" i="0" dirty="0">
                <a:solidFill>
                  <a:srgbClr val="000000"/>
                </a:solidFill>
                <a:effectLst/>
                <a:latin typeface="Cambria" panose="02040503050406030204" pitchFamily="18" charset="0"/>
                <a:ea typeface="Cambria" panose="02040503050406030204" pitchFamily="18" charset="0"/>
              </a:rPr>
              <a:t>:</a:t>
            </a:r>
          </a:p>
        </p:txBody>
      </p:sp>
      <p:pic>
        <p:nvPicPr>
          <p:cNvPr id="7" name="Picture 6">
            <a:extLst>
              <a:ext uri="{FF2B5EF4-FFF2-40B4-BE49-F238E27FC236}">
                <a16:creationId xmlns:a16="http://schemas.microsoft.com/office/drawing/2014/main" id="{C162C92C-C775-B877-9A12-D96A6621BF5D}"/>
              </a:ext>
            </a:extLst>
          </p:cNvPr>
          <p:cNvPicPr>
            <a:picLocks noChangeAspect="1"/>
          </p:cNvPicPr>
          <p:nvPr/>
        </p:nvPicPr>
        <p:blipFill>
          <a:blip r:embed="rId3"/>
          <a:stretch>
            <a:fillRect/>
          </a:stretch>
        </p:blipFill>
        <p:spPr>
          <a:xfrm>
            <a:off x="2466974" y="1776412"/>
            <a:ext cx="6467475" cy="2306326"/>
          </a:xfrm>
          <a:prstGeom prst="rect">
            <a:avLst/>
          </a:prstGeom>
        </p:spPr>
      </p:pic>
      <p:sp>
        <p:nvSpPr>
          <p:cNvPr id="8" name="TextBox 7">
            <a:extLst>
              <a:ext uri="{FF2B5EF4-FFF2-40B4-BE49-F238E27FC236}">
                <a16:creationId xmlns:a16="http://schemas.microsoft.com/office/drawing/2014/main" id="{A2275C6B-1B5B-6ACB-372C-2DFCCB6F3059}"/>
              </a:ext>
            </a:extLst>
          </p:cNvPr>
          <p:cNvSpPr txBox="1"/>
          <p:nvPr/>
        </p:nvSpPr>
        <p:spPr>
          <a:xfrm>
            <a:off x="1171575" y="4105275"/>
            <a:ext cx="9267825" cy="1815882"/>
          </a:xfrm>
          <a:prstGeom prst="rect">
            <a:avLst/>
          </a:prstGeom>
          <a:noFill/>
        </p:spPr>
        <p:txBody>
          <a:bodyPr wrap="square" rtlCol="0">
            <a:spAutoFit/>
          </a:bodyPr>
          <a:lstStyle/>
          <a:p>
            <a:r>
              <a:rPr lang="vi-VN" sz="2800" b="1" dirty="0">
                <a:latin typeface="Cambria" panose="02040503050406030204" pitchFamily="18" charset="0"/>
                <a:ea typeface="Cambria" panose="02040503050406030204" pitchFamily="18" charset="0"/>
              </a:rPr>
              <a:t>a. Quan sát toàn cảnh.</a:t>
            </a:r>
          </a:p>
          <a:p>
            <a:r>
              <a:rPr lang="vi-VN" sz="2800" b="1" dirty="0">
                <a:latin typeface="Cambria" panose="02040503050406030204" pitchFamily="18" charset="0"/>
                <a:ea typeface="Cambria" panose="02040503050406030204" pitchFamily="18" charset="0"/>
              </a:rPr>
              <a:t>G:</a:t>
            </a:r>
            <a:endParaRPr lang="vi-VN" sz="2800" dirty="0">
              <a:latin typeface="Cambria" panose="02040503050406030204" pitchFamily="18" charset="0"/>
              <a:ea typeface="Cambria" panose="02040503050406030204" pitchFamily="18" charset="0"/>
            </a:endParaRPr>
          </a:p>
          <a:p>
            <a:r>
              <a:rPr lang="vi-VN" sz="2800" dirty="0">
                <a:latin typeface="Cambria" panose="02040503050406030204" pitchFamily="18" charset="0"/>
                <a:ea typeface="Cambria" panose="02040503050406030204" pitchFamily="18" charset="0"/>
              </a:rPr>
              <a:t>– Không gian chung (thoáng, rộng, giữa rừng bao la,...)</a:t>
            </a:r>
          </a:p>
          <a:p>
            <a:r>
              <a:rPr lang="vi-VN" sz="2800" dirty="0">
                <a:latin typeface="Cambria" panose="02040503050406030204" pitchFamily="18" charset="0"/>
                <a:ea typeface="Cambria" panose="02040503050406030204" pitchFamily="18" charset="0"/>
              </a:rPr>
              <a:t>– Đặc điểm chung (yên tĩnh, thơ mộng,..)</a:t>
            </a:r>
          </a:p>
        </p:txBody>
      </p:sp>
    </p:spTree>
    <p:extLst>
      <p:ext uri="{BB962C8B-B14F-4D97-AF65-F5344CB8AC3E}">
        <p14:creationId xmlns:p14="http://schemas.microsoft.com/office/powerpoint/2010/main" val="4034776805"/>
      </p:ext>
    </p:extLst>
  </p:cSld>
  <p:clrMapOvr>
    <a:masterClrMapping/>
  </p:clrMapOvr>
  <mc:AlternateContent xmlns:mc="http://schemas.openxmlformats.org/markup-compatibility/2006">
    <mc:Choice xmlns="" xmlns:p159="http://schemas.microsoft.com/office/powerpoint/2015/09/main" Requires="p159">
      <p:transitio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2"/>
          <a:stretch>
            <a:fillRect/>
          </a:stretch>
        </p:blipFill>
        <p:spPr>
          <a:xfrm>
            <a:off x="-529" y="-280738"/>
            <a:ext cx="12193057" cy="7419475"/>
          </a:xfrm>
          <a:prstGeom prst="rect">
            <a:avLst/>
          </a:prstGeom>
        </p:spPr>
      </p:pic>
      <p:sp>
        <p:nvSpPr>
          <p:cNvPr id="5" name="Rounded Rectangle 4"/>
          <p:cNvSpPr/>
          <p:nvPr/>
        </p:nvSpPr>
        <p:spPr>
          <a:xfrm>
            <a:off x="348343" y="121921"/>
            <a:ext cx="11495315" cy="6502718"/>
          </a:xfrm>
          <a:prstGeom prst="roundRect">
            <a:avLst/>
          </a:prstGeom>
          <a:solidFill>
            <a:srgbClr val="FFFFFF">
              <a:alpha val="91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514BBC7C-5575-75AE-F644-C0F178ED7113}"/>
              </a:ext>
            </a:extLst>
          </p:cNvPr>
          <p:cNvSpPr txBox="1"/>
          <p:nvPr/>
        </p:nvSpPr>
        <p:spPr>
          <a:xfrm>
            <a:off x="1200150" y="628650"/>
            <a:ext cx="9563100" cy="2677656"/>
          </a:xfrm>
          <a:prstGeom prst="rect">
            <a:avLst/>
          </a:prstGeom>
          <a:noFill/>
        </p:spPr>
        <p:txBody>
          <a:bodyPr wrap="square" rtlCol="0">
            <a:spAutoFit/>
          </a:bodyPr>
          <a:lstStyle/>
          <a:p>
            <a:pPr algn="just"/>
            <a:r>
              <a:rPr lang="en-US" sz="2800" b="1" i="0" dirty="0" err="1">
                <a:solidFill>
                  <a:srgbClr val="000000"/>
                </a:solidFill>
                <a:effectLst/>
                <a:latin typeface="Cambria" panose="02040503050406030204" pitchFamily="18" charset="0"/>
                <a:ea typeface="Cambria" panose="02040503050406030204" pitchFamily="18" charset="0"/>
              </a:rPr>
              <a:t>Ví</a:t>
            </a:r>
            <a:r>
              <a:rPr lang="en-US" sz="2800" b="1" i="0" dirty="0">
                <a:solidFill>
                  <a:srgbClr val="000000"/>
                </a:solidFill>
                <a:effectLst/>
                <a:latin typeface="Cambria" panose="02040503050406030204" pitchFamily="18" charset="0"/>
                <a:ea typeface="Cambria" panose="02040503050406030204" pitchFamily="18" charset="0"/>
              </a:rPr>
              <a:t> </a:t>
            </a:r>
            <a:r>
              <a:rPr lang="en-US" sz="2800" b="1" i="0" dirty="0" err="1">
                <a:solidFill>
                  <a:srgbClr val="000000"/>
                </a:solidFill>
                <a:effectLst/>
                <a:latin typeface="Cambria" panose="02040503050406030204" pitchFamily="18" charset="0"/>
                <a:ea typeface="Cambria" panose="02040503050406030204" pitchFamily="18" charset="0"/>
              </a:rPr>
              <a:t>dụ</a:t>
            </a:r>
            <a:r>
              <a:rPr lang="en-US" sz="2800" b="1" i="0" dirty="0">
                <a:solidFill>
                  <a:srgbClr val="000000"/>
                </a:solidFill>
                <a:effectLst/>
                <a:latin typeface="Cambria" panose="02040503050406030204" pitchFamily="18" charset="0"/>
                <a:ea typeface="Cambria" panose="02040503050406030204" pitchFamily="18" charset="0"/>
              </a:rPr>
              <a:t>: </a:t>
            </a:r>
            <a:r>
              <a:rPr lang="vi-VN" sz="2800" b="1" i="0" dirty="0">
                <a:solidFill>
                  <a:srgbClr val="000000"/>
                </a:solidFill>
                <a:effectLst/>
                <a:latin typeface="Cambria" panose="02040503050406030204" pitchFamily="18" charset="0"/>
                <a:ea typeface="Cambria" panose="02040503050406030204" pitchFamily="18" charset="0"/>
              </a:rPr>
              <a:t>Quan sát toàn cảnh:</a:t>
            </a:r>
          </a:p>
          <a:p>
            <a:pPr algn="just"/>
            <a:r>
              <a:rPr lang="vi-VN" sz="2800" b="1" i="0" dirty="0">
                <a:solidFill>
                  <a:srgbClr val="000000"/>
                </a:solidFill>
                <a:effectLst/>
                <a:latin typeface="Cambria" panose="02040503050406030204" pitchFamily="18" charset="0"/>
                <a:ea typeface="Cambria" panose="02040503050406030204" pitchFamily="18" charset="0"/>
              </a:rPr>
              <a:t>+ Không gian chung: </a:t>
            </a:r>
            <a:r>
              <a:rPr lang="vi-VN" sz="2800" b="0" i="0" dirty="0">
                <a:solidFill>
                  <a:srgbClr val="000000"/>
                </a:solidFill>
                <a:effectLst/>
                <a:latin typeface="Cambria" panose="02040503050406030204" pitchFamily="18" charset="0"/>
                <a:ea typeface="Cambria" panose="02040503050406030204" pitchFamily="18" charset="0"/>
              </a:rPr>
              <a:t>bị bó hẹp trong một khu vực, thoáng và mát, có nhiều cây cối xung quanh bờ hồ.</a:t>
            </a:r>
          </a:p>
          <a:p>
            <a:pPr algn="just"/>
            <a:r>
              <a:rPr lang="vi-VN" sz="2800" b="1" i="0" dirty="0">
                <a:solidFill>
                  <a:srgbClr val="000000"/>
                </a:solidFill>
                <a:effectLst/>
                <a:latin typeface="Cambria" panose="02040503050406030204" pitchFamily="18" charset="0"/>
                <a:ea typeface="Cambria" panose="02040503050406030204" pitchFamily="18" charset="0"/>
              </a:rPr>
              <a:t>+ Đặc điểm chung: </a:t>
            </a:r>
            <a:r>
              <a:rPr lang="vi-VN" sz="2800" b="0" i="0" dirty="0">
                <a:solidFill>
                  <a:srgbClr val="000000"/>
                </a:solidFill>
                <a:effectLst/>
                <a:latin typeface="Cambria" panose="02040503050406030204" pitchFamily="18" charset="0"/>
                <a:ea typeface="Cambria" panose="02040503050406030204" pitchFamily="18" charset="0"/>
              </a:rPr>
              <a:t>yên tĩnh, có ít sóng, chỉ gợn lăn tăn đợt nhỏ, nước không quá trong xanh, hơi đục và không thấy đáy.</a:t>
            </a:r>
          </a:p>
          <a:p>
            <a:endParaRPr lang="en-US" sz="2800" dirty="0">
              <a:latin typeface="Cambria" panose="02040503050406030204" pitchFamily="18" charset="0"/>
              <a:ea typeface="Cambria" panose="02040503050406030204" pitchFamily="18" charset="0"/>
            </a:endParaRPr>
          </a:p>
        </p:txBody>
      </p:sp>
      <p:pic>
        <p:nvPicPr>
          <p:cNvPr id="6" name="Picture 5">
            <a:extLst>
              <a:ext uri="{FF2B5EF4-FFF2-40B4-BE49-F238E27FC236}">
                <a16:creationId xmlns:a16="http://schemas.microsoft.com/office/drawing/2014/main" id="{E0977DF7-4428-2825-28F3-3761F25F97C8}"/>
              </a:ext>
            </a:extLst>
          </p:cNvPr>
          <p:cNvPicPr>
            <a:picLocks noChangeAspect="1"/>
          </p:cNvPicPr>
          <p:nvPr/>
        </p:nvPicPr>
        <p:blipFill>
          <a:blip r:embed="rId3"/>
          <a:stretch>
            <a:fillRect/>
          </a:stretch>
        </p:blipFill>
        <p:spPr>
          <a:xfrm>
            <a:off x="2381249" y="3281361"/>
            <a:ext cx="7545666" cy="2690813"/>
          </a:xfrm>
          <a:prstGeom prst="rect">
            <a:avLst/>
          </a:prstGeom>
        </p:spPr>
      </p:pic>
    </p:spTree>
    <p:extLst>
      <p:ext uri="{BB962C8B-B14F-4D97-AF65-F5344CB8AC3E}">
        <p14:creationId xmlns:p14="http://schemas.microsoft.com/office/powerpoint/2010/main" val="1612785199"/>
      </p:ext>
    </p:extLst>
  </p:cSld>
  <p:clrMapOvr>
    <a:masterClrMapping/>
  </p:clrMapOvr>
  <mc:AlternateContent xmlns:mc="http://schemas.openxmlformats.org/markup-compatibility/2006">
    <mc:Choice xmlns="" xmlns:p159="http://schemas.microsoft.com/office/powerpoint/2015/09/main" Requires="p159">
      <p:transitio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2"/>
          <a:stretch>
            <a:fillRect/>
          </a:stretch>
        </p:blipFill>
        <p:spPr>
          <a:xfrm>
            <a:off x="-529" y="-280738"/>
            <a:ext cx="12193057" cy="7419475"/>
          </a:xfrm>
          <a:prstGeom prst="rect">
            <a:avLst/>
          </a:prstGeom>
        </p:spPr>
      </p:pic>
      <p:sp>
        <p:nvSpPr>
          <p:cNvPr id="5" name="Rounded Rectangle 4"/>
          <p:cNvSpPr/>
          <p:nvPr/>
        </p:nvSpPr>
        <p:spPr>
          <a:xfrm>
            <a:off x="348343" y="121921"/>
            <a:ext cx="11495315" cy="6502718"/>
          </a:xfrm>
          <a:prstGeom prst="roundRect">
            <a:avLst/>
          </a:prstGeom>
          <a:solidFill>
            <a:srgbClr val="FFFFFF">
              <a:alpha val="91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文本框 9">
            <a:extLst>
              <a:ext uri="{FF2B5EF4-FFF2-40B4-BE49-F238E27FC236}">
                <a16:creationId xmlns:a16="http://schemas.microsoft.com/office/drawing/2014/main" id="{A1FEA0D7-AB31-A1FE-7FF6-13993A09564F}"/>
              </a:ext>
            </a:extLst>
          </p:cNvPr>
          <p:cNvSpPr txBox="1"/>
          <p:nvPr/>
        </p:nvSpPr>
        <p:spPr>
          <a:xfrm>
            <a:off x="1362075" y="0"/>
            <a:ext cx="9220200" cy="794028"/>
          </a:xfrm>
          <a:prstGeom prst="roundRect">
            <a:avLst>
              <a:gd name="adj" fmla="val 45855"/>
            </a:avLst>
          </a:prstGeom>
          <a:gradFill>
            <a:gsLst>
              <a:gs pos="52000">
                <a:schemeClr val="accent1">
                  <a:lumMod val="5000"/>
                  <a:lumOff val="95000"/>
                </a:schemeClr>
              </a:gs>
              <a:gs pos="100000">
                <a:srgbClr val="FDB446"/>
              </a:gs>
              <a:gs pos="72000">
                <a:srgbClr val="FDB446"/>
              </a:gs>
            </a:gsLst>
            <a:lin ang="5400000" scaled="1"/>
          </a:gradFill>
          <a:effectLst>
            <a:outerShdw blurRad="50800" dist="38100" dir="2700000" algn="tl" rotWithShape="0">
              <a:prstClr val="black">
                <a:alpha val="40000"/>
              </a:prstClr>
            </a:outerShdw>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srgbClr val="115722"/>
                </a:solidFill>
                <a:effectLst/>
                <a:uLnTx/>
                <a:uFillTx/>
                <a:latin typeface="#9Slide07 IcielPony" panose="02000000000000000000" pitchFamily="2" charset="0"/>
                <a:ea typeface="字魂70号-灵悦黑体" panose="00000500000000000000" pitchFamily="2" charset="-122"/>
                <a:cs typeface="经典综艺体简" panose="02010609000101010101" pitchFamily="49" charset="-122"/>
              </a:rPr>
              <a:t>2. Quan </a:t>
            </a:r>
            <a:r>
              <a:rPr kumimoji="0" lang="en-US" altLang="zh-CN" sz="3200" b="0" i="0" u="none" strike="noStrike" kern="1200" cap="none" spc="0" normalizeH="0" baseline="0" noProof="0" dirty="0" err="1">
                <a:ln>
                  <a:noFill/>
                </a:ln>
                <a:solidFill>
                  <a:srgbClr val="115722"/>
                </a:solidFill>
                <a:effectLst/>
                <a:uLnTx/>
                <a:uFillTx/>
                <a:latin typeface="#9Slide07 IcielPony" panose="02000000000000000000" pitchFamily="2" charset="0"/>
                <a:ea typeface="字魂70号-灵悦黑体" panose="00000500000000000000" pitchFamily="2" charset="-122"/>
                <a:cs typeface="经典综艺体简" panose="02010609000101010101" pitchFamily="49" charset="-122"/>
              </a:rPr>
              <a:t>sát</a:t>
            </a:r>
            <a:r>
              <a:rPr kumimoji="0" lang="en-US" altLang="zh-CN" sz="3200" b="0" i="0" u="none" strike="noStrike" kern="1200" cap="none" spc="0" normalizeH="0" baseline="0" noProof="0" dirty="0">
                <a:ln>
                  <a:noFill/>
                </a:ln>
                <a:solidFill>
                  <a:srgbClr val="115722"/>
                </a:solidFill>
                <a:effectLst/>
                <a:uLnTx/>
                <a:uFillTx/>
                <a:latin typeface="#9Slide07 IcielPony" panose="02000000000000000000" pitchFamily="2" charset="0"/>
                <a:ea typeface="字魂70号-灵悦黑体" panose="00000500000000000000" pitchFamily="2" charset="-122"/>
                <a:cs typeface="经典综艺体简" panose="02010609000101010101" pitchFamily="49" charset="-122"/>
              </a:rPr>
              <a:t> </a:t>
            </a:r>
            <a:r>
              <a:rPr kumimoji="0" lang="en-US" altLang="zh-CN" sz="3200" b="0" i="0" u="none" strike="noStrike" kern="1200" cap="none" spc="0" normalizeH="0" baseline="0" noProof="0" dirty="0" err="1">
                <a:ln>
                  <a:noFill/>
                </a:ln>
                <a:solidFill>
                  <a:srgbClr val="115722"/>
                </a:solidFill>
                <a:effectLst/>
                <a:uLnTx/>
                <a:uFillTx/>
                <a:latin typeface="#9Slide07 IcielPony" panose="02000000000000000000" pitchFamily="2" charset="0"/>
                <a:ea typeface="字魂70号-灵悦黑体" panose="00000500000000000000" pitchFamily="2" charset="-122"/>
                <a:cs typeface="经典综艺体简" panose="02010609000101010101" pitchFamily="49" charset="-122"/>
              </a:rPr>
              <a:t>và</a:t>
            </a:r>
            <a:r>
              <a:rPr kumimoji="0" lang="en-US" altLang="zh-CN" sz="3200" b="0" i="0" u="none" strike="noStrike" kern="1200" cap="none" spc="0" normalizeH="0" baseline="0" noProof="0" dirty="0">
                <a:ln>
                  <a:noFill/>
                </a:ln>
                <a:solidFill>
                  <a:srgbClr val="115722"/>
                </a:solidFill>
                <a:effectLst/>
                <a:uLnTx/>
                <a:uFillTx/>
                <a:latin typeface="#9Slide07 IcielPony" panose="02000000000000000000" pitchFamily="2" charset="0"/>
                <a:ea typeface="字魂70号-灵悦黑体" panose="00000500000000000000" pitchFamily="2" charset="-122"/>
                <a:cs typeface="经典综艺体简" panose="02010609000101010101" pitchFamily="49" charset="-122"/>
              </a:rPr>
              <a:t> </a:t>
            </a:r>
            <a:r>
              <a:rPr kumimoji="0" lang="en-US" altLang="zh-CN" sz="3200" b="0" i="0" u="none" strike="noStrike" kern="1200" cap="none" spc="0" normalizeH="0" baseline="0" noProof="0" dirty="0" err="1">
                <a:ln>
                  <a:noFill/>
                </a:ln>
                <a:solidFill>
                  <a:srgbClr val="115722"/>
                </a:solidFill>
                <a:effectLst/>
                <a:uLnTx/>
                <a:uFillTx/>
                <a:latin typeface="#9Slide07 IcielPony" panose="02000000000000000000" pitchFamily="2" charset="0"/>
                <a:ea typeface="字魂70号-灵悦黑体" panose="00000500000000000000" pitchFamily="2" charset="-122"/>
                <a:cs typeface="经典综艺体简" panose="02010609000101010101" pitchFamily="49" charset="-122"/>
              </a:rPr>
              <a:t>ghi</a:t>
            </a:r>
            <a:r>
              <a:rPr kumimoji="0" lang="en-US" altLang="zh-CN" sz="3200" b="0" i="0" u="none" strike="noStrike" kern="1200" cap="none" spc="0" normalizeH="0" baseline="0" noProof="0" dirty="0">
                <a:ln>
                  <a:noFill/>
                </a:ln>
                <a:solidFill>
                  <a:srgbClr val="115722"/>
                </a:solidFill>
                <a:effectLst/>
                <a:uLnTx/>
                <a:uFillTx/>
                <a:latin typeface="#9Slide07 IcielPony" panose="02000000000000000000" pitchFamily="2" charset="0"/>
                <a:ea typeface="字魂70号-灵悦黑体" panose="00000500000000000000" pitchFamily="2" charset="-122"/>
                <a:cs typeface="经典综艺体简" panose="02010609000101010101" pitchFamily="49" charset="-122"/>
              </a:rPr>
              <a:t> </a:t>
            </a:r>
            <a:r>
              <a:rPr kumimoji="0" lang="en-US" altLang="zh-CN" sz="3200" b="0" i="0" u="none" strike="noStrike" kern="1200" cap="none" spc="0" normalizeH="0" baseline="0" noProof="0" dirty="0" err="1">
                <a:ln>
                  <a:noFill/>
                </a:ln>
                <a:solidFill>
                  <a:srgbClr val="115722"/>
                </a:solidFill>
                <a:effectLst/>
                <a:uLnTx/>
                <a:uFillTx/>
                <a:latin typeface="#9Slide07 IcielPony" panose="02000000000000000000" pitchFamily="2" charset="0"/>
                <a:ea typeface="字魂70号-灵悦黑体" panose="00000500000000000000" pitchFamily="2" charset="-122"/>
                <a:cs typeface="经典综艺体简" panose="02010609000101010101" pitchFamily="49" charset="-122"/>
              </a:rPr>
              <a:t>lại</a:t>
            </a:r>
            <a:r>
              <a:rPr kumimoji="0" lang="en-US" altLang="zh-CN" sz="3200" b="0" i="0" u="none" strike="noStrike" kern="1200" cap="none" spc="0" normalizeH="0" baseline="0" noProof="0" dirty="0">
                <a:ln>
                  <a:noFill/>
                </a:ln>
                <a:solidFill>
                  <a:srgbClr val="115722"/>
                </a:solidFill>
                <a:effectLst/>
                <a:uLnTx/>
                <a:uFillTx/>
                <a:latin typeface="#9Slide07 IcielPony" panose="02000000000000000000" pitchFamily="2" charset="0"/>
                <a:ea typeface="字魂70号-灵悦黑体" panose="00000500000000000000" pitchFamily="2" charset="-122"/>
                <a:cs typeface="经典综艺体简" panose="02010609000101010101" pitchFamily="49" charset="-122"/>
              </a:rPr>
              <a:t> </a:t>
            </a:r>
            <a:r>
              <a:rPr kumimoji="0" lang="en-US" altLang="zh-CN" sz="3200" b="0" i="0" u="none" strike="noStrike" kern="1200" cap="none" spc="0" normalizeH="0" baseline="0" noProof="0" dirty="0" err="1">
                <a:ln>
                  <a:noFill/>
                </a:ln>
                <a:solidFill>
                  <a:srgbClr val="115722"/>
                </a:solidFill>
                <a:effectLst/>
                <a:uLnTx/>
                <a:uFillTx/>
                <a:latin typeface="#9Slide07 IcielPony" panose="02000000000000000000" pitchFamily="2" charset="0"/>
                <a:ea typeface="字魂70号-灵悦黑体" panose="00000500000000000000" pitchFamily="2" charset="-122"/>
                <a:cs typeface="经典综艺体简" panose="02010609000101010101" pitchFamily="49" charset="-122"/>
              </a:rPr>
              <a:t>kết</a:t>
            </a:r>
            <a:r>
              <a:rPr kumimoji="0" lang="en-US" altLang="zh-CN" sz="3200" b="0" i="0" u="none" strike="noStrike" kern="1200" cap="none" spc="0" normalizeH="0" baseline="0" noProof="0" dirty="0">
                <a:ln>
                  <a:noFill/>
                </a:ln>
                <a:solidFill>
                  <a:srgbClr val="115722"/>
                </a:solidFill>
                <a:effectLst/>
                <a:uLnTx/>
                <a:uFillTx/>
                <a:latin typeface="#9Slide07 IcielPony" panose="02000000000000000000" pitchFamily="2" charset="0"/>
                <a:ea typeface="字魂70号-灵悦黑体" panose="00000500000000000000" pitchFamily="2" charset="-122"/>
                <a:cs typeface="经典综艺体简" panose="02010609000101010101" pitchFamily="49" charset="-122"/>
              </a:rPr>
              <a:t> </a:t>
            </a:r>
            <a:r>
              <a:rPr kumimoji="0" lang="en-US" altLang="zh-CN" sz="3200" b="0" i="0" u="none" strike="noStrike" kern="1200" cap="none" spc="0" normalizeH="0" baseline="0" noProof="0" dirty="0" err="1">
                <a:ln>
                  <a:noFill/>
                </a:ln>
                <a:solidFill>
                  <a:srgbClr val="115722"/>
                </a:solidFill>
                <a:effectLst/>
                <a:uLnTx/>
                <a:uFillTx/>
                <a:latin typeface="#9Slide07 IcielPony" panose="02000000000000000000" pitchFamily="2" charset="0"/>
                <a:ea typeface="字魂70号-灵悦黑体" panose="00000500000000000000" pitchFamily="2" charset="-122"/>
                <a:cs typeface="经典综艺体简" panose="02010609000101010101" pitchFamily="49" charset="-122"/>
              </a:rPr>
              <a:t>quả</a:t>
            </a:r>
            <a:r>
              <a:rPr kumimoji="0" lang="en-US" altLang="zh-CN" sz="3200" b="0" i="0" u="none" strike="noStrike" kern="1200" cap="none" spc="0" normalizeH="0" baseline="0" noProof="0" dirty="0">
                <a:ln>
                  <a:noFill/>
                </a:ln>
                <a:solidFill>
                  <a:srgbClr val="115722"/>
                </a:solidFill>
                <a:effectLst/>
                <a:uLnTx/>
                <a:uFillTx/>
                <a:latin typeface="#9Slide07 IcielPony" panose="02000000000000000000" pitchFamily="2" charset="0"/>
                <a:ea typeface="字魂70号-灵悦黑体" panose="00000500000000000000" pitchFamily="2" charset="-122"/>
                <a:cs typeface="经典综艺体简" panose="02010609000101010101" pitchFamily="49" charset="-122"/>
              </a:rPr>
              <a:t> </a:t>
            </a:r>
            <a:r>
              <a:rPr kumimoji="0" lang="en-US" altLang="zh-CN" sz="3200" b="0" i="0" u="none" strike="noStrike" kern="1200" cap="none" spc="0" normalizeH="0" baseline="0" noProof="0" dirty="0" err="1">
                <a:ln>
                  <a:noFill/>
                </a:ln>
                <a:solidFill>
                  <a:srgbClr val="115722"/>
                </a:solidFill>
                <a:effectLst/>
                <a:uLnTx/>
                <a:uFillTx/>
                <a:latin typeface="#9Slide07 IcielPony" panose="02000000000000000000" pitchFamily="2" charset="0"/>
                <a:ea typeface="字魂70号-灵悦黑体" panose="00000500000000000000" pitchFamily="2" charset="-122"/>
                <a:cs typeface="经典综艺体简" panose="02010609000101010101" pitchFamily="49" charset="-122"/>
              </a:rPr>
              <a:t>quan</a:t>
            </a:r>
            <a:r>
              <a:rPr kumimoji="0" lang="en-US" altLang="zh-CN" sz="3200" b="0" i="0" u="none" strike="noStrike" kern="1200" cap="none" spc="0" normalizeH="0" baseline="0" noProof="0" dirty="0">
                <a:ln>
                  <a:noFill/>
                </a:ln>
                <a:solidFill>
                  <a:srgbClr val="115722"/>
                </a:solidFill>
                <a:effectLst/>
                <a:uLnTx/>
                <a:uFillTx/>
                <a:latin typeface="#9Slide07 IcielPony" panose="02000000000000000000" pitchFamily="2" charset="0"/>
                <a:ea typeface="字魂70号-灵悦黑体" panose="00000500000000000000" pitchFamily="2" charset="-122"/>
                <a:cs typeface="经典综艺体简" panose="02010609000101010101" pitchFamily="49" charset="-122"/>
              </a:rPr>
              <a:t> </a:t>
            </a:r>
            <a:r>
              <a:rPr kumimoji="0" lang="en-US" altLang="zh-CN" sz="3200" b="0" i="0" u="none" strike="noStrike" kern="1200" cap="none" spc="0" normalizeH="0" baseline="0" noProof="0" dirty="0" err="1">
                <a:ln>
                  <a:noFill/>
                </a:ln>
                <a:solidFill>
                  <a:srgbClr val="115722"/>
                </a:solidFill>
                <a:effectLst/>
                <a:uLnTx/>
                <a:uFillTx/>
                <a:latin typeface="#9Slide07 IcielPony" panose="02000000000000000000" pitchFamily="2" charset="0"/>
                <a:ea typeface="字魂70号-灵悦黑体" panose="00000500000000000000" pitchFamily="2" charset="-122"/>
                <a:cs typeface="经典综艺体简" panose="02010609000101010101" pitchFamily="49" charset="-122"/>
              </a:rPr>
              <a:t>sát</a:t>
            </a:r>
            <a:r>
              <a:rPr kumimoji="0" lang="en-US" altLang="zh-CN" sz="3200" b="0" i="0" u="none" strike="noStrike" kern="1200" cap="none" spc="0" normalizeH="0" baseline="0" noProof="0" dirty="0">
                <a:ln>
                  <a:noFill/>
                </a:ln>
                <a:solidFill>
                  <a:srgbClr val="115722"/>
                </a:solidFill>
                <a:effectLst/>
                <a:uLnTx/>
                <a:uFillTx/>
                <a:latin typeface="#9Slide07 IcielPony" panose="02000000000000000000" pitchFamily="2" charset="0"/>
                <a:ea typeface="字魂70号-灵悦黑体" panose="00000500000000000000" pitchFamily="2" charset="-122"/>
                <a:cs typeface="经典综艺体简" panose="02010609000101010101" pitchFamily="49" charset="-122"/>
              </a:rPr>
              <a:t>: </a:t>
            </a:r>
            <a:endParaRPr kumimoji="0" lang="zh-CN" altLang="en-US" sz="3200" b="0" i="0" u="none" strike="noStrike" kern="1200" cap="none" spc="0" normalizeH="0" baseline="0" noProof="0" dirty="0">
              <a:ln>
                <a:noFill/>
              </a:ln>
              <a:solidFill>
                <a:srgbClr val="115722"/>
              </a:solidFill>
              <a:effectLst/>
              <a:uLnTx/>
              <a:uFillTx/>
              <a:latin typeface="#9Slide07 IcielPony" panose="02000000000000000000" pitchFamily="2" charset="0"/>
              <a:ea typeface="字魂70号-灵悦黑体" panose="00000500000000000000" pitchFamily="2" charset="-122"/>
              <a:cs typeface="经典综艺体简" panose="02010609000101010101" pitchFamily="49" charset="-122"/>
            </a:endParaRPr>
          </a:p>
        </p:txBody>
      </p:sp>
      <p:sp>
        <p:nvSpPr>
          <p:cNvPr id="3" name="TextBox 2">
            <a:extLst>
              <a:ext uri="{FF2B5EF4-FFF2-40B4-BE49-F238E27FC236}">
                <a16:creationId xmlns:a16="http://schemas.microsoft.com/office/drawing/2014/main" id="{B14250F1-487E-7B8B-4F07-BB9C4C17F67E}"/>
              </a:ext>
            </a:extLst>
          </p:cNvPr>
          <p:cNvSpPr txBox="1"/>
          <p:nvPr/>
        </p:nvSpPr>
        <p:spPr>
          <a:xfrm>
            <a:off x="1104900" y="1095375"/>
            <a:ext cx="9267825" cy="584775"/>
          </a:xfrm>
          <a:prstGeom prst="rect">
            <a:avLst/>
          </a:prstGeom>
          <a:noFill/>
        </p:spPr>
        <p:txBody>
          <a:bodyPr wrap="square" rtlCol="0">
            <a:spAutoFit/>
          </a:bodyPr>
          <a:lstStyle/>
          <a:p>
            <a:pPr lvl="0" algn="just"/>
            <a:r>
              <a:rPr lang="vi-VN" sz="3200" b="1" dirty="0">
                <a:solidFill>
                  <a:srgbClr val="000000"/>
                </a:solidFill>
                <a:latin typeface="Cambria" panose="02040503050406030204" pitchFamily="18" charset="0"/>
                <a:ea typeface="Cambria" panose="02040503050406030204" pitchFamily="18" charset="0"/>
              </a:rPr>
              <a:t>b. Quan sát từng sự vật, hiện tượng,…</a:t>
            </a:r>
            <a:endParaRPr kumimoji="0" lang="en-US" sz="32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endParaRPr>
          </a:p>
        </p:txBody>
      </p:sp>
      <p:sp>
        <p:nvSpPr>
          <p:cNvPr id="4" name="TextBox 3">
            <a:extLst>
              <a:ext uri="{FF2B5EF4-FFF2-40B4-BE49-F238E27FC236}">
                <a16:creationId xmlns:a16="http://schemas.microsoft.com/office/drawing/2014/main" id="{BA1FC375-DCE6-FB45-3356-5B92E5CFBD9D}"/>
              </a:ext>
            </a:extLst>
          </p:cNvPr>
          <p:cNvSpPr txBox="1"/>
          <p:nvPr/>
        </p:nvSpPr>
        <p:spPr>
          <a:xfrm>
            <a:off x="600075" y="1752600"/>
            <a:ext cx="9267825" cy="584775"/>
          </a:xfrm>
          <a:prstGeom prst="rect">
            <a:avLst/>
          </a:prstGeom>
          <a:noFill/>
        </p:spPr>
        <p:txBody>
          <a:bodyPr wrap="square" rtlCol="0">
            <a:spAutoFit/>
          </a:bodyPr>
          <a:lstStyle/>
          <a:p>
            <a:pPr lvl="0" algn="just"/>
            <a:r>
              <a:rPr lang="en-US" sz="3200" b="1" dirty="0">
                <a:solidFill>
                  <a:srgbClr val="FF0000"/>
                </a:solidFill>
                <a:latin typeface="Cambria" panose="02040503050406030204" pitchFamily="18" charset="0"/>
                <a:ea typeface="Cambria" panose="02040503050406030204" pitchFamily="18" charset="0"/>
              </a:rPr>
              <a:t>G: </a:t>
            </a:r>
            <a:endParaRPr kumimoji="0" lang="en-US" sz="3200" b="0"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endParaRPr>
          </a:p>
        </p:txBody>
      </p:sp>
      <p:pic>
        <p:nvPicPr>
          <p:cNvPr id="9" name="Picture 8">
            <a:extLst>
              <a:ext uri="{FF2B5EF4-FFF2-40B4-BE49-F238E27FC236}">
                <a16:creationId xmlns:a16="http://schemas.microsoft.com/office/drawing/2014/main" id="{87F44CBD-054F-3CBB-398C-03B8C1456E20}"/>
              </a:ext>
            </a:extLst>
          </p:cNvPr>
          <p:cNvPicPr>
            <a:picLocks noChangeAspect="1"/>
          </p:cNvPicPr>
          <p:nvPr/>
        </p:nvPicPr>
        <p:blipFill>
          <a:blip r:embed="rId3"/>
          <a:stretch>
            <a:fillRect/>
          </a:stretch>
        </p:blipFill>
        <p:spPr>
          <a:xfrm>
            <a:off x="742950" y="2521667"/>
            <a:ext cx="10839450" cy="2093195"/>
          </a:xfrm>
          <a:prstGeom prst="rect">
            <a:avLst/>
          </a:prstGeom>
        </p:spPr>
      </p:pic>
      <p:sp>
        <p:nvSpPr>
          <p:cNvPr id="10" name="TextBox 9">
            <a:extLst>
              <a:ext uri="{FF2B5EF4-FFF2-40B4-BE49-F238E27FC236}">
                <a16:creationId xmlns:a16="http://schemas.microsoft.com/office/drawing/2014/main" id="{B5A1B4BB-C035-9DBC-FDA9-9DC5584237CF}"/>
              </a:ext>
            </a:extLst>
          </p:cNvPr>
          <p:cNvSpPr txBox="1"/>
          <p:nvPr/>
        </p:nvSpPr>
        <p:spPr>
          <a:xfrm>
            <a:off x="1371600" y="4791075"/>
            <a:ext cx="10191750" cy="1569660"/>
          </a:xfrm>
          <a:prstGeom prst="rect">
            <a:avLst/>
          </a:prstGeom>
          <a:noFill/>
        </p:spPr>
        <p:txBody>
          <a:bodyPr wrap="square" rtlCol="0">
            <a:spAutoFit/>
          </a:bodyPr>
          <a:lstStyle/>
          <a:p>
            <a:r>
              <a:rPr lang="vi-VN" sz="3200" b="1" i="1" dirty="0">
                <a:solidFill>
                  <a:srgbClr val="000000"/>
                </a:solidFill>
                <a:effectLst/>
                <a:latin typeface="Cambria" panose="02040503050406030204" pitchFamily="18" charset="0"/>
                <a:ea typeface="Cambria" panose="02040503050406030204" pitchFamily="18" charset="0"/>
              </a:rPr>
              <a:t>Lưu ý</a:t>
            </a:r>
            <a:r>
              <a:rPr lang="vi-VN" sz="3200" b="1" i="0" dirty="0">
                <a:solidFill>
                  <a:srgbClr val="000000"/>
                </a:solidFill>
                <a:effectLst/>
                <a:latin typeface="Cambria" panose="02040503050406030204" pitchFamily="18" charset="0"/>
                <a:ea typeface="Cambria" panose="02040503050406030204" pitchFamily="18" charset="0"/>
              </a:rPr>
              <a:t>: </a:t>
            </a:r>
            <a:r>
              <a:rPr lang="vi-VN" sz="3200" b="0" i="0" dirty="0">
                <a:solidFill>
                  <a:srgbClr val="000000"/>
                </a:solidFill>
                <a:effectLst/>
                <a:latin typeface="Cambria" panose="02040503050406030204" pitchFamily="18" charset="0"/>
                <a:ea typeface="Cambria" panose="02040503050406030204" pitchFamily="18" charset="0"/>
              </a:rPr>
              <a:t>Em có thể lựa chọn một số sự vật, hiện tượng chủ yếu, trọng tâm hoặc những sự vật, hiện tượng nổi bật, đặc sắc để quan sát.</a:t>
            </a:r>
            <a:endParaRPr lang="en-US" sz="32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473801034"/>
      </p:ext>
    </p:extLst>
  </p:cSld>
  <p:clrMapOvr>
    <a:masterClrMapping/>
  </p:clrMapOvr>
  <mc:AlternateContent xmlns:mc="http://schemas.openxmlformats.org/markup-compatibility/2006">
    <mc:Choice xmlns="" xmlns:p159="http://schemas.microsoft.com/office/powerpoint/2015/09/main" Requires="p159">
      <p:transitio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0">
                                            <p:txEl>
                                              <p:pRg st="0" end="0"/>
                                            </p:txEl>
                                          </p:spTgt>
                                        </p:tgtEl>
                                        <p:attrNameLst>
                                          <p:attrName>style.visibility</p:attrName>
                                        </p:attrNameLst>
                                      </p:cBhvr>
                                      <p:to>
                                        <p:strVal val="visible"/>
                                      </p:to>
                                    </p:set>
                                    <p:animEffect transition="in" filter="barn(inVertical)">
                                      <p:cBhvr>
                                        <p:cTn id="22"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2"/>
          <a:stretch>
            <a:fillRect/>
          </a:stretch>
        </p:blipFill>
        <p:spPr>
          <a:xfrm>
            <a:off x="-529" y="-280738"/>
            <a:ext cx="12193057" cy="7419475"/>
          </a:xfrm>
          <a:prstGeom prst="rect">
            <a:avLst/>
          </a:prstGeom>
        </p:spPr>
      </p:pic>
      <p:sp>
        <p:nvSpPr>
          <p:cNvPr id="5" name="Rounded Rectangle 4"/>
          <p:cNvSpPr/>
          <p:nvPr/>
        </p:nvSpPr>
        <p:spPr>
          <a:xfrm>
            <a:off x="348343" y="121921"/>
            <a:ext cx="11495315" cy="6502718"/>
          </a:xfrm>
          <a:prstGeom prst="roundRect">
            <a:avLst/>
          </a:prstGeom>
          <a:solidFill>
            <a:srgbClr val="FFFFFF">
              <a:alpha val="91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514BBC7C-5575-75AE-F644-C0F178ED7113}"/>
              </a:ext>
            </a:extLst>
          </p:cNvPr>
          <p:cNvSpPr txBox="1"/>
          <p:nvPr/>
        </p:nvSpPr>
        <p:spPr>
          <a:xfrm>
            <a:off x="1200150" y="628650"/>
            <a:ext cx="9563100" cy="523220"/>
          </a:xfrm>
          <a:prstGeom prst="rect">
            <a:avLst/>
          </a:prstGeom>
          <a:noFill/>
        </p:spPr>
        <p:txBody>
          <a:bodyPr wrap="square" rtlCol="0">
            <a:spAutoFit/>
          </a:bodyPr>
          <a:lstStyle/>
          <a:p>
            <a:pPr lvl="0" algn="just"/>
            <a:r>
              <a:rPr kumimoji="0" lang="en-US" sz="2800" b="1"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rPr>
              <a:t>Ví</a:t>
            </a:r>
            <a:r>
              <a:rPr kumimoji="0" lang="en-US" sz="28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kumimoji="0" lang="en-US" sz="2800" b="1"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rPr>
              <a:t>dụ</a:t>
            </a:r>
            <a:r>
              <a:rPr kumimoji="0" lang="en-US" sz="28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lang="vi-VN" sz="2800" b="1" dirty="0">
                <a:solidFill>
                  <a:srgbClr val="000000"/>
                </a:solidFill>
                <a:latin typeface="Cambria" panose="02040503050406030204" pitchFamily="18" charset="0"/>
                <a:ea typeface="Cambria" panose="02040503050406030204" pitchFamily="18" charset="0"/>
              </a:rPr>
              <a:t>Quan sát từng sự vật, hiện tượng.</a:t>
            </a:r>
            <a:endParaRPr kumimoji="0" lang="en-US" sz="28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graphicFrame>
        <p:nvGraphicFramePr>
          <p:cNvPr id="2" name="Table 1">
            <a:extLst>
              <a:ext uri="{FF2B5EF4-FFF2-40B4-BE49-F238E27FC236}">
                <a16:creationId xmlns:a16="http://schemas.microsoft.com/office/drawing/2014/main" id="{A48433F9-2509-76A6-9839-D8ABDC3BF49E}"/>
              </a:ext>
            </a:extLst>
          </p:cNvPr>
          <p:cNvGraphicFramePr>
            <a:graphicFrameLocks noGrp="1"/>
          </p:cNvGraphicFramePr>
          <p:nvPr>
            <p:extLst>
              <p:ext uri="{D42A27DB-BD31-4B8C-83A1-F6EECF244321}">
                <p14:modId xmlns:p14="http://schemas.microsoft.com/office/powerpoint/2010/main" val="3920618694"/>
              </p:ext>
            </p:extLst>
          </p:nvPr>
        </p:nvGraphicFramePr>
        <p:xfrm>
          <a:off x="1238248" y="1481309"/>
          <a:ext cx="10134602" cy="4457173"/>
        </p:xfrm>
        <a:graphic>
          <a:graphicData uri="http://schemas.openxmlformats.org/drawingml/2006/table">
            <a:tbl>
              <a:tblPr/>
              <a:tblGrid>
                <a:gridCol w="1434716">
                  <a:extLst>
                    <a:ext uri="{9D8B030D-6E8A-4147-A177-3AD203B41FA5}">
                      <a16:colId xmlns:a16="http://schemas.microsoft.com/office/drawing/2014/main" val="1789934256"/>
                    </a:ext>
                  </a:extLst>
                </a:gridCol>
                <a:gridCol w="2609967">
                  <a:extLst>
                    <a:ext uri="{9D8B030D-6E8A-4147-A177-3AD203B41FA5}">
                      <a16:colId xmlns:a16="http://schemas.microsoft.com/office/drawing/2014/main" val="435887931"/>
                    </a:ext>
                  </a:extLst>
                </a:gridCol>
                <a:gridCol w="2029973">
                  <a:extLst>
                    <a:ext uri="{9D8B030D-6E8A-4147-A177-3AD203B41FA5}">
                      <a16:colId xmlns:a16="http://schemas.microsoft.com/office/drawing/2014/main" val="3166467676"/>
                    </a:ext>
                  </a:extLst>
                </a:gridCol>
                <a:gridCol w="2029973">
                  <a:extLst>
                    <a:ext uri="{9D8B030D-6E8A-4147-A177-3AD203B41FA5}">
                      <a16:colId xmlns:a16="http://schemas.microsoft.com/office/drawing/2014/main" val="3722687932"/>
                    </a:ext>
                  </a:extLst>
                </a:gridCol>
                <a:gridCol w="2029973">
                  <a:extLst>
                    <a:ext uri="{9D8B030D-6E8A-4147-A177-3AD203B41FA5}">
                      <a16:colId xmlns:a16="http://schemas.microsoft.com/office/drawing/2014/main" val="1471242004"/>
                    </a:ext>
                  </a:extLst>
                </a:gridCol>
              </a:tblGrid>
              <a:tr h="550802">
                <a:tc>
                  <a:txBody>
                    <a:bodyPr/>
                    <a:lstStyle/>
                    <a:p>
                      <a:pPr algn="ctr"/>
                      <a:r>
                        <a:rPr lang="en-US" sz="2400" b="1" dirty="0" err="1">
                          <a:solidFill>
                            <a:srgbClr val="000000"/>
                          </a:solidFill>
                          <a:effectLst/>
                          <a:latin typeface="Cambria" panose="02040503050406030204" pitchFamily="18" charset="0"/>
                          <a:ea typeface="Cambria" panose="02040503050406030204" pitchFamily="18" charset="0"/>
                        </a:rPr>
                        <a:t>Cảnh</a:t>
                      </a:r>
                      <a:r>
                        <a:rPr lang="en-US" sz="2400" b="1" dirty="0">
                          <a:solidFill>
                            <a:srgbClr val="000000"/>
                          </a:solidFill>
                          <a:effectLst/>
                          <a:latin typeface="Cambria" panose="02040503050406030204" pitchFamily="18" charset="0"/>
                          <a:ea typeface="Cambria" panose="02040503050406030204" pitchFamily="18" charset="0"/>
                        </a:rPr>
                        <a:t> </a:t>
                      </a:r>
                      <a:r>
                        <a:rPr lang="en-US" sz="2400" b="1" dirty="0" err="1">
                          <a:solidFill>
                            <a:srgbClr val="000000"/>
                          </a:solidFill>
                          <a:effectLst/>
                          <a:latin typeface="Cambria" panose="02040503050406030204" pitchFamily="18" charset="0"/>
                          <a:ea typeface="Cambria" panose="02040503050406030204" pitchFamily="18" charset="0"/>
                        </a:rPr>
                        <a:t>vật</a:t>
                      </a:r>
                      <a:endParaRPr lang="en-US" sz="2400" dirty="0">
                        <a:solidFill>
                          <a:srgbClr val="000000"/>
                        </a:solidFill>
                        <a:effectLst/>
                        <a:latin typeface="Cambria" panose="02040503050406030204" pitchFamily="18" charset="0"/>
                        <a:ea typeface="Cambria" panose="02040503050406030204" pitchFamily="18" charset="0"/>
                      </a:endParaRPr>
                    </a:p>
                  </a:txBody>
                  <a:tcPr marL="55080" marR="55080" marT="27540" marB="275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sz="2400" b="1" dirty="0" err="1">
                          <a:solidFill>
                            <a:srgbClr val="000000"/>
                          </a:solidFill>
                          <a:effectLst/>
                          <a:latin typeface="Cambria" panose="02040503050406030204" pitchFamily="18" charset="0"/>
                          <a:ea typeface="Cambria" panose="02040503050406030204" pitchFamily="18" charset="0"/>
                        </a:rPr>
                        <a:t>Hình</a:t>
                      </a:r>
                      <a:r>
                        <a:rPr lang="en-US" sz="2400" b="1" dirty="0">
                          <a:solidFill>
                            <a:srgbClr val="000000"/>
                          </a:solidFill>
                          <a:effectLst/>
                          <a:latin typeface="Cambria" panose="02040503050406030204" pitchFamily="18" charset="0"/>
                          <a:ea typeface="Cambria" panose="02040503050406030204" pitchFamily="18" charset="0"/>
                        </a:rPr>
                        <a:t> </a:t>
                      </a:r>
                      <a:r>
                        <a:rPr lang="en-US" sz="2400" b="1" dirty="0" err="1">
                          <a:solidFill>
                            <a:srgbClr val="000000"/>
                          </a:solidFill>
                          <a:effectLst/>
                          <a:latin typeface="Cambria" panose="02040503050406030204" pitchFamily="18" charset="0"/>
                          <a:ea typeface="Cambria" panose="02040503050406030204" pitchFamily="18" charset="0"/>
                        </a:rPr>
                        <a:t>dáng</a:t>
                      </a:r>
                      <a:endParaRPr lang="en-US" sz="2400" dirty="0">
                        <a:solidFill>
                          <a:srgbClr val="000000"/>
                        </a:solidFill>
                        <a:effectLst/>
                        <a:latin typeface="Cambria" panose="02040503050406030204" pitchFamily="18" charset="0"/>
                        <a:ea typeface="Cambria" panose="02040503050406030204" pitchFamily="18" charset="0"/>
                      </a:endParaRPr>
                    </a:p>
                  </a:txBody>
                  <a:tcPr marL="55080" marR="55080" marT="27540" marB="275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sz="2400" b="1" dirty="0" err="1">
                          <a:solidFill>
                            <a:srgbClr val="000000"/>
                          </a:solidFill>
                          <a:effectLst/>
                          <a:latin typeface="Cambria" panose="02040503050406030204" pitchFamily="18" charset="0"/>
                          <a:ea typeface="Cambria" panose="02040503050406030204" pitchFamily="18" charset="0"/>
                        </a:rPr>
                        <a:t>Màu</a:t>
                      </a:r>
                      <a:r>
                        <a:rPr lang="en-US" sz="2400" b="1" dirty="0">
                          <a:solidFill>
                            <a:srgbClr val="000000"/>
                          </a:solidFill>
                          <a:effectLst/>
                          <a:latin typeface="Cambria" panose="02040503050406030204" pitchFamily="18" charset="0"/>
                          <a:ea typeface="Cambria" panose="02040503050406030204" pitchFamily="18" charset="0"/>
                        </a:rPr>
                        <a:t> </a:t>
                      </a:r>
                      <a:r>
                        <a:rPr lang="en-US" sz="2400" b="1" dirty="0" err="1">
                          <a:solidFill>
                            <a:srgbClr val="000000"/>
                          </a:solidFill>
                          <a:effectLst/>
                          <a:latin typeface="Cambria" panose="02040503050406030204" pitchFamily="18" charset="0"/>
                          <a:ea typeface="Cambria" panose="02040503050406030204" pitchFamily="18" charset="0"/>
                        </a:rPr>
                        <a:t>sắc</a:t>
                      </a:r>
                      <a:endParaRPr lang="en-US" sz="2400" dirty="0">
                        <a:solidFill>
                          <a:srgbClr val="000000"/>
                        </a:solidFill>
                        <a:effectLst/>
                        <a:latin typeface="Cambria" panose="02040503050406030204" pitchFamily="18" charset="0"/>
                        <a:ea typeface="Cambria" panose="02040503050406030204" pitchFamily="18" charset="0"/>
                      </a:endParaRPr>
                    </a:p>
                  </a:txBody>
                  <a:tcPr marL="55080" marR="55080" marT="27540" marB="275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US" sz="2400" b="1" dirty="0" err="1">
                          <a:solidFill>
                            <a:srgbClr val="000000"/>
                          </a:solidFill>
                          <a:effectLst/>
                          <a:latin typeface="Cambria" panose="02040503050406030204" pitchFamily="18" charset="0"/>
                          <a:ea typeface="Cambria" panose="02040503050406030204" pitchFamily="18" charset="0"/>
                        </a:rPr>
                        <a:t>Âm</a:t>
                      </a:r>
                      <a:r>
                        <a:rPr lang="en-US" sz="2400" b="1" dirty="0">
                          <a:solidFill>
                            <a:srgbClr val="000000"/>
                          </a:solidFill>
                          <a:effectLst/>
                          <a:latin typeface="Cambria" panose="02040503050406030204" pitchFamily="18" charset="0"/>
                          <a:ea typeface="Cambria" panose="02040503050406030204" pitchFamily="18" charset="0"/>
                        </a:rPr>
                        <a:t> </a:t>
                      </a:r>
                      <a:r>
                        <a:rPr lang="en-US" sz="2400" b="1" dirty="0" err="1">
                          <a:solidFill>
                            <a:srgbClr val="000000"/>
                          </a:solidFill>
                          <a:effectLst/>
                          <a:latin typeface="Cambria" panose="02040503050406030204" pitchFamily="18" charset="0"/>
                          <a:ea typeface="Cambria" panose="02040503050406030204" pitchFamily="18" charset="0"/>
                        </a:rPr>
                        <a:t>thanh</a:t>
                      </a:r>
                      <a:endParaRPr lang="en-US" sz="2400" dirty="0">
                        <a:solidFill>
                          <a:srgbClr val="000000"/>
                        </a:solidFill>
                        <a:effectLst/>
                        <a:latin typeface="Cambria" panose="02040503050406030204" pitchFamily="18" charset="0"/>
                        <a:ea typeface="Cambria" panose="02040503050406030204" pitchFamily="18" charset="0"/>
                      </a:endParaRPr>
                    </a:p>
                  </a:txBody>
                  <a:tcPr marL="55080" marR="55080" marT="27540" marB="275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vi-VN" sz="2400" b="1" dirty="0">
                          <a:solidFill>
                            <a:srgbClr val="000000"/>
                          </a:solidFill>
                          <a:effectLst/>
                          <a:latin typeface="Cambria" panose="02040503050406030204" pitchFamily="18" charset="0"/>
                          <a:ea typeface="Cambria" panose="02040503050406030204" pitchFamily="18" charset="0"/>
                        </a:rPr>
                        <a:t>Hương vị</a:t>
                      </a:r>
                      <a:endParaRPr lang="vi-VN" sz="2400" dirty="0">
                        <a:solidFill>
                          <a:srgbClr val="000000"/>
                        </a:solidFill>
                        <a:effectLst/>
                        <a:latin typeface="Cambria" panose="02040503050406030204" pitchFamily="18" charset="0"/>
                        <a:ea typeface="Cambria" panose="02040503050406030204" pitchFamily="18" charset="0"/>
                      </a:endParaRPr>
                    </a:p>
                  </a:txBody>
                  <a:tcPr marL="55080" marR="55080" marT="27540" marB="275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435890712"/>
                  </a:ext>
                </a:extLst>
              </a:tr>
              <a:tr h="1211765">
                <a:tc>
                  <a:txBody>
                    <a:bodyPr/>
                    <a:lstStyle/>
                    <a:p>
                      <a:pPr algn="ctr"/>
                      <a:r>
                        <a:rPr lang="vi-VN" sz="2400" b="1">
                          <a:solidFill>
                            <a:srgbClr val="000000"/>
                          </a:solidFill>
                          <a:effectLst/>
                          <a:latin typeface="Cambria" panose="02040503050406030204" pitchFamily="18" charset="0"/>
                          <a:ea typeface="Cambria" panose="02040503050406030204" pitchFamily="18" charset="0"/>
                        </a:rPr>
                        <a:t>Nước hồ</a:t>
                      </a:r>
                      <a:endParaRPr lang="vi-VN" sz="2400">
                        <a:solidFill>
                          <a:srgbClr val="000000"/>
                        </a:solidFill>
                        <a:effectLst/>
                        <a:latin typeface="Cambria" panose="02040503050406030204" pitchFamily="18" charset="0"/>
                        <a:ea typeface="Cambria" panose="02040503050406030204" pitchFamily="18" charset="0"/>
                      </a:endParaRPr>
                    </a:p>
                  </a:txBody>
                  <a:tcPr marL="55080" marR="55080" marT="27540" marB="275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2400" dirty="0" err="1">
                          <a:solidFill>
                            <a:srgbClr val="000000"/>
                          </a:solidFill>
                          <a:effectLst/>
                          <a:latin typeface="Cambria" panose="02040503050406030204" pitchFamily="18" charset="0"/>
                          <a:ea typeface="Cambria" panose="02040503050406030204" pitchFamily="18" charset="0"/>
                        </a:rPr>
                        <a:t>Ít</a:t>
                      </a:r>
                      <a:r>
                        <a:rPr lang="en-US" sz="2400" dirty="0">
                          <a:solidFill>
                            <a:srgbClr val="000000"/>
                          </a:solidFill>
                          <a:effectLst/>
                          <a:latin typeface="Cambria" panose="02040503050406030204" pitchFamily="18" charset="0"/>
                          <a:ea typeface="Cambria" panose="02040503050406030204" pitchFamily="18" charset="0"/>
                        </a:rPr>
                        <a:t> </a:t>
                      </a:r>
                      <a:r>
                        <a:rPr lang="en-US" sz="2400" dirty="0" err="1">
                          <a:solidFill>
                            <a:srgbClr val="000000"/>
                          </a:solidFill>
                          <a:effectLst/>
                          <a:latin typeface="Cambria" panose="02040503050406030204" pitchFamily="18" charset="0"/>
                          <a:ea typeface="Cambria" panose="02040503050406030204" pitchFamily="18" charset="0"/>
                        </a:rPr>
                        <a:t>sóng</a:t>
                      </a:r>
                      <a:r>
                        <a:rPr lang="en-US" sz="2400" dirty="0">
                          <a:solidFill>
                            <a:srgbClr val="000000"/>
                          </a:solidFill>
                          <a:effectLst/>
                          <a:latin typeface="Cambria" panose="02040503050406030204" pitchFamily="18" charset="0"/>
                          <a:ea typeface="Cambria" panose="02040503050406030204" pitchFamily="18" charset="0"/>
                        </a:rPr>
                        <a:t> </a:t>
                      </a:r>
                      <a:r>
                        <a:rPr lang="en-US" sz="2400" dirty="0" err="1">
                          <a:solidFill>
                            <a:srgbClr val="000000"/>
                          </a:solidFill>
                          <a:effectLst/>
                          <a:latin typeface="Cambria" panose="02040503050406030204" pitchFamily="18" charset="0"/>
                          <a:ea typeface="Cambria" panose="02040503050406030204" pitchFamily="18" charset="0"/>
                        </a:rPr>
                        <a:t>gợn</a:t>
                      </a:r>
                      <a:r>
                        <a:rPr lang="en-US" sz="2400" dirty="0">
                          <a:solidFill>
                            <a:srgbClr val="000000"/>
                          </a:solidFill>
                          <a:effectLst/>
                          <a:latin typeface="Cambria" panose="02040503050406030204" pitchFamily="18" charset="0"/>
                          <a:ea typeface="Cambria" panose="02040503050406030204" pitchFamily="18" charset="0"/>
                        </a:rPr>
                        <a:t>, </a:t>
                      </a:r>
                      <a:r>
                        <a:rPr lang="en-US" sz="2400" dirty="0" err="1">
                          <a:solidFill>
                            <a:srgbClr val="000000"/>
                          </a:solidFill>
                          <a:effectLst/>
                          <a:latin typeface="Cambria" panose="02040503050406030204" pitchFamily="18" charset="0"/>
                          <a:ea typeface="Cambria" panose="02040503050406030204" pitchFamily="18" charset="0"/>
                        </a:rPr>
                        <a:t>lăn</a:t>
                      </a:r>
                      <a:r>
                        <a:rPr lang="en-US" sz="2400" dirty="0">
                          <a:solidFill>
                            <a:srgbClr val="000000"/>
                          </a:solidFill>
                          <a:effectLst/>
                          <a:latin typeface="Cambria" panose="02040503050406030204" pitchFamily="18" charset="0"/>
                          <a:ea typeface="Cambria" panose="02040503050406030204" pitchFamily="18" charset="0"/>
                        </a:rPr>
                        <a:t> </a:t>
                      </a:r>
                      <a:r>
                        <a:rPr lang="en-US" sz="2400" dirty="0" err="1">
                          <a:solidFill>
                            <a:srgbClr val="000000"/>
                          </a:solidFill>
                          <a:effectLst/>
                          <a:latin typeface="Cambria" panose="02040503050406030204" pitchFamily="18" charset="0"/>
                          <a:ea typeface="Cambria" panose="02040503050406030204" pitchFamily="18" charset="0"/>
                        </a:rPr>
                        <a:t>tăn</a:t>
                      </a:r>
                      <a:r>
                        <a:rPr lang="en-US" sz="2400" dirty="0">
                          <a:solidFill>
                            <a:srgbClr val="000000"/>
                          </a:solidFill>
                          <a:effectLst/>
                          <a:latin typeface="Cambria" panose="02040503050406030204" pitchFamily="18" charset="0"/>
                          <a:ea typeface="Cambria" panose="02040503050406030204" pitchFamily="18" charset="0"/>
                        </a:rPr>
                        <a:t> </a:t>
                      </a:r>
                      <a:r>
                        <a:rPr lang="en-US" sz="2400" dirty="0" err="1">
                          <a:solidFill>
                            <a:srgbClr val="000000"/>
                          </a:solidFill>
                          <a:effectLst/>
                          <a:latin typeface="Cambria" panose="02040503050406030204" pitchFamily="18" charset="0"/>
                          <a:ea typeface="Cambria" panose="02040503050406030204" pitchFamily="18" charset="0"/>
                        </a:rPr>
                        <a:t>gợn</a:t>
                      </a:r>
                      <a:r>
                        <a:rPr lang="en-US" sz="2400" dirty="0">
                          <a:solidFill>
                            <a:srgbClr val="000000"/>
                          </a:solidFill>
                          <a:effectLst/>
                          <a:latin typeface="Cambria" panose="02040503050406030204" pitchFamily="18" charset="0"/>
                          <a:ea typeface="Cambria" panose="02040503050406030204" pitchFamily="18" charset="0"/>
                        </a:rPr>
                        <a:t> nhỏ</a:t>
                      </a:r>
                    </a:p>
                  </a:txBody>
                  <a:tcPr marL="55080" marR="55080" marT="27540" marB="275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2400">
                          <a:solidFill>
                            <a:srgbClr val="000000"/>
                          </a:solidFill>
                          <a:effectLst/>
                          <a:latin typeface="Cambria" panose="02040503050406030204" pitchFamily="18" charset="0"/>
                          <a:ea typeface="Cambria" panose="02040503050406030204" pitchFamily="18" charset="0"/>
                        </a:rPr>
                        <a:t>Đục vẩn, không thấy đáy</a:t>
                      </a:r>
                    </a:p>
                  </a:txBody>
                  <a:tcPr marL="55080" marR="55080" marT="27540" marB="275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2400">
                          <a:solidFill>
                            <a:srgbClr val="000000"/>
                          </a:solidFill>
                          <a:effectLst/>
                          <a:latin typeface="Cambria" panose="02040503050406030204" pitchFamily="18" charset="0"/>
                          <a:ea typeface="Cambria" panose="02040503050406030204" pitchFamily="18" charset="0"/>
                        </a:rPr>
                        <a:t>Yên ắng, tĩnh lặng</a:t>
                      </a:r>
                    </a:p>
                  </a:txBody>
                  <a:tcPr marL="55080" marR="55080" marT="27540" marB="275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2400">
                          <a:solidFill>
                            <a:srgbClr val="000000"/>
                          </a:solidFill>
                          <a:effectLst/>
                          <a:latin typeface="Cambria" panose="02040503050406030204" pitchFamily="18" charset="0"/>
                          <a:ea typeface="Cambria" panose="02040503050406030204" pitchFamily="18" charset="0"/>
                        </a:rPr>
                        <a:t>Hồ sạch sẽ, không xộc mùi lạ nào</a:t>
                      </a:r>
                    </a:p>
                  </a:txBody>
                  <a:tcPr marL="55080" marR="55080" marT="27540" marB="275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47518140"/>
                  </a:ext>
                </a:extLst>
              </a:tr>
              <a:tr h="1046524">
                <a:tc>
                  <a:txBody>
                    <a:bodyPr/>
                    <a:lstStyle/>
                    <a:p>
                      <a:pPr algn="ctr"/>
                      <a:r>
                        <a:rPr lang="en-US" sz="2400" b="1">
                          <a:solidFill>
                            <a:srgbClr val="000000"/>
                          </a:solidFill>
                          <a:effectLst/>
                          <a:latin typeface="Cambria" panose="02040503050406030204" pitchFamily="18" charset="0"/>
                          <a:ea typeface="Cambria" panose="02040503050406030204" pitchFamily="18" charset="0"/>
                        </a:rPr>
                        <a:t>Cây xanh quanh hồ</a:t>
                      </a:r>
                      <a:endParaRPr lang="en-US" sz="2400">
                        <a:solidFill>
                          <a:srgbClr val="000000"/>
                        </a:solidFill>
                        <a:effectLst/>
                        <a:latin typeface="Cambria" panose="02040503050406030204" pitchFamily="18" charset="0"/>
                        <a:ea typeface="Cambria" panose="02040503050406030204" pitchFamily="18" charset="0"/>
                      </a:endParaRPr>
                    </a:p>
                  </a:txBody>
                  <a:tcPr marL="55080" marR="55080" marT="27540" marB="275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2400">
                          <a:solidFill>
                            <a:srgbClr val="000000"/>
                          </a:solidFill>
                          <a:effectLst/>
                          <a:latin typeface="Cambria" panose="02040503050406030204" pitchFamily="18" charset="0"/>
                          <a:ea typeface="Cambria" panose="02040503050406030204" pitchFamily="18" charset="0"/>
                        </a:rPr>
                        <a:t>Cây to, xum xuê, cỏ mọc um tùm, nhiều</a:t>
                      </a:r>
                    </a:p>
                  </a:txBody>
                  <a:tcPr marL="55080" marR="55080" marT="27540" marB="275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2400">
                          <a:solidFill>
                            <a:srgbClr val="000000"/>
                          </a:solidFill>
                          <a:effectLst/>
                          <a:latin typeface="Cambria" panose="02040503050406030204" pitchFamily="18" charset="0"/>
                          <a:ea typeface="Cambria" panose="02040503050406030204" pitchFamily="18" charset="0"/>
                        </a:rPr>
                        <a:t>Xanh, điểm hoa màu đỏ, vàng</a:t>
                      </a:r>
                    </a:p>
                  </a:txBody>
                  <a:tcPr marL="55080" marR="55080" marT="27540" marB="275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2400">
                          <a:solidFill>
                            <a:srgbClr val="000000"/>
                          </a:solidFill>
                          <a:effectLst/>
                          <a:latin typeface="Cambria" panose="02040503050406030204" pitchFamily="18" charset="0"/>
                          <a:ea typeface="Cambria" panose="02040503050406030204" pitchFamily="18" charset="0"/>
                        </a:rPr>
                        <a:t>Xào xạc</a:t>
                      </a:r>
                    </a:p>
                  </a:txBody>
                  <a:tcPr marL="55080" marR="55080" marT="27540" marB="275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vi-VN" sz="2400">
                          <a:solidFill>
                            <a:srgbClr val="000000"/>
                          </a:solidFill>
                          <a:effectLst/>
                          <a:latin typeface="Cambria" panose="02040503050406030204" pitchFamily="18" charset="0"/>
                          <a:ea typeface="Cambria" panose="02040503050406030204" pitchFamily="18" charset="0"/>
                        </a:rPr>
                        <a:t>Hoa toả mùi thơm</a:t>
                      </a:r>
                    </a:p>
                  </a:txBody>
                  <a:tcPr marL="55080" marR="55080" marT="27540" marB="275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29508893"/>
                  </a:ext>
                </a:extLst>
              </a:tr>
              <a:tr h="1542246">
                <a:tc>
                  <a:txBody>
                    <a:bodyPr/>
                    <a:lstStyle/>
                    <a:p>
                      <a:pPr algn="ctr"/>
                      <a:r>
                        <a:rPr lang="en-US" sz="2400" b="1">
                          <a:solidFill>
                            <a:srgbClr val="000000"/>
                          </a:solidFill>
                          <a:effectLst/>
                          <a:latin typeface="Cambria" panose="02040503050406030204" pitchFamily="18" charset="0"/>
                          <a:ea typeface="Cambria" panose="02040503050406030204" pitchFamily="18" charset="0"/>
                        </a:rPr>
                        <a:t>Cá</a:t>
                      </a:r>
                      <a:br>
                        <a:rPr lang="en-US" sz="2400" b="1">
                          <a:solidFill>
                            <a:srgbClr val="000000"/>
                          </a:solidFill>
                          <a:effectLst/>
                          <a:latin typeface="Cambria" panose="02040503050406030204" pitchFamily="18" charset="0"/>
                          <a:ea typeface="Cambria" panose="02040503050406030204" pitchFamily="18" charset="0"/>
                        </a:rPr>
                      </a:br>
                      <a:r>
                        <a:rPr lang="en-US" sz="2400" b="1">
                          <a:solidFill>
                            <a:srgbClr val="000000"/>
                          </a:solidFill>
                          <a:effectLst/>
                          <a:latin typeface="Cambria" panose="02040503050406030204" pitchFamily="18" charset="0"/>
                          <a:ea typeface="Cambria" panose="02040503050406030204" pitchFamily="18" charset="0"/>
                        </a:rPr>
                        <a:t>trong hồ</a:t>
                      </a:r>
                      <a:endParaRPr lang="en-US" sz="2400">
                        <a:solidFill>
                          <a:srgbClr val="000000"/>
                        </a:solidFill>
                        <a:effectLst/>
                        <a:latin typeface="Cambria" panose="02040503050406030204" pitchFamily="18" charset="0"/>
                        <a:ea typeface="Cambria" panose="02040503050406030204" pitchFamily="18" charset="0"/>
                      </a:endParaRPr>
                    </a:p>
                  </a:txBody>
                  <a:tcPr marL="55080" marR="55080" marT="27540" marB="275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2400">
                          <a:solidFill>
                            <a:srgbClr val="000000"/>
                          </a:solidFill>
                          <a:effectLst/>
                          <a:latin typeface="Cambria" panose="02040503050406030204" pitchFamily="18" charset="0"/>
                          <a:ea typeface="Cambria" panose="02040503050406030204" pitchFamily="18" charset="0"/>
                        </a:rPr>
                        <a:t>Đa dạng loại: to, nhỏ. Chủ yếu thấy cá nhỏ</a:t>
                      </a:r>
                    </a:p>
                  </a:txBody>
                  <a:tcPr marL="55080" marR="55080" marT="27540" marB="275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2400">
                          <a:solidFill>
                            <a:srgbClr val="000000"/>
                          </a:solidFill>
                          <a:effectLst/>
                          <a:latin typeface="Cambria" panose="02040503050406030204" pitchFamily="18" charset="0"/>
                          <a:ea typeface="Cambria" panose="02040503050406030204" pitchFamily="18" charset="0"/>
                        </a:rPr>
                        <a:t>Trắng, đen, vàng</a:t>
                      </a:r>
                    </a:p>
                  </a:txBody>
                  <a:tcPr marL="55080" marR="55080" marT="27540" marB="275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vi-VN" sz="2400">
                          <a:solidFill>
                            <a:srgbClr val="000000"/>
                          </a:solidFill>
                          <a:effectLst/>
                          <a:latin typeface="Cambria" panose="02040503050406030204" pitchFamily="18" charset="0"/>
                          <a:ea typeface="Cambria" panose="02040503050406030204" pitchFamily="18" charset="0"/>
                        </a:rPr>
                        <a:t>Cá quẫy đuôi vào nước kêu từng tiếng vụt</a:t>
                      </a:r>
                    </a:p>
                  </a:txBody>
                  <a:tcPr marL="55080" marR="55080" marT="27540" marB="275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r>
                        <a:rPr lang="en-US" sz="2400" dirty="0" err="1">
                          <a:solidFill>
                            <a:srgbClr val="000000"/>
                          </a:solidFill>
                          <a:effectLst/>
                          <a:latin typeface="Cambria" panose="02040503050406030204" pitchFamily="18" charset="0"/>
                          <a:ea typeface="Cambria" panose="02040503050406030204" pitchFamily="18" charset="0"/>
                        </a:rPr>
                        <a:t>không</a:t>
                      </a:r>
                      <a:endParaRPr lang="en-US" sz="2400" dirty="0">
                        <a:solidFill>
                          <a:srgbClr val="000000"/>
                        </a:solidFill>
                        <a:effectLst/>
                        <a:latin typeface="Cambria" panose="02040503050406030204" pitchFamily="18" charset="0"/>
                        <a:ea typeface="Cambria" panose="02040503050406030204" pitchFamily="18" charset="0"/>
                      </a:endParaRPr>
                    </a:p>
                  </a:txBody>
                  <a:tcPr marL="55080" marR="55080" marT="27540" marB="275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37040700"/>
                  </a:ext>
                </a:extLst>
              </a:tr>
            </a:tbl>
          </a:graphicData>
        </a:graphic>
      </p:graphicFrame>
    </p:spTree>
    <p:extLst>
      <p:ext uri="{BB962C8B-B14F-4D97-AF65-F5344CB8AC3E}">
        <p14:creationId xmlns:p14="http://schemas.microsoft.com/office/powerpoint/2010/main" val="3670268504"/>
      </p:ext>
    </p:extLst>
  </p:cSld>
  <p:clrMapOvr>
    <a:masterClrMapping/>
  </p:clrMapOvr>
  <mc:AlternateContent xmlns:mc="http://schemas.openxmlformats.org/markup-compatibility/2006">
    <mc:Choice xmlns="" xmlns:p159="http://schemas.microsoft.com/office/powerpoint/2015/09/main" Requires="p159">
      <p:transitio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2"/>
          <a:stretch>
            <a:fillRect/>
          </a:stretch>
        </p:blipFill>
        <p:spPr>
          <a:xfrm>
            <a:off x="-529" y="-280738"/>
            <a:ext cx="12193057" cy="7419475"/>
          </a:xfrm>
          <a:prstGeom prst="rect">
            <a:avLst/>
          </a:prstGeom>
        </p:spPr>
      </p:pic>
      <p:sp>
        <p:nvSpPr>
          <p:cNvPr id="5" name="Rounded Rectangle 4"/>
          <p:cNvSpPr/>
          <p:nvPr/>
        </p:nvSpPr>
        <p:spPr>
          <a:xfrm>
            <a:off x="348343" y="121921"/>
            <a:ext cx="11495315" cy="6502718"/>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文本框 9">
            <a:extLst>
              <a:ext uri="{FF2B5EF4-FFF2-40B4-BE49-F238E27FC236}">
                <a16:creationId xmlns:a16="http://schemas.microsoft.com/office/drawing/2014/main" id="{A1FEA0D7-AB31-A1FE-7FF6-13993A09564F}"/>
              </a:ext>
            </a:extLst>
          </p:cNvPr>
          <p:cNvSpPr txBox="1"/>
          <p:nvPr/>
        </p:nvSpPr>
        <p:spPr>
          <a:xfrm>
            <a:off x="2324100" y="0"/>
            <a:ext cx="7600950" cy="794028"/>
          </a:xfrm>
          <a:prstGeom prst="roundRect">
            <a:avLst>
              <a:gd name="adj" fmla="val 45855"/>
            </a:avLst>
          </a:prstGeom>
          <a:gradFill>
            <a:gsLst>
              <a:gs pos="52000">
                <a:schemeClr val="accent1">
                  <a:lumMod val="5000"/>
                  <a:lumOff val="95000"/>
                </a:schemeClr>
              </a:gs>
              <a:gs pos="100000">
                <a:srgbClr val="FDB446"/>
              </a:gs>
              <a:gs pos="72000">
                <a:srgbClr val="FDB446"/>
              </a:gs>
            </a:gsLst>
            <a:lin ang="5400000" scaled="1"/>
          </a:gradFill>
          <a:effectLst>
            <a:outerShdw blurRad="50800" dist="38100" dir="2700000" algn="tl" rotWithShape="0">
              <a:prstClr val="black">
                <a:alpha val="40000"/>
              </a:prstClr>
            </a:outerShdw>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srgbClr val="115722"/>
                </a:solidFill>
                <a:effectLst/>
                <a:uLnTx/>
                <a:uFillTx/>
                <a:latin typeface="#9Slide07 IcielPony" panose="02000000000000000000" pitchFamily="2" charset="0"/>
                <a:ea typeface="字魂70号-灵悦黑体" panose="00000500000000000000" pitchFamily="2" charset="-122"/>
                <a:cs typeface="经典综艺体简" panose="02010609000101010101" pitchFamily="49" charset="-122"/>
              </a:rPr>
              <a:t> 3. Trao </a:t>
            </a:r>
            <a:r>
              <a:rPr kumimoji="0" lang="en-US" altLang="zh-CN" sz="3200" b="0" i="0" u="none" strike="noStrike" kern="1200" cap="none" spc="0" normalizeH="0" baseline="0" noProof="0" dirty="0" err="1">
                <a:ln>
                  <a:noFill/>
                </a:ln>
                <a:solidFill>
                  <a:srgbClr val="115722"/>
                </a:solidFill>
                <a:effectLst/>
                <a:uLnTx/>
                <a:uFillTx/>
                <a:latin typeface="#9Slide07 IcielPony" panose="02000000000000000000" pitchFamily="2" charset="0"/>
                <a:ea typeface="字魂70号-灵悦黑体" panose="00000500000000000000" pitchFamily="2" charset="-122"/>
                <a:cs typeface="经典综艺体简" panose="02010609000101010101" pitchFamily="49" charset="-122"/>
              </a:rPr>
              <a:t>đổi</a:t>
            </a:r>
            <a:r>
              <a:rPr kumimoji="0" lang="en-US" altLang="zh-CN" sz="3200" b="0" i="0" u="none" strike="noStrike" kern="1200" cap="none" spc="0" normalizeH="0" baseline="0" noProof="0" dirty="0">
                <a:ln>
                  <a:noFill/>
                </a:ln>
                <a:solidFill>
                  <a:srgbClr val="115722"/>
                </a:solidFill>
                <a:effectLst/>
                <a:uLnTx/>
                <a:uFillTx/>
                <a:latin typeface="#9Slide07 IcielPony" panose="02000000000000000000" pitchFamily="2" charset="0"/>
                <a:ea typeface="字魂70号-灵悦黑体" panose="00000500000000000000" pitchFamily="2" charset="-122"/>
                <a:cs typeface="经典综艺体简" panose="02010609000101010101" pitchFamily="49" charset="-122"/>
              </a:rPr>
              <a:t> </a:t>
            </a:r>
            <a:r>
              <a:rPr kumimoji="0" lang="en-US" altLang="zh-CN" sz="3200" b="0" i="0" u="none" strike="noStrike" kern="1200" cap="none" spc="0" normalizeH="0" baseline="0" noProof="0" dirty="0" err="1">
                <a:ln>
                  <a:noFill/>
                </a:ln>
                <a:solidFill>
                  <a:srgbClr val="115722"/>
                </a:solidFill>
                <a:effectLst/>
                <a:uLnTx/>
                <a:uFillTx/>
                <a:latin typeface="#9Slide07 IcielPony" panose="02000000000000000000" pitchFamily="2" charset="0"/>
                <a:ea typeface="字魂70号-灵悦黑体" panose="00000500000000000000" pitchFamily="2" charset="-122"/>
                <a:cs typeface="经典综艺体简" panose="02010609000101010101" pitchFamily="49" charset="-122"/>
              </a:rPr>
              <a:t>về</a:t>
            </a:r>
            <a:r>
              <a:rPr kumimoji="0" lang="en-US" altLang="zh-CN" sz="3200" b="0" i="0" u="none" strike="noStrike" kern="1200" cap="none" spc="0" normalizeH="0" baseline="0" noProof="0" dirty="0">
                <a:ln>
                  <a:noFill/>
                </a:ln>
                <a:solidFill>
                  <a:srgbClr val="115722"/>
                </a:solidFill>
                <a:effectLst/>
                <a:uLnTx/>
                <a:uFillTx/>
                <a:latin typeface="#9Slide07 IcielPony" panose="02000000000000000000" pitchFamily="2" charset="0"/>
                <a:ea typeface="字魂70号-灵悦黑体" panose="00000500000000000000" pitchFamily="2" charset="-122"/>
                <a:cs typeface="经典综艺体简" panose="02010609000101010101" pitchFamily="49" charset="-122"/>
              </a:rPr>
              <a:t> </a:t>
            </a:r>
            <a:r>
              <a:rPr kumimoji="0" lang="en-US" altLang="zh-CN" sz="3200" b="0" i="0" u="none" strike="noStrike" kern="1200" cap="none" spc="0" normalizeH="0" baseline="0" noProof="0" dirty="0" err="1">
                <a:ln>
                  <a:noFill/>
                </a:ln>
                <a:solidFill>
                  <a:srgbClr val="115722"/>
                </a:solidFill>
                <a:effectLst/>
                <a:uLnTx/>
                <a:uFillTx/>
                <a:latin typeface="#9Slide07 IcielPony" panose="02000000000000000000" pitchFamily="2" charset="0"/>
                <a:ea typeface="字魂70号-灵悦黑体" panose="00000500000000000000" pitchFamily="2" charset="-122"/>
                <a:cs typeface="经典综艺体简" panose="02010609000101010101" pitchFamily="49" charset="-122"/>
              </a:rPr>
              <a:t>kết</a:t>
            </a:r>
            <a:r>
              <a:rPr kumimoji="0" lang="en-US" altLang="zh-CN" sz="3200" b="0" i="0" u="none" strike="noStrike" kern="1200" cap="none" spc="0" normalizeH="0" baseline="0" noProof="0" dirty="0">
                <a:ln>
                  <a:noFill/>
                </a:ln>
                <a:solidFill>
                  <a:srgbClr val="115722"/>
                </a:solidFill>
                <a:effectLst/>
                <a:uLnTx/>
                <a:uFillTx/>
                <a:latin typeface="#9Slide07 IcielPony" panose="02000000000000000000" pitchFamily="2" charset="0"/>
                <a:ea typeface="字魂70号-灵悦黑体" panose="00000500000000000000" pitchFamily="2" charset="-122"/>
                <a:cs typeface="经典综艺体简" panose="02010609000101010101" pitchFamily="49" charset="-122"/>
              </a:rPr>
              <a:t> </a:t>
            </a:r>
            <a:r>
              <a:rPr kumimoji="0" lang="en-US" altLang="zh-CN" sz="3200" b="0" i="0" u="none" strike="noStrike" kern="1200" cap="none" spc="0" normalizeH="0" baseline="0" noProof="0" dirty="0" err="1">
                <a:ln>
                  <a:noFill/>
                </a:ln>
                <a:solidFill>
                  <a:srgbClr val="115722"/>
                </a:solidFill>
                <a:effectLst/>
                <a:uLnTx/>
                <a:uFillTx/>
                <a:latin typeface="#9Slide07 IcielPony" panose="02000000000000000000" pitchFamily="2" charset="0"/>
                <a:ea typeface="字魂70号-灵悦黑体" panose="00000500000000000000" pitchFamily="2" charset="-122"/>
                <a:cs typeface="经典综艺体简" panose="02010609000101010101" pitchFamily="49" charset="-122"/>
              </a:rPr>
              <a:t>quả</a:t>
            </a:r>
            <a:r>
              <a:rPr kumimoji="0" lang="en-US" altLang="zh-CN" sz="3200" b="0" i="0" u="none" strike="noStrike" kern="1200" cap="none" spc="0" normalizeH="0" baseline="0" noProof="0" dirty="0">
                <a:ln>
                  <a:noFill/>
                </a:ln>
                <a:solidFill>
                  <a:srgbClr val="115722"/>
                </a:solidFill>
                <a:effectLst/>
                <a:uLnTx/>
                <a:uFillTx/>
                <a:latin typeface="#9Slide07 IcielPony" panose="02000000000000000000" pitchFamily="2" charset="0"/>
                <a:ea typeface="字魂70号-灵悦黑体" panose="00000500000000000000" pitchFamily="2" charset="-122"/>
                <a:cs typeface="经典综艺体简" panose="02010609000101010101" pitchFamily="49" charset="-122"/>
              </a:rPr>
              <a:t> </a:t>
            </a:r>
            <a:r>
              <a:rPr kumimoji="0" lang="en-US" altLang="zh-CN" sz="3200" b="0" i="0" u="none" strike="noStrike" kern="1200" cap="none" spc="0" normalizeH="0" baseline="0" noProof="0" dirty="0" err="1">
                <a:ln>
                  <a:noFill/>
                </a:ln>
                <a:solidFill>
                  <a:srgbClr val="115722"/>
                </a:solidFill>
                <a:effectLst/>
                <a:uLnTx/>
                <a:uFillTx/>
                <a:latin typeface="#9Slide07 IcielPony" panose="02000000000000000000" pitchFamily="2" charset="0"/>
                <a:ea typeface="字魂70号-灵悦黑体" panose="00000500000000000000" pitchFamily="2" charset="-122"/>
                <a:cs typeface="经典综艺体简" panose="02010609000101010101" pitchFamily="49" charset="-122"/>
              </a:rPr>
              <a:t>quan</a:t>
            </a:r>
            <a:r>
              <a:rPr kumimoji="0" lang="en-US" altLang="zh-CN" sz="3200" b="0" i="0" u="none" strike="noStrike" kern="1200" cap="none" spc="0" normalizeH="0" baseline="0" noProof="0" dirty="0">
                <a:ln>
                  <a:noFill/>
                </a:ln>
                <a:solidFill>
                  <a:srgbClr val="115722"/>
                </a:solidFill>
                <a:effectLst/>
                <a:uLnTx/>
                <a:uFillTx/>
                <a:latin typeface="#9Slide07 IcielPony" panose="02000000000000000000" pitchFamily="2" charset="0"/>
                <a:ea typeface="字魂70号-灵悦黑体" panose="00000500000000000000" pitchFamily="2" charset="-122"/>
                <a:cs typeface="经典综艺体简" panose="02010609000101010101" pitchFamily="49" charset="-122"/>
              </a:rPr>
              <a:t> </a:t>
            </a:r>
            <a:r>
              <a:rPr kumimoji="0" lang="en-US" altLang="zh-CN" sz="3200" b="0" i="0" u="none" strike="noStrike" kern="1200" cap="none" spc="0" normalizeH="0" baseline="0" noProof="0" dirty="0" err="1">
                <a:ln>
                  <a:noFill/>
                </a:ln>
                <a:solidFill>
                  <a:srgbClr val="115722"/>
                </a:solidFill>
                <a:effectLst/>
                <a:uLnTx/>
                <a:uFillTx/>
                <a:latin typeface="#9Slide07 IcielPony" panose="02000000000000000000" pitchFamily="2" charset="0"/>
                <a:ea typeface="字魂70号-灵悦黑体" panose="00000500000000000000" pitchFamily="2" charset="-122"/>
                <a:cs typeface="经典综艺体简" panose="02010609000101010101" pitchFamily="49" charset="-122"/>
              </a:rPr>
              <a:t>sát</a:t>
            </a:r>
            <a:r>
              <a:rPr kumimoji="0" lang="en-US" altLang="zh-CN" sz="3200" b="0" i="0" u="none" strike="noStrike" kern="1200" cap="none" spc="0" normalizeH="0" baseline="0" noProof="0" dirty="0">
                <a:ln>
                  <a:noFill/>
                </a:ln>
                <a:solidFill>
                  <a:srgbClr val="115722"/>
                </a:solidFill>
                <a:effectLst/>
                <a:uLnTx/>
                <a:uFillTx/>
                <a:latin typeface="#9Slide07 IcielPony" panose="02000000000000000000" pitchFamily="2" charset="0"/>
                <a:ea typeface="字魂70号-灵悦黑体" panose="00000500000000000000" pitchFamily="2" charset="-122"/>
                <a:cs typeface="经典综艺体简" panose="02010609000101010101" pitchFamily="49" charset="-122"/>
              </a:rPr>
              <a:t>.</a:t>
            </a:r>
            <a:endParaRPr kumimoji="0" lang="zh-CN" altLang="en-US" sz="3200" b="0" i="0" u="none" strike="noStrike" kern="1200" cap="none" spc="0" normalizeH="0" baseline="0" noProof="0" dirty="0">
              <a:ln>
                <a:noFill/>
              </a:ln>
              <a:solidFill>
                <a:srgbClr val="115722"/>
              </a:solidFill>
              <a:effectLst/>
              <a:uLnTx/>
              <a:uFillTx/>
              <a:latin typeface="#9Slide07 IcielPony" panose="02000000000000000000" pitchFamily="2" charset="0"/>
              <a:ea typeface="字魂70号-灵悦黑体" panose="00000500000000000000" pitchFamily="2" charset="-122"/>
              <a:cs typeface="经典综艺体简" panose="02010609000101010101" pitchFamily="49" charset="-122"/>
            </a:endParaRPr>
          </a:p>
        </p:txBody>
      </p:sp>
      <p:pic>
        <p:nvPicPr>
          <p:cNvPr id="6" name="Picture 5">
            <a:extLst>
              <a:ext uri="{FF2B5EF4-FFF2-40B4-BE49-F238E27FC236}">
                <a16:creationId xmlns:a16="http://schemas.microsoft.com/office/drawing/2014/main" id="{564F6026-4E3D-F622-A618-4F25F16CEC71}"/>
              </a:ext>
            </a:extLst>
          </p:cNvPr>
          <p:cNvPicPr>
            <a:picLocks noChangeAspect="1"/>
          </p:cNvPicPr>
          <p:nvPr/>
        </p:nvPicPr>
        <p:blipFill>
          <a:blip r:embed="rId3"/>
          <a:stretch>
            <a:fillRect/>
          </a:stretch>
        </p:blipFill>
        <p:spPr>
          <a:xfrm>
            <a:off x="1062037" y="1404937"/>
            <a:ext cx="4657725" cy="885825"/>
          </a:xfrm>
          <a:prstGeom prst="rect">
            <a:avLst/>
          </a:prstGeom>
        </p:spPr>
      </p:pic>
      <p:pic>
        <p:nvPicPr>
          <p:cNvPr id="10" name="Picture 9">
            <a:extLst>
              <a:ext uri="{FF2B5EF4-FFF2-40B4-BE49-F238E27FC236}">
                <a16:creationId xmlns:a16="http://schemas.microsoft.com/office/drawing/2014/main" id="{57BB1DE2-5ADA-C5E4-19FA-DBD1169E53C8}"/>
              </a:ext>
            </a:extLst>
          </p:cNvPr>
          <p:cNvPicPr>
            <a:picLocks noChangeAspect="1"/>
          </p:cNvPicPr>
          <p:nvPr/>
        </p:nvPicPr>
        <p:blipFill>
          <a:blip r:embed="rId4"/>
          <a:stretch>
            <a:fillRect/>
          </a:stretch>
        </p:blipFill>
        <p:spPr>
          <a:xfrm>
            <a:off x="6386512" y="1414462"/>
            <a:ext cx="4791075" cy="962025"/>
          </a:xfrm>
          <a:prstGeom prst="rect">
            <a:avLst/>
          </a:prstGeom>
        </p:spPr>
      </p:pic>
      <p:pic>
        <p:nvPicPr>
          <p:cNvPr id="12" name="Picture 11">
            <a:extLst>
              <a:ext uri="{FF2B5EF4-FFF2-40B4-BE49-F238E27FC236}">
                <a16:creationId xmlns:a16="http://schemas.microsoft.com/office/drawing/2014/main" id="{4723210A-E587-88AA-6993-B21A8437A139}"/>
              </a:ext>
            </a:extLst>
          </p:cNvPr>
          <p:cNvPicPr>
            <a:picLocks noChangeAspect="1"/>
          </p:cNvPicPr>
          <p:nvPr/>
        </p:nvPicPr>
        <p:blipFill>
          <a:blip r:embed="rId5"/>
          <a:stretch>
            <a:fillRect/>
          </a:stretch>
        </p:blipFill>
        <p:spPr>
          <a:xfrm>
            <a:off x="5181600" y="2390775"/>
            <a:ext cx="1638300" cy="990600"/>
          </a:xfrm>
          <a:prstGeom prst="rect">
            <a:avLst/>
          </a:prstGeom>
        </p:spPr>
      </p:pic>
    </p:spTree>
    <p:extLst>
      <p:ext uri="{BB962C8B-B14F-4D97-AF65-F5344CB8AC3E}">
        <p14:creationId xmlns:p14="http://schemas.microsoft.com/office/powerpoint/2010/main" val="3680098063"/>
      </p:ext>
    </p:extLst>
  </p:cSld>
  <p:clrMapOvr>
    <a:masterClrMapping/>
  </p:clrMapOvr>
  <mc:AlternateContent xmlns:mc="http://schemas.openxmlformats.org/markup-compatibility/2006">
    <mc:Choice xmlns="" xmlns:p159="http://schemas.microsoft.com/office/powerpoint/2015/09/main" Requires="p159">
      <p:transitio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9505" y="0"/>
            <a:ext cx="12552217" cy="7645344"/>
          </a:xfrm>
          <a:prstGeom prst="rect">
            <a:avLst/>
          </a:prstGeom>
        </p:spPr>
      </p:pic>
      <p:pic>
        <p:nvPicPr>
          <p:cNvPr id="4" name="Picture 3">
            <a:extLst>
              <a:ext uri="{FF2B5EF4-FFF2-40B4-BE49-F238E27FC236}">
                <a16:creationId xmlns:a16="http://schemas.microsoft.com/office/drawing/2014/main" id="{345BDB51-2895-2A76-4084-DEA5134352A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01234" y="1209039"/>
            <a:ext cx="5067157" cy="4079491"/>
          </a:xfrm>
          <a:prstGeom prst="rect">
            <a:avLst/>
          </a:prstGeom>
        </p:spPr>
      </p:pic>
    </p:spTree>
    <p:extLst>
      <p:ext uri="{BB962C8B-B14F-4D97-AF65-F5344CB8AC3E}">
        <p14:creationId xmlns:p14="http://schemas.microsoft.com/office/powerpoint/2010/main" val="3645502338"/>
      </p:ext>
    </p:extLst>
  </p:cSld>
  <p:clrMapOvr>
    <a:masterClrMapping/>
  </p:clrMapOvr>
  <mc:AlternateContent xmlns:mc="http://schemas.openxmlformats.org/markup-compatibility/2006">
    <mc:Choice xmlns="" xmlns:p159="http://schemas.microsoft.com/office/powerpoint/2015/09/main" Requires="p159">
      <p:transitio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2"/>
          <a:stretch>
            <a:fillRect/>
          </a:stretch>
        </p:blipFill>
        <p:spPr>
          <a:xfrm>
            <a:off x="-529" y="-280738"/>
            <a:ext cx="12193057" cy="7419475"/>
          </a:xfrm>
          <a:prstGeom prst="rect">
            <a:avLst/>
          </a:prstGeom>
        </p:spPr>
      </p:pic>
      <p:sp>
        <p:nvSpPr>
          <p:cNvPr id="5" name="Rounded Rectangle 4"/>
          <p:cNvSpPr/>
          <p:nvPr/>
        </p:nvSpPr>
        <p:spPr>
          <a:xfrm>
            <a:off x="348343" y="121921"/>
            <a:ext cx="11495315" cy="6502718"/>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4" name="Group 13">
            <a:extLst>
              <a:ext uri="{FF2B5EF4-FFF2-40B4-BE49-F238E27FC236}">
                <a16:creationId xmlns:a16="http://schemas.microsoft.com/office/drawing/2014/main" id="{A86872E5-E147-2DA1-40BA-C303F05FC65D}"/>
              </a:ext>
            </a:extLst>
          </p:cNvPr>
          <p:cNvGrpSpPr/>
          <p:nvPr/>
        </p:nvGrpSpPr>
        <p:grpSpPr>
          <a:xfrm>
            <a:off x="660401" y="1137920"/>
            <a:ext cx="8001687" cy="3312160"/>
            <a:chOff x="1006419" y="1756383"/>
            <a:chExt cx="7655667" cy="4262619"/>
          </a:xfrm>
        </p:grpSpPr>
        <p:grpSp>
          <p:nvGrpSpPr>
            <p:cNvPr id="16" name="组合 26">
              <a:extLst>
                <a:ext uri="{FF2B5EF4-FFF2-40B4-BE49-F238E27FC236}">
                  <a16:creationId xmlns:a16="http://schemas.microsoft.com/office/drawing/2014/main" id="{A288046A-3CCC-A61B-03EE-08B187CF9F1A}"/>
                </a:ext>
              </a:extLst>
            </p:cNvPr>
            <p:cNvGrpSpPr/>
            <p:nvPr/>
          </p:nvGrpSpPr>
          <p:grpSpPr>
            <a:xfrm>
              <a:off x="1006419" y="1756383"/>
              <a:ext cx="7655667" cy="4262619"/>
              <a:chOff x="-7927694" y="-4916771"/>
              <a:chExt cx="9902261" cy="5268684"/>
            </a:xfrm>
          </p:grpSpPr>
          <p:sp>
            <p:nvSpPr>
              <p:cNvPr id="18" name="任意多边形 43">
                <a:extLst>
                  <a:ext uri="{FF2B5EF4-FFF2-40B4-BE49-F238E27FC236}">
                    <a16:creationId xmlns:a16="http://schemas.microsoft.com/office/drawing/2014/main" id="{1E40993B-4432-52F7-9A46-B43E0339F994}"/>
                  </a:ext>
                </a:extLst>
              </p:cNvPr>
              <p:cNvSpPr/>
              <p:nvPr/>
            </p:nvSpPr>
            <p:spPr>
              <a:xfrm>
                <a:off x="-7927694" y="-4916771"/>
                <a:ext cx="9902261" cy="5268684"/>
              </a:xfrm>
              <a:custGeom>
                <a:avLst/>
                <a:gdLst>
                  <a:gd name="connsiteX0" fmla="*/ 152243 w 10553239"/>
                  <a:gd name="connsiteY0" fmla="*/ 2801412 h 5781900"/>
                  <a:gd name="connsiteX1" fmla="*/ 181271 w 10553239"/>
                  <a:gd name="connsiteY1" fmla="*/ 2743355 h 5781900"/>
                  <a:gd name="connsiteX2" fmla="*/ 181271 w 10553239"/>
                  <a:gd name="connsiteY2" fmla="*/ 1901526 h 5781900"/>
                  <a:gd name="connsiteX3" fmla="*/ 7100 w 10553239"/>
                  <a:gd name="connsiteY3" fmla="*/ 1277412 h 5781900"/>
                  <a:gd name="connsiteX4" fmla="*/ 457043 w 10553239"/>
                  <a:gd name="connsiteY4" fmla="*/ 450098 h 5781900"/>
                  <a:gd name="connsiteX5" fmla="*/ 1705271 w 10553239"/>
                  <a:gd name="connsiteY5" fmla="*/ 101755 h 5781900"/>
                  <a:gd name="connsiteX6" fmla="*/ 3374414 w 10553239"/>
                  <a:gd name="connsiteY6" fmla="*/ 290441 h 5781900"/>
                  <a:gd name="connsiteX7" fmla="*/ 6364357 w 10553239"/>
                  <a:gd name="connsiteY7" fmla="*/ 290441 h 5781900"/>
                  <a:gd name="connsiteX8" fmla="*/ 8454414 w 10553239"/>
                  <a:gd name="connsiteY8" fmla="*/ 155 h 5781900"/>
                  <a:gd name="connsiteX9" fmla="*/ 9833271 w 10553239"/>
                  <a:gd name="connsiteY9" fmla="*/ 333984 h 5781900"/>
                  <a:gd name="connsiteX10" fmla="*/ 10529957 w 10553239"/>
                  <a:gd name="connsiteY10" fmla="*/ 1596726 h 5781900"/>
                  <a:gd name="connsiteX11" fmla="*/ 10370300 w 10553239"/>
                  <a:gd name="connsiteY11" fmla="*/ 2903012 h 5781900"/>
                  <a:gd name="connsiteX12" fmla="*/ 10196129 w 10553239"/>
                  <a:gd name="connsiteY12" fmla="*/ 3977069 h 5781900"/>
                  <a:gd name="connsiteX13" fmla="*/ 10050986 w 10553239"/>
                  <a:gd name="connsiteY13" fmla="*/ 5689755 h 5781900"/>
                  <a:gd name="connsiteX14" fmla="*/ 7061043 w 10553239"/>
                  <a:gd name="connsiteY14" fmla="*/ 5530098 h 5781900"/>
                  <a:gd name="connsiteX15" fmla="*/ 5406414 w 10553239"/>
                  <a:gd name="connsiteY15" fmla="*/ 5355926 h 5781900"/>
                  <a:gd name="connsiteX16" fmla="*/ 3171214 w 10553239"/>
                  <a:gd name="connsiteY16" fmla="*/ 5559126 h 5781900"/>
                  <a:gd name="connsiteX17" fmla="*/ 1879443 w 10553239"/>
                  <a:gd name="connsiteY17" fmla="*/ 5675241 h 5781900"/>
                  <a:gd name="connsiteX18" fmla="*/ 340929 w 10553239"/>
                  <a:gd name="connsiteY18" fmla="*/ 5268841 h 5781900"/>
                  <a:gd name="connsiteX19" fmla="*/ 152243 w 10553239"/>
                  <a:gd name="connsiteY19" fmla="*/ 3411012 h 5781900"/>
                  <a:gd name="connsiteX20" fmla="*/ 152243 w 10553239"/>
                  <a:gd name="connsiteY20" fmla="*/ 2801412 h 5781900"/>
                  <a:gd name="connsiteX0" fmla="*/ 152243 w 10553239"/>
                  <a:gd name="connsiteY0" fmla="*/ 3411012 h 5781900"/>
                  <a:gd name="connsiteX1" fmla="*/ 181271 w 10553239"/>
                  <a:gd name="connsiteY1" fmla="*/ 2743355 h 5781900"/>
                  <a:gd name="connsiteX2" fmla="*/ 181271 w 10553239"/>
                  <a:gd name="connsiteY2" fmla="*/ 1901526 h 5781900"/>
                  <a:gd name="connsiteX3" fmla="*/ 7100 w 10553239"/>
                  <a:gd name="connsiteY3" fmla="*/ 1277412 h 5781900"/>
                  <a:gd name="connsiteX4" fmla="*/ 457043 w 10553239"/>
                  <a:gd name="connsiteY4" fmla="*/ 450098 h 5781900"/>
                  <a:gd name="connsiteX5" fmla="*/ 1705271 w 10553239"/>
                  <a:gd name="connsiteY5" fmla="*/ 101755 h 5781900"/>
                  <a:gd name="connsiteX6" fmla="*/ 3374414 w 10553239"/>
                  <a:gd name="connsiteY6" fmla="*/ 290441 h 5781900"/>
                  <a:gd name="connsiteX7" fmla="*/ 6364357 w 10553239"/>
                  <a:gd name="connsiteY7" fmla="*/ 290441 h 5781900"/>
                  <a:gd name="connsiteX8" fmla="*/ 8454414 w 10553239"/>
                  <a:gd name="connsiteY8" fmla="*/ 155 h 5781900"/>
                  <a:gd name="connsiteX9" fmla="*/ 9833271 w 10553239"/>
                  <a:gd name="connsiteY9" fmla="*/ 333984 h 5781900"/>
                  <a:gd name="connsiteX10" fmla="*/ 10529957 w 10553239"/>
                  <a:gd name="connsiteY10" fmla="*/ 1596726 h 5781900"/>
                  <a:gd name="connsiteX11" fmla="*/ 10370300 w 10553239"/>
                  <a:gd name="connsiteY11" fmla="*/ 2903012 h 5781900"/>
                  <a:gd name="connsiteX12" fmla="*/ 10196129 w 10553239"/>
                  <a:gd name="connsiteY12" fmla="*/ 3977069 h 5781900"/>
                  <a:gd name="connsiteX13" fmla="*/ 10050986 w 10553239"/>
                  <a:gd name="connsiteY13" fmla="*/ 5689755 h 5781900"/>
                  <a:gd name="connsiteX14" fmla="*/ 7061043 w 10553239"/>
                  <a:gd name="connsiteY14" fmla="*/ 5530098 h 5781900"/>
                  <a:gd name="connsiteX15" fmla="*/ 5406414 w 10553239"/>
                  <a:gd name="connsiteY15" fmla="*/ 5355926 h 5781900"/>
                  <a:gd name="connsiteX16" fmla="*/ 3171214 w 10553239"/>
                  <a:gd name="connsiteY16" fmla="*/ 5559126 h 5781900"/>
                  <a:gd name="connsiteX17" fmla="*/ 1879443 w 10553239"/>
                  <a:gd name="connsiteY17" fmla="*/ 5675241 h 5781900"/>
                  <a:gd name="connsiteX18" fmla="*/ 340929 w 10553239"/>
                  <a:gd name="connsiteY18" fmla="*/ 5268841 h 5781900"/>
                  <a:gd name="connsiteX19" fmla="*/ 152243 w 10553239"/>
                  <a:gd name="connsiteY19" fmla="*/ 3411012 h 5781900"/>
                  <a:gd name="connsiteX0" fmla="*/ 108700 w 10553239"/>
                  <a:gd name="connsiteY0" fmla="*/ 3730326 h 5781900"/>
                  <a:gd name="connsiteX1" fmla="*/ 181271 w 10553239"/>
                  <a:gd name="connsiteY1" fmla="*/ 2743355 h 5781900"/>
                  <a:gd name="connsiteX2" fmla="*/ 181271 w 10553239"/>
                  <a:gd name="connsiteY2" fmla="*/ 1901526 h 5781900"/>
                  <a:gd name="connsiteX3" fmla="*/ 7100 w 10553239"/>
                  <a:gd name="connsiteY3" fmla="*/ 1277412 h 5781900"/>
                  <a:gd name="connsiteX4" fmla="*/ 457043 w 10553239"/>
                  <a:gd name="connsiteY4" fmla="*/ 450098 h 5781900"/>
                  <a:gd name="connsiteX5" fmla="*/ 1705271 w 10553239"/>
                  <a:gd name="connsiteY5" fmla="*/ 101755 h 5781900"/>
                  <a:gd name="connsiteX6" fmla="*/ 3374414 w 10553239"/>
                  <a:gd name="connsiteY6" fmla="*/ 290441 h 5781900"/>
                  <a:gd name="connsiteX7" fmla="*/ 6364357 w 10553239"/>
                  <a:gd name="connsiteY7" fmla="*/ 290441 h 5781900"/>
                  <a:gd name="connsiteX8" fmla="*/ 8454414 w 10553239"/>
                  <a:gd name="connsiteY8" fmla="*/ 155 h 5781900"/>
                  <a:gd name="connsiteX9" fmla="*/ 9833271 w 10553239"/>
                  <a:gd name="connsiteY9" fmla="*/ 333984 h 5781900"/>
                  <a:gd name="connsiteX10" fmla="*/ 10529957 w 10553239"/>
                  <a:gd name="connsiteY10" fmla="*/ 1596726 h 5781900"/>
                  <a:gd name="connsiteX11" fmla="*/ 10370300 w 10553239"/>
                  <a:gd name="connsiteY11" fmla="*/ 2903012 h 5781900"/>
                  <a:gd name="connsiteX12" fmla="*/ 10196129 w 10553239"/>
                  <a:gd name="connsiteY12" fmla="*/ 3977069 h 5781900"/>
                  <a:gd name="connsiteX13" fmla="*/ 10050986 w 10553239"/>
                  <a:gd name="connsiteY13" fmla="*/ 5689755 h 5781900"/>
                  <a:gd name="connsiteX14" fmla="*/ 7061043 w 10553239"/>
                  <a:gd name="connsiteY14" fmla="*/ 5530098 h 5781900"/>
                  <a:gd name="connsiteX15" fmla="*/ 5406414 w 10553239"/>
                  <a:gd name="connsiteY15" fmla="*/ 5355926 h 5781900"/>
                  <a:gd name="connsiteX16" fmla="*/ 3171214 w 10553239"/>
                  <a:gd name="connsiteY16" fmla="*/ 5559126 h 5781900"/>
                  <a:gd name="connsiteX17" fmla="*/ 1879443 w 10553239"/>
                  <a:gd name="connsiteY17" fmla="*/ 5675241 h 5781900"/>
                  <a:gd name="connsiteX18" fmla="*/ 340929 w 10553239"/>
                  <a:gd name="connsiteY18" fmla="*/ 5268841 h 5781900"/>
                  <a:gd name="connsiteX19" fmla="*/ 108700 w 10553239"/>
                  <a:gd name="connsiteY19" fmla="*/ 3730326 h 5781900"/>
                  <a:gd name="connsiteX0" fmla="*/ 108700 w 10553239"/>
                  <a:gd name="connsiteY0" fmla="*/ 3730326 h 5781900"/>
                  <a:gd name="connsiteX1" fmla="*/ 181271 w 10553239"/>
                  <a:gd name="connsiteY1" fmla="*/ 2743355 h 5781900"/>
                  <a:gd name="connsiteX2" fmla="*/ 181271 w 10553239"/>
                  <a:gd name="connsiteY2" fmla="*/ 1901526 h 5781900"/>
                  <a:gd name="connsiteX3" fmla="*/ 7100 w 10553239"/>
                  <a:gd name="connsiteY3" fmla="*/ 1277412 h 5781900"/>
                  <a:gd name="connsiteX4" fmla="*/ 457043 w 10553239"/>
                  <a:gd name="connsiteY4" fmla="*/ 450098 h 5781900"/>
                  <a:gd name="connsiteX5" fmla="*/ 1705271 w 10553239"/>
                  <a:gd name="connsiteY5" fmla="*/ 101755 h 5781900"/>
                  <a:gd name="connsiteX6" fmla="*/ 3374414 w 10553239"/>
                  <a:gd name="connsiteY6" fmla="*/ 290441 h 5781900"/>
                  <a:gd name="connsiteX7" fmla="*/ 6364357 w 10553239"/>
                  <a:gd name="connsiteY7" fmla="*/ 290441 h 5781900"/>
                  <a:gd name="connsiteX8" fmla="*/ 8454414 w 10553239"/>
                  <a:gd name="connsiteY8" fmla="*/ 155 h 5781900"/>
                  <a:gd name="connsiteX9" fmla="*/ 9833271 w 10553239"/>
                  <a:gd name="connsiteY9" fmla="*/ 333984 h 5781900"/>
                  <a:gd name="connsiteX10" fmla="*/ 10529957 w 10553239"/>
                  <a:gd name="connsiteY10" fmla="*/ 1596726 h 5781900"/>
                  <a:gd name="connsiteX11" fmla="*/ 10370300 w 10553239"/>
                  <a:gd name="connsiteY11" fmla="*/ 2903012 h 5781900"/>
                  <a:gd name="connsiteX12" fmla="*/ 10196129 w 10553239"/>
                  <a:gd name="connsiteY12" fmla="*/ 3977069 h 5781900"/>
                  <a:gd name="connsiteX13" fmla="*/ 10050986 w 10553239"/>
                  <a:gd name="connsiteY13" fmla="*/ 5689755 h 5781900"/>
                  <a:gd name="connsiteX14" fmla="*/ 7061043 w 10553239"/>
                  <a:gd name="connsiteY14" fmla="*/ 5530098 h 5781900"/>
                  <a:gd name="connsiteX15" fmla="*/ 5406414 w 10553239"/>
                  <a:gd name="connsiteY15" fmla="*/ 5355926 h 5781900"/>
                  <a:gd name="connsiteX16" fmla="*/ 3171214 w 10553239"/>
                  <a:gd name="connsiteY16" fmla="*/ 5559126 h 5781900"/>
                  <a:gd name="connsiteX17" fmla="*/ 1879443 w 10553239"/>
                  <a:gd name="connsiteY17" fmla="*/ 5675241 h 5781900"/>
                  <a:gd name="connsiteX18" fmla="*/ 340929 w 10553239"/>
                  <a:gd name="connsiteY18" fmla="*/ 5268841 h 5781900"/>
                  <a:gd name="connsiteX19" fmla="*/ 108700 w 10553239"/>
                  <a:gd name="connsiteY19" fmla="*/ 3730326 h 5781900"/>
                  <a:gd name="connsiteX0" fmla="*/ 108700 w 10553239"/>
                  <a:gd name="connsiteY0" fmla="*/ 3730326 h 5781900"/>
                  <a:gd name="connsiteX1" fmla="*/ 181271 w 10553239"/>
                  <a:gd name="connsiteY1" fmla="*/ 2743355 h 5781900"/>
                  <a:gd name="connsiteX2" fmla="*/ 181271 w 10553239"/>
                  <a:gd name="connsiteY2" fmla="*/ 2003126 h 5781900"/>
                  <a:gd name="connsiteX3" fmla="*/ 7100 w 10553239"/>
                  <a:gd name="connsiteY3" fmla="*/ 1277412 h 5781900"/>
                  <a:gd name="connsiteX4" fmla="*/ 457043 w 10553239"/>
                  <a:gd name="connsiteY4" fmla="*/ 450098 h 5781900"/>
                  <a:gd name="connsiteX5" fmla="*/ 1705271 w 10553239"/>
                  <a:gd name="connsiteY5" fmla="*/ 101755 h 5781900"/>
                  <a:gd name="connsiteX6" fmla="*/ 3374414 w 10553239"/>
                  <a:gd name="connsiteY6" fmla="*/ 290441 h 5781900"/>
                  <a:gd name="connsiteX7" fmla="*/ 6364357 w 10553239"/>
                  <a:gd name="connsiteY7" fmla="*/ 290441 h 5781900"/>
                  <a:gd name="connsiteX8" fmla="*/ 8454414 w 10553239"/>
                  <a:gd name="connsiteY8" fmla="*/ 155 h 5781900"/>
                  <a:gd name="connsiteX9" fmla="*/ 9833271 w 10553239"/>
                  <a:gd name="connsiteY9" fmla="*/ 333984 h 5781900"/>
                  <a:gd name="connsiteX10" fmla="*/ 10529957 w 10553239"/>
                  <a:gd name="connsiteY10" fmla="*/ 1596726 h 5781900"/>
                  <a:gd name="connsiteX11" fmla="*/ 10370300 w 10553239"/>
                  <a:gd name="connsiteY11" fmla="*/ 2903012 h 5781900"/>
                  <a:gd name="connsiteX12" fmla="*/ 10196129 w 10553239"/>
                  <a:gd name="connsiteY12" fmla="*/ 3977069 h 5781900"/>
                  <a:gd name="connsiteX13" fmla="*/ 10050986 w 10553239"/>
                  <a:gd name="connsiteY13" fmla="*/ 5689755 h 5781900"/>
                  <a:gd name="connsiteX14" fmla="*/ 7061043 w 10553239"/>
                  <a:gd name="connsiteY14" fmla="*/ 5530098 h 5781900"/>
                  <a:gd name="connsiteX15" fmla="*/ 5406414 w 10553239"/>
                  <a:gd name="connsiteY15" fmla="*/ 5355926 h 5781900"/>
                  <a:gd name="connsiteX16" fmla="*/ 3171214 w 10553239"/>
                  <a:gd name="connsiteY16" fmla="*/ 5559126 h 5781900"/>
                  <a:gd name="connsiteX17" fmla="*/ 1879443 w 10553239"/>
                  <a:gd name="connsiteY17" fmla="*/ 5675241 h 5781900"/>
                  <a:gd name="connsiteX18" fmla="*/ 340929 w 10553239"/>
                  <a:gd name="connsiteY18" fmla="*/ 5268841 h 5781900"/>
                  <a:gd name="connsiteX19" fmla="*/ 108700 w 10553239"/>
                  <a:gd name="connsiteY19" fmla="*/ 3730326 h 5781900"/>
                  <a:gd name="connsiteX0" fmla="*/ 109699 w 10554238"/>
                  <a:gd name="connsiteY0" fmla="*/ 3730326 h 5781900"/>
                  <a:gd name="connsiteX1" fmla="*/ 182270 w 10554238"/>
                  <a:gd name="connsiteY1" fmla="*/ 2743355 h 5781900"/>
                  <a:gd name="connsiteX2" fmla="*/ 182270 w 10554238"/>
                  <a:gd name="connsiteY2" fmla="*/ 2003126 h 5781900"/>
                  <a:gd name="connsiteX3" fmla="*/ 8099 w 10554238"/>
                  <a:gd name="connsiteY3" fmla="*/ 1277412 h 5781900"/>
                  <a:gd name="connsiteX4" fmla="*/ 458042 w 10554238"/>
                  <a:gd name="connsiteY4" fmla="*/ 450098 h 5781900"/>
                  <a:gd name="connsiteX5" fmla="*/ 1706270 w 10554238"/>
                  <a:gd name="connsiteY5" fmla="*/ 101755 h 5781900"/>
                  <a:gd name="connsiteX6" fmla="*/ 3375413 w 10554238"/>
                  <a:gd name="connsiteY6" fmla="*/ 290441 h 5781900"/>
                  <a:gd name="connsiteX7" fmla="*/ 6365356 w 10554238"/>
                  <a:gd name="connsiteY7" fmla="*/ 290441 h 5781900"/>
                  <a:gd name="connsiteX8" fmla="*/ 8455413 w 10554238"/>
                  <a:gd name="connsiteY8" fmla="*/ 155 h 5781900"/>
                  <a:gd name="connsiteX9" fmla="*/ 9834270 w 10554238"/>
                  <a:gd name="connsiteY9" fmla="*/ 333984 h 5781900"/>
                  <a:gd name="connsiteX10" fmla="*/ 10530956 w 10554238"/>
                  <a:gd name="connsiteY10" fmla="*/ 1596726 h 5781900"/>
                  <a:gd name="connsiteX11" fmla="*/ 10371299 w 10554238"/>
                  <a:gd name="connsiteY11" fmla="*/ 2903012 h 5781900"/>
                  <a:gd name="connsiteX12" fmla="*/ 10197128 w 10554238"/>
                  <a:gd name="connsiteY12" fmla="*/ 3977069 h 5781900"/>
                  <a:gd name="connsiteX13" fmla="*/ 10051985 w 10554238"/>
                  <a:gd name="connsiteY13" fmla="*/ 5689755 h 5781900"/>
                  <a:gd name="connsiteX14" fmla="*/ 7062042 w 10554238"/>
                  <a:gd name="connsiteY14" fmla="*/ 5530098 h 5781900"/>
                  <a:gd name="connsiteX15" fmla="*/ 5407413 w 10554238"/>
                  <a:gd name="connsiteY15" fmla="*/ 5355926 h 5781900"/>
                  <a:gd name="connsiteX16" fmla="*/ 3172213 w 10554238"/>
                  <a:gd name="connsiteY16" fmla="*/ 5559126 h 5781900"/>
                  <a:gd name="connsiteX17" fmla="*/ 1880442 w 10554238"/>
                  <a:gd name="connsiteY17" fmla="*/ 5675241 h 5781900"/>
                  <a:gd name="connsiteX18" fmla="*/ 341928 w 10554238"/>
                  <a:gd name="connsiteY18" fmla="*/ 5268841 h 5781900"/>
                  <a:gd name="connsiteX19" fmla="*/ 109699 w 10554238"/>
                  <a:gd name="connsiteY19" fmla="*/ 3730326 h 5781900"/>
                  <a:gd name="connsiteX0" fmla="*/ 108701 w 10553240"/>
                  <a:gd name="connsiteY0" fmla="*/ 3730326 h 5781900"/>
                  <a:gd name="connsiteX1" fmla="*/ 181272 w 10553240"/>
                  <a:gd name="connsiteY1" fmla="*/ 2743355 h 5781900"/>
                  <a:gd name="connsiteX2" fmla="*/ 181272 w 10553240"/>
                  <a:gd name="connsiteY2" fmla="*/ 2003126 h 5781900"/>
                  <a:gd name="connsiteX3" fmla="*/ 7101 w 10553240"/>
                  <a:gd name="connsiteY3" fmla="*/ 1181844 h 5781900"/>
                  <a:gd name="connsiteX4" fmla="*/ 457044 w 10553240"/>
                  <a:gd name="connsiteY4" fmla="*/ 450098 h 5781900"/>
                  <a:gd name="connsiteX5" fmla="*/ 1705272 w 10553240"/>
                  <a:gd name="connsiteY5" fmla="*/ 101755 h 5781900"/>
                  <a:gd name="connsiteX6" fmla="*/ 3374415 w 10553240"/>
                  <a:gd name="connsiteY6" fmla="*/ 290441 h 5781900"/>
                  <a:gd name="connsiteX7" fmla="*/ 6364358 w 10553240"/>
                  <a:gd name="connsiteY7" fmla="*/ 290441 h 5781900"/>
                  <a:gd name="connsiteX8" fmla="*/ 8454415 w 10553240"/>
                  <a:gd name="connsiteY8" fmla="*/ 155 h 5781900"/>
                  <a:gd name="connsiteX9" fmla="*/ 9833272 w 10553240"/>
                  <a:gd name="connsiteY9" fmla="*/ 333984 h 5781900"/>
                  <a:gd name="connsiteX10" fmla="*/ 10529958 w 10553240"/>
                  <a:gd name="connsiteY10" fmla="*/ 1596726 h 5781900"/>
                  <a:gd name="connsiteX11" fmla="*/ 10370301 w 10553240"/>
                  <a:gd name="connsiteY11" fmla="*/ 2903012 h 5781900"/>
                  <a:gd name="connsiteX12" fmla="*/ 10196130 w 10553240"/>
                  <a:gd name="connsiteY12" fmla="*/ 3977069 h 5781900"/>
                  <a:gd name="connsiteX13" fmla="*/ 10050987 w 10553240"/>
                  <a:gd name="connsiteY13" fmla="*/ 5689755 h 5781900"/>
                  <a:gd name="connsiteX14" fmla="*/ 7061044 w 10553240"/>
                  <a:gd name="connsiteY14" fmla="*/ 5530098 h 5781900"/>
                  <a:gd name="connsiteX15" fmla="*/ 5406415 w 10553240"/>
                  <a:gd name="connsiteY15" fmla="*/ 5355926 h 5781900"/>
                  <a:gd name="connsiteX16" fmla="*/ 3171215 w 10553240"/>
                  <a:gd name="connsiteY16" fmla="*/ 5559126 h 5781900"/>
                  <a:gd name="connsiteX17" fmla="*/ 1879444 w 10553240"/>
                  <a:gd name="connsiteY17" fmla="*/ 5675241 h 5781900"/>
                  <a:gd name="connsiteX18" fmla="*/ 340930 w 10553240"/>
                  <a:gd name="connsiteY18" fmla="*/ 5268841 h 5781900"/>
                  <a:gd name="connsiteX19" fmla="*/ 108701 w 10553240"/>
                  <a:gd name="connsiteY19" fmla="*/ 3730326 h 5781900"/>
                  <a:gd name="connsiteX0" fmla="*/ 127881 w 10572420"/>
                  <a:gd name="connsiteY0" fmla="*/ 3730326 h 5781900"/>
                  <a:gd name="connsiteX1" fmla="*/ 200452 w 10572420"/>
                  <a:gd name="connsiteY1" fmla="*/ 2743355 h 5781900"/>
                  <a:gd name="connsiteX2" fmla="*/ 200452 w 10572420"/>
                  <a:gd name="connsiteY2" fmla="*/ 2003126 h 5781900"/>
                  <a:gd name="connsiteX3" fmla="*/ 26281 w 10572420"/>
                  <a:gd name="connsiteY3" fmla="*/ 1181844 h 5781900"/>
                  <a:gd name="connsiteX4" fmla="*/ 476224 w 10572420"/>
                  <a:gd name="connsiteY4" fmla="*/ 450098 h 5781900"/>
                  <a:gd name="connsiteX5" fmla="*/ 1724452 w 10572420"/>
                  <a:gd name="connsiteY5" fmla="*/ 101755 h 5781900"/>
                  <a:gd name="connsiteX6" fmla="*/ 3393595 w 10572420"/>
                  <a:gd name="connsiteY6" fmla="*/ 290441 h 5781900"/>
                  <a:gd name="connsiteX7" fmla="*/ 6383538 w 10572420"/>
                  <a:gd name="connsiteY7" fmla="*/ 290441 h 5781900"/>
                  <a:gd name="connsiteX8" fmla="*/ 8473595 w 10572420"/>
                  <a:gd name="connsiteY8" fmla="*/ 155 h 5781900"/>
                  <a:gd name="connsiteX9" fmla="*/ 9852452 w 10572420"/>
                  <a:gd name="connsiteY9" fmla="*/ 333984 h 5781900"/>
                  <a:gd name="connsiteX10" fmla="*/ 10549138 w 10572420"/>
                  <a:gd name="connsiteY10" fmla="*/ 1596726 h 5781900"/>
                  <a:gd name="connsiteX11" fmla="*/ 10389481 w 10572420"/>
                  <a:gd name="connsiteY11" fmla="*/ 2903012 h 5781900"/>
                  <a:gd name="connsiteX12" fmla="*/ 10215310 w 10572420"/>
                  <a:gd name="connsiteY12" fmla="*/ 3977069 h 5781900"/>
                  <a:gd name="connsiteX13" fmla="*/ 10070167 w 10572420"/>
                  <a:gd name="connsiteY13" fmla="*/ 5689755 h 5781900"/>
                  <a:gd name="connsiteX14" fmla="*/ 7080224 w 10572420"/>
                  <a:gd name="connsiteY14" fmla="*/ 5530098 h 5781900"/>
                  <a:gd name="connsiteX15" fmla="*/ 5425595 w 10572420"/>
                  <a:gd name="connsiteY15" fmla="*/ 5355926 h 5781900"/>
                  <a:gd name="connsiteX16" fmla="*/ 3190395 w 10572420"/>
                  <a:gd name="connsiteY16" fmla="*/ 5559126 h 5781900"/>
                  <a:gd name="connsiteX17" fmla="*/ 1898624 w 10572420"/>
                  <a:gd name="connsiteY17" fmla="*/ 5675241 h 5781900"/>
                  <a:gd name="connsiteX18" fmla="*/ 360110 w 10572420"/>
                  <a:gd name="connsiteY18" fmla="*/ 5268841 h 5781900"/>
                  <a:gd name="connsiteX19" fmla="*/ 127881 w 10572420"/>
                  <a:gd name="connsiteY19" fmla="*/ 3730326 h 5781900"/>
                  <a:gd name="connsiteX0" fmla="*/ 127881 w 10572420"/>
                  <a:gd name="connsiteY0" fmla="*/ 3730326 h 5781900"/>
                  <a:gd name="connsiteX1" fmla="*/ 200452 w 10572420"/>
                  <a:gd name="connsiteY1" fmla="*/ 2743355 h 5781900"/>
                  <a:gd name="connsiteX2" fmla="*/ 200452 w 10572420"/>
                  <a:gd name="connsiteY2" fmla="*/ 2003126 h 5781900"/>
                  <a:gd name="connsiteX3" fmla="*/ 26281 w 10572420"/>
                  <a:gd name="connsiteY3" fmla="*/ 1181844 h 5781900"/>
                  <a:gd name="connsiteX4" fmla="*/ 476224 w 10572420"/>
                  <a:gd name="connsiteY4" fmla="*/ 450098 h 5781900"/>
                  <a:gd name="connsiteX5" fmla="*/ 1724452 w 10572420"/>
                  <a:gd name="connsiteY5" fmla="*/ 101755 h 5781900"/>
                  <a:gd name="connsiteX6" fmla="*/ 3393595 w 10572420"/>
                  <a:gd name="connsiteY6" fmla="*/ 290441 h 5781900"/>
                  <a:gd name="connsiteX7" fmla="*/ 6383538 w 10572420"/>
                  <a:gd name="connsiteY7" fmla="*/ 290441 h 5781900"/>
                  <a:gd name="connsiteX8" fmla="*/ 8473595 w 10572420"/>
                  <a:gd name="connsiteY8" fmla="*/ 155 h 5781900"/>
                  <a:gd name="connsiteX9" fmla="*/ 9852452 w 10572420"/>
                  <a:gd name="connsiteY9" fmla="*/ 333984 h 5781900"/>
                  <a:gd name="connsiteX10" fmla="*/ 10549138 w 10572420"/>
                  <a:gd name="connsiteY10" fmla="*/ 1596726 h 5781900"/>
                  <a:gd name="connsiteX11" fmla="*/ 10389481 w 10572420"/>
                  <a:gd name="connsiteY11" fmla="*/ 2903012 h 5781900"/>
                  <a:gd name="connsiteX12" fmla="*/ 10215310 w 10572420"/>
                  <a:gd name="connsiteY12" fmla="*/ 3977069 h 5781900"/>
                  <a:gd name="connsiteX13" fmla="*/ 10070167 w 10572420"/>
                  <a:gd name="connsiteY13" fmla="*/ 5689755 h 5781900"/>
                  <a:gd name="connsiteX14" fmla="*/ 7080224 w 10572420"/>
                  <a:gd name="connsiteY14" fmla="*/ 5530098 h 5781900"/>
                  <a:gd name="connsiteX15" fmla="*/ 5425595 w 10572420"/>
                  <a:gd name="connsiteY15" fmla="*/ 5355926 h 5781900"/>
                  <a:gd name="connsiteX16" fmla="*/ 3190395 w 10572420"/>
                  <a:gd name="connsiteY16" fmla="*/ 5559126 h 5781900"/>
                  <a:gd name="connsiteX17" fmla="*/ 1898624 w 10572420"/>
                  <a:gd name="connsiteY17" fmla="*/ 5675241 h 5781900"/>
                  <a:gd name="connsiteX18" fmla="*/ 360110 w 10572420"/>
                  <a:gd name="connsiteY18" fmla="*/ 5268841 h 5781900"/>
                  <a:gd name="connsiteX19" fmla="*/ 127881 w 10572420"/>
                  <a:gd name="connsiteY19" fmla="*/ 3730326 h 5781900"/>
                  <a:gd name="connsiteX0" fmla="*/ 24518 w 10469057"/>
                  <a:gd name="connsiteY0" fmla="*/ 3730326 h 5781900"/>
                  <a:gd name="connsiteX1" fmla="*/ 97089 w 10469057"/>
                  <a:gd name="connsiteY1" fmla="*/ 2743355 h 5781900"/>
                  <a:gd name="connsiteX2" fmla="*/ 97089 w 10469057"/>
                  <a:gd name="connsiteY2" fmla="*/ 2003126 h 5781900"/>
                  <a:gd name="connsiteX3" fmla="*/ 372861 w 10469057"/>
                  <a:gd name="connsiteY3" fmla="*/ 450098 h 5781900"/>
                  <a:gd name="connsiteX4" fmla="*/ 1621089 w 10469057"/>
                  <a:gd name="connsiteY4" fmla="*/ 101755 h 5781900"/>
                  <a:gd name="connsiteX5" fmla="*/ 3290232 w 10469057"/>
                  <a:gd name="connsiteY5" fmla="*/ 290441 h 5781900"/>
                  <a:gd name="connsiteX6" fmla="*/ 6280175 w 10469057"/>
                  <a:gd name="connsiteY6" fmla="*/ 290441 h 5781900"/>
                  <a:gd name="connsiteX7" fmla="*/ 8370232 w 10469057"/>
                  <a:gd name="connsiteY7" fmla="*/ 155 h 5781900"/>
                  <a:gd name="connsiteX8" fmla="*/ 9749089 w 10469057"/>
                  <a:gd name="connsiteY8" fmla="*/ 333984 h 5781900"/>
                  <a:gd name="connsiteX9" fmla="*/ 10445775 w 10469057"/>
                  <a:gd name="connsiteY9" fmla="*/ 1596726 h 5781900"/>
                  <a:gd name="connsiteX10" fmla="*/ 10286118 w 10469057"/>
                  <a:gd name="connsiteY10" fmla="*/ 2903012 h 5781900"/>
                  <a:gd name="connsiteX11" fmla="*/ 10111947 w 10469057"/>
                  <a:gd name="connsiteY11" fmla="*/ 3977069 h 5781900"/>
                  <a:gd name="connsiteX12" fmla="*/ 9966804 w 10469057"/>
                  <a:gd name="connsiteY12" fmla="*/ 5689755 h 5781900"/>
                  <a:gd name="connsiteX13" fmla="*/ 6976861 w 10469057"/>
                  <a:gd name="connsiteY13" fmla="*/ 5530098 h 5781900"/>
                  <a:gd name="connsiteX14" fmla="*/ 5322232 w 10469057"/>
                  <a:gd name="connsiteY14" fmla="*/ 5355926 h 5781900"/>
                  <a:gd name="connsiteX15" fmla="*/ 3087032 w 10469057"/>
                  <a:gd name="connsiteY15" fmla="*/ 5559126 h 5781900"/>
                  <a:gd name="connsiteX16" fmla="*/ 1795261 w 10469057"/>
                  <a:gd name="connsiteY16" fmla="*/ 5675241 h 5781900"/>
                  <a:gd name="connsiteX17" fmla="*/ 256747 w 10469057"/>
                  <a:gd name="connsiteY17" fmla="*/ 5268841 h 5781900"/>
                  <a:gd name="connsiteX18" fmla="*/ 24518 w 10469057"/>
                  <a:gd name="connsiteY18" fmla="*/ 3730326 h 5781900"/>
                  <a:gd name="connsiteX0" fmla="*/ 24518 w 10469057"/>
                  <a:gd name="connsiteY0" fmla="*/ 3730326 h 5781900"/>
                  <a:gd name="connsiteX1" fmla="*/ 97089 w 10469057"/>
                  <a:gd name="connsiteY1" fmla="*/ 2743355 h 5781900"/>
                  <a:gd name="connsiteX2" fmla="*/ 97089 w 10469057"/>
                  <a:gd name="connsiteY2" fmla="*/ 2003126 h 5781900"/>
                  <a:gd name="connsiteX3" fmla="*/ 144180 w 10469057"/>
                  <a:gd name="connsiteY3" fmla="*/ 848300 h 5781900"/>
                  <a:gd name="connsiteX4" fmla="*/ 1621089 w 10469057"/>
                  <a:gd name="connsiteY4" fmla="*/ 101755 h 5781900"/>
                  <a:gd name="connsiteX5" fmla="*/ 3290232 w 10469057"/>
                  <a:gd name="connsiteY5" fmla="*/ 290441 h 5781900"/>
                  <a:gd name="connsiteX6" fmla="*/ 6280175 w 10469057"/>
                  <a:gd name="connsiteY6" fmla="*/ 290441 h 5781900"/>
                  <a:gd name="connsiteX7" fmla="*/ 8370232 w 10469057"/>
                  <a:gd name="connsiteY7" fmla="*/ 155 h 5781900"/>
                  <a:gd name="connsiteX8" fmla="*/ 9749089 w 10469057"/>
                  <a:gd name="connsiteY8" fmla="*/ 333984 h 5781900"/>
                  <a:gd name="connsiteX9" fmla="*/ 10445775 w 10469057"/>
                  <a:gd name="connsiteY9" fmla="*/ 1596726 h 5781900"/>
                  <a:gd name="connsiteX10" fmla="*/ 10286118 w 10469057"/>
                  <a:gd name="connsiteY10" fmla="*/ 2903012 h 5781900"/>
                  <a:gd name="connsiteX11" fmla="*/ 10111947 w 10469057"/>
                  <a:gd name="connsiteY11" fmla="*/ 3977069 h 5781900"/>
                  <a:gd name="connsiteX12" fmla="*/ 9966804 w 10469057"/>
                  <a:gd name="connsiteY12" fmla="*/ 5689755 h 5781900"/>
                  <a:gd name="connsiteX13" fmla="*/ 6976861 w 10469057"/>
                  <a:gd name="connsiteY13" fmla="*/ 5530098 h 5781900"/>
                  <a:gd name="connsiteX14" fmla="*/ 5322232 w 10469057"/>
                  <a:gd name="connsiteY14" fmla="*/ 5355926 h 5781900"/>
                  <a:gd name="connsiteX15" fmla="*/ 3087032 w 10469057"/>
                  <a:gd name="connsiteY15" fmla="*/ 5559126 h 5781900"/>
                  <a:gd name="connsiteX16" fmla="*/ 1795261 w 10469057"/>
                  <a:gd name="connsiteY16" fmla="*/ 5675241 h 5781900"/>
                  <a:gd name="connsiteX17" fmla="*/ 256747 w 10469057"/>
                  <a:gd name="connsiteY17" fmla="*/ 5268841 h 5781900"/>
                  <a:gd name="connsiteX18" fmla="*/ 24518 w 10469057"/>
                  <a:gd name="connsiteY18" fmla="*/ 3730326 h 5781900"/>
                  <a:gd name="connsiteX0" fmla="*/ 24518 w 10469057"/>
                  <a:gd name="connsiteY0" fmla="*/ 3730326 h 5781900"/>
                  <a:gd name="connsiteX1" fmla="*/ 97089 w 10469057"/>
                  <a:gd name="connsiteY1" fmla="*/ 2743355 h 5781900"/>
                  <a:gd name="connsiteX2" fmla="*/ 97089 w 10469057"/>
                  <a:gd name="connsiteY2" fmla="*/ 2003126 h 5781900"/>
                  <a:gd name="connsiteX3" fmla="*/ 144180 w 10469057"/>
                  <a:gd name="connsiteY3" fmla="*/ 848300 h 5781900"/>
                  <a:gd name="connsiteX4" fmla="*/ 1621089 w 10469057"/>
                  <a:gd name="connsiteY4" fmla="*/ 101755 h 5781900"/>
                  <a:gd name="connsiteX5" fmla="*/ 3290232 w 10469057"/>
                  <a:gd name="connsiteY5" fmla="*/ 290441 h 5781900"/>
                  <a:gd name="connsiteX6" fmla="*/ 6280175 w 10469057"/>
                  <a:gd name="connsiteY6" fmla="*/ 290441 h 5781900"/>
                  <a:gd name="connsiteX7" fmla="*/ 8370232 w 10469057"/>
                  <a:gd name="connsiteY7" fmla="*/ 155 h 5781900"/>
                  <a:gd name="connsiteX8" fmla="*/ 9749089 w 10469057"/>
                  <a:gd name="connsiteY8" fmla="*/ 333984 h 5781900"/>
                  <a:gd name="connsiteX9" fmla="*/ 10445775 w 10469057"/>
                  <a:gd name="connsiteY9" fmla="*/ 1596726 h 5781900"/>
                  <a:gd name="connsiteX10" fmla="*/ 10286118 w 10469057"/>
                  <a:gd name="connsiteY10" fmla="*/ 2903012 h 5781900"/>
                  <a:gd name="connsiteX11" fmla="*/ 10111947 w 10469057"/>
                  <a:gd name="connsiteY11" fmla="*/ 3977069 h 5781900"/>
                  <a:gd name="connsiteX12" fmla="*/ 9966804 w 10469057"/>
                  <a:gd name="connsiteY12" fmla="*/ 5689755 h 5781900"/>
                  <a:gd name="connsiteX13" fmla="*/ 6976861 w 10469057"/>
                  <a:gd name="connsiteY13" fmla="*/ 5530098 h 5781900"/>
                  <a:gd name="connsiteX14" fmla="*/ 5322232 w 10469057"/>
                  <a:gd name="connsiteY14" fmla="*/ 5355926 h 5781900"/>
                  <a:gd name="connsiteX15" fmla="*/ 3087032 w 10469057"/>
                  <a:gd name="connsiteY15" fmla="*/ 5559126 h 5781900"/>
                  <a:gd name="connsiteX16" fmla="*/ 1795261 w 10469057"/>
                  <a:gd name="connsiteY16" fmla="*/ 5675241 h 5781900"/>
                  <a:gd name="connsiteX17" fmla="*/ 256747 w 10469057"/>
                  <a:gd name="connsiteY17" fmla="*/ 5268841 h 5781900"/>
                  <a:gd name="connsiteX18" fmla="*/ 24518 w 10469057"/>
                  <a:gd name="connsiteY18" fmla="*/ 3730326 h 5781900"/>
                  <a:gd name="connsiteX0" fmla="*/ 24518 w 10469057"/>
                  <a:gd name="connsiteY0" fmla="*/ 3730326 h 5781900"/>
                  <a:gd name="connsiteX1" fmla="*/ 97089 w 10469057"/>
                  <a:gd name="connsiteY1" fmla="*/ 2743355 h 5781900"/>
                  <a:gd name="connsiteX2" fmla="*/ 144180 w 10469057"/>
                  <a:gd name="connsiteY2" fmla="*/ 848300 h 5781900"/>
                  <a:gd name="connsiteX3" fmla="*/ 1621089 w 10469057"/>
                  <a:gd name="connsiteY3" fmla="*/ 101755 h 5781900"/>
                  <a:gd name="connsiteX4" fmla="*/ 3290232 w 10469057"/>
                  <a:gd name="connsiteY4" fmla="*/ 290441 h 5781900"/>
                  <a:gd name="connsiteX5" fmla="*/ 6280175 w 10469057"/>
                  <a:gd name="connsiteY5" fmla="*/ 290441 h 5781900"/>
                  <a:gd name="connsiteX6" fmla="*/ 8370232 w 10469057"/>
                  <a:gd name="connsiteY6" fmla="*/ 155 h 5781900"/>
                  <a:gd name="connsiteX7" fmla="*/ 9749089 w 10469057"/>
                  <a:gd name="connsiteY7" fmla="*/ 333984 h 5781900"/>
                  <a:gd name="connsiteX8" fmla="*/ 10445775 w 10469057"/>
                  <a:gd name="connsiteY8" fmla="*/ 1596726 h 5781900"/>
                  <a:gd name="connsiteX9" fmla="*/ 10286118 w 10469057"/>
                  <a:gd name="connsiteY9" fmla="*/ 2903012 h 5781900"/>
                  <a:gd name="connsiteX10" fmla="*/ 10111947 w 10469057"/>
                  <a:gd name="connsiteY10" fmla="*/ 3977069 h 5781900"/>
                  <a:gd name="connsiteX11" fmla="*/ 9966804 w 10469057"/>
                  <a:gd name="connsiteY11" fmla="*/ 5689755 h 5781900"/>
                  <a:gd name="connsiteX12" fmla="*/ 6976861 w 10469057"/>
                  <a:gd name="connsiteY12" fmla="*/ 5530098 h 5781900"/>
                  <a:gd name="connsiteX13" fmla="*/ 5322232 w 10469057"/>
                  <a:gd name="connsiteY13" fmla="*/ 5355926 h 5781900"/>
                  <a:gd name="connsiteX14" fmla="*/ 3087032 w 10469057"/>
                  <a:gd name="connsiteY14" fmla="*/ 5559126 h 5781900"/>
                  <a:gd name="connsiteX15" fmla="*/ 1795261 w 10469057"/>
                  <a:gd name="connsiteY15" fmla="*/ 5675241 h 5781900"/>
                  <a:gd name="connsiteX16" fmla="*/ 256747 w 10469057"/>
                  <a:gd name="connsiteY16" fmla="*/ 5268841 h 5781900"/>
                  <a:gd name="connsiteX17" fmla="*/ 24518 w 10469057"/>
                  <a:gd name="connsiteY17" fmla="*/ 3730326 h 5781900"/>
                  <a:gd name="connsiteX0" fmla="*/ 505 w 10445044"/>
                  <a:gd name="connsiteY0" fmla="*/ 3730326 h 5781900"/>
                  <a:gd name="connsiteX1" fmla="*/ 179794 w 10445044"/>
                  <a:gd name="connsiteY1" fmla="*/ 2807068 h 5781900"/>
                  <a:gd name="connsiteX2" fmla="*/ 120167 w 10445044"/>
                  <a:gd name="connsiteY2" fmla="*/ 848300 h 5781900"/>
                  <a:gd name="connsiteX3" fmla="*/ 1597076 w 10445044"/>
                  <a:gd name="connsiteY3" fmla="*/ 101755 h 5781900"/>
                  <a:gd name="connsiteX4" fmla="*/ 3266219 w 10445044"/>
                  <a:gd name="connsiteY4" fmla="*/ 290441 h 5781900"/>
                  <a:gd name="connsiteX5" fmla="*/ 6256162 w 10445044"/>
                  <a:gd name="connsiteY5" fmla="*/ 290441 h 5781900"/>
                  <a:gd name="connsiteX6" fmla="*/ 8346219 w 10445044"/>
                  <a:gd name="connsiteY6" fmla="*/ 155 h 5781900"/>
                  <a:gd name="connsiteX7" fmla="*/ 9725076 w 10445044"/>
                  <a:gd name="connsiteY7" fmla="*/ 333984 h 5781900"/>
                  <a:gd name="connsiteX8" fmla="*/ 10421762 w 10445044"/>
                  <a:gd name="connsiteY8" fmla="*/ 1596726 h 5781900"/>
                  <a:gd name="connsiteX9" fmla="*/ 10262105 w 10445044"/>
                  <a:gd name="connsiteY9" fmla="*/ 2903012 h 5781900"/>
                  <a:gd name="connsiteX10" fmla="*/ 10087934 w 10445044"/>
                  <a:gd name="connsiteY10" fmla="*/ 3977069 h 5781900"/>
                  <a:gd name="connsiteX11" fmla="*/ 9942791 w 10445044"/>
                  <a:gd name="connsiteY11" fmla="*/ 5689755 h 5781900"/>
                  <a:gd name="connsiteX12" fmla="*/ 6952848 w 10445044"/>
                  <a:gd name="connsiteY12" fmla="*/ 5530098 h 5781900"/>
                  <a:gd name="connsiteX13" fmla="*/ 5298219 w 10445044"/>
                  <a:gd name="connsiteY13" fmla="*/ 5355926 h 5781900"/>
                  <a:gd name="connsiteX14" fmla="*/ 3063019 w 10445044"/>
                  <a:gd name="connsiteY14" fmla="*/ 5559126 h 5781900"/>
                  <a:gd name="connsiteX15" fmla="*/ 1771248 w 10445044"/>
                  <a:gd name="connsiteY15" fmla="*/ 5675241 h 5781900"/>
                  <a:gd name="connsiteX16" fmla="*/ 232734 w 10445044"/>
                  <a:gd name="connsiteY16" fmla="*/ 5268841 h 5781900"/>
                  <a:gd name="connsiteX17" fmla="*/ 505 w 10445044"/>
                  <a:gd name="connsiteY17" fmla="*/ 3730326 h 5781900"/>
                  <a:gd name="connsiteX0" fmla="*/ 505 w 10445044"/>
                  <a:gd name="connsiteY0" fmla="*/ 3730326 h 5781900"/>
                  <a:gd name="connsiteX1" fmla="*/ 179794 w 10445044"/>
                  <a:gd name="connsiteY1" fmla="*/ 2807068 h 5781900"/>
                  <a:gd name="connsiteX2" fmla="*/ 150658 w 10445044"/>
                  <a:gd name="connsiteY2" fmla="*/ 848300 h 5781900"/>
                  <a:gd name="connsiteX3" fmla="*/ 1597076 w 10445044"/>
                  <a:gd name="connsiteY3" fmla="*/ 101755 h 5781900"/>
                  <a:gd name="connsiteX4" fmla="*/ 3266219 w 10445044"/>
                  <a:gd name="connsiteY4" fmla="*/ 290441 h 5781900"/>
                  <a:gd name="connsiteX5" fmla="*/ 6256162 w 10445044"/>
                  <a:gd name="connsiteY5" fmla="*/ 290441 h 5781900"/>
                  <a:gd name="connsiteX6" fmla="*/ 8346219 w 10445044"/>
                  <a:gd name="connsiteY6" fmla="*/ 155 h 5781900"/>
                  <a:gd name="connsiteX7" fmla="*/ 9725076 w 10445044"/>
                  <a:gd name="connsiteY7" fmla="*/ 333984 h 5781900"/>
                  <a:gd name="connsiteX8" fmla="*/ 10421762 w 10445044"/>
                  <a:gd name="connsiteY8" fmla="*/ 1596726 h 5781900"/>
                  <a:gd name="connsiteX9" fmla="*/ 10262105 w 10445044"/>
                  <a:gd name="connsiteY9" fmla="*/ 2903012 h 5781900"/>
                  <a:gd name="connsiteX10" fmla="*/ 10087934 w 10445044"/>
                  <a:gd name="connsiteY10" fmla="*/ 3977069 h 5781900"/>
                  <a:gd name="connsiteX11" fmla="*/ 9942791 w 10445044"/>
                  <a:gd name="connsiteY11" fmla="*/ 5689755 h 5781900"/>
                  <a:gd name="connsiteX12" fmla="*/ 6952848 w 10445044"/>
                  <a:gd name="connsiteY12" fmla="*/ 5530098 h 5781900"/>
                  <a:gd name="connsiteX13" fmla="*/ 5298219 w 10445044"/>
                  <a:gd name="connsiteY13" fmla="*/ 5355926 h 5781900"/>
                  <a:gd name="connsiteX14" fmla="*/ 3063019 w 10445044"/>
                  <a:gd name="connsiteY14" fmla="*/ 5559126 h 5781900"/>
                  <a:gd name="connsiteX15" fmla="*/ 1771248 w 10445044"/>
                  <a:gd name="connsiteY15" fmla="*/ 5675241 h 5781900"/>
                  <a:gd name="connsiteX16" fmla="*/ 232734 w 10445044"/>
                  <a:gd name="connsiteY16" fmla="*/ 5268841 h 5781900"/>
                  <a:gd name="connsiteX17" fmla="*/ 505 w 10445044"/>
                  <a:gd name="connsiteY17" fmla="*/ 3730326 h 5781900"/>
                  <a:gd name="connsiteX0" fmla="*/ 182758 w 10395068"/>
                  <a:gd name="connsiteY0" fmla="*/ 5268841 h 5781900"/>
                  <a:gd name="connsiteX1" fmla="*/ 129818 w 10395068"/>
                  <a:gd name="connsiteY1" fmla="*/ 2807068 h 5781900"/>
                  <a:gd name="connsiteX2" fmla="*/ 100682 w 10395068"/>
                  <a:gd name="connsiteY2" fmla="*/ 848300 h 5781900"/>
                  <a:gd name="connsiteX3" fmla="*/ 1547100 w 10395068"/>
                  <a:gd name="connsiteY3" fmla="*/ 101755 h 5781900"/>
                  <a:gd name="connsiteX4" fmla="*/ 3216243 w 10395068"/>
                  <a:gd name="connsiteY4" fmla="*/ 290441 h 5781900"/>
                  <a:gd name="connsiteX5" fmla="*/ 6206186 w 10395068"/>
                  <a:gd name="connsiteY5" fmla="*/ 290441 h 5781900"/>
                  <a:gd name="connsiteX6" fmla="*/ 8296243 w 10395068"/>
                  <a:gd name="connsiteY6" fmla="*/ 155 h 5781900"/>
                  <a:gd name="connsiteX7" fmla="*/ 9675100 w 10395068"/>
                  <a:gd name="connsiteY7" fmla="*/ 333984 h 5781900"/>
                  <a:gd name="connsiteX8" fmla="*/ 10371786 w 10395068"/>
                  <a:gd name="connsiteY8" fmla="*/ 1596726 h 5781900"/>
                  <a:gd name="connsiteX9" fmla="*/ 10212129 w 10395068"/>
                  <a:gd name="connsiteY9" fmla="*/ 2903012 h 5781900"/>
                  <a:gd name="connsiteX10" fmla="*/ 10037958 w 10395068"/>
                  <a:gd name="connsiteY10" fmla="*/ 3977069 h 5781900"/>
                  <a:gd name="connsiteX11" fmla="*/ 9892815 w 10395068"/>
                  <a:gd name="connsiteY11" fmla="*/ 5689755 h 5781900"/>
                  <a:gd name="connsiteX12" fmla="*/ 6902872 w 10395068"/>
                  <a:gd name="connsiteY12" fmla="*/ 5530098 h 5781900"/>
                  <a:gd name="connsiteX13" fmla="*/ 5248243 w 10395068"/>
                  <a:gd name="connsiteY13" fmla="*/ 5355926 h 5781900"/>
                  <a:gd name="connsiteX14" fmla="*/ 3013043 w 10395068"/>
                  <a:gd name="connsiteY14" fmla="*/ 5559126 h 5781900"/>
                  <a:gd name="connsiteX15" fmla="*/ 1721272 w 10395068"/>
                  <a:gd name="connsiteY15" fmla="*/ 5675241 h 5781900"/>
                  <a:gd name="connsiteX16" fmla="*/ 182758 w 10395068"/>
                  <a:gd name="connsiteY16" fmla="*/ 5268841 h 5781900"/>
                  <a:gd name="connsiteX0" fmla="*/ 166990 w 10394547"/>
                  <a:gd name="connsiteY0" fmla="*/ 5157345 h 5781900"/>
                  <a:gd name="connsiteX1" fmla="*/ 129297 w 10394547"/>
                  <a:gd name="connsiteY1" fmla="*/ 2807068 h 5781900"/>
                  <a:gd name="connsiteX2" fmla="*/ 100161 w 10394547"/>
                  <a:gd name="connsiteY2" fmla="*/ 848300 h 5781900"/>
                  <a:gd name="connsiteX3" fmla="*/ 1546579 w 10394547"/>
                  <a:gd name="connsiteY3" fmla="*/ 101755 h 5781900"/>
                  <a:gd name="connsiteX4" fmla="*/ 3215722 w 10394547"/>
                  <a:gd name="connsiteY4" fmla="*/ 290441 h 5781900"/>
                  <a:gd name="connsiteX5" fmla="*/ 6205665 w 10394547"/>
                  <a:gd name="connsiteY5" fmla="*/ 290441 h 5781900"/>
                  <a:gd name="connsiteX6" fmla="*/ 8295722 w 10394547"/>
                  <a:gd name="connsiteY6" fmla="*/ 155 h 5781900"/>
                  <a:gd name="connsiteX7" fmla="*/ 9674579 w 10394547"/>
                  <a:gd name="connsiteY7" fmla="*/ 333984 h 5781900"/>
                  <a:gd name="connsiteX8" fmla="*/ 10371265 w 10394547"/>
                  <a:gd name="connsiteY8" fmla="*/ 1596726 h 5781900"/>
                  <a:gd name="connsiteX9" fmla="*/ 10211608 w 10394547"/>
                  <a:gd name="connsiteY9" fmla="*/ 2903012 h 5781900"/>
                  <a:gd name="connsiteX10" fmla="*/ 10037437 w 10394547"/>
                  <a:gd name="connsiteY10" fmla="*/ 3977069 h 5781900"/>
                  <a:gd name="connsiteX11" fmla="*/ 9892294 w 10394547"/>
                  <a:gd name="connsiteY11" fmla="*/ 5689755 h 5781900"/>
                  <a:gd name="connsiteX12" fmla="*/ 6902351 w 10394547"/>
                  <a:gd name="connsiteY12" fmla="*/ 5530098 h 5781900"/>
                  <a:gd name="connsiteX13" fmla="*/ 5247722 w 10394547"/>
                  <a:gd name="connsiteY13" fmla="*/ 5355926 h 5781900"/>
                  <a:gd name="connsiteX14" fmla="*/ 3012522 w 10394547"/>
                  <a:gd name="connsiteY14" fmla="*/ 5559126 h 5781900"/>
                  <a:gd name="connsiteX15" fmla="*/ 1720751 w 10394547"/>
                  <a:gd name="connsiteY15" fmla="*/ 5675241 h 5781900"/>
                  <a:gd name="connsiteX16" fmla="*/ 166990 w 10394547"/>
                  <a:gd name="connsiteY16" fmla="*/ 5157345 h 5781900"/>
                  <a:gd name="connsiteX0" fmla="*/ 172974 w 10400531"/>
                  <a:gd name="connsiteY0" fmla="*/ 5157345 h 5781900"/>
                  <a:gd name="connsiteX1" fmla="*/ 135281 w 10400531"/>
                  <a:gd name="connsiteY1" fmla="*/ 2807068 h 5781900"/>
                  <a:gd name="connsiteX2" fmla="*/ 106145 w 10400531"/>
                  <a:gd name="connsiteY2" fmla="*/ 848300 h 5781900"/>
                  <a:gd name="connsiteX3" fmla="*/ 1552563 w 10400531"/>
                  <a:gd name="connsiteY3" fmla="*/ 101755 h 5781900"/>
                  <a:gd name="connsiteX4" fmla="*/ 3221706 w 10400531"/>
                  <a:gd name="connsiteY4" fmla="*/ 290441 h 5781900"/>
                  <a:gd name="connsiteX5" fmla="*/ 6211649 w 10400531"/>
                  <a:gd name="connsiteY5" fmla="*/ 290441 h 5781900"/>
                  <a:gd name="connsiteX6" fmla="*/ 8301706 w 10400531"/>
                  <a:gd name="connsiteY6" fmla="*/ 155 h 5781900"/>
                  <a:gd name="connsiteX7" fmla="*/ 9680563 w 10400531"/>
                  <a:gd name="connsiteY7" fmla="*/ 333984 h 5781900"/>
                  <a:gd name="connsiteX8" fmla="*/ 10377249 w 10400531"/>
                  <a:gd name="connsiteY8" fmla="*/ 1596726 h 5781900"/>
                  <a:gd name="connsiteX9" fmla="*/ 10217592 w 10400531"/>
                  <a:gd name="connsiteY9" fmla="*/ 2903012 h 5781900"/>
                  <a:gd name="connsiteX10" fmla="*/ 10043421 w 10400531"/>
                  <a:gd name="connsiteY10" fmla="*/ 3977069 h 5781900"/>
                  <a:gd name="connsiteX11" fmla="*/ 9898278 w 10400531"/>
                  <a:gd name="connsiteY11" fmla="*/ 5689755 h 5781900"/>
                  <a:gd name="connsiteX12" fmla="*/ 6908335 w 10400531"/>
                  <a:gd name="connsiteY12" fmla="*/ 5530098 h 5781900"/>
                  <a:gd name="connsiteX13" fmla="*/ 5253706 w 10400531"/>
                  <a:gd name="connsiteY13" fmla="*/ 5355926 h 5781900"/>
                  <a:gd name="connsiteX14" fmla="*/ 3018506 w 10400531"/>
                  <a:gd name="connsiteY14" fmla="*/ 5559126 h 5781900"/>
                  <a:gd name="connsiteX15" fmla="*/ 1726735 w 10400531"/>
                  <a:gd name="connsiteY15" fmla="*/ 5675241 h 5781900"/>
                  <a:gd name="connsiteX16" fmla="*/ 172974 w 10400531"/>
                  <a:gd name="connsiteY16" fmla="*/ 5157345 h 5781900"/>
                  <a:gd name="connsiteX0" fmla="*/ 221145 w 10448702"/>
                  <a:gd name="connsiteY0" fmla="*/ 5157345 h 5781900"/>
                  <a:gd name="connsiteX1" fmla="*/ 183452 w 10448702"/>
                  <a:gd name="connsiteY1" fmla="*/ 2807068 h 5781900"/>
                  <a:gd name="connsiteX2" fmla="*/ 154316 w 10448702"/>
                  <a:gd name="connsiteY2" fmla="*/ 848300 h 5781900"/>
                  <a:gd name="connsiteX3" fmla="*/ 1600734 w 10448702"/>
                  <a:gd name="connsiteY3" fmla="*/ 101755 h 5781900"/>
                  <a:gd name="connsiteX4" fmla="*/ 3269877 w 10448702"/>
                  <a:gd name="connsiteY4" fmla="*/ 290441 h 5781900"/>
                  <a:gd name="connsiteX5" fmla="*/ 6259820 w 10448702"/>
                  <a:gd name="connsiteY5" fmla="*/ 290441 h 5781900"/>
                  <a:gd name="connsiteX6" fmla="*/ 8349877 w 10448702"/>
                  <a:gd name="connsiteY6" fmla="*/ 155 h 5781900"/>
                  <a:gd name="connsiteX7" fmla="*/ 9728734 w 10448702"/>
                  <a:gd name="connsiteY7" fmla="*/ 333984 h 5781900"/>
                  <a:gd name="connsiteX8" fmla="*/ 10425420 w 10448702"/>
                  <a:gd name="connsiteY8" fmla="*/ 1596726 h 5781900"/>
                  <a:gd name="connsiteX9" fmla="*/ 10265763 w 10448702"/>
                  <a:gd name="connsiteY9" fmla="*/ 2903012 h 5781900"/>
                  <a:gd name="connsiteX10" fmla="*/ 10091592 w 10448702"/>
                  <a:gd name="connsiteY10" fmla="*/ 3977069 h 5781900"/>
                  <a:gd name="connsiteX11" fmla="*/ 9946449 w 10448702"/>
                  <a:gd name="connsiteY11" fmla="*/ 5689755 h 5781900"/>
                  <a:gd name="connsiteX12" fmla="*/ 6956506 w 10448702"/>
                  <a:gd name="connsiteY12" fmla="*/ 5530098 h 5781900"/>
                  <a:gd name="connsiteX13" fmla="*/ 5301877 w 10448702"/>
                  <a:gd name="connsiteY13" fmla="*/ 5355926 h 5781900"/>
                  <a:gd name="connsiteX14" fmla="*/ 3066677 w 10448702"/>
                  <a:gd name="connsiteY14" fmla="*/ 5559126 h 5781900"/>
                  <a:gd name="connsiteX15" fmla="*/ 221145 w 10448702"/>
                  <a:gd name="connsiteY15" fmla="*/ 5157345 h 5781900"/>
                  <a:gd name="connsiteX0" fmla="*/ 356458 w 10401070"/>
                  <a:gd name="connsiteY0" fmla="*/ 5396267 h 5781900"/>
                  <a:gd name="connsiteX1" fmla="*/ 135820 w 10401070"/>
                  <a:gd name="connsiteY1" fmla="*/ 2807068 h 5781900"/>
                  <a:gd name="connsiteX2" fmla="*/ 106684 w 10401070"/>
                  <a:gd name="connsiteY2" fmla="*/ 848300 h 5781900"/>
                  <a:gd name="connsiteX3" fmla="*/ 1553102 w 10401070"/>
                  <a:gd name="connsiteY3" fmla="*/ 101755 h 5781900"/>
                  <a:gd name="connsiteX4" fmla="*/ 3222245 w 10401070"/>
                  <a:gd name="connsiteY4" fmla="*/ 290441 h 5781900"/>
                  <a:gd name="connsiteX5" fmla="*/ 6212188 w 10401070"/>
                  <a:gd name="connsiteY5" fmla="*/ 290441 h 5781900"/>
                  <a:gd name="connsiteX6" fmla="*/ 8302245 w 10401070"/>
                  <a:gd name="connsiteY6" fmla="*/ 155 h 5781900"/>
                  <a:gd name="connsiteX7" fmla="*/ 9681102 w 10401070"/>
                  <a:gd name="connsiteY7" fmla="*/ 333984 h 5781900"/>
                  <a:gd name="connsiteX8" fmla="*/ 10377788 w 10401070"/>
                  <a:gd name="connsiteY8" fmla="*/ 1596726 h 5781900"/>
                  <a:gd name="connsiteX9" fmla="*/ 10218131 w 10401070"/>
                  <a:gd name="connsiteY9" fmla="*/ 2903012 h 5781900"/>
                  <a:gd name="connsiteX10" fmla="*/ 10043960 w 10401070"/>
                  <a:gd name="connsiteY10" fmla="*/ 3977069 h 5781900"/>
                  <a:gd name="connsiteX11" fmla="*/ 9898817 w 10401070"/>
                  <a:gd name="connsiteY11" fmla="*/ 5689755 h 5781900"/>
                  <a:gd name="connsiteX12" fmla="*/ 6908874 w 10401070"/>
                  <a:gd name="connsiteY12" fmla="*/ 5530098 h 5781900"/>
                  <a:gd name="connsiteX13" fmla="*/ 5254245 w 10401070"/>
                  <a:gd name="connsiteY13" fmla="*/ 5355926 h 5781900"/>
                  <a:gd name="connsiteX14" fmla="*/ 3019045 w 10401070"/>
                  <a:gd name="connsiteY14" fmla="*/ 5559126 h 5781900"/>
                  <a:gd name="connsiteX15" fmla="*/ 356458 w 10401070"/>
                  <a:gd name="connsiteY15" fmla="*/ 5396267 h 5781900"/>
                  <a:gd name="connsiteX0" fmla="*/ 356458 w 10401070"/>
                  <a:gd name="connsiteY0" fmla="*/ 5396267 h 5781900"/>
                  <a:gd name="connsiteX1" fmla="*/ 135820 w 10401070"/>
                  <a:gd name="connsiteY1" fmla="*/ 2807068 h 5781900"/>
                  <a:gd name="connsiteX2" fmla="*/ 106684 w 10401070"/>
                  <a:gd name="connsiteY2" fmla="*/ 848300 h 5781900"/>
                  <a:gd name="connsiteX3" fmla="*/ 1553102 w 10401070"/>
                  <a:gd name="connsiteY3" fmla="*/ 101755 h 5781900"/>
                  <a:gd name="connsiteX4" fmla="*/ 3222245 w 10401070"/>
                  <a:gd name="connsiteY4" fmla="*/ 290441 h 5781900"/>
                  <a:gd name="connsiteX5" fmla="*/ 6212188 w 10401070"/>
                  <a:gd name="connsiteY5" fmla="*/ 290441 h 5781900"/>
                  <a:gd name="connsiteX6" fmla="*/ 8302245 w 10401070"/>
                  <a:gd name="connsiteY6" fmla="*/ 155 h 5781900"/>
                  <a:gd name="connsiteX7" fmla="*/ 9681102 w 10401070"/>
                  <a:gd name="connsiteY7" fmla="*/ 333984 h 5781900"/>
                  <a:gd name="connsiteX8" fmla="*/ 10377788 w 10401070"/>
                  <a:gd name="connsiteY8" fmla="*/ 1596726 h 5781900"/>
                  <a:gd name="connsiteX9" fmla="*/ 10218131 w 10401070"/>
                  <a:gd name="connsiteY9" fmla="*/ 2903012 h 5781900"/>
                  <a:gd name="connsiteX10" fmla="*/ 10043960 w 10401070"/>
                  <a:gd name="connsiteY10" fmla="*/ 3977069 h 5781900"/>
                  <a:gd name="connsiteX11" fmla="*/ 9898817 w 10401070"/>
                  <a:gd name="connsiteY11" fmla="*/ 5689755 h 5781900"/>
                  <a:gd name="connsiteX12" fmla="*/ 6908874 w 10401070"/>
                  <a:gd name="connsiteY12" fmla="*/ 5530098 h 5781900"/>
                  <a:gd name="connsiteX13" fmla="*/ 5254245 w 10401070"/>
                  <a:gd name="connsiteY13" fmla="*/ 5355926 h 5781900"/>
                  <a:gd name="connsiteX14" fmla="*/ 3019045 w 10401070"/>
                  <a:gd name="connsiteY14" fmla="*/ 5559126 h 5781900"/>
                  <a:gd name="connsiteX15" fmla="*/ 356458 w 10401070"/>
                  <a:gd name="connsiteY15" fmla="*/ 5396267 h 5781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401070" h="5781900">
                    <a:moveTo>
                      <a:pt x="356458" y="5396267"/>
                    </a:moveTo>
                    <a:cubicBezTo>
                      <a:pt x="-124079" y="4937591"/>
                      <a:pt x="177449" y="3565062"/>
                      <a:pt x="135820" y="2807068"/>
                    </a:cubicBezTo>
                    <a:cubicBezTo>
                      <a:pt x="94191" y="2049074"/>
                      <a:pt x="-129530" y="1299185"/>
                      <a:pt x="106684" y="848300"/>
                    </a:cubicBezTo>
                    <a:cubicBezTo>
                      <a:pt x="342898" y="397415"/>
                      <a:pt x="1033842" y="194732"/>
                      <a:pt x="1553102" y="101755"/>
                    </a:cubicBezTo>
                    <a:cubicBezTo>
                      <a:pt x="2072362" y="8779"/>
                      <a:pt x="2445731" y="258993"/>
                      <a:pt x="3222245" y="290441"/>
                    </a:cubicBezTo>
                    <a:cubicBezTo>
                      <a:pt x="3998759" y="321889"/>
                      <a:pt x="5365521" y="338822"/>
                      <a:pt x="6212188" y="290441"/>
                    </a:cubicBezTo>
                    <a:cubicBezTo>
                      <a:pt x="7058855" y="242060"/>
                      <a:pt x="7724093" y="-7102"/>
                      <a:pt x="8302245" y="155"/>
                    </a:cubicBezTo>
                    <a:cubicBezTo>
                      <a:pt x="8880397" y="7412"/>
                      <a:pt x="9335178" y="67889"/>
                      <a:pt x="9681102" y="333984"/>
                    </a:cubicBezTo>
                    <a:cubicBezTo>
                      <a:pt x="10027026" y="600079"/>
                      <a:pt x="10288283" y="1168555"/>
                      <a:pt x="10377788" y="1596726"/>
                    </a:cubicBezTo>
                    <a:cubicBezTo>
                      <a:pt x="10467293" y="2024897"/>
                      <a:pt x="10273769" y="2506288"/>
                      <a:pt x="10218131" y="2903012"/>
                    </a:cubicBezTo>
                    <a:cubicBezTo>
                      <a:pt x="10162493" y="3299736"/>
                      <a:pt x="10097179" y="3512612"/>
                      <a:pt x="10043960" y="3977069"/>
                    </a:cubicBezTo>
                    <a:cubicBezTo>
                      <a:pt x="9990741" y="4441526"/>
                      <a:pt x="10421331" y="5430917"/>
                      <a:pt x="9898817" y="5689755"/>
                    </a:cubicBezTo>
                    <a:cubicBezTo>
                      <a:pt x="9376303" y="5948593"/>
                      <a:pt x="7682969" y="5585736"/>
                      <a:pt x="6908874" y="5530098"/>
                    </a:cubicBezTo>
                    <a:cubicBezTo>
                      <a:pt x="6134779" y="5474460"/>
                      <a:pt x="5902550" y="5351088"/>
                      <a:pt x="5254245" y="5355926"/>
                    </a:cubicBezTo>
                    <a:cubicBezTo>
                      <a:pt x="4605940" y="5360764"/>
                      <a:pt x="3835343" y="5552403"/>
                      <a:pt x="3019045" y="5559126"/>
                    </a:cubicBezTo>
                    <a:cubicBezTo>
                      <a:pt x="2202747" y="5565849"/>
                      <a:pt x="1218131" y="5759375"/>
                      <a:pt x="356458" y="5396267"/>
                    </a:cubicBezTo>
                    <a:close/>
                  </a:path>
                </a:pathLst>
              </a:custGeom>
              <a:gradFill>
                <a:gsLst>
                  <a:gs pos="84000">
                    <a:srgbClr val="FB604B"/>
                  </a:gs>
                  <a:gs pos="38500">
                    <a:srgbClr val="FFCE45"/>
                  </a:gs>
                  <a:gs pos="17000">
                    <a:srgbClr val="FB604B"/>
                  </a:gs>
                  <a:gs pos="71000">
                    <a:srgbClr val="FFCE45"/>
                  </a:gs>
                </a:gsLst>
                <a:lin ang="5400000" scaled="1"/>
              </a:gradFill>
              <a:ln w="12700" cap="flat" cmpd="sng" algn="ctr">
                <a:noFill/>
                <a:prstDash val="solid"/>
                <a:miter lim="800000"/>
              </a:ln>
              <a:effectLst/>
            </p:spPr>
            <p:txBody>
              <a:bodyPr rtlCol="0" anchor="ctr"/>
              <a:lstStyle/>
              <a:p>
                <a:pPr algn="ctr" defTabSz="914446">
                  <a:defRPr/>
                </a:pPr>
                <a:endParaRPr lang="zh-CN" altLang="en-US" kern="0" dirty="0">
                  <a:solidFill>
                    <a:prstClr val="white"/>
                  </a:solidFill>
                  <a:latin typeface="等线" panose="020F0502020204030204"/>
                  <a:ea typeface="等线" panose="02010600030101010101" pitchFamily="2" charset="-122"/>
                </a:endParaRPr>
              </a:p>
            </p:txBody>
          </p:sp>
          <p:sp>
            <p:nvSpPr>
              <p:cNvPr id="19" name="任意多边形 44">
                <a:extLst>
                  <a:ext uri="{FF2B5EF4-FFF2-40B4-BE49-F238E27FC236}">
                    <a16:creationId xmlns:a16="http://schemas.microsoft.com/office/drawing/2014/main" id="{E6AE39C5-A18E-0CC2-4A3D-B834FF78F162}"/>
                  </a:ext>
                </a:extLst>
              </p:cNvPr>
              <p:cNvSpPr/>
              <p:nvPr/>
            </p:nvSpPr>
            <p:spPr>
              <a:xfrm>
                <a:off x="-7607581" y="-4631681"/>
                <a:ext cx="9233126" cy="4698504"/>
              </a:xfrm>
              <a:custGeom>
                <a:avLst/>
                <a:gdLst>
                  <a:gd name="connsiteX0" fmla="*/ 152243 w 10553239"/>
                  <a:gd name="connsiteY0" fmla="*/ 2801412 h 5781900"/>
                  <a:gd name="connsiteX1" fmla="*/ 181271 w 10553239"/>
                  <a:gd name="connsiteY1" fmla="*/ 2743355 h 5781900"/>
                  <a:gd name="connsiteX2" fmla="*/ 181271 w 10553239"/>
                  <a:gd name="connsiteY2" fmla="*/ 1901526 h 5781900"/>
                  <a:gd name="connsiteX3" fmla="*/ 7100 w 10553239"/>
                  <a:gd name="connsiteY3" fmla="*/ 1277412 h 5781900"/>
                  <a:gd name="connsiteX4" fmla="*/ 457043 w 10553239"/>
                  <a:gd name="connsiteY4" fmla="*/ 450098 h 5781900"/>
                  <a:gd name="connsiteX5" fmla="*/ 1705271 w 10553239"/>
                  <a:gd name="connsiteY5" fmla="*/ 101755 h 5781900"/>
                  <a:gd name="connsiteX6" fmla="*/ 3374414 w 10553239"/>
                  <a:gd name="connsiteY6" fmla="*/ 290441 h 5781900"/>
                  <a:gd name="connsiteX7" fmla="*/ 6364357 w 10553239"/>
                  <a:gd name="connsiteY7" fmla="*/ 290441 h 5781900"/>
                  <a:gd name="connsiteX8" fmla="*/ 8454414 w 10553239"/>
                  <a:gd name="connsiteY8" fmla="*/ 155 h 5781900"/>
                  <a:gd name="connsiteX9" fmla="*/ 9833271 w 10553239"/>
                  <a:gd name="connsiteY9" fmla="*/ 333984 h 5781900"/>
                  <a:gd name="connsiteX10" fmla="*/ 10529957 w 10553239"/>
                  <a:gd name="connsiteY10" fmla="*/ 1596726 h 5781900"/>
                  <a:gd name="connsiteX11" fmla="*/ 10370300 w 10553239"/>
                  <a:gd name="connsiteY11" fmla="*/ 2903012 h 5781900"/>
                  <a:gd name="connsiteX12" fmla="*/ 10196129 w 10553239"/>
                  <a:gd name="connsiteY12" fmla="*/ 3977069 h 5781900"/>
                  <a:gd name="connsiteX13" fmla="*/ 10050986 w 10553239"/>
                  <a:gd name="connsiteY13" fmla="*/ 5689755 h 5781900"/>
                  <a:gd name="connsiteX14" fmla="*/ 7061043 w 10553239"/>
                  <a:gd name="connsiteY14" fmla="*/ 5530098 h 5781900"/>
                  <a:gd name="connsiteX15" fmla="*/ 5406414 w 10553239"/>
                  <a:gd name="connsiteY15" fmla="*/ 5355926 h 5781900"/>
                  <a:gd name="connsiteX16" fmla="*/ 3171214 w 10553239"/>
                  <a:gd name="connsiteY16" fmla="*/ 5559126 h 5781900"/>
                  <a:gd name="connsiteX17" fmla="*/ 1879443 w 10553239"/>
                  <a:gd name="connsiteY17" fmla="*/ 5675241 h 5781900"/>
                  <a:gd name="connsiteX18" fmla="*/ 340929 w 10553239"/>
                  <a:gd name="connsiteY18" fmla="*/ 5268841 h 5781900"/>
                  <a:gd name="connsiteX19" fmla="*/ 152243 w 10553239"/>
                  <a:gd name="connsiteY19" fmla="*/ 3411012 h 5781900"/>
                  <a:gd name="connsiteX20" fmla="*/ 152243 w 10553239"/>
                  <a:gd name="connsiteY20" fmla="*/ 2801412 h 5781900"/>
                  <a:gd name="connsiteX0" fmla="*/ 152243 w 10553239"/>
                  <a:gd name="connsiteY0" fmla="*/ 3411012 h 5781900"/>
                  <a:gd name="connsiteX1" fmla="*/ 181271 w 10553239"/>
                  <a:gd name="connsiteY1" fmla="*/ 2743355 h 5781900"/>
                  <a:gd name="connsiteX2" fmla="*/ 181271 w 10553239"/>
                  <a:gd name="connsiteY2" fmla="*/ 1901526 h 5781900"/>
                  <a:gd name="connsiteX3" fmla="*/ 7100 w 10553239"/>
                  <a:gd name="connsiteY3" fmla="*/ 1277412 h 5781900"/>
                  <a:gd name="connsiteX4" fmla="*/ 457043 w 10553239"/>
                  <a:gd name="connsiteY4" fmla="*/ 450098 h 5781900"/>
                  <a:gd name="connsiteX5" fmla="*/ 1705271 w 10553239"/>
                  <a:gd name="connsiteY5" fmla="*/ 101755 h 5781900"/>
                  <a:gd name="connsiteX6" fmla="*/ 3374414 w 10553239"/>
                  <a:gd name="connsiteY6" fmla="*/ 290441 h 5781900"/>
                  <a:gd name="connsiteX7" fmla="*/ 6364357 w 10553239"/>
                  <a:gd name="connsiteY7" fmla="*/ 290441 h 5781900"/>
                  <a:gd name="connsiteX8" fmla="*/ 8454414 w 10553239"/>
                  <a:gd name="connsiteY8" fmla="*/ 155 h 5781900"/>
                  <a:gd name="connsiteX9" fmla="*/ 9833271 w 10553239"/>
                  <a:gd name="connsiteY9" fmla="*/ 333984 h 5781900"/>
                  <a:gd name="connsiteX10" fmla="*/ 10529957 w 10553239"/>
                  <a:gd name="connsiteY10" fmla="*/ 1596726 h 5781900"/>
                  <a:gd name="connsiteX11" fmla="*/ 10370300 w 10553239"/>
                  <a:gd name="connsiteY11" fmla="*/ 2903012 h 5781900"/>
                  <a:gd name="connsiteX12" fmla="*/ 10196129 w 10553239"/>
                  <a:gd name="connsiteY12" fmla="*/ 3977069 h 5781900"/>
                  <a:gd name="connsiteX13" fmla="*/ 10050986 w 10553239"/>
                  <a:gd name="connsiteY13" fmla="*/ 5689755 h 5781900"/>
                  <a:gd name="connsiteX14" fmla="*/ 7061043 w 10553239"/>
                  <a:gd name="connsiteY14" fmla="*/ 5530098 h 5781900"/>
                  <a:gd name="connsiteX15" fmla="*/ 5406414 w 10553239"/>
                  <a:gd name="connsiteY15" fmla="*/ 5355926 h 5781900"/>
                  <a:gd name="connsiteX16" fmla="*/ 3171214 w 10553239"/>
                  <a:gd name="connsiteY16" fmla="*/ 5559126 h 5781900"/>
                  <a:gd name="connsiteX17" fmla="*/ 1879443 w 10553239"/>
                  <a:gd name="connsiteY17" fmla="*/ 5675241 h 5781900"/>
                  <a:gd name="connsiteX18" fmla="*/ 340929 w 10553239"/>
                  <a:gd name="connsiteY18" fmla="*/ 5268841 h 5781900"/>
                  <a:gd name="connsiteX19" fmla="*/ 152243 w 10553239"/>
                  <a:gd name="connsiteY19" fmla="*/ 3411012 h 5781900"/>
                  <a:gd name="connsiteX0" fmla="*/ 108700 w 10553239"/>
                  <a:gd name="connsiteY0" fmla="*/ 3730326 h 5781900"/>
                  <a:gd name="connsiteX1" fmla="*/ 181271 w 10553239"/>
                  <a:gd name="connsiteY1" fmla="*/ 2743355 h 5781900"/>
                  <a:gd name="connsiteX2" fmla="*/ 181271 w 10553239"/>
                  <a:gd name="connsiteY2" fmla="*/ 1901526 h 5781900"/>
                  <a:gd name="connsiteX3" fmla="*/ 7100 w 10553239"/>
                  <a:gd name="connsiteY3" fmla="*/ 1277412 h 5781900"/>
                  <a:gd name="connsiteX4" fmla="*/ 457043 w 10553239"/>
                  <a:gd name="connsiteY4" fmla="*/ 450098 h 5781900"/>
                  <a:gd name="connsiteX5" fmla="*/ 1705271 w 10553239"/>
                  <a:gd name="connsiteY5" fmla="*/ 101755 h 5781900"/>
                  <a:gd name="connsiteX6" fmla="*/ 3374414 w 10553239"/>
                  <a:gd name="connsiteY6" fmla="*/ 290441 h 5781900"/>
                  <a:gd name="connsiteX7" fmla="*/ 6364357 w 10553239"/>
                  <a:gd name="connsiteY7" fmla="*/ 290441 h 5781900"/>
                  <a:gd name="connsiteX8" fmla="*/ 8454414 w 10553239"/>
                  <a:gd name="connsiteY8" fmla="*/ 155 h 5781900"/>
                  <a:gd name="connsiteX9" fmla="*/ 9833271 w 10553239"/>
                  <a:gd name="connsiteY9" fmla="*/ 333984 h 5781900"/>
                  <a:gd name="connsiteX10" fmla="*/ 10529957 w 10553239"/>
                  <a:gd name="connsiteY10" fmla="*/ 1596726 h 5781900"/>
                  <a:gd name="connsiteX11" fmla="*/ 10370300 w 10553239"/>
                  <a:gd name="connsiteY11" fmla="*/ 2903012 h 5781900"/>
                  <a:gd name="connsiteX12" fmla="*/ 10196129 w 10553239"/>
                  <a:gd name="connsiteY12" fmla="*/ 3977069 h 5781900"/>
                  <a:gd name="connsiteX13" fmla="*/ 10050986 w 10553239"/>
                  <a:gd name="connsiteY13" fmla="*/ 5689755 h 5781900"/>
                  <a:gd name="connsiteX14" fmla="*/ 7061043 w 10553239"/>
                  <a:gd name="connsiteY14" fmla="*/ 5530098 h 5781900"/>
                  <a:gd name="connsiteX15" fmla="*/ 5406414 w 10553239"/>
                  <a:gd name="connsiteY15" fmla="*/ 5355926 h 5781900"/>
                  <a:gd name="connsiteX16" fmla="*/ 3171214 w 10553239"/>
                  <a:gd name="connsiteY16" fmla="*/ 5559126 h 5781900"/>
                  <a:gd name="connsiteX17" fmla="*/ 1879443 w 10553239"/>
                  <a:gd name="connsiteY17" fmla="*/ 5675241 h 5781900"/>
                  <a:gd name="connsiteX18" fmla="*/ 340929 w 10553239"/>
                  <a:gd name="connsiteY18" fmla="*/ 5268841 h 5781900"/>
                  <a:gd name="connsiteX19" fmla="*/ 108700 w 10553239"/>
                  <a:gd name="connsiteY19" fmla="*/ 3730326 h 5781900"/>
                  <a:gd name="connsiteX0" fmla="*/ 108700 w 10553239"/>
                  <a:gd name="connsiteY0" fmla="*/ 3730326 h 5781900"/>
                  <a:gd name="connsiteX1" fmla="*/ 181271 w 10553239"/>
                  <a:gd name="connsiteY1" fmla="*/ 2743355 h 5781900"/>
                  <a:gd name="connsiteX2" fmla="*/ 181271 w 10553239"/>
                  <a:gd name="connsiteY2" fmla="*/ 1901526 h 5781900"/>
                  <a:gd name="connsiteX3" fmla="*/ 7100 w 10553239"/>
                  <a:gd name="connsiteY3" fmla="*/ 1277412 h 5781900"/>
                  <a:gd name="connsiteX4" fmla="*/ 457043 w 10553239"/>
                  <a:gd name="connsiteY4" fmla="*/ 450098 h 5781900"/>
                  <a:gd name="connsiteX5" fmla="*/ 1705271 w 10553239"/>
                  <a:gd name="connsiteY5" fmla="*/ 101755 h 5781900"/>
                  <a:gd name="connsiteX6" fmla="*/ 3374414 w 10553239"/>
                  <a:gd name="connsiteY6" fmla="*/ 290441 h 5781900"/>
                  <a:gd name="connsiteX7" fmla="*/ 6364357 w 10553239"/>
                  <a:gd name="connsiteY7" fmla="*/ 290441 h 5781900"/>
                  <a:gd name="connsiteX8" fmla="*/ 8454414 w 10553239"/>
                  <a:gd name="connsiteY8" fmla="*/ 155 h 5781900"/>
                  <a:gd name="connsiteX9" fmla="*/ 9833271 w 10553239"/>
                  <a:gd name="connsiteY9" fmla="*/ 333984 h 5781900"/>
                  <a:gd name="connsiteX10" fmla="*/ 10529957 w 10553239"/>
                  <a:gd name="connsiteY10" fmla="*/ 1596726 h 5781900"/>
                  <a:gd name="connsiteX11" fmla="*/ 10370300 w 10553239"/>
                  <a:gd name="connsiteY11" fmla="*/ 2903012 h 5781900"/>
                  <a:gd name="connsiteX12" fmla="*/ 10196129 w 10553239"/>
                  <a:gd name="connsiteY12" fmla="*/ 3977069 h 5781900"/>
                  <a:gd name="connsiteX13" fmla="*/ 10050986 w 10553239"/>
                  <a:gd name="connsiteY13" fmla="*/ 5689755 h 5781900"/>
                  <a:gd name="connsiteX14" fmla="*/ 7061043 w 10553239"/>
                  <a:gd name="connsiteY14" fmla="*/ 5530098 h 5781900"/>
                  <a:gd name="connsiteX15" fmla="*/ 5406414 w 10553239"/>
                  <a:gd name="connsiteY15" fmla="*/ 5355926 h 5781900"/>
                  <a:gd name="connsiteX16" fmla="*/ 3171214 w 10553239"/>
                  <a:gd name="connsiteY16" fmla="*/ 5559126 h 5781900"/>
                  <a:gd name="connsiteX17" fmla="*/ 1879443 w 10553239"/>
                  <a:gd name="connsiteY17" fmla="*/ 5675241 h 5781900"/>
                  <a:gd name="connsiteX18" fmla="*/ 340929 w 10553239"/>
                  <a:gd name="connsiteY18" fmla="*/ 5268841 h 5781900"/>
                  <a:gd name="connsiteX19" fmla="*/ 108700 w 10553239"/>
                  <a:gd name="connsiteY19" fmla="*/ 3730326 h 5781900"/>
                  <a:gd name="connsiteX0" fmla="*/ 108700 w 10553239"/>
                  <a:gd name="connsiteY0" fmla="*/ 3730326 h 5781900"/>
                  <a:gd name="connsiteX1" fmla="*/ 181271 w 10553239"/>
                  <a:gd name="connsiteY1" fmla="*/ 2743355 h 5781900"/>
                  <a:gd name="connsiteX2" fmla="*/ 181271 w 10553239"/>
                  <a:gd name="connsiteY2" fmla="*/ 2003126 h 5781900"/>
                  <a:gd name="connsiteX3" fmla="*/ 7100 w 10553239"/>
                  <a:gd name="connsiteY3" fmla="*/ 1277412 h 5781900"/>
                  <a:gd name="connsiteX4" fmla="*/ 457043 w 10553239"/>
                  <a:gd name="connsiteY4" fmla="*/ 450098 h 5781900"/>
                  <a:gd name="connsiteX5" fmla="*/ 1705271 w 10553239"/>
                  <a:gd name="connsiteY5" fmla="*/ 101755 h 5781900"/>
                  <a:gd name="connsiteX6" fmla="*/ 3374414 w 10553239"/>
                  <a:gd name="connsiteY6" fmla="*/ 290441 h 5781900"/>
                  <a:gd name="connsiteX7" fmla="*/ 6364357 w 10553239"/>
                  <a:gd name="connsiteY7" fmla="*/ 290441 h 5781900"/>
                  <a:gd name="connsiteX8" fmla="*/ 8454414 w 10553239"/>
                  <a:gd name="connsiteY8" fmla="*/ 155 h 5781900"/>
                  <a:gd name="connsiteX9" fmla="*/ 9833271 w 10553239"/>
                  <a:gd name="connsiteY9" fmla="*/ 333984 h 5781900"/>
                  <a:gd name="connsiteX10" fmla="*/ 10529957 w 10553239"/>
                  <a:gd name="connsiteY10" fmla="*/ 1596726 h 5781900"/>
                  <a:gd name="connsiteX11" fmla="*/ 10370300 w 10553239"/>
                  <a:gd name="connsiteY11" fmla="*/ 2903012 h 5781900"/>
                  <a:gd name="connsiteX12" fmla="*/ 10196129 w 10553239"/>
                  <a:gd name="connsiteY12" fmla="*/ 3977069 h 5781900"/>
                  <a:gd name="connsiteX13" fmla="*/ 10050986 w 10553239"/>
                  <a:gd name="connsiteY13" fmla="*/ 5689755 h 5781900"/>
                  <a:gd name="connsiteX14" fmla="*/ 7061043 w 10553239"/>
                  <a:gd name="connsiteY14" fmla="*/ 5530098 h 5781900"/>
                  <a:gd name="connsiteX15" fmla="*/ 5406414 w 10553239"/>
                  <a:gd name="connsiteY15" fmla="*/ 5355926 h 5781900"/>
                  <a:gd name="connsiteX16" fmla="*/ 3171214 w 10553239"/>
                  <a:gd name="connsiteY16" fmla="*/ 5559126 h 5781900"/>
                  <a:gd name="connsiteX17" fmla="*/ 1879443 w 10553239"/>
                  <a:gd name="connsiteY17" fmla="*/ 5675241 h 5781900"/>
                  <a:gd name="connsiteX18" fmla="*/ 340929 w 10553239"/>
                  <a:gd name="connsiteY18" fmla="*/ 5268841 h 5781900"/>
                  <a:gd name="connsiteX19" fmla="*/ 108700 w 10553239"/>
                  <a:gd name="connsiteY19" fmla="*/ 3730326 h 5781900"/>
                  <a:gd name="connsiteX0" fmla="*/ 109699 w 10554238"/>
                  <a:gd name="connsiteY0" fmla="*/ 3730326 h 5781900"/>
                  <a:gd name="connsiteX1" fmla="*/ 182270 w 10554238"/>
                  <a:gd name="connsiteY1" fmla="*/ 2743355 h 5781900"/>
                  <a:gd name="connsiteX2" fmla="*/ 182270 w 10554238"/>
                  <a:gd name="connsiteY2" fmla="*/ 2003126 h 5781900"/>
                  <a:gd name="connsiteX3" fmla="*/ 8099 w 10554238"/>
                  <a:gd name="connsiteY3" fmla="*/ 1277412 h 5781900"/>
                  <a:gd name="connsiteX4" fmla="*/ 458042 w 10554238"/>
                  <a:gd name="connsiteY4" fmla="*/ 450098 h 5781900"/>
                  <a:gd name="connsiteX5" fmla="*/ 1706270 w 10554238"/>
                  <a:gd name="connsiteY5" fmla="*/ 101755 h 5781900"/>
                  <a:gd name="connsiteX6" fmla="*/ 3375413 w 10554238"/>
                  <a:gd name="connsiteY6" fmla="*/ 290441 h 5781900"/>
                  <a:gd name="connsiteX7" fmla="*/ 6365356 w 10554238"/>
                  <a:gd name="connsiteY7" fmla="*/ 290441 h 5781900"/>
                  <a:gd name="connsiteX8" fmla="*/ 8455413 w 10554238"/>
                  <a:gd name="connsiteY8" fmla="*/ 155 h 5781900"/>
                  <a:gd name="connsiteX9" fmla="*/ 9834270 w 10554238"/>
                  <a:gd name="connsiteY9" fmla="*/ 333984 h 5781900"/>
                  <a:gd name="connsiteX10" fmla="*/ 10530956 w 10554238"/>
                  <a:gd name="connsiteY10" fmla="*/ 1596726 h 5781900"/>
                  <a:gd name="connsiteX11" fmla="*/ 10371299 w 10554238"/>
                  <a:gd name="connsiteY11" fmla="*/ 2903012 h 5781900"/>
                  <a:gd name="connsiteX12" fmla="*/ 10197128 w 10554238"/>
                  <a:gd name="connsiteY12" fmla="*/ 3977069 h 5781900"/>
                  <a:gd name="connsiteX13" fmla="*/ 10051985 w 10554238"/>
                  <a:gd name="connsiteY13" fmla="*/ 5689755 h 5781900"/>
                  <a:gd name="connsiteX14" fmla="*/ 7062042 w 10554238"/>
                  <a:gd name="connsiteY14" fmla="*/ 5530098 h 5781900"/>
                  <a:gd name="connsiteX15" fmla="*/ 5407413 w 10554238"/>
                  <a:gd name="connsiteY15" fmla="*/ 5355926 h 5781900"/>
                  <a:gd name="connsiteX16" fmla="*/ 3172213 w 10554238"/>
                  <a:gd name="connsiteY16" fmla="*/ 5559126 h 5781900"/>
                  <a:gd name="connsiteX17" fmla="*/ 1880442 w 10554238"/>
                  <a:gd name="connsiteY17" fmla="*/ 5675241 h 5781900"/>
                  <a:gd name="connsiteX18" fmla="*/ 341928 w 10554238"/>
                  <a:gd name="connsiteY18" fmla="*/ 5268841 h 5781900"/>
                  <a:gd name="connsiteX19" fmla="*/ 109699 w 10554238"/>
                  <a:gd name="connsiteY19" fmla="*/ 3730326 h 5781900"/>
                  <a:gd name="connsiteX0" fmla="*/ 108701 w 10553240"/>
                  <a:gd name="connsiteY0" fmla="*/ 3730326 h 5781900"/>
                  <a:gd name="connsiteX1" fmla="*/ 181272 w 10553240"/>
                  <a:gd name="connsiteY1" fmla="*/ 2743355 h 5781900"/>
                  <a:gd name="connsiteX2" fmla="*/ 181272 w 10553240"/>
                  <a:gd name="connsiteY2" fmla="*/ 2003126 h 5781900"/>
                  <a:gd name="connsiteX3" fmla="*/ 7101 w 10553240"/>
                  <a:gd name="connsiteY3" fmla="*/ 1181844 h 5781900"/>
                  <a:gd name="connsiteX4" fmla="*/ 457044 w 10553240"/>
                  <a:gd name="connsiteY4" fmla="*/ 450098 h 5781900"/>
                  <a:gd name="connsiteX5" fmla="*/ 1705272 w 10553240"/>
                  <a:gd name="connsiteY5" fmla="*/ 101755 h 5781900"/>
                  <a:gd name="connsiteX6" fmla="*/ 3374415 w 10553240"/>
                  <a:gd name="connsiteY6" fmla="*/ 290441 h 5781900"/>
                  <a:gd name="connsiteX7" fmla="*/ 6364358 w 10553240"/>
                  <a:gd name="connsiteY7" fmla="*/ 290441 h 5781900"/>
                  <a:gd name="connsiteX8" fmla="*/ 8454415 w 10553240"/>
                  <a:gd name="connsiteY8" fmla="*/ 155 h 5781900"/>
                  <a:gd name="connsiteX9" fmla="*/ 9833272 w 10553240"/>
                  <a:gd name="connsiteY9" fmla="*/ 333984 h 5781900"/>
                  <a:gd name="connsiteX10" fmla="*/ 10529958 w 10553240"/>
                  <a:gd name="connsiteY10" fmla="*/ 1596726 h 5781900"/>
                  <a:gd name="connsiteX11" fmla="*/ 10370301 w 10553240"/>
                  <a:gd name="connsiteY11" fmla="*/ 2903012 h 5781900"/>
                  <a:gd name="connsiteX12" fmla="*/ 10196130 w 10553240"/>
                  <a:gd name="connsiteY12" fmla="*/ 3977069 h 5781900"/>
                  <a:gd name="connsiteX13" fmla="*/ 10050987 w 10553240"/>
                  <a:gd name="connsiteY13" fmla="*/ 5689755 h 5781900"/>
                  <a:gd name="connsiteX14" fmla="*/ 7061044 w 10553240"/>
                  <a:gd name="connsiteY14" fmla="*/ 5530098 h 5781900"/>
                  <a:gd name="connsiteX15" fmla="*/ 5406415 w 10553240"/>
                  <a:gd name="connsiteY15" fmla="*/ 5355926 h 5781900"/>
                  <a:gd name="connsiteX16" fmla="*/ 3171215 w 10553240"/>
                  <a:gd name="connsiteY16" fmla="*/ 5559126 h 5781900"/>
                  <a:gd name="connsiteX17" fmla="*/ 1879444 w 10553240"/>
                  <a:gd name="connsiteY17" fmla="*/ 5675241 h 5781900"/>
                  <a:gd name="connsiteX18" fmla="*/ 340930 w 10553240"/>
                  <a:gd name="connsiteY18" fmla="*/ 5268841 h 5781900"/>
                  <a:gd name="connsiteX19" fmla="*/ 108701 w 10553240"/>
                  <a:gd name="connsiteY19" fmla="*/ 3730326 h 5781900"/>
                  <a:gd name="connsiteX0" fmla="*/ 127881 w 10572420"/>
                  <a:gd name="connsiteY0" fmla="*/ 3730326 h 5781900"/>
                  <a:gd name="connsiteX1" fmla="*/ 200452 w 10572420"/>
                  <a:gd name="connsiteY1" fmla="*/ 2743355 h 5781900"/>
                  <a:gd name="connsiteX2" fmla="*/ 200452 w 10572420"/>
                  <a:gd name="connsiteY2" fmla="*/ 2003126 h 5781900"/>
                  <a:gd name="connsiteX3" fmla="*/ 26281 w 10572420"/>
                  <a:gd name="connsiteY3" fmla="*/ 1181844 h 5781900"/>
                  <a:gd name="connsiteX4" fmla="*/ 476224 w 10572420"/>
                  <a:gd name="connsiteY4" fmla="*/ 450098 h 5781900"/>
                  <a:gd name="connsiteX5" fmla="*/ 1724452 w 10572420"/>
                  <a:gd name="connsiteY5" fmla="*/ 101755 h 5781900"/>
                  <a:gd name="connsiteX6" fmla="*/ 3393595 w 10572420"/>
                  <a:gd name="connsiteY6" fmla="*/ 290441 h 5781900"/>
                  <a:gd name="connsiteX7" fmla="*/ 6383538 w 10572420"/>
                  <a:gd name="connsiteY7" fmla="*/ 290441 h 5781900"/>
                  <a:gd name="connsiteX8" fmla="*/ 8473595 w 10572420"/>
                  <a:gd name="connsiteY8" fmla="*/ 155 h 5781900"/>
                  <a:gd name="connsiteX9" fmla="*/ 9852452 w 10572420"/>
                  <a:gd name="connsiteY9" fmla="*/ 333984 h 5781900"/>
                  <a:gd name="connsiteX10" fmla="*/ 10549138 w 10572420"/>
                  <a:gd name="connsiteY10" fmla="*/ 1596726 h 5781900"/>
                  <a:gd name="connsiteX11" fmla="*/ 10389481 w 10572420"/>
                  <a:gd name="connsiteY11" fmla="*/ 2903012 h 5781900"/>
                  <a:gd name="connsiteX12" fmla="*/ 10215310 w 10572420"/>
                  <a:gd name="connsiteY12" fmla="*/ 3977069 h 5781900"/>
                  <a:gd name="connsiteX13" fmla="*/ 10070167 w 10572420"/>
                  <a:gd name="connsiteY13" fmla="*/ 5689755 h 5781900"/>
                  <a:gd name="connsiteX14" fmla="*/ 7080224 w 10572420"/>
                  <a:gd name="connsiteY14" fmla="*/ 5530098 h 5781900"/>
                  <a:gd name="connsiteX15" fmla="*/ 5425595 w 10572420"/>
                  <a:gd name="connsiteY15" fmla="*/ 5355926 h 5781900"/>
                  <a:gd name="connsiteX16" fmla="*/ 3190395 w 10572420"/>
                  <a:gd name="connsiteY16" fmla="*/ 5559126 h 5781900"/>
                  <a:gd name="connsiteX17" fmla="*/ 1898624 w 10572420"/>
                  <a:gd name="connsiteY17" fmla="*/ 5675241 h 5781900"/>
                  <a:gd name="connsiteX18" fmla="*/ 360110 w 10572420"/>
                  <a:gd name="connsiteY18" fmla="*/ 5268841 h 5781900"/>
                  <a:gd name="connsiteX19" fmla="*/ 127881 w 10572420"/>
                  <a:gd name="connsiteY19" fmla="*/ 3730326 h 5781900"/>
                  <a:gd name="connsiteX0" fmla="*/ 127881 w 10572420"/>
                  <a:gd name="connsiteY0" fmla="*/ 3730326 h 5781900"/>
                  <a:gd name="connsiteX1" fmla="*/ 200452 w 10572420"/>
                  <a:gd name="connsiteY1" fmla="*/ 2743355 h 5781900"/>
                  <a:gd name="connsiteX2" fmla="*/ 200452 w 10572420"/>
                  <a:gd name="connsiteY2" fmla="*/ 2003126 h 5781900"/>
                  <a:gd name="connsiteX3" fmla="*/ 26281 w 10572420"/>
                  <a:gd name="connsiteY3" fmla="*/ 1181844 h 5781900"/>
                  <a:gd name="connsiteX4" fmla="*/ 476224 w 10572420"/>
                  <a:gd name="connsiteY4" fmla="*/ 450098 h 5781900"/>
                  <a:gd name="connsiteX5" fmla="*/ 1724452 w 10572420"/>
                  <a:gd name="connsiteY5" fmla="*/ 101755 h 5781900"/>
                  <a:gd name="connsiteX6" fmla="*/ 3393595 w 10572420"/>
                  <a:gd name="connsiteY6" fmla="*/ 290441 h 5781900"/>
                  <a:gd name="connsiteX7" fmla="*/ 6383538 w 10572420"/>
                  <a:gd name="connsiteY7" fmla="*/ 290441 h 5781900"/>
                  <a:gd name="connsiteX8" fmla="*/ 8473595 w 10572420"/>
                  <a:gd name="connsiteY8" fmla="*/ 155 h 5781900"/>
                  <a:gd name="connsiteX9" fmla="*/ 9852452 w 10572420"/>
                  <a:gd name="connsiteY9" fmla="*/ 333984 h 5781900"/>
                  <a:gd name="connsiteX10" fmla="*/ 10549138 w 10572420"/>
                  <a:gd name="connsiteY10" fmla="*/ 1596726 h 5781900"/>
                  <a:gd name="connsiteX11" fmla="*/ 10389481 w 10572420"/>
                  <a:gd name="connsiteY11" fmla="*/ 2903012 h 5781900"/>
                  <a:gd name="connsiteX12" fmla="*/ 10215310 w 10572420"/>
                  <a:gd name="connsiteY12" fmla="*/ 3977069 h 5781900"/>
                  <a:gd name="connsiteX13" fmla="*/ 10070167 w 10572420"/>
                  <a:gd name="connsiteY13" fmla="*/ 5689755 h 5781900"/>
                  <a:gd name="connsiteX14" fmla="*/ 7080224 w 10572420"/>
                  <a:gd name="connsiteY14" fmla="*/ 5530098 h 5781900"/>
                  <a:gd name="connsiteX15" fmla="*/ 5425595 w 10572420"/>
                  <a:gd name="connsiteY15" fmla="*/ 5355926 h 5781900"/>
                  <a:gd name="connsiteX16" fmla="*/ 3190395 w 10572420"/>
                  <a:gd name="connsiteY16" fmla="*/ 5559126 h 5781900"/>
                  <a:gd name="connsiteX17" fmla="*/ 1898624 w 10572420"/>
                  <a:gd name="connsiteY17" fmla="*/ 5675241 h 5781900"/>
                  <a:gd name="connsiteX18" fmla="*/ 360110 w 10572420"/>
                  <a:gd name="connsiteY18" fmla="*/ 5268841 h 5781900"/>
                  <a:gd name="connsiteX19" fmla="*/ 127881 w 10572420"/>
                  <a:gd name="connsiteY19" fmla="*/ 3730326 h 5781900"/>
                  <a:gd name="connsiteX0" fmla="*/ 24518 w 10469057"/>
                  <a:gd name="connsiteY0" fmla="*/ 3730326 h 5781900"/>
                  <a:gd name="connsiteX1" fmla="*/ 97089 w 10469057"/>
                  <a:gd name="connsiteY1" fmla="*/ 2743355 h 5781900"/>
                  <a:gd name="connsiteX2" fmla="*/ 97089 w 10469057"/>
                  <a:gd name="connsiteY2" fmla="*/ 2003126 h 5781900"/>
                  <a:gd name="connsiteX3" fmla="*/ 372861 w 10469057"/>
                  <a:gd name="connsiteY3" fmla="*/ 450098 h 5781900"/>
                  <a:gd name="connsiteX4" fmla="*/ 1621089 w 10469057"/>
                  <a:gd name="connsiteY4" fmla="*/ 101755 h 5781900"/>
                  <a:gd name="connsiteX5" fmla="*/ 3290232 w 10469057"/>
                  <a:gd name="connsiteY5" fmla="*/ 290441 h 5781900"/>
                  <a:gd name="connsiteX6" fmla="*/ 6280175 w 10469057"/>
                  <a:gd name="connsiteY6" fmla="*/ 290441 h 5781900"/>
                  <a:gd name="connsiteX7" fmla="*/ 8370232 w 10469057"/>
                  <a:gd name="connsiteY7" fmla="*/ 155 h 5781900"/>
                  <a:gd name="connsiteX8" fmla="*/ 9749089 w 10469057"/>
                  <a:gd name="connsiteY8" fmla="*/ 333984 h 5781900"/>
                  <a:gd name="connsiteX9" fmla="*/ 10445775 w 10469057"/>
                  <a:gd name="connsiteY9" fmla="*/ 1596726 h 5781900"/>
                  <a:gd name="connsiteX10" fmla="*/ 10286118 w 10469057"/>
                  <a:gd name="connsiteY10" fmla="*/ 2903012 h 5781900"/>
                  <a:gd name="connsiteX11" fmla="*/ 10111947 w 10469057"/>
                  <a:gd name="connsiteY11" fmla="*/ 3977069 h 5781900"/>
                  <a:gd name="connsiteX12" fmla="*/ 9966804 w 10469057"/>
                  <a:gd name="connsiteY12" fmla="*/ 5689755 h 5781900"/>
                  <a:gd name="connsiteX13" fmla="*/ 6976861 w 10469057"/>
                  <a:gd name="connsiteY13" fmla="*/ 5530098 h 5781900"/>
                  <a:gd name="connsiteX14" fmla="*/ 5322232 w 10469057"/>
                  <a:gd name="connsiteY14" fmla="*/ 5355926 h 5781900"/>
                  <a:gd name="connsiteX15" fmla="*/ 3087032 w 10469057"/>
                  <a:gd name="connsiteY15" fmla="*/ 5559126 h 5781900"/>
                  <a:gd name="connsiteX16" fmla="*/ 1795261 w 10469057"/>
                  <a:gd name="connsiteY16" fmla="*/ 5675241 h 5781900"/>
                  <a:gd name="connsiteX17" fmla="*/ 256747 w 10469057"/>
                  <a:gd name="connsiteY17" fmla="*/ 5268841 h 5781900"/>
                  <a:gd name="connsiteX18" fmla="*/ 24518 w 10469057"/>
                  <a:gd name="connsiteY18" fmla="*/ 3730326 h 5781900"/>
                  <a:gd name="connsiteX0" fmla="*/ 24518 w 10469057"/>
                  <a:gd name="connsiteY0" fmla="*/ 3730326 h 5781900"/>
                  <a:gd name="connsiteX1" fmla="*/ 97089 w 10469057"/>
                  <a:gd name="connsiteY1" fmla="*/ 2743355 h 5781900"/>
                  <a:gd name="connsiteX2" fmla="*/ 97089 w 10469057"/>
                  <a:gd name="connsiteY2" fmla="*/ 2003126 h 5781900"/>
                  <a:gd name="connsiteX3" fmla="*/ 144180 w 10469057"/>
                  <a:gd name="connsiteY3" fmla="*/ 848300 h 5781900"/>
                  <a:gd name="connsiteX4" fmla="*/ 1621089 w 10469057"/>
                  <a:gd name="connsiteY4" fmla="*/ 101755 h 5781900"/>
                  <a:gd name="connsiteX5" fmla="*/ 3290232 w 10469057"/>
                  <a:gd name="connsiteY5" fmla="*/ 290441 h 5781900"/>
                  <a:gd name="connsiteX6" fmla="*/ 6280175 w 10469057"/>
                  <a:gd name="connsiteY6" fmla="*/ 290441 h 5781900"/>
                  <a:gd name="connsiteX7" fmla="*/ 8370232 w 10469057"/>
                  <a:gd name="connsiteY7" fmla="*/ 155 h 5781900"/>
                  <a:gd name="connsiteX8" fmla="*/ 9749089 w 10469057"/>
                  <a:gd name="connsiteY8" fmla="*/ 333984 h 5781900"/>
                  <a:gd name="connsiteX9" fmla="*/ 10445775 w 10469057"/>
                  <a:gd name="connsiteY9" fmla="*/ 1596726 h 5781900"/>
                  <a:gd name="connsiteX10" fmla="*/ 10286118 w 10469057"/>
                  <a:gd name="connsiteY10" fmla="*/ 2903012 h 5781900"/>
                  <a:gd name="connsiteX11" fmla="*/ 10111947 w 10469057"/>
                  <a:gd name="connsiteY11" fmla="*/ 3977069 h 5781900"/>
                  <a:gd name="connsiteX12" fmla="*/ 9966804 w 10469057"/>
                  <a:gd name="connsiteY12" fmla="*/ 5689755 h 5781900"/>
                  <a:gd name="connsiteX13" fmla="*/ 6976861 w 10469057"/>
                  <a:gd name="connsiteY13" fmla="*/ 5530098 h 5781900"/>
                  <a:gd name="connsiteX14" fmla="*/ 5322232 w 10469057"/>
                  <a:gd name="connsiteY14" fmla="*/ 5355926 h 5781900"/>
                  <a:gd name="connsiteX15" fmla="*/ 3087032 w 10469057"/>
                  <a:gd name="connsiteY15" fmla="*/ 5559126 h 5781900"/>
                  <a:gd name="connsiteX16" fmla="*/ 1795261 w 10469057"/>
                  <a:gd name="connsiteY16" fmla="*/ 5675241 h 5781900"/>
                  <a:gd name="connsiteX17" fmla="*/ 256747 w 10469057"/>
                  <a:gd name="connsiteY17" fmla="*/ 5268841 h 5781900"/>
                  <a:gd name="connsiteX18" fmla="*/ 24518 w 10469057"/>
                  <a:gd name="connsiteY18" fmla="*/ 3730326 h 5781900"/>
                  <a:gd name="connsiteX0" fmla="*/ 24518 w 10469057"/>
                  <a:gd name="connsiteY0" fmla="*/ 3730326 h 5781900"/>
                  <a:gd name="connsiteX1" fmla="*/ 97089 w 10469057"/>
                  <a:gd name="connsiteY1" fmla="*/ 2743355 h 5781900"/>
                  <a:gd name="connsiteX2" fmla="*/ 97089 w 10469057"/>
                  <a:gd name="connsiteY2" fmla="*/ 2003126 h 5781900"/>
                  <a:gd name="connsiteX3" fmla="*/ 144180 w 10469057"/>
                  <a:gd name="connsiteY3" fmla="*/ 848300 h 5781900"/>
                  <a:gd name="connsiteX4" fmla="*/ 1621089 w 10469057"/>
                  <a:gd name="connsiteY4" fmla="*/ 101755 h 5781900"/>
                  <a:gd name="connsiteX5" fmla="*/ 3290232 w 10469057"/>
                  <a:gd name="connsiteY5" fmla="*/ 290441 h 5781900"/>
                  <a:gd name="connsiteX6" fmla="*/ 6280175 w 10469057"/>
                  <a:gd name="connsiteY6" fmla="*/ 290441 h 5781900"/>
                  <a:gd name="connsiteX7" fmla="*/ 8370232 w 10469057"/>
                  <a:gd name="connsiteY7" fmla="*/ 155 h 5781900"/>
                  <a:gd name="connsiteX8" fmla="*/ 9749089 w 10469057"/>
                  <a:gd name="connsiteY8" fmla="*/ 333984 h 5781900"/>
                  <a:gd name="connsiteX9" fmla="*/ 10445775 w 10469057"/>
                  <a:gd name="connsiteY9" fmla="*/ 1596726 h 5781900"/>
                  <a:gd name="connsiteX10" fmla="*/ 10286118 w 10469057"/>
                  <a:gd name="connsiteY10" fmla="*/ 2903012 h 5781900"/>
                  <a:gd name="connsiteX11" fmla="*/ 10111947 w 10469057"/>
                  <a:gd name="connsiteY11" fmla="*/ 3977069 h 5781900"/>
                  <a:gd name="connsiteX12" fmla="*/ 9966804 w 10469057"/>
                  <a:gd name="connsiteY12" fmla="*/ 5689755 h 5781900"/>
                  <a:gd name="connsiteX13" fmla="*/ 6976861 w 10469057"/>
                  <a:gd name="connsiteY13" fmla="*/ 5530098 h 5781900"/>
                  <a:gd name="connsiteX14" fmla="*/ 5322232 w 10469057"/>
                  <a:gd name="connsiteY14" fmla="*/ 5355926 h 5781900"/>
                  <a:gd name="connsiteX15" fmla="*/ 3087032 w 10469057"/>
                  <a:gd name="connsiteY15" fmla="*/ 5559126 h 5781900"/>
                  <a:gd name="connsiteX16" fmla="*/ 1795261 w 10469057"/>
                  <a:gd name="connsiteY16" fmla="*/ 5675241 h 5781900"/>
                  <a:gd name="connsiteX17" fmla="*/ 256747 w 10469057"/>
                  <a:gd name="connsiteY17" fmla="*/ 5268841 h 5781900"/>
                  <a:gd name="connsiteX18" fmla="*/ 24518 w 10469057"/>
                  <a:gd name="connsiteY18" fmla="*/ 3730326 h 5781900"/>
                  <a:gd name="connsiteX0" fmla="*/ 24518 w 10469057"/>
                  <a:gd name="connsiteY0" fmla="*/ 3730326 h 5781900"/>
                  <a:gd name="connsiteX1" fmla="*/ 97089 w 10469057"/>
                  <a:gd name="connsiteY1" fmla="*/ 2743355 h 5781900"/>
                  <a:gd name="connsiteX2" fmla="*/ 144180 w 10469057"/>
                  <a:gd name="connsiteY2" fmla="*/ 848300 h 5781900"/>
                  <a:gd name="connsiteX3" fmla="*/ 1621089 w 10469057"/>
                  <a:gd name="connsiteY3" fmla="*/ 101755 h 5781900"/>
                  <a:gd name="connsiteX4" fmla="*/ 3290232 w 10469057"/>
                  <a:gd name="connsiteY4" fmla="*/ 290441 h 5781900"/>
                  <a:gd name="connsiteX5" fmla="*/ 6280175 w 10469057"/>
                  <a:gd name="connsiteY5" fmla="*/ 290441 h 5781900"/>
                  <a:gd name="connsiteX6" fmla="*/ 8370232 w 10469057"/>
                  <a:gd name="connsiteY6" fmla="*/ 155 h 5781900"/>
                  <a:gd name="connsiteX7" fmla="*/ 9749089 w 10469057"/>
                  <a:gd name="connsiteY7" fmla="*/ 333984 h 5781900"/>
                  <a:gd name="connsiteX8" fmla="*/ 10445775 w 10469057"/>
                  <a:gd name="connsiteY8" fmla="*/ 1596726 h 5781900"/>
                  <a:gd name="connsiteX9" fmla="*/ 10286118 w 10469057"/>
                  <a:gd name="connsiteY9" fmla="*/ 2903012 h 5781900"/>
                  <a:gd name="connsiteX10" fmla="*/ 10111947 w 10469057"/>
                  <a:gd name="connsiteY10" fmla="*/ 3977069 h 5781900"/>
                  <a:gd name="connsiteX11" fmla="*/ 9966804 w 10469057"/>
                  <a:gd name="connsiteY11" fmla="*/ 5689755 h 5781900"/>
                  <a:gd name="connsiteX12" fmla="*/ 6976861 w 10469057"/>
                  <a:gd name="connsiteY12" fmla="*/ 5530098 h 5781900"/>
                  <a:gd name="connsiteX13" fmla="*/ 5322232 w 10469057"/>
                  <a:gd name="connsiteY13" fmla="*/ 5355926 h 5781900"/>
                  <a:gd name="connsiteX14" fmla="*/ 3087032 w 10469057"/>
                  <a:gd name="connsiteY14" fmla="*/ 5559126 h 5781900"/>
                  <a:gd name="connsiteX15" fmla="*/ 1795261 w 10469057"/>
                  <a:gd name="connsiteY15" fmla="*/ 5675241 h 5781900"/>
                  <a:gd name="connsiteX16" fmla="*/ 256747 w 10469057"/>
                  <a:gd name="connsiteY16" fmla="*/ 5268841 h 5781900"/>
                  <a:gd name="connsiteX17" fmla="*/ 24518 w 10469057"/>
                  <a:gd name="connsiteY17" fmla="*/ 3730326 h 5781900"/>
                  <a:gd name="connsiteX0" fmla="*/ 505 w 10445044"/>
                  <a:gd name="connsiteY0" fmla="*/ 3730326 h 5781900"/>
                  <a:gd name="connsiteX1" fmla="*/ 179794 w 10445044"/>
                  <a:gd name="connsiteY1" fmla="*/ 2807068 h 5781900"/>
                  <a:gd name="connsiteX2" fmla="*/ 120167 w 10445044"/>
                  <a:gd name="connsiteY2" fmla="*/ 848300 h 5781900"/>
                  <a:gd name="connsiteX3" fmla="*/ 1597076 w 10445044"/>
                  <a:gd name="connsiteY3" fmla="*/ 101755 h 5781900"/>
                  <a:gd name="connsiteX4" fmla="*/ 3266219 w 10445044"/>
                  <a:gd name="connsiteY4" fmla="*/ 290441 h 5781900"/>
                  <a:gd name="connsiteX5" fmla="*/ 6256162 w 10445044"/>
                  <a:gd name="connsiteY5" fmla="*/ 290441 h 5781900"/>
                  <a:gd name="connsiteX6" fmla="*/ 8346219 w 10445044"/>
                  <a:gd name="connsiteY6" fmla="*/ 155 h 5781900"/>
                  <a:gd name="connsiteX7" fmla="*/ 9725076 w 10445044"/>
                  <a:gd name="connsiteY7" fmla="*/ 333984 h 5781900"/>
                  <a:gd name="connsiteX8" fmla="*/ 10421762 w 10445044"/>
                  <a:gd name="connsiteY8" fmla="*/ 1596726 h 5781900"/>
                  <a:gd name="connsiteX9" fmla="*/ 10262105 w 10445044"/>
                  <a:gd name="connsiteY9" fmla="*/ 2903012 h 5781900"/>
                  <a:gd name="connsiteX10" fmla="*/ 10087934 w 10445044"/>
                  <a:gd name="connsiteY10" fmla="*/ 3977069 h 5781900"/>
                  <a:gd name="connsiteX11" fmla="*/ 9942791 w 10445044"/>
                  <a:gd name="connsiteY11" fmla="*/ 5689755 h 5781900"/>
                  <a:gd name="connsiteX12" fmla="*/ 6952848 w 10445044"/>
                  <a:gd name="connsiteY12" fmla="*/ 5530098 h 5781900"/>
                  <a:gd name="connsiteX13" fmla="*/ 5298219 w 10445044"/>
                  <a:gd name="connsiteY13" fmla="*/ 5355926 h 5781900"/>
                  <a:gd name="connsiteX14" fmla="*/ 3063019 w 10445044"/>
                  <a:gd name="connsiteY14" fmla="*/ 5559126 h 5781900"/>
                  <a:gd name="connsiteX15" fmla="*/ 1771248 w 10445044"/>
                  <a:gd name="connsiteY15" fmla="*/ 5675241 h 5781900"/>
                  <a:gd name="connsiteX16" fmla="*/ 232734 w 10445044"/>
                  <a:gd name="connsiteY16" fmla="*/ 5268841 h 5781900"/>
                  <a:gd name="connsiteX17" fmla="*/ 505 w 10445044"/>
                  <a:gd name="connsiteY17" fmla="*/ 3730326 h 5781900"/>
                  <a:gd name="connsiteX0" fmla="*/ 505 w 10445044"/>
                  <a:gd name="connsiteY0" fmla="*/ 3730326 h 5781900"/>
                  <a:gd name="connsiteX1" fmla="*/ 179794 w 10445044"/>
                  <a:gd name="connsiteY1" fmla="*/ 2807068 h 5781900"/>
                  <a:gd name="connsiteX2" fmla="*/ 150658 w 10445044"/>
                  <a:gd name="connsiteY2" fmla="*/ 848300 h 5781900"/>
                  <a:gd name="connsiteX3" fmla="*/ 1597076 w 10445044"/>
                  <a:gd name="connsiteY3" fmla="*/ 101755 h 5781900"/>
                  <a:gd name="connsiteX4" fmla="*/ 3266219 w 10445044"/>
                  <a:gd name="connsiteY4" fmla="*/ 290441 h 5781900"/>
                  <a:gd name="connsiteX5" fmla="*/ 6256162 w 10445044"/>
                  <a:gd name="connsiteY5" fmla="*/ 290441 h 5781900"/>
                  <a:gd name="connsiteX6" fmla="*/ 8346219 w 10445044"/>
                  <a:gd name="connsiteY6" fmla="*/ 155 h 5781900"/>
                  <a:gd name="connsiteX7" fmla="*/ 9725076 w 10445044"/>
                  <a:gd name="connsiteY7" fmla="*/ 333984 h 5781900"/>
                  <a:gd name="connsiteX8" fmla="*/ 10421762 w 10445044"/>
                  <a:gd name="connsiteY8" fmla="*/ 1596726 h 5781900"/>
                  <a:gd name="connsiteX9" fmla="*/ 10262105 w 10445044"/>
                  <a:gd name="connsiteY9" fmla="*/ 2903012 h 5781900"/>
                  <a:gd name="connsiteX10" fmla="*/ 10087934 w 10445044"/>
                  <a:gd name="connsiteY10" fmla="*/ 3977069 h 5781900"/>
                  <a:gd name="connsiteX11" fmla="*/ 9942791 w 10445044"/>
                  <a:gd name="connsiteY11" fmla="*/ 5689755 h 5781900"/>
                  <a:gd name="connsiteX12" fmla="*/ 6952848 w 10445044"/>
                  <a:gd name="connsiteY12" fmla="*/ 5530098 h 5781900"/>
                  <a:gd name="connsiteX13" fmla="*/ 5298219 w 10445044"/>
                  <a:gd name="connsiteY13" fmla="*/ 5355926 h 5781900"/>
                  <a:gd name="connsiteX14" fmla="*/ 3063019 w 10445044"/>
                  <a:gd name="connsiteY14" fmla="*/ 5559126 h 5781900"/>
                  <a:gd name="connsiteX15" fmla="*/ 1771248 w 10445044"/>
                  <a:gd name="connsiteY15" fmla="*/ 5675241 h 5781900"/>
                  <a:gd name="connsiteX16" fmla="*/ 232734 w 10445044"/>
                  <a:gd name="connsiteY16" fmla="*/ 5268841 h 5781900"/>
                  <a:gd name="connsiteX17" fmla="*/ 505 w 10445044"/>
                  <a:gd name="connsiteY17" fmla="*/ 3730326 h 5781900"/>
                  <a:gd name="connsiteX0" fmla="*/ 182758 w 10395068"/>
                  <a:gd name="connsiteY0" fmla="*/ 5268841 h 5781900"/>
                  <a:gd name="connsiteX1" fmla="*/ 129818 w 10395068"/>
                  <a:gd name="connsiteY1" fmla="*/ 2807068 h 5781900"/>
                  <a:gd name="connsiteX2" fmla="*/ 100682 w 10395068"/>
                  <a:gd name="connsiteY2" fmla="*/ 848300 h 5781900"/>
                  <a:gd name="connsiteX3" fmla="*/ 1547100 w 10395068"/>
                  <a:gd name="connsiteY3" fmla="*/ 101755 h 5781900"/>
                  <a:gd name="connsiteX4" fmla="*/ 3216243 w 10395068"/>
                  <a:gd name="connsiteY4" fmla="*/ 290441 h 5781900"/>
                  <a:gd name="connsiteX5" fmla="*/ 6206186 w 10395068"/>
                  <a:gd name="connsiteY5" fmla="*/ 290441 h 5781900"/>
                  <a:gd name="connsiteX6" fmla="*/ 8296243 w 10395068"/>
                  <a:gd name="connsiteY6" fmla="*/ 155 h 5781900"/>
                  <a:gd name="connsiteX7" fmla="*/ 9675100 w 10395068"/>
                  <a:gd name="connsiteY7" fmla="*/ 333984 h 5781900"/>
                  <a:gd name="connsiteX8" fmla="*/ 10371786 w 10395068"/>
                  <a:gd name="connsiteY8" fmla="*/ 1596726 h 5781900"/>
                  <a:gd name="connsiteX9" fmla="*/ 10212129 w 10395068"/>
                  <a:gd name="connsiteY9" fmla="*/ 2903012 h 5781900"/>
                  <a:gd name="connsiteX10" fmla="*/ 10037958 w 10395068"/>
                  <a:gd name="connsiteY10" fmla="*/ 3977069 h 5781900"/>
                  <a:gd name="connsiteX11" fmla="*/ 9892815 w 10395068"/>
                  <a:gd name="connsiteY11" fmla="*/ 5689755 h 5781900"/>
                  <a:gd name="connsiteX12" fmla="*/ 6902872 w 10395068"/>
                  <a:gd name="connsiteY12" fmla="*/ 5530098 h 5781900"/>
                  <a:gd name="connsiteX13" fmla="*/ 5248243 w 10395068"/>
                  <a:gd name="connsiteY13" fmla="*/ 5355926 h 5781900"/>
                  <a:gd name="connsiteX14" fmla="*/ 3013043 w 10395068"/>
                  <a:gd name="connsiteY14" fmla="*/ 5559126 h 5781900"/>
                  <a:gd name="connsiteX15" fmla="*/ 1721272 w 10395068"/>
                  <a:gd name="connsiteY15" fmla="*/ 5675241 h 5781900"/>
                  <a:gd name="connsiteX16" fmla="*/ 182758 w 10395068"/>
                  <a:gd name="connsiteY16" fmla="*/ 5268841 h 5781900"/>
                  <a:gd name="connsiteX0" fmla="*/ 166990 w 10394547"/>
                  <a:gd name="connsiteY0" fmla="*/ 5157345 h 5781900"/>
                  <a:gd name="connsiteX1" fmla="*/ 129297 w 10394547"/>
                  <a:gd name="connsiteY1" fmla="*/ 2807068 h 5781900"/>
                  <a:gd name="connsiteX2" fmla="*/ 100161 w 10394547"/>
                  <a:gd name="connsiteY2" fmla="*/ 848300 h 5781900"/>
                  <a:gd name="connsiteX3" fmla="*/ 1546579 w 10394547"/>
                  <a:gd name="connsiteY3" fmla="*/ 101755 h 5781900"/>
                  <a:gd name="connsiteX4" fmla="*/ 3215722 w 10394547"/>
                  <a:gd name="connsiteY4" fmla="*/ 290441 h 5781900"/>
                  <a:gd name="connsiteX5" fmla="*/ 6205665 w 10394547"/>
                  <a:gd name="connsiteY5" fmla="*/ 290441 h 5781900"/>
                  <a:gd name="connsiteX6" fmla="*/ 8295722 w 10394547"/>
                  <a:gd name="connsiteY6" fmla="*/ 155 h 5781900"/>
                  <a:gd name="connsiteX7" fmla="*/ 9674579 w 10394547"/>
                  <a:gd name="connsiteY7" fmla="*/ 333984 h 5781900"/>
                  <a:gd name="connsiteX8" fmla="*/ 10371265 w 10394547"/>
                  <a:gd name="connsiteY8" fmla="*/ 1596726 h 5781900"/>
                  <a:gd name="connsiteX9" fmla="*/ 10211608 w 10394547"/>
                  <a:gd name="connsiteY9" fmla="*/ 2903012 h 5781900"/>
                  <a:gd name="connsiteX10" fmla="*/ 10037437 w 10394547"/>
                  <a:gd name="connsiteY10" fmla="*/ 3977069 h 5781900"/>
                  <a:gd name="connsiteX11" fmla="*/ 9892294 w 10394547"/>
                  <a:gd name="connsiteY11" fmla="*/ 5689755 h 5781900"/>
                  <a:gd name="connsiteX12" fmla="*/ 6902351 w 10394547"/>
                  <a:gd name="connsiteY12" fmla="*/ 5530098 h 5781900"/>
                  <a:gd name="connsiteX13" fmla="*/ 5247722 w 10394547"/>
                  <a:gd name="connsiteY13" fmla="*/ 5355926 h 5781900"/>
                  <a:gd name="connsiteX14" fmla="*/ 3012522 w 10394547"/>
                  <a:gd name="connsiteY14" fmla="*/ 5559126 h 5781900"/>
                  <a:gd name="connsiteX15" fmla="*/ 1720751 w 10394547"/>
                  <a:gd name="connsiteY15" fmla="*/ 5675241 h 5781900"/>
                  <a:gd name="connsiteX16" fmla="*/ 166990 w 10394547"/>
                  <a:gd name="connsiteY16" fmla="*/ 5157345 h 5781900"/>
                  <a:gd name="connsiteX0" fmla="*/ 172974 w 10400531"/>
                  <a:gd name="connsiteY0" fmla="*/ 5157345 h 5781900"/>
                  <a:gd name="connsiteX1" fmla="*/ 135281 w 10400531"/>
                  <a:gd name="connsiteY1" fmla="*/ 2807068 h 5781900"/>
                  <a:gd name="connsiteX2" fmla="*/ 106145 w 10400531"/>
                  <a:gd name="connsiteY2" fmla="*/ 848300 h 5781900"/>
                  <a:gd name="connsiteX3" fmla="*/ 1552563 w 10400531"/>
                  <a:gd name="connsiteY3" fmla="*/ 101755 h 5781900"/>
                  <a:gd name="connsiteX4" fmla="*/ 3221706 w 10400531"/>
                  <a:gd name="connsiteY4" fmla="*/ 290441 h 5781900"/>
                  <a:gd name="connsiteX5" fmla="*/ 6211649 w 10400531"/>
                  <a:gd name="connsiteY5" fmla="*/ 290441 h 5781900"/>
                  <a:gd name="connsiteX6" fmla="*/ 8301706 w 10400531"/>
                  <a:gd name="connsiteY6" fmla="*/ 155 h 5781900"/>
                  <a:gd name="connsiteX7" fmla="*/ 9680563 w 10400531"/>
                  <a:gd name="connsiteY7" fmla="*/ 333984 h 5781900"/>
                  <a:gd name="connsiteX8" fmla="*/ 10377249 w 10400531"/>
                  <a:gd name="connsiteY8" fmla="*/ 1596726 h 5781900"/>
                  <a:gd name="connsiteX9" fmla="*/ 10217592 w 10400531"/>
                  <a:gd name="connsiteY9" fmla="*/ 2903012 h 5781900"/>
                  <a:gd name="connsiteX10" fmla="*/ 10043421 w 10400531"/>
                  <a:gd name="connsiteY10" fmla="*/ 3977069 h 5781900"/>
                  <a:gd name="connsiteX11" fmla="*/ 9898278 w 10400531"/>
                  <a:gd name="connsiteY11" fmla="*/ 5689755 h 5781900"/>
                  <a:gd name="connsiteX12" fmla="*/ 6908335 w 10400531"/>
                  <a:gd name="connsiteY12" fmla="*/ 5530098 h 5781900"/>
                  <a:gd name="connsiteX13" fmla="*/ 5253706 w 10400531"/>
                  <a:gd name="connsiteY13" fmla="*/ 5355926 h 5781900"/>
                  <a:gd name="connsiteX14" fmla="*/ 3018506 w 10400531"/>
                  <a:gd name="connsiteY14" fmla="*/ 5559126 h 5781900"/>
                  <a:gd name="connsiteX15" fmla="*/ 1726735 w 10400531"/>
                  <a:gd name="connsiteY15" fmla="*/ 5675241 h 5781900"/>
                  <a:gd name="connsiteX16" fmla="*/ 172974 w 10400531"/>
                  <a:gd name="connsiteY16" fmla="*/ 5157345 h 5781900"/>
                  <a:gd name="connsiteX0" fmla="*/ 221145 w 10448702"/>
                  <a:gd name="connsiteY0" fmla="*/ 5157345 h 5781900"/>
                  <a:gd name="connsiteX1" fmla="*/ 183452 w 10448702"/>
                  <a:gd name="connsiteY1" fmla="*/ 2807068 h 5781900"/>
                  <a:gd name="connsiteX2" fmla="*/ 154316 w 10448702"/>
                  <a:gd name="connsiteY2" fmla="*/ 848300 h 5781900"/>
                  <a:gd name="connsiteX3" fmla="*/ 1600734 w 10448702"/>
                  <a:gd name="connsiteY3" fmla="*/ 101755 h 5781900"/>
                  <a:gd name="connsiteX4" fmla="*/ 3269877 w 10448702"/>
                  <a:gd name="connsiteY4" fmla="*/ 290441 h 5781900"/>
                  <a:gd name="connsiteX5" fmla="*/ 6259820 w 10448702"/>
                  <a:gd name="connsiteY5" fmla="*/ 290441 h 5781900"/>
                  <a:gd name="connsiteX6" fmla="*/ 8349877 w 10448702"/>
                  <a:gd name="connsiteY6" fmla="*/ 155 h 5781900"/>
                  <a:gd name="connsiteX7" fmla="*/ 9728734 w 10448702"/>
                  <a:gd name="connsiteY7" fmla="*/ 333984 h 5781900"/>
                  <a:gd name="connsiteX8" fmla="*/ 10425420 w 10448702"/>
                  <a:gd name="connsiteY8" fmla="*/ 1596726 h 5781900"/>
                  <a:gd name="connsiteX9" fmla="*/ 10265763 w 10448702"/>
                  <a:gd name="connsiteY9" fmla="*/ 2903012 h 5781900"/>
                  <a:gd name="connsiteX10" fmla="*/ 10091592 w 10448702"/>
                  <a:gd name="connsiteY10" fmla="*/ 3977069 h 5781900"/>
                  <a:gd name="connsiteX11" fmla="*/ 9946449 w 10448702"/>
                  <a:gd name="connsiteY11" fmla="*/ 5689755 h 5781900"/>
                  <a:gd name="connsiteX12" fmla="*/ 6956506 w 10448702"/>
                  <a:gd name="connsiteY12" fmla="*/ 5530098 h 5781900"/>
                  <a:gd name="connsiteX13" fmla="*/ 5301877 w 10448702"/>
                  <a:gd name="connsiteY13" fmla="*/ 5355926 h 5781900"/>
                  <a:gd name="connsiteX14" fmla="*/ 3066677 w 10448702"/>
                  <a:gd name="connsiteY14" fmla="*/ 5559126 h 5781900"/>
                  <a:gd name="connsiteX15" fmla="*/ 221145 w 10448702"/>
                  <a:gd name="connsiteY15" fmla="*/ 5157345 h 5781900"/>
                  <a:gd name="connsiteX0" fmla="*/ 356458 w 10401070"/>
                  <a:gd name="connsiteY0" fmla="*/ 5396267 h 5781900"/>
                  <a:gd name="connsiteX1" fmla="*/ 135820 w 10401070"/>
                  <a:gd name="connsiteY1" fmla="*/ 2807068 h 5781900"/>
                  <a:gd name="connsiteX2" fmla="*/ 106684 w 10401070"/>
                  <a:gd name="connsiteY2" fmla="*/ 848300 h 5781900"/>
                  <a:gd name="connsiteX3" fmla="*/ 1553102 w 10401070"/>
                  <a:gd name="connsiteY3" fmla="*/ 101755 h 5781900"/>
                  <a:gd name="connsiteX4" fmla="*/ 3222245 w 10401070"/>
                  <a:gd name="connsiteY4" fmla="*/ 290441 h 5781900"/>
                  <a:gd name="connsiteX5" fmla="*/ 6212188 w 10401070"/>
                  <a:gd name="connsiteY5" fmla="*/ 290441 h 5781900"/>
                  <a:gd name="connsiteX6" fmla="*/ 8302245 w 10401070"/>
                  <a:gd name="connsiteY6" fmla="*/ 155 h 5781900"/>
                  <a:gd name="connsiteX7" fmla="*/ 9681102 w 10401070"/>
                  <a:gd name="connsiteY7" fmla="*/ 333984 h 5781900"/>
                  <a:gd name="connsiteX8" fmla="*/ 10377788 w 10401070"/>
                  <a:gd name="connsiteY8" fmla="*/ 1596726 h 5781900"/>
                  <a:gd name="connsiteX9" fmla="*/ 10218131 w 10401070"/>
                  <a:gd name="connsiteY9" fmla="*/ 2903012 h 5781900"/>
                  <a:gd name="connsiteX10" fmla="*/ 10043960 w 10401070"/>
                  <a:gd name="connsiteY10" fmla="*/ 3977069 h 5781900"/>
                  <a:gd name="connsiteX11" fmla="*/ 9898817 w 10401070"/>
                  <a:gd name="connsiteY11" fmla="*/ 5689755 h 5781900"/>
                  <a:gd name="connsiteX12" fmla="*/ 6908874 w 10401070"/>
                  <a:gd name="connsiteY12" fmla="*/ 5530098 h 5781900"/>
                  <a:gd name="connsiteX13" fmla="*/ 5254245 w 10401070"/>
                  <a:gd name="connsiteY13" fmla="*/ 5355926 h 5781900"/>
                  <a:gd name="connsiteX14" fmla="*/ 3019045 w 10401070"/>
                  <a:gd name="connsiteY14" fmla="*/ 5559126 h 5781900"/>
                  <a:gd name="connsiteX15" fmla="*/ 356458 w 10401070"/>
                  <a:gd name="connsiteY15" fmla="*/ 5396267 h 5781900"/>
                  <a:gd name="connsiteX0" fmla="*/ 356458 w 10401070"/>
                  <a:gd name="connsiteY0" fmla="*/ 5396267 h 5781900"/>
                  <a:gd name="connsiteX1" fmla="*/ 135820 w 10401070"/>
                  <a:gd name="connsiteY1" fmla="*/ 2807068 h 5781900"/>
                  <a:gd name="connsiteX2" fmla="*/ 106684 w 10401070"/>
                  <a:gd name="connsiteY2" fmla="*/ 848300 h 5781900"/>
                  <a:gd name="connsiteX3" fmla="*/ 1553102 w 10401070"/>
                  <a:gd name="connsiteY3" fmla="*/ 101755 h 5781900"/>
                  <a:gd name="connsiteX4" fmla="*/ 3222245 w 10401070"/>
                  <a:gd name="connsiteY4" fmla="*/ 290441 h 5781900"/>
                  <a:gd name="connsiteX5" fmla="*/ 6212188 w 10401070"/>
                  <a:gd name="connsiteY5" fmla="*/ 290441 h 5781900"/>
                  <a:gd name="connsiteX6" fmla="*/ 8302245 w 10401070"/>
                  <a:gd name="connsiteY6" fmla="*/ 155 h 5781900"/>
                  <a:gd name="connsiteX7" fmla="*/ 9681102 w 10401070"/>
                  <a:gd name="connsiteY7" fmla="*/ 333984 h 5781900"/>
                  <a:gd name="connsiteX8" fmla="*/ 10377788 w 10401070"/>
                  <a:gd name="connsiteY8" fmla="*/ 1596726 h 5781900"/>
                  <a:gd name="connsiteX9" fmla="*/ 10218131 w 10401070"/>
                  <a:gd name="connsiteY9" fmla="*/ 2903012 h 5781900"/>
                  <a:gd name="connsiteX10" fmla="*/ 10043960 w 10401070"/>
                  <a:gd name="connsiteY10" fmla="*/ 3977069 h 5781900"/>
                  <a:gd name="connsiteX11" fmla="*/ 9898817 w 10401070"/>
                  <a:gd name="connsiteY11" fmla="*/ 5689755 h 5781900"/>
                  <a:gd name="connsiteX12" fmla="*/ 6908874 w 10401070"/>
                  <a:gd name="connsiteY12" fmla="*/ 5530098 h 5781900"/>
                  <a:gd name="connsiteX13" fmla="*/ 5254245 w 10401070"/>
                  <a:gd name="connsiteY13" fmla="*/ 5355926 h 5781900"/>
                  <a:gd name="connsiteX14" fmla="*/ 3019045 w 10401070"/>
                  <a:gd name="connsiteY14" fmla="*/ 5559126 h 5781900"/>
                  <a:gd name="connsiteX15" fmla="*/ 356458 w 10401070"/>
                  <a:gd name="connsiteY15" fmla="*/ 5396267 h 5781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401070" h="5781900">
                    <a:moveTo>
                      <a:pt x="356458" y="5396267"/>
                    </a:moveTo>
                    <a:cubicBezTo>
                      <a:pt x="-124079" y="4937591"/>
                      <a:pt x="177449" y="3565062"/>
                      <a:pt x="135820" y="2807068"/>
                    </a:cubicBezTo>
                    <a:cubicBezTo>
                      <a:pt x="94191" y="2049074"/>
                      <a:pt x="-129530" y="1299185"/>
                      <a:pt x="106684" y="848300"/>
                    </a:cubicBezTo>
                    <a:cubicBezTo>
                      <a:pt x="342898" y="397415"/>
                      <a:pt x="1033842" y="194732"/>
                      <a:pt x="1553102" y="101755"/>
                    </a:cubicBezTo>
                    <a:cubicBezTo>
                      <a:pt x="2072362" y="8779"/>
                      <a:pt x="2445731" y="258993"/>
                      <a:pt x="3222245" y="290441"/>
                    </a:cubicBezTo>
                    <a:cubicBezTo>
                      <a:pt x="3998759" y="321889"/>
                      <a:pt x="5365521" y="338822"/>
                      <a:pt x="6212188" y="290441"/>
                    </a:cubicBezTo>
                    <a:cubicBezTo>
                      <a:pt x="7058855" y="242060"/>
                      <a:pt x="7724093" y="-7102"/>
                      <a:pt x="8302245" y="155"/>
                    </a:cubicBezTo>
                    <a:cubicBezTo>
                      <a:pt x="8880397" y="7412"/>
                      <a:pt x="9335178" y="67889"/>
                      <a:pt x="9681102" y="333984"/>
                    </a:cubicBezTo>
                    <a:cubicBezTo>
                      <a:pt x="10027026" y="600079"/>
                      <a:pt x="10288283" y="1168555"/>
                      <a:pt x="10377788" y="1596726"/>
                    </a:cubicBezTo>
                    <a:cubicBezTo>
                      <a:pt x="10467293" y="2024897"/>
                      <a:pt x="10273769" y="2506288"/>
                      <a:pt x="10218131" y="2903012"/>
                    </a:cubicBezTo>
                    <a:cubicBezTo>
                      <a:pt x="10162493" y="3299736"/>
                      <a:pt x="10097179" y="3512612"/>
                      <a:pt x="10043960" y="3977069"/>
                    </a:cubicBezTo>
                    <a:cubicBezTo>
                      <a:pt x="9990741" y="4441526"/>
                      <a:pt x="10421331" y="5430917"/>
                      <a:pt x="9898817" y="5689755"/>
                    </a:cubicBezTo>
                    <a:cubicBezTo>
                      <a:pt x="9376303" y="5948593"/>
                      <a:pt x="7682969" y="5585736"/>
                      <a:pt x="6908874" y="5530098"/>
                    </a:cubicBezTo>
                    <a:cubicBezTo>
                      <a:pt x="6134779" y="5474460"/>
                      <a:pt x="5902550" y="5351088"/>
                      <a:pt x="5254245" y="5355926"/>
                    </a:cubicBezTo>
                    <a:cubicBezTo>
                      <a:pt x="4605940" y="5360764"/>
                      <a:pt x="3835343" y="5552403"/>
                      <a:pt x="3019045" y="5559126"/>
                    </a:cubicBezTo>
                    <a:cubicBezTo>
                      <a:pt x="2202747" y="5565849"/>
                      <a:pt x="1218131" y="5759375"/>
                      <a:pt x="356458" y="5396267"/>
                    </a:cubicBezTo>
                    <a:close/>
                  </a:path>
                </a:pathLst>
              </a:custGeom>
              <a:solidFill>
                <a:srgbClr val="FFF6D9"/>
              </a:solidFill>
              <a:ln w="12700" cap="flat" cmpd="sng" algn="ctr">
                <a:noFill/>
                <a:prstDash val="solid"/>
                <a:miter lim="800000"/>
              </a:ln>
              <a:effectLst/>
            </p:spPr>
            <p:txBody>
              <a:bodyPr rtlCol="0" anchor="ctr"/>
              <a:lstStyle/>
              <a:p>
                <a:pPr algn="ctr" defTabSz="914446">
                  <a:defRPr/>
                </a:pPr>
                <a:endParaRPr lang="zh-CN" altLang="en-US" kern="0">
                  <a:solidFill>
                    <a:prstClr val="white"/>
                  </a:solidFill>
                  <a:latin typeface="等线" panose="020F0502020204030204"/>
                  <a:ea typeface="等线" panose="02010600030101010101" pitchFamily="2" charset="-122"/>
                </a:endParaRPr>
              </a:p>
            </p:txBody>
          </p:sp>
          <p:sp>
            <p:nvSpPr>
              <p:cNvPr id="20" name="任意多边形 45">
                <a:extLst>
                  <a:ext uri="{FF2B5EF4-FFF2-40B4-BE49-F238E27FC236}">
                    <a16:creationId xmlns:a16="http://schemas.microsoft.com/office/drawing/2014/main" id="{22C37667-CC38-A27E-F8EB-837F4057B5EC}"/>
                  </a:ext>
                </a:extLst>
              </p:cNvPr>
              <p:cNvSpPr/>
              <p:nvPr/>
            </p:nvSpPr>
            <p:spPr>
              <a:xfrm>
                <a:off x="-7762875" y="-4794271"/>
                <a:ext cx="9572625" cy="4972072"/>
              </a:xfrm>
              <a:custGeom>
                <a:avLst/>
                <a:gdLst>
                  <a:gd name="connsiteX0" fmla="*/ 152243 w 10553239"/>
                  <a:gd name="connsiteY0" fmla="*/ 2801412 h 5781900"/>
                  <a:gd name="connsiteX1" fmla="*/ 181271 w 10553239"/>
                  <a:gd name="connsiteY1" fmla="*/ 2743355 h 5781900"/>
                  <a:gd name="connsiteX2" fmla="*/ 181271 w 10553239"/>
                  <a:gd name="connsiteY2" fmla="*/ 1901526 h 5781900"/>
                  <a:gd name="connsiteX3" fmla="*/ 7100 w 10553239"/>
                  <a:gd name="connsiteY3" fmla="*/ 1277412 h 5781900"/>
                  <a:gd name="connsiteX4" fmla="*/ 457043 w 10553239"/>
                  <a:gd name="connsiteY4" fmla="*/ 450098 h 5781900"/>
                  <a:gd name="connsiteX5" fmla="*/ 1705271 w 10553239"/>
                  <a:gd name="connsiteY5" fmla="*/ 101755 h 5781900"/>
                  <a:gd name="connsiteX6" fmla="*/ 3374414 w 10553239"/>
                  <a:gd name="connsiteY6" fmla="*/ 290441 h 5781900"/>
                  <a:gd name="connsiteX7" fmla="*/ 6364357 w 10553239"/>
                  <a:gd name="connsiteY7" fmla="*/ 290441 h 5781900"/>
                  <a:gd name="connsiteX8" fmla="*/ 8454414 w 10553239"/>
                  <a:gd name="connsiteY8" fmla="*/ 155 h 5781900"/>
                  <a:gd name="connsiteX9" fmla="*/ 9833271 w 10553239"/>
                  <a:gd name="connsiteY9" fmla="*/ 333984 h 5781900"/>
                  <a:gd name="connsiteX10" fmla="*/ 10529957 w 10553239"/>
                  <a:gd name="connsiteY10" fmla="*/ 1596726 h 5781900"/>
                  <a:gd name="connsiteX11" fmla="*/ 10370300 w 10553239"/>
                  <a:gd name="connsiteY11" fmla="*/ 2903012 h 5781900"/>
                  <a:gd name="connsiteX12" fmla="*/ 10196129 w 10553239"/>
                  <a:gd name="connsiteY12" fmla="*/ 3977069 h 5781900"/>
                  <a:gd name="connsiteX13" fmla="*/ 10050986 w 10553239"/>
                  <a:gd name="connsiteY13" fmla="*/ 5689755 h 5781900"/>
                  <a:gd name="connsiteX14" fmla="*/ 7061043 w 10553239"/>
                  <a:gd name="connsiteY14" fmla="*/ 5530098 h 5781900"/>
                  <a:gd name="connsiteX15" fmla="*/ 5406414 w 10553239"/>
                  <a:gd name="connsiteY15" fmla="*/ 5355926 h 5781900"/>
                  <a:gd name="connsiteX16" fmla="*/ 3171214 w 10553239"/>
                  <a:gd name="connsiteY16" fmla="*/ 5559126 h 5781900"/>
                  <a:gd name="connsiteX17" fmla="*/ 1879443 w 10553239"/>
                  <a:gd name="connsiteY17" fmla="*/ 5675241 h 5781900"/>
                  <a:gd name="connsiteX18" fmla="*/ 340929 w 10553239"/>
                  <a:gd name="connsiteY18" fmla="*/ 5268841 h 5781900"/>
                  <a:gd name="connsiteX19" fmla="*/ 152243 w 10553239"/>
                  <a:gd name="connsiteY19" fmla="*/ 3411012 h 5781900"/>
                  <a:gd name="connsiteX20" fmla="*/ 152243 w 10553239"/>
                  <a:gd name="connsiteY20" fmla="*/ 2801412 h 5781900"/>
                  <a:gd name="connsiteX0" fmla="*/ 152243 w 10553239"/>
                  <a:gd name="connsiteY0" fmla="*/ 3411012 h 5781900"/>
                  <a:gd name="connsiteX1" fmla="*/ 181271 w 10553239"/>
                  <a:gd name="connsiteY1" fmla="*/ 2743355 h 5781900"/>
                  <a:gd name="connsiteX2" fmla="*/ 181271 w 10553239"/>
                  <a:gd name="connsiteY2" fmla="*/ 1901526 h 5781900"/>
                  <a:gd name="connsiteX3" fmla="*/ 7100 w 10553239"/>
                  <a:gd name="connsiteY3" fmla="*/ 1277412 h 5781900"/>
                  <a:gd name="connsiteX4" fmla="*/ 457043 w 10553239"/>
                  <a:gd name="connsiteY4" fmla="*/ 450098 h 5781900"/>
                  <a:gd name="connsiteX5" fmla="*/ 1705271 w 10553239"/>
                  <a:gd name="connsiteY5" fmla="*/ 101755 h 5781900"/>
                  <a:gd name="connsiteX6" fmla="*/ 3374414 w 10553239"/>
                  <a:gd name="connsiteY6" fmla="*/ 290441 h 5781900"/>
                  <a:gd name="connsiteX7" fmla="*/ 6364357 w 10553239"/>
                  <a:gd name="connsiteY7" fmla="*/ 290441 h 5781900"/>
                  <a:gd name="connsiteX8" fmla="*/ 8454414 w 10553239"/>
                  <a:gd name="connsiteY8" fmla="*/ 155 h 5781900"/>
                  <a:gd name="connsiteX9" fmla="*/ 9833271 w 10553239"/>
                  <a:gd name="connsiteY9" fmla="*/ 333984 h 5781900"/>
                  <a:gd name="connsiteX10" fmla="*/ 10529957 w 10553239"/>
                  <a:gd name="connsiteY10" fmla="*/ 1596726 h 5781900"/>
                  <a:gd name="connsiteX11" fmla="*/ 10370300 w 10553239"/>
                  <a:gd name="connsiteY11" fmla="*/ 2903012 h 5781900"/>
                  <a:gd name="connsiteX12" fmla="*/ 10196129 w 10553239"/>
                  <a:gd name="connsiteY12" fmla="*/ 3977069 h 5781900"/>
                  <a:gd name="connsiteX13" fmla="*/ 10050986 w 10553239"/>
                  <a:gd name="connsiteY13" fmla="*/ 5689755 h 5781900"/>
                  <a:gd name="connsiteX14" fmla="*/ 7061043 w 10553239"/>
                  <a:gd name="connsiteY14" fmla="*/ 5530098 h 5781900"/>
                  <a:gd name="connsiteX15" fmla="*/ 5406414 w 10553239"/>
                  <a:gd name="connsiteY15" fmla="*/ 5355926 h 5781900"/>
                  <a:gd name="connsiteX16" fmla="*/ 3171214 w 10553239"/>
                  <a:gd name="connsiteY16" fmla="*/ 5559126 h 5781900"/>
                  <a:gd name="connsiteX17" fmla="*/ 1879443 w 10553239"/>
                  <a:gd name="connsiteY17" fmla="*/ 5675241 h 5781900"/>
                  <a:gd name="connsiteX18" fmla="*/ 340929 w 10553239"/>
                  <a:gd name="connsiteY18" fmla="*/ 5268841 h 5781900"/>
                  <a:gd name="connsiteX19" fmla="*/ 152243 w 10553239"/>
                  <a:gd name="connsiteY19" fmla="*/ 3411012 h 5781900"/>
                  <a:gd name="connsiteX0" fmla="*/ 108700 w 10553239"/>
                  <a:gd name="connsiteY0" fmla="*/ 3730326 h 5781900"/>
                  <a:gd name="connsiteX1" fmla="*/ 181271 w 10553239"/>
                  <a:gd name="connsiteY1" fmla="*/ 2743355 h 5781900"/>
                  <a:gd name="connsiteX2" fmla="*/ 181271 w 10553239"/>
                  <a:gd name="connsiteY2" fmla="*/ 1901526 h 5781900"/>
                  <a:gd name="connsiteX3" fmla="*/ 7100 w 10553239"/>
                  <a:gd name="connsiteY3" fmla="*/ 1277412 h 5781900"/>
                  <a:gd name="connsiteX4" fmla="*/ 457043 w 10553239"/>
                  <a:gd name="connsiteY4" fmla="*/ 450098 h 5781900"/>
                  <a:gd name="connsiteX5" fmla="*/ 1705271 w 10553239"/>
                  <a:gd name="connsiteY5" fmla="*/ 101755 h 5781900"/>
                  <a:gd name="connsiteX6" fmla="*/ 3374414 w 10553239"/>
                  <a:gd name="connsiteY6" fmla="*/ 290441 h 5781900"/>
                  <a:gd name="connsiteX7" fmla="*/ 6364357 w 10553239"/>
                  <a:gd name="connsiteY7" fmla="*/ 290441 h 5781900"/>
                  <a:gd name="connsiteX8" fmla="*/ 8454414 w 10553239"/>
                  <a:gd name="connsiteY8" fmla="*/ 155 h 5781900"/>
                  <a:gd name="connsiteX9" fmla="*/ 9833271 w 10553239"/>
                  <a:gd name="connsiteY9" fmla="*/ 333984 h 5781900"/>
                  <a:gd name="connsiteX10" fmla="*/ 10529957 w 10553239"/>
                  <a:gd name="connsiteY10" fmla="*/ 1596726 h 5781900"/>
                  <a:gd name="connsiteX11" fmla="*/ 10370300 w 10553239"/>
                  <a:gd name="connsiteY11" fmla="*/ 2903012 h 5781900"/>
                  <a:gd name="connsiteX12" fmla="*/ 10196129 w 10553239"/>
                  <a:gd name="connsiteY12" fmla="*/ 3977069 h 5781900"/>
                  <a:gd name="connsiteX13" fmla="*/ 10050986 w 10553239"/>
                  <a:gd name="connsiteY13" fmla="*/ 5689755 h 5781900"/>
                  <a:gd name="connsiteX14" fmla="*/ 7061043 w 10553239"/>
                  <a:gd name="connsiteY14" fmla="*/ 5530098 h 5781900"/>
                  <a:gd name="connsiteX15" fmla="*/ 5406414 w 10553239"/>
                  <a:gd name="connsiteY15" fmla="*/ 5355926 h 5781900"/>
                  <a:gd name="connsiteX16" fmla="*/ 3171214 w 10553239"/>
                  <a:gd name="connsiteY16" fmla="*/ 5559126 h 5781900"/>
                  <a:gd name="connsiteX17" fmla="*/ 1879443 w 10553239"/>
                  <a:gd name="connsiteY17" fmla="*/ 5675241 h 5781900"/>
                  <a:gd name="connsiteX18" fmla="*/ 340929 w 10553239"/>
                  <a:gd name="connsiteY18" fmla="*/ 5268841 h 5781900"/>
                  <a:gd name="connsiteX19" fmla="*/ 108700 w 10553239"/>
                  <a:gd name="connsiteY19" fmla="*/ 3730326 h 5781900"/>
                  <a:gd name="connsiteX0" fmla="*/ 108700 w 10553239"/>
                  <a:gd name="connsiteY0" fmla="*/ 3730326 h 5781900"/>
                  <a:gd name="connsiteX1" fmla="*/ 181271 w 10553239"/>
                  <a:gd name="connsiteY1" fmla="*/ 2743355 h 5781900"/>
                  <a:gd name="connsiteX2" fmla="*/ 181271 w 10553239"/>
                  <a:gd name="connsiteY2" fmla="*/ 1901526 h 5781900"/>
                  <a:gd name="connsiteX3" fmla="*/ 7100 w 10553239"/>
                  <a:gd name="connsiteY3" fmla="*/ 1277412 h 5781900"/>
                  <a:gd name="connsiteX4" fmla="*/ 457043 w 10553239"/>
                  <a:gd name="connsiteY4" fmla="*/ 450098 h 5781900"/>
                  <a:gd name="connsiteX5" fmla="*/ 1705271 w 10553239"/>
                  <a:gd name="connsiteY5" fmla="*/ 101755 h 5781900"/>
                  <a:gd name="connsiteX6" fmla="*/ 3374414 w 10553239"/>
                  <a:gd name="connsiteY6" fmla="*/ 290441 h 5781900"/>
                  <a:gd name="connsiteX7" fmla="*/ 6364357 w 10553239"/>
                  <a:gd name="connsiteY7" fmla="*/ 290441 h 5781900"/>
                  <a:gd name="connsiteX8" fmla="*/ 8454414 w 10553239"/>
                  <a:gd name="connsiteY8" fmla="*/ 155 h 5781900"/>
                  <a:gd name="connsiteX9" fmla="*/ 9833271 w 10553239"/>
                  <a:gd name="connsiteY9" fmla="*/ 333984 h 5781900"/>
                  <a:gd name="connsiteX10" fmla="*/ 10529957 w 10553239"/>
                  <a:gd name="connsiteY10" fmla="*/ 1596726 h 5781900"/>
                  <a:gd name="connsiteX11" fmla="*/ 10370300 w 10553239"/>
                  <a:gd name="connsiteY11" fmla="*/ 2903012 h 5781900"/>
                  <a:gd name="connsiteX12" fmla="*/ 10196129 w 10553239"/>
                  <a:gd name="connsiteY12" fmla="*/ 3977069 h 5781900"/>
                  <a:gd name="connsiteX13" fmla="*/ 10050986 w 10553239"/>
                  <a:gd name="connsiteY13" fmla="*/ 5689755 h 5781900"/>
                  <a:gd name="connsiteX14" fmla="*/ 7061043 w 10553239"/>
                  <a:gd name="connsiteY14" fmla="*/ 5530098 h 5781900"/>
                  <a:gd name="connsiteX15" fmla="*/ 5406414 w 10553239"/>
                  <a:gd name="connsiteY15" fmla="*/ 5355926 h 5781900"/>
                  <a:gd name="connsiteX16" fmla="*/ 3171214 w 10553239"/>
                  <a:gd name="connsiteY16" fmla="*/ 5559126 h 5781900"/>
                  <a:gd name="connsiteX17" fmla="*/ 1879443 w 10553239"/>
                  <a:gd name="connsiteY17" fmla="*/ 5675241 h 5781900"/>
                  <a:gd name="connsiteX18" fmla="*/ 340929 w 10553239"/>
                  <a:gd name="connsiteY18" fmla="*/ 5268841 h 5781900"/>
                  <a:gd name="connsiteX19" fmla="*/ 108700 w 10553239"/>
                  <a:gd name="connsiteY19" fmla="*/ 3730326 h 5781900"/>
                  <a:gd name="connsiteX0" fmla="*/ 108700 w 10553239"/>
                  <a:gd name="connsiteY0" fmla="*/ 3730326 h 5781900"/>
                  <a:gd name="connsiteX1" fmla="*/ 181271 w 10553239"/>
                  <a:gd name="connsiteY1" fmla="*/ 2743355 h 5781900"/>
                  <a:gd name="connsiteX2" fmla="*/ 181271 w 10553239"/>
                  <a:gd name="connsiteY2" fmla="*/ 2003126 h 5781900"/>
                  <a:gd name="connsiteX3" fmla="*/ 7100 w 10553239"/>
                  <a:gd name="connsiteY3" fmla="*/ 1277412 h 5781900"/>
                  <a:gd name="connsiteX4" fmla="*/ 457043 w 10553239"/>
                  <a:gd name="connsiteY4" fmla="*/ 450098 h 5781900"/>
                  <a:gd name="connsiteX5" fmla="*/ 1705271 w 10553239"/>
                  <a:gd name="connsiteY5" fmla="*/ 101755 h 5781900"/>
                  <a:gd name="connsiteX6" fmla="*/ 3374414 w 10553239"/>
                  <a:gd name="connsiteY6" fmla="*/ 290441 h 5781900"/>
                  <a:gd name="connsiteX7" fmla="*/ 6364357 w 10553239"/>
                  <a:gd name="connsiteY7" fmla="*/ 290441 h 5781900"/>
                  <a:gd name="connsiteX8" fmla="*/ 8454414 w 10553239"/>
                  <a:gd name="connsiteY8" fmla="*/ 155 h 5781900"/>
                  <a:gd name="connsiteX9" fmla="*/ 9833271 w 10553239"/>
                  <a:gd name="connsiteY9" fmla="*/ 333984 h 5781900"/>
                  <a:gd name="connsiteX10" fmla="*/ 10529957 w 10553239"/>
                  <a:gd name="connsiteY10" fmla="*/ 1596726 h 5781900"/>
                  <a:gd name="connsiteX11" fmla="*/ 10370300 w 10553239"/>
                  <a:gd name="connsiteY11" fmla="*/ 2903012 h 5781900"/>
                  <a:gd name="connsiteX12" fmla="*/ 10196129 w 10553239"/>
                  <a:gd name="connsiteY12" fmla="*/ 3977069 h 5781900"/>
                  <a:gd name="connsiteX13" fmla="*/ 10050986 w 10553239"/>
                  <a:gd name="connsiteY13" fmla="*/ 5689755 h 5781900"/>
                  <a:gd name="connsiteX14" fmla="*/ 7061043 w 10553239"/>
                  <a:gd name="connsiteY14" fmla="*/ 5530098 h 5781900"/>
                  <a:gd name="connsiteX15" fmla="*/ 5406414 w 10553239"/>
                  <a:gd name="connsiteY15" fmla="*/ 5355926 h 5781900"/>
                  <a:gd name="connsiteX16" fmla="*/ 3171214 w 10553239"/>
                  <a:gd name="connsiteY16" fmla="*/ 5559126 h 5781900"/>
                  <a:gd name="connsiteX17" fmla="*/ 1879443 w 10553239"/>
                  <a:gd name="connsiteY17" fmla="*/ 5675241 h 5781900"/>
                  <a:gd name="connsiteX18" fmla="*/ 340929 w 10553239"/>
                  <a:gd name="connsiteY18" fmla="*/ 5268841 h 5781900"/>
                  <a:gd name="connsiteX19" fmla="*/ 108700 w 10553239"/>
                  <a:gd name="connsiteY19" fmla="*/ 3730326 h 5781900"/>
                  <a:gd name="connsiteX0" fmla="*/ 109699 w 10554238"/>
                  <a:gd name="connsiteY0" fmla="*/ 3730326 h 5781900"/>
                  <a:gd name="connsiteX1" fmla="*/ 182270 w 10554238"/>
                  <a:gd name="connsiteY1" fmla="*/ 2743355 h 5781900"/>
                  <a:gd name="connsiteX2" fmla="*/ 182270 w 10554238"/>
                  <a:gd name="connsiteY2" fmla="*/ 2003126 h 5781900"/>
                  <a:gd name="connsiteX3" fmla="*/ 8099 w 10554238"/>
                  <a:gd name="connsiteY3" fmla="*/ 1277412 h 5781900"/>
                  <a:gd name="connsiteX4" fmla="*/ 458042 w 10554238"/>
                  <a:gd name="connsiteY4" fmla="*/ 450098 h 5781900"/>
                  <a:gd name="connsiteX5" fmla="*/ 1706270 w 10554238"/>
                  <a:gd name="connsiteY5" fmla="*/ 101755 h 5781900"/>
                  <a:gd name="connsiteX6" fmla="*/ 3375413 w 10554238"/>
                  <a:gd name="connsiteY6" fmla="*/ 290441 h 5781900"/>
                  <a:gd name="connsiteX7" fmla="*/ 6365356 w 10554238"/>
                  <a:gd name="connsiteY7" fmla="*/ 290441 h 5781900"/>
                  <a:gd name="connsiteX8" fmla="*/ 8455413 w 10554238"/>
                  <a:gd name="connsiteY8" fmla="*/ 155 h 5781900"/>
                  <a:gd name="connsiteX9" fmla="*/ 9834270 w 10554238"/>
                  <a:gd name="connsiteY9" fmla="*/ 333984 h 5781900"/>
                  <a:gd name="connsiteX10" fmla="*/ 10530956 w 10554238"/>
                  <a:gd name="connsiteY10" fmla="*/ 1596726 h 5781900"/>
                  <a:gd name="connsiteX11" fmla="*/ 10371299 w 10554238"/>
                  <a:gd name="connsiteY11" fmla="*/ 2903012 h 5781900"/>
                  <a:gd name="connsiteX12" fmla="*/ 10197128 w 10554238"/>
                  <a:gd name="connsiteY12" fmla="*/ 3977069 h 5781900"/>
                  <a:gd name="connsiteX13" fmla="*/ 10051985 w 10554238"/>
                  <a:gd name="connsiteY13" fmla="*/ 5689755 h 5781900"/>
                  <a:gd name="connsiteX14" fmla="*/ 7062042 w 10554238"/>
                  <a:gd name="connsiteY14" fmla="*/ 5530098 h 5781900"/>
                  <a:gd name="connsiteX15" fmla="*/ 5407413 w 10554238"/>
                  <a:gd name="connsiteY15" fmla="*/ 5355926 h 5781900"/>
                  <a:gd name="connsiteX16" fmla="*/ 3172213 w 10554238"/>
                  <a:gd name="connsiteY16" fmla="*/ 5559126 h 5781900"/>
                  <a:gd name="connsiteX17" fmla="*/ 1880442 w 10554238"/>
                  <a:gd name="connsiteY17" fmla="*/ 5675241 h 5781900"/>
                  <a:gd name="connsiteX18" fmla="*/ 341928 w 10554238"/>
                  <a:gd name="connsiteY18" fmla="*/ 5268841 h 5781900"/>
                  <a:gd name="connsiteX19" fmla="*/ 109699 w 10554238"/>
                  <a:gd name="connsiteY19" fmla="*/ 3730326 h 5781900"/>
                  <a:gd name="connsiteX0" fmla="*/ 108701 w 10553240"/>
                  <a:gd name="connsiteY0" fmla="*/ 3730326 h 5781900"/>
                  <a:gd name="connsiteX1" fmla="*/ 181272 w 10553240"/>
                  <a:gd name="connsiteY1" fmla="*/ 2743355 h 5781900"/>
                  <a:gd name="connsiteX2" fmla="*/ 181272 w 10553240"/>
                  <a:gd name="connsiteY2" fmla="*/ 2003126 h 5781900"/>
                  <a:gd name="connsiteX3" fmla="*/ 7101 w 10553240"/>
                  <a:gd name="connsiteY3" fmla="*/ 1181844 h 5781900"/>
                  <a:gd name="connsiteX4" fmla="*/ 457044 w 10553240"/>
                  <a:gd name="connsiteY4" fmla="*/ 450098 h 5781900"/>
                  <a:gd name="connsiteX5" fmla="*/ 1705272 w 10553240"/>
                  <a:gd name="connsiteY5" fmla="*/ 101755 h 5781900"/>
                  <a:gd name="connsiteX6" fmla="*/ 3374415 w 10553240"/>
                  <a:gd name="connsiteY6" fmla="*/ 290441 h 5781900"/>
                  <a:gd name="connsiteX7" fmla="*/ 6364358 w 10553240"/>
                  <a:gd name="connsiteY7" fmla="*/ 290441 h 5781900"/>
                  <a:gd name="connsiteX8" fmla="*/ 8454415 w 10553240"/>
                  <a:gd name="connsiteY8" fmla="*/ 155 h 5781900"/>
                  <a:gd name="connsiteX9" fmla="*/ 9833272 w 10553240"/>
                  <a:gd name="connsiteY9" fmla="*/ 333984 h 5781900"/>
                  <a:gd name="connsiteX10" fmla="*/ 10529958 w 10553240"/>
                  <a:gd name="connsiteY10" fmla="*/ 1596726 h 5781900"/>
                  <a:gd name="connsiteX11" fmla="*/ 10370301 w 10553240"/>
                  <a:gd name="connsiteY11" fmla="*/ 2903012 h 5781900"/>
                  <a:gd name="connsiteX12" fmla="*/ 10196130 w 10553240"/>
                  <a:gd name="connsiteY12" fmla="*/ 3977069 h 5781900"/>
                  <a:gd name="connsiteX13" fmla="*/ 10050987 w 10553240"/>
                  <a:gd name="connsiteY13" fmla="*/ 5689755 h 5781900"/>
                  <a:gd name="connsiteX14" fmla="*/ 7061044 w 10553240"/>
                  <a:gd name="connsiteY14" fmla="*/ 5530098 h 5781900"/>
                  <a:gd name="connsiteX15" fmla="*/ 5406415 w 10553240"/>
                  <a:gd name="connsiteY15" fmla="*/ 5355926 h 5781900"/>
                  <a:gd name="connsiteX16" fmla="*/ 3171215 w 10553240"/>
                  <a:gd name="connsiteY16" fmla="*/ 5559126 h 5781900"/>
                  <a:gd name="connsiteX17" fmla="*/ 1879444 w 10553240"/>
                  <a:gd name="connsiteY17" fmla="*/ 5675241 h 5781900"/>
                  <a:gd name="connsiteX18" fmla="*/ 340930 w 10553240"/>
                  <a:gd name="connsiteY18" fmla="*/ 5268841 h 5781900"/>
                  <a:gd name="connsiteX19" fmla="*/ 108701 w 10553240"/>
                  <a:gd name="connsiteY19" fmla="*/ 3730326 h 5781900"/>
                  <a:gd name="connsiteX0" fmla="*/ 127881 w 10572420"/>
                  <a:gd name="connsiteY0" fmla="*/ 3730326 h 5781900"/>
                  <a:gd name="connsiteX1" fmla="*/ 200452 w 10572420"/>
                  <a:gd name="connsiteY1" fmla="*/ 2743355 h 5781900"/>
                  <a:gd name="connsiteX2" fmla="*/ 200452 w 10572420"/>
                  <a:gd name="connsiteY2" fmla="*/ 2003126 h 5781900"/>
                  <a:gd name="connsiteX3" fmla="*/ 26281 w 10572420"/>
                  <a:gd name="connsiteY3" fmla="*/ 1181844 h 5781900"/>
                  <a:gd name="connsiteX4" fmla="*/ 476224 w 10572420"/>
                  <a:gd name="connsiteY4" fmla="*/ 450098 h 5781900"/>
                  <a:gd name="connsiteX5" fmla="*/ 1724452 w 10572420"/>
                  <a:gd name="connsiteY5" fmla="*/ 101755 h 5781900"/>
                  <a:gd name="connsiteX6" fmla="*/ 3393595 w 10572420"/>
                  <a:gd name="connsiteY6" fmla="*/ 290441 h 5781900"/>
                  <a:gd name="connsiteX7" fmla="*/ 6383538 w 10572420"/>
                  <a:gd name="connsiteY7" fmla="*/ 290441 h 5781900"/>
                  <a:gd name="connsiteX8" fmla="*/ 8473595 w 10572420"/>
                  <a:gd name="connsiteY8" fmla="*/ 155 h 5781900"/>
                  <a:gd name="connsiteX9" fmla="*/ 9852452 w 10572420"/>
                  <a:gd name="connsiteY9" fmla="*/ 333984 h 5781900"/>
                  <a:gd name="connsiteX10" fmla="*/ 10549138 w 10572420"/>
                  <a:gd name="connsiteY10" fmla="*/ 1596726 h 5781900"/>
                  <a:gd name="connsiteX11" fmla="*/ 10389481 w 10572420"/>
                  <a:gd name="connsiteY11" fmla="*/ 2903012 h 5781900"/>
                  <a:gd name="connsiteX12" fmla="*/ 10215310 w 10572420"/>
                  <a:gd name="connsiteY12" fmla="*/ 3977069 h 5781900"/>
                  <a:gd name="connsiteX13" fmla="*/ 10070167 w 10572420"/>
                  <a:gd name="connsiteY13" fmla="*/ 5689755 h 5781900"/>
                  <a:gd name="connsiteX14" fmla="*/ 7080224 w 10572420"/>
                  <a:gd name="connsiteY14" fmla="*/ 5530098 h 5781900"/>
                  <a:gd name="connsiteX15" fmla="*/ 5425595 w 10572420"/>
                  <a:gd name="connsiteY15" fmla="*/ 5355926 h 5781900"/>
                  <a:gd name="connsiteX16" fmla="*/ 3190395 w 10572420"/>
                  <a:gd name="connsiteY16" fmla="*/ 5559126 h 5781900"/>
                  <a:gd name="connsiteX17" fmla="*/ 1898624 w 10572420"/>
                  <a:gd name="connsiteY17" fmla="*/ 5675241 h 5781900"/>
                  <a:gd name="connsiteX18" fmla="*/ 360110 w 10572420"/>
                  <a:gd name="connsiteY18" fmla="*/ 5268841 h 5781900"/>
                  <a:gd name="connsiteX19" fmla="*/ 127881 w 10572420"/>
                  <a:gd name="connsiteY19" fmla="*/ 3730326 h 5781900"/>
                  <a:gd name="connsiteX0" fmla="*/ 127881 w 10572420"/>
                  <a:gd name="connsiteY0" fmla="*/ 3730326 h 5781900"/>
                  <a:gd name="connsiteX1" fmla="*/ 200452 w 10572420"/>
                  <a:gd name="connsiteY1" fmla="*/ 2743355 h 5781900"/>
                  <a:gd name="connsiteX2" fmla="*/ 200452 w 10572420"/>
                  <a:gd name="connsiteY2" fmla="*/ 2003126 h 5781900"/>
                  <a:gd name="connsiteX3" fmla="*/ 26281 w 10572420"/>
                  <a:gd name="connsiteY3" fmla="*/ 1181844 h 5781900"/>
                  <a:gd name="connsiteX4" fmla="*/ 476224 w 10572420"/>
                  <a:gd name="connsiteY4" fmla="*/ 450098 h 5781900"/>
                  <a:gd name="connsiteX5" fmla="*/ 1724452 w 10572420"/>
                  <a:gd name="connsiteY5" fmla="*/ 101755 h 5781900"/>
                  <a:gd name="connsiteX6" fmla="*/ 3393595 w 10572420"/>
                  <a:gd name="connsiteY6" fmla="*/ 290441 h 5781900"/>
                  <a:gd name="connsiteX7" fmla="*/ 6383538 w 10572420"/>
                  <a:gd name="connsiteY7" fmla="*/ 290441 h 5781900"/>
                  <a:gd name="connsiteX8" fmla="*/ 8473595 w 10572420"/>
                  <a:gd name="connsiteY8" fmla="*/ 155 h 5781900"/>
                  <a:gd name="connsiteX9" fmla="*/ 9852452 w 10572420"/>
                  <a:gd name="connsiteY9" fmla="*/ 333984 h 5781900"/>
                  <a:gd name="connsiteX10" fmla="*/ 10549138 w 10572420"/>
                  <a:gd name="connsiteY10" fmla="*/ 1596726 h 5781900"/>
                  <a:gd name="connsiteX11" fmla="*/ 10389481 w 10572420"/>
                  <a:gd name="connsiteY11" fmla="*/ 2903012 h 5781900"/>
                  <a:gd name="connsiteX12" fmla="*/ 10215310 w 10572420"/>
                  <a:gd name="connsiteY12" fmla="*/ 3977069 h 5781900"/>
                  <a:gd name="connsiteX13" fmla="*/ 10070167 w 10572420"/>
                  <a:gd name="connsiteY13" fmla="*/ 5689755 h 5781900"/>
                  <a:gd name="connsiteX14" fmla="*/ 7080224 w 10572420"/>
                  <a:gd name="connsiteY14" fmla="*/ 5530098 h 5781900"/>
                  <a:gd name="connsiteX15" fmla="*/ 5425595 w 10572420"/>
                  <a:gd name="connsiteY15" fmla="*/ 5355926 h 5781900"/>
                  <a:gd name="connsiteX16" fmla="*/ 3190395 w 10572420"/>
                  <a:gd name="connsiteY16" fmla="*/ 5559126 h 5781900"/>
                  <a:gd name="connsiteX17" fmla="*/ 1898624 w 10572420"/>
                  <a:gd name="connsiteY17" fmla="*/ 5675241 h 5781900"/>
                  <a:gd name="connsiteX18" fmla="*/ 360110 w 10572420"/>
                  <a:gd name="connsiteY18" fmla="*/ 5268841 h 5781900"/>
                  <a:gd name="connsiteX19" fmla="*/ 127881 w 10572420"/>
                  <a:gd name="connsiteY19" fmla="*/ 3730326 h 5781900"/>
                  <a:gd name="connsiteX0" fmla="*/ 24518 w 10469057"/>
                  <a:gd name="connsiteY0" fmla="*/ 3730326 h 5781900"/>
                  <a:gd name="connsiteX1" fmla="*/ 97089 w 10469057"/>
                  <a:gd name="connsiteY1" fmla="*/ 2743355 h 5781900"/>
                  <a:gd name="connsiteX2" fmla="*/ 97089 w 10469057"/>
                  <a:gd name="connsiteY2" fmla="*/ 2003126 h 5781900"/>
                  <a:gd name="connsiteX3" fmla="*/ 372861 w 10469057"/>
                  <a:gd name="connsiteY3" fmla="*/ 450098 h 5781900"/>
                  <a:gd name="connsiteX4" fmla="*/ 1621089 w 10469057"/>
                  <a:gd name="connsiteY4" fmla="*/ 101755 h 5781900"/>
                  <a:gd name="connsiteX5" fmla="*/ 3290232 w 10469057"/>
                  <a:gd name="connsiteY5" fmla="*/ 290441 h 5781900"/>
                  <a:gd name="connsiteX6" fmla="*/ 6280175 w 10469057"/>
                  <a:gd name="connsiteY6" fmla="*/ 290441 h 5781900"/>
                  <a:gd name="connsiteX7" fmla="*/ 8370232 w 10469057"/>
                  <a:gd name="connsiteY7" fmla="*/ 155 h 5781900"/>
                  <a:gd name="connsiteX8" fmla="*/ 9749089 w 10469057"/>
                  <a:gd name="connsiteY8" fmla="*/ 333984 h 5781900"/>
                  <a:gd name="connsiteX9" fmla="*/ 10445775 w 10469057"/>
                  <a:gd name="connsiteY9" fmla="*/ 1596726 h 5781900"/>
                  <a:gd name="connsiteX10" fmla="*/ 10286118 w 10469057"/>
                  <a:gd name="connsiteY10" fmla="*/ 2903012 h 5781900"/>
                  <a:gd name="connsiteX11" fmla="*/ 10111947 w 10469057"/>
                  <a:gd name="connsiteY11" fmla="*/ 3977069 h 5781900"/>
                  <a:gd name="connsiteX12" fmla="*/ 9966804 w 10469057"/>
                  <a:gd name="connsiteY12" fmla="*/ 5689755 h 5781900"/>
                  <a:gd name="connsiteX13" fmla="*/ 6976861 w 10469057"/>
                  <a:gd name="connsiteY13" fmla="*/ 5530098 h 5781900"/>
                  <a:gd name="connsiteX14" fmla="*/ 5322232 w 10469057"/>
                  <a:gd name="connsiteY14" fmla="*/ 5355926 h 5781900"/>
                  <a:gd name="connsiteX15" fmla="*/ 3087032 w 10469057"/>
                  <a:gd name="connsiteY15" fmla="*/ 5559126 h 5781900"/>
                  <a:gd name="connsiteX16" fmla="*/ 1795261 w 10469057"/>
                  <a:gd name="connsiteY16" fmla="*/ 5675241 h 5781900"/>
                  <a:gd name="connsiteX17" fmla="*/ 256747 w 10469057"/>
                  <a:gd name="connsiteY17" fmla="*/ 5268841 h 5781900"/>
                  <a:gd name="connsiteX18" fmla="*/ 24518 w 10469057"/>
                  <a:gd name="connsiteY18" fmla="*/ 3730326 h 5781900"/>
                  <a:gd name="connsiteX0" fmla="*/ 24518 w 10469057"/>
                  <a:gd name="connsiteY0" fmla="*/ 3730326 h 5781900"/>
                  <a:gd name="connsiteX1" fmla="*/ 97089 w 10469057"/>
                  <a:gd name="connsiteY1" fmla="*/ 2743355 h 5781900"/>
                  <a:gd name="connsiteX2" fmla="*/ 97089 w 10469057"/>
                  <a:gd name="connsiteY2" fmla="*/ 2003126 h 5781900"/>
                  <a:gd name="connsiteX3" fmla="*/ 144180 w 10469057"/>
                  <a:gd name="connsiteY3" fmla="*/ 848300 h 5781900"/>
                  <a:gd name="connsiteX4" fmla="*/ 1621089 w 10469057"/>
                  <a:gd name="connsiteY4" fmla="*/ 101755 h 5781900"/>
                  <a:gd name="connsiteX5" fmla="*/ 3290232 w 10469057"/>
                  <a:gd name="connsiteY5" fmla="*/ 290441 h 5781900"/>
                  <a:gd name="connsiteX6" fmla="*/ 6280175 w 10469057"/>
                  <a:gd name="connsiteY6" fmla="*/ 290441 h 5781900"/>
                  <a:gd name="connsiteX7" fmla="*/ 8370232 w 10469057"/>
                  <a:gd name="connsiteY7" fmla="*/ 155 h 5781900"/>
                  <a:gd name="connsiteX8" fmla="*/ 9749089 w 10469057"/>
                  <a:gd name="connsiteY8" fmla="*/ 333984 h 5781900"/>
                  <a:gd name="connsiteX9" fmla="*/ 10445775 w 10469057"/>
                  <a:gd name="connsiteY9" fmla="*/ 1596726 h 5781900"/>
                  <a:gd name="connsiteX10" fmla="*/ 10286118 w 10469057"/>
                  <a:gd name="connsiteY10" fmla="*/ 2903012 h 5781900"/>
                  <a:gd name="connsiteX11" fmla="*/ 10111947 w 10469057"/>
                  <a:gd name="connsiteY11" fmla="*/ 3977069 h 5781900"/>
                  <a:gd name="connsiteX12" fmla="*/ 9966804 w 10469057"/>
                  <a:gd name="connsiteY12" fmla="*/ 5689755 h 5781900"/>
                  <a:gd name="connsiteX13" fmla="*/ 6976861 w 10469057"/>
                  <a:gd name="connsiteY13" fmla="*/ 5530098 h 5781900"/>
                  <a:gd name="connsiteX14" fmla="*/ 5322232 w 10469057"/>
                  <a:gd name="connsiteY14" fmla="*/ 5355926 h 5781900"/>
                  <a:gd name="connsiteX15" fmla="*/ 3087032 w 10469057"/>
                  <a:gd name="connsiteY15" fmla="*/ 5559126 h 5781900"/>
                  <a:gd name="connsiteX16" fmla="*/ 1795261 w 10469057"/>
                  <a:gd name="connsiteY16" fmla="*/ 5675241 h 5781900"/>
                  <a:gd name="connsiteX17" fmla="*/ 256747 w 10469057"/>
                  <a:gd name="connsiteY17" fmla="*/ 5268841 h 5781900"/>
                  <a:gd name="connsiteX18" fmla="*/ 24518 w 10469057"/>
                  <a:gd name="connsiteY18" fmla="*/ 3730326 h 5781900"/>
                  <a:gd name="connsiteX0" fmla="*/ 24518 w 10469057"/>
                  <a:gd name="connsiteY0" fmla="*/ 3730326 h 5781900"/>
                  <a:gd name="connsiteX1" fmla="*/ 97089 w 10469057"/>
                  <a:gd name="connsiteY1" fmla="*/ 2743355 h 5781900"/>
                  <a:gd name="connsiteX2" fmla="*/ 97089 w 10469057"/>
                  <a:gd name="connsiteY2" fmla="*/ 2003126 h 5781900"/>
                  <a:gd name="connsiteX3" fmla="*/ 144180 w 10469057"/>
                  <a:gd name="connsiteY3" fmla="*/ 848300 h 5781900"/>
                  <a:gd name="connsiteX4" fmla="*/ 1621089 w 10469057"/>
                  <a:gd name="connsiteY4" fmla="*/ 101755 h 5781900"/>
                  <a:gd name="connsiteX5" fmla="*/ 3290232 w 10469057"/>
                  <a:gd name="connsiteY5" fmla="*/ 290441 h 5781900"/>
                  <a:gd name="connsiteX6" fmla="*/ 6280175 w 10469057"/>
                  <a:gd name="connsiteY6" fmla="*/ 290441 h 5781900"/>
                  <a:gd name="connsiteX7" fmla="*/ 8370232 w 10469057"/>
                  <a:gd name="connsiteY7" fmla="*/ 155 h 5781900"/>
                  <a:gd name="connsiteX8" fmla="*/ 9749089 w 10469057"/>
                  <a:gd name="connsiteY8" fmla="*/ 333984 h 5781900"/>
                  <a:gd name="connsiteX9" fmla="*/ 10445775 w 10469057"/>
                  <a:gd name="connsiteY9" fmla="*/ 1596726 h 5781900"/>
                  <a:gd name="connsiteX10" fmla="*/ 10286118 w 10469057"/>
                  <a:gd name="connsiteY10" fmla="*/ 2903012 h 5781900"/>
                  <a:gd name="connsiteX11" fmla="*/ 10111947 w 10469057"/>
                  <a:gd name="connsiteY11" fmla="*/ 3977069 h 5781900"/>
                  <a:gd name="connsiteX12" fmla="*/ 9966804 w 10469057"/>
                  <a:gd name="connsiteY12" fmla="*/ 5689755 h 5781900"/>
                  <a:gd name="connsiteX13" fmla="*/ 6976861 w 10469057"/>
                  <a:gd name="connsiteY13" fmla="*/ 5530098 h 5781900"/>
                  <a:gd name="connsiteX14" fmla="*/ 5322232 w 10469057"/>
                  <a:gd name="connsiteY14" fmla="*/ 5355926 h 5781900"/>
                  <a:gd name="connsiteX15" fmla="*/ 3087032 w 10469057"/>
                  <a:gd name="connsiteY15" fmla="*/ 5559126 h 5781900"/>
                  <a:gd name="connsiteX16" fmla="*/ 1795261 w 10469057"/>
                  <a:gd name="connsiteY16" fmla="*/ 5675241 h 5781900"/>
                  <a:gd name="connsiteX17" fmla="*/ 256747 w 10469057"/>
                  <a:gd name="connsiteY17" fmla="*/ 5268841 h 5781900"/>
                  <a:gd name="connsiteX18" fmla="*/ 24518 w 10469057"/>
                  <a:gd name="connsiteY18" fmla="*/ 3730326 h 5781900"/>
                  <a:gd name="connsiteX0" fmla="*/ 24518 w 10469057"/>
                  <a:gd name="connsiteY0" fmla="*/ 3730326 h 5781900"/>
                  <a:gd name="connsiteX1" fmla="*/ 97089 w 10469057"/>
                  <a:gd name="connsiteY1" fmla="*/ 2743355 h 5781900"/>
                  <a:gd name="connsiteX2" fmla="*/ 144180 w 10469057"/>
                  <a:gd name="connsiteY2" fmla="*/ 848300 h 5781900"/>
                  <a:gd name="connsiteX3" fmla="*/ 1621089 w 10469057"/>
                  <a:gd name="connsiteY3" fmla="*/ 101755 h 5781900"/>
                  <a:gd name="connsiteX4" fmla="*/ 3290232 w 10469057"/>
                  <a:gd name="connsiteY4" fmla="*/ 290441 h 5781900"/>
                  <a:gd name="connsiteX5" fmla="*/ 6280175 w 10469057"/>
                  <a:gd name="connsiteY5" fmla="*/ 290441 h 5781900"/>
                  <a:gd name="connsiteX6" fmla="*/ 8370232 w 10469057"/>
                  <a:gd name="connsiteY6" fmla="*/ 155 h 5781900"/>
                  <a:gd name="connsiteX7" fmla="*/ 9749089 w 10469057"/>
                  <a:gd name="connsiteY7" fmla="*/ 333984 h 5781900"/>
                  <a:gd name="connsiteX8" fmla="*/ 10445775 w 10469057"/>
                  <a:gd name="connsiteY8" fmla="*/ 1596726 h 5781900"/>
                  <a:gd name="connsiteX9" fmla="*/ 10286118 w 10469057"/>
                  <a:gd name="connsiteY9" fmla="*/ 2903012 h 5781900"/>
                  <a:gd name="connsiteX10" fmla="*/ 10111947 w 10469057"/>
                  <a:gd name="connsiteY10" fmla="*/ 3977069 h 5781900"/>
                  <a:gd name="connsiteX11" fmla="*/ 9966804 w 10469057"/>
                  <a:gd name="connsiteY11" fmla="*/ 5689755 h 5781900"/>
                  <a:gd name="connsiteX12" fmla="*/ 6976861 w 10469057"/>
                  <a:gd name="connsiteY12" fmla="*/ 5530098 h 5781900"/>
                  <a:gd name="connsiteX13" fmla="*/ 5322232 w 10469057"/>
                  <a:gd name="connsiteY13" fmla="*/ 5355926 h 5781900"/>
                  <a:gd name="connsiteX14" fmla="*/ 3087032 w 10469057"/>
                  <a:gd name="connsiteY14" fmla="*/ 5559126 h 5781900"/>
                  <a:gd name="connsiteX15" fmla="*/ 1795261 w 10469057"/>
                  <a:gd name="connsiteY15" fmla="*/ 5675241 h 5781900"/>
                  <a:gd name="connsiteX16" fmla="*/ 256747 w 10469057"/>
                  <a:gd name="connsiteY16" fmla="*/ 5268841 h 5781900"/>
                  <a:gd name="connsiteX17" fmla="*/ 24518 w 10469057"/>
                  <a:gd name="connsiteY17" fmla="*/ 3730326 h 5781900"/>
                  <a:gd name="connsiteX0" fmla="*/ 505 w 10445044"/>
                  <a:gd name="connsiteY0" fmla="*/ 3730326 h 5781900"/>
                  <a:gd name="connsiteX1" fmla="*/ 179794 w 10445044"/>
                  <a:gd name="connsiteY1" fmla="*/ 2807068 h 5781900"/>
                  <a:gd name="connsiteX2" fmla="*/ 120167 w 10445044"/>
                  <a:gd name="connsiteY2" fmla="*/ 848300 h 5781900"/>
                  <a:gd name="connsiteX3" fmla="*/ 1597076 w 10445044"/>
                  <a:gd name="connsiteY3" fmla="*/ 101755 h 5781900"/>
                  <a:gd name="connsiteX4" fmla="*/ 3266219 w 10445044"/>
                  <a:gd name="connsiteY4" fmla="*/ 290441 h 5781900"/>
                  <a:gd name="connsiteX5" fmla="*/ 6256162 w 10445044"/>
                  <a:gd name="connsiteY5" fmla="*/ 290441 h 5781900"/>
                  <a:gd name="connsiteX6" fmla="*/ 8346219 w 10445044"/>
                  <a:gd name="connsiteY6" fmla="*/ 155 h 5781900"/>
                  <a:gd name="connsiteX7" fmla="*/ 9725076 w 10445044"/>
                  <a:gd name="connsiteY7" fmla="*/ 333984 h 5781900"/>
                  <a:gd name="connsiteX8" fmla="*/ 10421762 w 10445044"/>
                  <a:gd name="connsiteY8" fmla="*/ 1596726 h 5781900"/>
                  <a:gd name="connsiteX9" fmla="*/ 10262105 w 10445044"/>
                  <a:gd name="connsiteY9" fmla="*/ 2903012 h 5781900"/>
                  <a:gd name="connsiteX10" fmla="*/ 10087934 w 10445044"/>
                  <a:gd name="connsiteY10" fmla="*/ 3977069 h 5781900"/>
                  <a:gd name="connsiteX11" fmla="*/ 9942791 w 10445044"/>
                  <a:gd name="connsiteY11" fmla="*/ 5689755 h 5781900"/>
                  <a:gd name="connsiteX12" fmla="*/ 6952848 w 10445044"/>
                  <a:gd name="connsiteY12" fmla="*/ 5530098 h 5781900"/>
                  <a:gd name="connsiteX13" fmla="*/ 5298219 w 10445044"/>
                  <a:gd name="connsiteY13" fmla="*/ 5355926 h 5781900"/>
                  <a:gd name="connsiteX14" fmla="*/ 3063019 w 10445044"/>
                  <a:gd name="connsiteY14" fmla="*/ 5559126 h 5781900"/>
                  <a:gd name="connsiteX15" fmla="*/ 1771248 w 10445044"/>
                  <a:gd name="connsiteY15" fmla="*/ 5675241 h 5781900"/>
                  <a:gd name="connsiteX16" fmla="*/ 232734 w 10445044"/>
                  <a:gd name="connsiteY16" fmla="*/ 5268841 h 5781900"/>
                  <a:gd name="connsiteX17" fmla="*/ 505 w 10445044"/>
                  <a:gd name="connsiteY17" fmla="*/ 3730326 h 5781900"/>
                  <a:gd name="connsiteX0" fmla="*/ 505 w 10445044"/>
                  <a:gd name="connsiteY0" fmla="*/ 3730326 h 5781900"/>
                  <a:gd name="connsiteX1" fmla="*/ 179794 w 10445044"/>
                  <a:gd name="connsiteY1" fmla="*/ 2807068 h 5781900"/>
                  <a:gd name="connsiteX2" fmla="*/ 150658 w 10445044"/>
                  <a:gd name="connsiteY2" fmla="*/ 848300 h 5781900"/>
                  <a:gd name="connsiteX3" fmla="*/ 1597076 w 10445044"/>
                  <a:gd name="connsiteY3" fmla="*/ 101755 h 5781900"/>
                  <a:gd name="connsiteX4" fmla="*/ 3266219 w 10445044"/>
                  <a:gd name="connsiteY4" fmla="*/ 290441 h 5781900"/>
                  <a:gd name="connsiteX5" fmla="*/ 6256162 w 10445044"/>
                  <a:gd name="connsiteY5" fmla="*/ 290441 h 5781900"/>
                  <a:gd name="connsiteX6" fmla="*/ 8346219 w 10445044"/>
                  <a:gd name="connsiteY6" fmla="*/ 155 h 5781900"/>
                  <a:gd name="connsiteX7" fmla="*/ 9725076 w 10445044"/>
                  <a:gd name="connsiteY7" fmla="*/ 333984 h 5781900"/>
                  <a:gd name="connsiteX8" fmla="*/ 10421762 w 10445044"/>
                  <a:gd name="connsiteY8" fmla="*/ 1596726 h 5781900"/>
                  <a:gd name="connsiteX9" fmla="*/ 10262105 w 10445044"/>
                  <a:gd name="connsiteY9" fmla="*/ 2903012 h 5781900"/>
                  <a:gd name="connsiteX10" fmla="*/ 10087934 w 10445044"/>
                  <a:gd name="connsiteY10" fmla="*/ 3977069 h 5781900"/>
                  <a:gd name="connsiteX11" fmla="*/ 9942791 w 10445044"/>
                  <a:gd name="connsiteY11" fmla="*/ 5689755 h 5781900"/>
                  <a:gd name="connsiteX12" fmla="*/ 6952848 w 10445044"/>
                  <a:gd name="connsiteY12" fmla="*/ 5530098 h 5781900"/>
                  <a:gd name="connsiteX13" fmla="*/ 5298219 w 10445044"/>
                  <a:gd name="connsiteY13" fmla="*/ 5355926 h 5781900"/>
                  <a:gd name="connsiteX14" fmla="*/ 3063019 w 10445044"/>
                  <a:gd name="connsiteY14" fmla="*/ 5559126 h 5781900"/>
                  <a:gd name="connsiteX15" fmla="*/ 1771248 w 10445044"/>
                  <a:gd name="connsiteY15" fmla="*/ 5675241 h 5781900"/>
                  <a:gd name="connsiteX16" fmla="*/ 232734 w 10445044"/>
                  <a:gd name="connsiteY16" fmla="*/ 5268841 h 5781900"/>
                  <a:gd name="connsiteX17" fmla="*/ 505 w 10445044"/>
                  <a:gd name="connsiteY17" fmla="*/ 3730326 h 5781900"/>
                  <a:gd name="connsiteX0" fmla="*/ 182758 w 10395068"/>
                  <a:gd name="connsiteY0" fmla="*/ 5268841 h 5781900"/>
                  <a:gd name="connsiteX1" fmla="*/ 129818 w 10395068"/>
                  <a:gd name="connsiteY1" fmla="*/ 2807068 h 5781900"/>
                  <a:gd name="connsiteX2" fmla="*/ 100682 w 10395068"/>
                  <a:gd name="connsiteY2" fmla="*/ 848300 h 5781900"/>
                  <a:gd name="connsiteX3" fmla="*/ 1547100 w 10395068"/>
                  <a:gd name="connsiteY3" fmla="*/ 101755 h 5781900"/>
                  <a:gd name="connsiteX4" fmla="*/ 3216243 w 10395068"/>
                  <a:gd name="connsiteY4" fmla="*/ 290441 h 5781900"/>
                  <a:gd name="connsiteX5" fmla="*/ 6206186 w 10395068"/>
                  <a:gd name="connsiteY5" fmla="*/ 290441 h 5781900"/>
                  <a:gd name="connsiteX6" fmla="*/ 8296243 w 10395068"/>
                  <a:gd name="connsiteY6" fmla="*/ 155 h 5781900"/>
                  <a:gd name="connsiteX7" fmla="*/ 9675100 w 10395068"/>
                  <a:gd name="connsiteY7" fmla="*/ 333984 h 5781900"/>
                  <a:gd name="connsiteX8" fmla="*/ 10371786 w 10395068"/>
                  <a:gd name="connsiteY8" fmla="*/ 1596726 h 5781900"/>
                  <a:gd name="connsiteX9" fmla="*/ 10212129 w 10395068"/>
                  <a:gd name="connsiteY9" fmla="*/ 2903012 h 5781900"/>
                  <a:gd name="connsiteX10" fmla="*/ 10037958 w 10395068"/>
                  <a:gd name="connsiteY10" fmla="*/ 3977069 h 5781900"/>
                  <a:gd name="connsiteX11" fmla="*/ 9892815 w 10395068"/>
                  <a:gd name="connsiteY11" fmla="*/ 5689755 h 5781900"/>
                  <a:gd name="connsiteX12" fmla="*/ 6902872 w 10395068"/>
                  <a:gd name="connsiteY12" fmla="*/ 5530098 h 5781900"/>
                  <a:gd name="connsiteX13" fmla="*/ 5248243 w 10395068"/>
                  <a:gd name="connsiteY13" fmla="*/ 5355926 h 5781900"/>
                  <a:gd name="connsiteX14" fmla="*/ 3013043 w 10395068"/>
                  <a:gd name="connsiteY14" fmla="*/ 5559126 h 5781900"/>
                  <a:gd name="connsiteX15" fmla="*/ 1721272 w 10395068"/>
                  <a:gd name="connsiteY15" fmla="*/ 5675241 h 5781900"/>
                  <a:gd name="connsiteX16" fmla="*/ 182758 w 10395068"/>
                  <a:gd name="connsiteY16" fmla="*/ 5268841 h 5781900"/>
                  <a:gd name="connsiteX0" fmla="*/ 166990 w 10394547"/>
                  <a:gd name="connsiteY0" fmla="*/ 5157345 h 5781900"/>
                  <a:gd name="connsiteX1" fmla="*/ 129297 w 10394547"/>
                  <a:gd name="connsiteY1" fmla="*/ 2807068 h 5781900"/>
                  <a:gd name="connsiteX2" fmla="*/ 100161 w 10394547"/>
                  <a:gd name="connsiteY2" fmla="*/ 848300 h 5781900"/>
                  <a:gd name="connsiteX3" fmla="*/ 1546579 w 10394547"/>
                  <a:gd name="connsiteY3" fmla="*/ 101755 h 5781900"/>
                  <a:gd name="connsiteX4" fmla="*/ 3215722 w 10394547"/>
                  <a:gd name="connsiteY4" fmla="*/ 290441 h 5781900"/>
                  <a:gd name="connsiteX5" fmla="*/ 6205665 w 10394547"/>
                  <a:gd name="connsiteY5" fmla="*/ 290441 h 5781900"/>
                  <a:gd name="connsiteX6" fmla="*/ 8295722 w 10394547"/>
                  <a:gd name="connsiteY6" fmla="*/ 155 h 5781900"/>
                  <a:gd name="connsiteX7" fmla="*/ 9674579 w 10394547"/>
                  <a:gd name="connsiteY7" fmla="*/ 333984 h 5781900"/>
                  <a:gd name="connsiteX8" fmla="*/ 10371265 w 10394547"/>
                  <a:gd name="connsiteY8" fmla="*/ 1596726 h 5781900"/>
                  <a:gd name="connsiteX9" fmla="*/ 10211608 w 10394547"/>
                  <a:gd name="connsiteY9" fmla="*/ 2903012 h 5781900"/>
                  <a:gd name="connsiteX10" fmla="*/ 10037437 w 10394547"/>
                  <a:gd name="connsiteY10" fmla="*/ 3977069 h 5781900"/>
                  <a:gd name="connsiteX11" fmla="*/ 9892294 w 10394547"/>
                  <a:gd name="connsiteY11" fmla="*/ 5689755 h 5781900"/>
                  <a:gd name="connsiteX12" fmla="*/ 6902351 w 10394547"/>
                  <a:gd name="connsiteY12" fmla="*/ 5530098 h 5781900"/>
                  <a:gd name="connsiteX13" fmla="*/ 5247722 w 10394547"/>
                  <a:gd name="connsiteY13" fmla="*/ 5355926 h 5781900"/>
                  <a:gd name="connsiteX14" fmla="*/ 3012522 w 10394547"/>
                  <a:gd name="connsiteY14" fmla="*/ 5559126 h 5781900"/>
                  <a:gd name="connsiteX15" fmla="*/ 1720751 w 10394547"/>
                  <a:gd name="connsiteY15" fmla="*/ 5675241 h 5781900"/>
                  <a:gd name="connsiteX16" fmla="*/ 166990 w 10394547"/>
                  <a:gd name="connsiteY16" fmla="*/ 5157345 h 5781900"/>
                  <a:gd name="connsiteX0" fmla="*/ 172974 w 10400531"/>
                  <a:gd name="connsiteY0" fmla="*/ 5157345 h 5781900"/>
                  <a:gd name="connsiteX1" fmla="*/ 135281 w 10400531"/>
                  <a:gd name="connsiteY1" fmla="*/ 2807068 h 5781900"/>
                  <a:gd name="connsiteX2" fmla="*/ 106145 w 10400531"/>
                  <a:gd name="connsiteY2" fmla="*/ 848300 h 5781900"/>
                  <a:gd name="connsiteX3" fmla="*/ 1552563 w 10400531"/>
                  <a:gd name="connsiteY3" fmla="*/ 101755 h 5781900"/>
                  <a:gd name="connsiteX4" fmla="*/ 3221706 w 10400531"/>
                  <a:gd name="connsiteY4" fmla="*/ 290441 h 5781900"/>
                  <a:gd name="connsiteX5" fmla="*/ 6211649 w 10400531"/>
                  <a:gd name="connsiteY5" fmla="*/ 290441 h 5781900"/>
                  <a:gd name="connsiteX6" fmla="*/ 8301706 w 10400531"/>
                  <a:gd name="connsiteY6" fmla="*/ 155 h 5781900"/>
                  <a:gd name="connsiteX7" fmla="*/ 9680563 w 10400531"/>
                  <a:gd name="connsiteY7" fmla="*/ 333984 h 5781900"/>
                  <a:gd name="connsiteX8" fmla="*/ 10377249 w 10400531"/>
                  <a:gd name="connsiteY8" fmla="*/ 1596726 h 5781900"/>
                  <a:gd name="connsiteX9" fmla="*/ 10217592 w 10400531"/>
                  <a:gd name="connsiteY9" fmla="*/ 2903012 h 5781900"/>
                  <a:gd name="connsiteX10" fmla="*/ 10043421 w 10400531"/>
                  <a:gd name="connsiteY10" fmla="*/ 3977069 h 5781900"/>
                  <a:gd name="connsiteX11" fmla="*/ 9898278 w 10400531"/>
                  <a:gd name="connsiteY11" fmla="*/ 5689755 h 5781900"/>
                  <a:gd name="connsiteX12" fmla="*/ 6908335 w 10400531"/>
                  <a:gd name="connsiteY12" fmla="*/ 5530098 h 5781900"/>
                  <a:gd name="connsiteX13" fmla="*/ 5253706 w 10400531"/>
                  <a:gd name="connsiteY13" fmla="*/ 5355926 h 5781900"/>
                  <a:gd name="connsiteX14" fmla="*/ 3018506 w 10400531"/>
                  <a:gd name="connsiteY14" fmla="*/ 5559126 h 5781900"/>
                  <a:gd name="connsiteX15" fmla="*/ 1726735 w 10400531"/>
                  <a:gd name="connsiteY15" fmla="*/ 5675241 h 5781900"/>
                  <a:gd name="connsiteX16" fmla="*/ 172974 w 10400531"/>
                  <a:gd name="connsiteY16" fmla="*/ 5157345 h 5781900"/>
                  <a:gd name="connsiteX0" fmla="*/ 221145 w 10448702"/>
                  <a:gd name="connsiteY0" fmla="*/ 5157345 h 5781900"/>
                  <a:gd name="connsiteX1" fmla="*/ 183452 w 10448702"/>
                  <a:gd name="connsiteY1" fmla="*/ 2807068 h 5781900"/>
                  <a:gd name="connsiteX2" fmla="*/ 154316 w 10448702"/>
                  <a:gd name="connsiteY2" fmla="*/ 848300 h 5781900"/>
                  <a:gd name="connsiteX3" fmla="*/ 1600734 w 10448702"/>
                  <a:gd name="connsiteY3" fmla="*/ 101755 h 5781900"/>
                  <a:gd name="connsiteX4" fmla="*/ 3269877 w 10448702"/>
                  <a:gd name="connsiteY4" fmla="*/ 290441 h 5781900"/>
                  <a:gd name="connsiteX5" fmla="*/ 6259820 w 10448702"/>
                  <a:gd name="connsiteY5" fmla="*/ 290441 h 5781900"/>
                  <a:gd name="connsiteX6" fmla="*/ 8349877 w 10448702"/>
                  <a:gd name="connsiteY6" fmla="*/ 155 h 5781900"/>
                  <a:gd name="connsiteX7" fmla="*/ 9728734 w 10448702"/>
                  <a:gd name="connsiteY7" fmla="*/ 333984 h 5781900"/>
                  <a:gd name="connsiteX8" fmla="*/ 10425420 w 10448702"/>
                  <a:gd name="connsiteY8" fmla="*/ 1596726 h 5781900"/>
                  <a:gd name="connsiteX9" fmla="*/ 10265763 w 10448702"/>
                  <a:gd name="connsiteY9" fmla="*/ 2903012 h 5781900"/>
                  <a:gd name="connsiteX10" fmla="*/ 10091592 w 10448702"/>
                  <a:gd name="connsiteY10" fmla="*/ 3977069 h 5781900"/>
                  <a:gd name="connsiteX11" fmla="*/ 9946449 w 10448702"/>
                  <a:gd name="connsiteY11" fmla="*/ 5689755 h 5781900"/>
                  <a:gd name="connsiteX12" fmla="*/ 6956506 w 10448702"/>
                  <a:gd name="connsiteY12" fmla="*/ 5530098 h 5781900"/>
                  <a:gd name="connsiteX13" fmla="*/ 5301877 w 10448702"/>
                  <a:gd name="connsiteY13" fmla="*/ 5355926 h 5781900"/>
                  <a:gd name="connsiteX14" fmla="*/ 3066677 w 10448702"/>
                  <a:gd name="connsiteY14" fmla="*/ 5559126 h 5781900"/>
                  <a:gd name="connsiteX15" fmla="*/ 221145 w 10448702"/>
                  <a:gd name="connsiteY15" fmla="*/ 5157345 h 5781900"/>
                  <a:gd name="connsiteX0" fmla="*/ 356458 w 10401070"/>
                  <a:gd name="connsiteY0" fmla="*/ 5396267 h 5781900"/>
                  <a:gd name="connsiteX1" fmla="*/ 135820 w 10401070"/>
                  <a:gd name="connsiteY1" fmla="*/ 2807068 h 5781900"/>
                  <a:gd name="connsiteX2" fmla="*/ 106684 w 10401070"/>
                  <a:gd name="connsiteY2" fmla="*/ 848300 h 5781900"/>
                  <a:gd name="connsiteX3" fmla="*/ 1553102 w 10401070"/>
                  <a:gd name="connsiteY3" fmla="*/ 101755 h 5781900"/>
                  <a:gd name="connsiteX4" fmla="*/ 3222245 w 10401070"/>
                  <a:gd name="connsiteY4" fmla="*/ 290441 h 5781900"/>
                  <a:gd name="connsiteX5" fmla="*/ 6212188 w 10401070"/>
                  <a:gd name="connsiteY5" fmla="*/ 290441 h 5781900"/>
                  <a:gd name="connsiteX6" fmla="*/ 8302245 w 10401070"/>
                  <a:gd name="connsiteY6" fmla="*/ 155 h 5781900"/>
                  <a:gd name="connsiteX7" fmla="*/ 9681102 w 10401070"/>
                  <a:gd name="connsiteY7" fmla="*/ 333984 h 5781900"/>
                  <a:gd name="connsiteX8" fmla="*/ 10377788 w 10401070"/>
                  <a:gd name="connsiteY8" fmla="*/ 1596726 h 5781900"/>
                  <a:gd name="connsiteX9" fmla="*/ 10218131 w 10401070"/>
                  <a:gd name="connsiteY9" fmla="*/ 2903012 h 5781900"/>
                  <a:gd name="connsiteX10" fmla="*/ 10043960 w 10401070"/>
                  <a:gd name="connsiteY10" fmla="*/ 3977069 h 5781900"/>
                  <a:gd name="connsiteX11" fmla="*/ 9898817 w 10401070"/>
                  <a:gd name="connsiteY11" fmla="*/ 5689755 h 5781900"/>
                  <a:gd name="connsiteX12" fmla="*/ 6908874 w 10401070"/>
                  <a:gd name="connsiteY12" fmla="*/ 5530098 h 5781900"/>
                  <a:gd name="connsiteX13" fmla="*/ 5254245 w 10401070"/>
                  <a:gd name="connsiteY13" fmla="*/ 5355926 h 5781900"/>
                  <a:gd name="connsiteX14" fmla="*/ 3019045 w 10401070"/>
                  <a:gd name="connsiteY14" fmla="*/ 5559126 h 5781900"/>
                  <a:gd name="connsiteX15" fmla="*/ 356458 w 10401070"/>
                  <a:gd name="connsiteY15" fmla="*/ 5396267 h 5781900"/>
                  <a:gd name="connsiteX0" fmla="*/ 356458 w 10401070"/>
                  <a:gd name="connsiteY0" fmla="*/ 5396267 h 5781900"/>
                  <a:gd name="connsiteX1" fmla="*/ 135820 w 10401070"/>
                  <a:gd name="connsiteY1" fmla="*/ 2807068 h 5781900"/>
                  <a:gd name="connsiteX2" fmla="*/ 106684 w 10401070"/>
                  <a:gd name="connsiteY2" fmla="*/ 848300 h 5781900"/>
                  <a:gd name="connsiteX3" fmla="*/ 1553102 w 10401070"/>
                  <a:gd name="connsiteY3" fmla="*/ 101755 h 5781900"/>
                  <a:gd name="connsiteX4" fmla="*/ 3222245 w 10401070"/>
                  <a:gd name="connsiteY4" fmla="*/ 290441 h 5781900"/>
                  <a:gd name="connsiteX5" fmla="*/ 6212188 w 10401070"/>
                  <a:gd name="connsiteY5" fmla="*/ 290441 h 5781900"/>
                  <a:gd name="connsiteX6" fmla="*/ 8302245 w 10401070"/>
                  <a:gd name="connsiteY6" fmla="*/ 155 h 5781900"/>
                  <a:gd name="connsiteX7" fmla="*/ 9681102 w 10401070"/>
                  <a:gd name="connsiteY7" fmla="*/ 333984 h 5781900"/>
                  <a:gd name="connsiteX8" fmla="*/ 10377788 w 10401070"/>
                  <a:gd name="connsiteY8" fmla="*/ 1596726 h 5781900"/>
                  <a:gd name="connsiteX9" fmla="*/ 10218131 w 10401070"/>
                  <a:gd name="connsiteY9" fmla="*/ 2903012 h 5781900"/>
                  <a:gd name="connsiteX10" fmla="*/ 10043960 w 10401070"/>
                  <a:gd name="connsiteY10" fmla="*/ 3977069 h 5781900"/>
                  <a:gd name="connsiteX11" fmla="*/ 9898817 w 10401070"/>
                  <a:gd name="connsiteY11" fmla="*/ 5689755 h 5781900"/>
                  <a:gd name="connsiteX12" fmla="*/ 6908874 w 10401070"/>
                  <a:gd name="connsiteY12" fmla="*/ 5530098 h 5781900"/>
                  <a:gd name="connsiteX13" fmla="*/ 5254245 w 10401070"/>
                  <a:gd name="connsiteY13" fmla="*/ 5355926 h 5781900"/>
                  <a:gd name="connsiteX14" fmla="*/ 3019045 w 10401070"/>
                  <a:gd name="connsiteY14" fmla="*/ 5559126 h 5781900"/>
                  <a:gd name="connsiteX15" fmla="*/ 356458 w 10401070"/>
                  <a:gd name="connsiteY15" fmla="*/ 5396267 h 5781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401070" h="5781900">
                    <a:moveTo>
                      <a:pt x="356458" y="5396267"/>
                    </a:moveTo>
                    <a:cubicBezTo>
                      <a:pt x="-124079" y="4937591"/>
                      <a:pt x="177449" y="3565062"/>
                      <a:pt x="135820" y="2807068"/>
                    </a:cubicBezTo>
                    <a:cubicBezTo>
                      <a:pt x="94191" y="2049074"/>
                      <a:pt x="-129530" y="1299185"/>
                      <a:pt x="106684" y="848300"/>
                    </a:cubicBezTo>
                    <a:cubicBezTo>
                      <a:pt x="342898" y="397415"/>
                      <a:pt x="1033842" y="194732"/>
                      <a:pt x="1553102" y="101755"/>
                    </a:cubicBezTo>
                    <a:cubicBezTo>
                      <a:pt x="2072362" y="8779"/>
                      <a:pt x="2445731" y="258993"/>
                      <a:pt x="3222245" y="290441"/>
                    </a:cubicBezTo>
                    <a:cubicBezTo>
                      <a:pt x="3998759" y="321889"/>
                      <a:pt x="5365521" y="338822"/>
                      <a:pt x="6212188" y="290441"/>
                    </a:cubicBezTo>
                    <a:cubicBezTo>
                      <a:pt x="7058855" y="242060"/>
                      <a:pt x="7724093" y="-7102"/>
                      <a:pt x="8302245" y="155"/>
                    </a:cubicBezTo>
                    <a:cubicBezTo>
                      <a:pt x="8880397" y="7412"/>
                      <a:pt x="9335178" y="67889"/>
                      <a:pt x="9681102" y="333984"/>
                    </a:cubicBezTo>
                    <a:cubicBezTo>
                      <a:pt x="10027026" y="600079"/>
                      <a:pt x="10288283" y="1168555"/>
                      <a:pt x="10377788" y="1596726"/>
                    </a:cubicBezTo>
                    <a:cubicBezTo>
                      <a:pt x="10467293" y="2024897"/>
                      <a:pt x="10273769" y="2506288"/>
                      <a:pt x="10218131" y="2903012"/>
                    </a:cubicBezTo>
                    <a:cubicBezTo>
                      <a:pt x="10162493" y="3299736"/>
                      <a:pt x="10097179" y="3512612"/>
                      <a:pt x="10043960" y="3977069"/>
                    </a:cubicBezTo>
                    <a:cubicBezTo>
                      <a:pt x="9990741" y="4441526"/>
                      <a:pt x="10421331" y="5430917"/>
                      <a:pt x="9898817" y="5689755"/>
                    </a:cubicBezTo>
                    <a:cubicBezTo>
                      <a:pt x="9376303" y="5948593"/>
                      <a:pt x="7682969" y="5585736"/>
                      <a:pt x="6908874" y="5530098"/>
                    </a:cubicBezTo>
                    <a:cubicBezTo>
                      <a:pt x="6134779" y="5474460"/>
                      <a:pt x="5902550" y="5351088"/>
                      <a:pt x="5254245" y="5355926"/>
                    </a:cubicBezTo>
                    <a:cubicBezTo>
                      <a:pt x="4605940" y="5360764"/>
                      <a:pt x="3835343" y="5552403"/>
                      <a:pt x="3019045" y="5559126"/>
                    </a:cubicBezTo>
                    <a:cubicBezTo>
                      <a:pt x="2202747" y="5565849"/>
                      <a:pt x="1218131" y="5759375"/>
                      <a:pt x="356458" y="5396267"/>
                    </a:cubicBezTo>
                    <a:close/>
                  </a:path>
                </a:pathLst>
              </a:custGeom>
              <a:noFill/>
              <a:ln w="19050" cap="flat" cmpd="sng" algn="ctr">
                <a:solidFill>
                  <a:sysClr val="window" lastClr="FFFFFF"/>
                </a:solidFill>
                <a:prstDash val="dash"/>
                <a:miter lim="800000"/>
              </a:ln>
              <a:effectLst/>
            </p:spPr>
            <p:txBody>
              <a:bodyPr rtlCol="0" anchor="ctr"/>
              <a:lstStyle/>
              <a:p>
                <a:pPr algn="ctr" defTabSz="914446">
                  <a:defRPr/>
                </a:pPr>
                <a:endParaRPr lang="zh-CN" altLang="en-US" kern="0" dirty="0">
                  <a:solidFill>
                    <a:prstClr val="white"/>
                  </a:solidFill>
                  <a:latin typeface="等线" panose="020F0502020204030204"/>
                  <a:ea typeface="等线" panose="02010600030101010101" pitchFamily="2" charset="-122"/>
                </a:endParaRPr>
              </a:p>
            </p:txBody>
          </p:sp>
        </p:grpSp>
        <p:sp>
          <p:nvSpPr>
            <p:cNvPr id="17" name="TextBox 16">
              <a:extLst>
                <a:ext uri="{FF2B5EF4-FFF2-40B4-BE49-F238E27FC236}">
                  <a16:creationId xmlns:a16="http://schemas.microsoft.com/office/drawing/2014/main" id="{966A13BA-7AE7-729F-9B12-24BD717E5043}"/>
                </a:ext>
              </a:extLst>
            </p:cNvPr>
            <p:cNvSpPr txBox="1"/>
            <p:nvPr/>
          </p:nvSpPr>
          <p:spPr>
            <a:xfrm>
              <a:off x="1570221" y="2281764"/>
              <a:ext cx="6505712" cy="3513957"/>
            </a:xfrm>
            <a:prstGeom prst="rect">
              <a:avLst/>
            </a:prstGeom>
            <a:noFill/>
          </p:spPr>
          <p:txBody>
            <a:bodyPr wrap="square" rtlCol="0">
              <a:spAutoFit/>
            </a:bodyPr>
            <a:lstStyle/>
            <a:p>
              <a:pPr marL="457200" indent="-457200" algn="just" defTabSz="914446">
                <a:buFont typeface="Arial" panose="020B0604020202020204" pitchFamily="34" charset="0"/>
                <a:buChar char="•"/>
                <a:defRPr/>
              </a:pPr>
              <a:r>
                <a:rPr lang="en-US" sz="3200" b="1" kern="0" dirty="0">
                  <a:solidFill>
                    <a:prstClr val="black"/>
                  </a:solidFill>
                  <a:latin typeface="Cambria" panose="02040503050406030204" pitchFamily="18" charset="0"/>
                  <a:ea typeface="微软雅黑"/>
                </a:rPr>
                <a:t>Em </a:t>
              </a:r>
              <a:r>
                <a:rPr lang="en-US" sz="3200" b="1" kern="0" dirty="0" err="1">
                  <a:solidFill>
                    <a:prstClr val="black"/>
                  </a:solidFill>
                  <a:latin typeface="Cambria" panose="02040503050406030204" pitchFamily="18" charset="0"/>
                  <a:ea typeface="微软雅黑"/>
                </a:rPr>
                <a:t>hãy</a:t>
              </a:r>
              <a:r>
                <a:rPr lang="en-US" sz="3200" b="1" kern="0" dirty="0">
                  <a:solidFill>
                    <a:prstClr val="black"/>
                  </a:solidFill>
                  <a:latin typeface="Cambria" panose="02040503050406030204" pitchFamily="18" charset="0"/>
                  <a:ea typeface="微软雅黑"/>
                </a:rPr>
                <a:t> chia </a:t>
              </a:r>
              <a:r>
                <a:rPr lang="en-US" sz="3200" b="1" kern="0" dirty="0" err="1">
                  <a:solidFill>
                    <a:prstClr val="black"/>
                  </a:solidFill>
                  <a:latin typeface="Cambria" panose="02040503050406030204" pitchFamily="18" charset="0"/>
                  <a:ea typeface="微软雅黑"/>
                </a:rPr>
                <a:t>sẻ</a:t>
              </a:r>
              <a:r>
                <a:rPr lang="en-US" sz="3200" b="1" kern="0" dirty="0">
                  <a:solidFill>
                    <a:prstClr val="black"/>
                  </a:solidFill>
                  <a:latin typeface="Cambria" panose="02040503050406030204" pitchFamily="18" charset="0"/>
                  <a:ea typeface="微软雅黑"/>
                </a:rPr>
                <a:t> c</a:t>
              </a:r>
              <a:r>
                <a:rPr lang="vi-VN" sz="3200" b="1" kern="0" dirty="0">
                  <a:solidFill>
                    <a:prstClr val="black"/>
                  </a:solidFill>
                  <a:latin typeface="Cambria" panose="02040503050406030204" pitchFamily="18" charset="0"/>
                  <a:ea typeface="微软雅黑"/>
                </a:rPr>
                <a:t>ách quan sát để nhận biết những đặc điểm riêng của một phong cảnh nào đó. </a:t>
              </a:r>
              <a:endParaRPr lang="en-US" sz="3200" b="1" kern="0" dirty="0">
                <a:solidFill>
                  <a:prstClr val="black"/>
                </a:solidFill>
                <a:latin typeface="Cambria" panose="02040503050406030204" pitchFamily="18" charset="0"/>
                <a:ea typeface="微软雅黑"/>
              </a:endParaRPr>
            </a:p>
            <a:p>
              <a:pPr marL="457200" indent="-457200" algn="just" defTabSz="914446">
                <a:buFont typeface="Arial" panose="020B0604020202020204" pitchFamily="34" charset="0"/>
                <a:buChar char="•"/>
                <a:defRPr/>
              </a:pPr>
              <a:r>
                <a:rPr lang="vi-VN" sz="3200" b="1" kern="0" dirty="0">
                  <a:solidFill>
                    <a:prstClr val="black"/>
                  </a:solidFill>
                  <a:latin typeface="Cambria" panose="02040503050406030204" pitchFamily="18" charset="0"/>
                  <a:ea typeface="微软雅黑"/>
                </a:rPr>
                <a:t>Ý nghĩa, tầm quan trọng của việc quan sát </a:t>
              </a:r>
            </a:p>
          </p:txBody>
        </p:sp>
      </p:grpSp>
      <p:pic>
        <p:nvPicPr>
          <p:cNvPr id="21" name="Picture 20">
            <a:extLst>
              <a:ext uri="{FF2B5EF4-FFF2-40B4-BE49-F238E27FC236}">
                <a16:creationId xmlns:a16="http://schemas.microsoft.com/office/drawing/2014/main" id="{68612BAD-4826-6767-93BF-3353E5046F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00559" y="2286000"/>
            <a:ext cx="4051543" cy="4572000"/>
          </a:xfrm>
          <a:prstGeom prst="rect">
            <a:avLst/>
          </a:prstGeom>
        </p:spPr>
      </p:pic>
    </p:spTree>
    <p:extLst>
      <p:ext uri="{BB962C8B-B14F-4D97-AF65-F5344CB8AC3E}">
        <p14:creationId xmlns:p14="http://schemas.microsoft.com/office/powerpoint/2010/main" val="1424677839"/>
      </p:ext>
    </p:extLst>
  </p:cSld>
  <p:clrMapOvr>
    <a:masterClrMapping/>
  </p:clrMapOvr>
  <mc:AlternateContent xmlns:mc="http://schemas.openxmlformats.org/markup-compatibility/2006">
    <mc:Choice xmlns="" xmlns:p159="http://schemas.microsoft.com/office/powerpoint/2015/09/main" Requires="p159">
      <p:transitio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8">
            <a:extLst>
              <a:ext uri="{FF2B5EF4-FFF2-40B4-BE49-F238E27FC236}">
                <a16:creationId xmlns:a16="http://schemas.microsoft.com/office/drawing/2014/main" id="{A8E286B2-C8C0-60D2-0B87-72AF25C346F8}"/>
              </a:ext>
            </a:extLst>
          </p:cNvPr>
          <p:cNvSpPr/>
          <p:nvPr/>
        </p:nvSpPr>
        <p:spPr>
          <a:xfrm>
            <a:off x="855871" y="7714234"/>
            <a:ext cx="2088444" cy="163439"/>
          </a:xfrm>
          <a:custGeom>
            <a:avLst/>
            <a:gdLst/>
            <a:ahLst/>
            <a:cxnLst/>
            <a:rect l="l" t="t" r="r" b="b"/>
            <a:pathLst>
              <a:path w="7315200" h="612648">
                <a:moveTo>
                  <a:pt x="0" y="0"/>
                </a:moveTo>
                <a:lnTo>
                  <a:pt x="7315200" y="0"/>
                </a:lnTo>
                <a:lnTo>
                  <a:pt x="7315200" y="612648"/>
                </a:lnTo>
                <a:lnTo>
                  <a:pt x="0" y="612648"/>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txBody>
          <a:bodyPr/>
          <a:lstStyle/>
          <a:p>
            <a:pPr defTabSz="609630">
              <a:defRPr/>
            </a:pPr>
            <a:endParaRPr lang="en-US" sz="1200">
              <a:solidFill>
                <a:prstClr val="black"/>
              </a:solidFill>
              <a:latin typeface="Calibri"/>
            </a:endParaRPr>
          </a:p>
        </p:txBody>
      </p:sp>
      <p:sp>
        <p:nvSpPr>
          <p:cNvPr id="8" name="Freeform 4">
            <a:extLst>
              <a:ext uri="{FF2B5EF4-FFF2-40B4-BE49-F238E27FC236}">
                <a16:creationId xmlns:a16="http://schemas.microsoft.com/office/drawing/2014/main" id="{72A3E0A2-7208-D864-905C-4B88A12F8BCA}"/>
              </a:ext>
            </a:extLst>
          </p:cNvPr>
          <p:cNvSpPr/>
          <p:nvPr/>
        </p:nvSpPr>
        <p:spPr>
          <a:xfrm>
            <a:off x="7258" y="7370121"/>
            <a:ext cx="766162" cy="495311"/>
          </a:xfrm>
          <a:custGeom>
            <a:avLst/>
            <a:gdLst/>
            <a:ahLst/>
            <a:cxnLst/>
            <a:rect l="l" t="t" r="r" b="b"/>
            <a:pathLst>
              <a:path w="2388362" h="2449602">
                <a:moveTo>
                  <a:pt x="0" y="0"/>
                </a:moveTo>
                <a:lnTo>
                  <a:pt x="2388362" y="0"/>
                </a:lnTo>
                <a:lnTo>
                  <a:pt x="2388362" y="2449601"/>
                </a:lnTo>
                <a:lnTo>
                  <a:pt x="0" y="2449601"/>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txBody>
          <a:bodyPr/>
          <a:lstStyle/>
          <a:p>
            <a:pPr defTabSz="609630"/>
            <a:endParaRPr lang="en-US" sz="1200">
              <a:solidFill>
                <a:prstClr val="black"/>
              </a:solidFill>
              <a:latin typeface="字魂107号-萌趣欢乐体" panose="020F0502020204030204"/>
            </a:endParaRPr>
          </a:p>
        </p:txBody>
      </p:sp>
      <p:sp>
        <p:nvSpPr>
          <p:cNvPr id="9" name="Hộp Văn bản 22">
            <a:extLst>
              <a:ext uri="{FF2B5EF4-FFF2-40B4-BE49-F238E27FC236}">
                <a16:creationId xmlns:a16="http://schemas.microsoft.com/office/drawing/2014/main" id="{CE19E95C-6EC3-1F31-C09B-4B111F6CC487}"/>
              </a:ext>
            </a:extLst>
          </p:cNvPr>
          <p:cNvSpPr txBox="1">
            <a:spLocks noChangeAspect="1"/>
          </p:cNvSpPr>
          <p:nvPr/>
        </p:nvSpPr>
        <p:spPr>
          <a:xfrm rot="21388187">
            <a:off x="1092979" y="7092983"/>
            <a:ext cx="1769753" cy="385367"/>
          </a:xfrm>
          <a:custGeom>
            <a:avLst/>
            <a:gdLst/>
            <a:ahLst/>
            <a:cxnLst/>
            <a:rect l="l" t="t" r="r" b="b"/>
            <a:pathLst>
              <a:path w="3848631" h="838047">
                <a:moveTo>
                  <a:pt x="3077286" y="727324"/>
                </a:moveTo>
                <a:lnTo>
                  <a:pt x="3118285" y="730823"/>
                </a:lnTo>
                <a:cubicBezTo>
                  <a:pt x="3129927" y="731816"/>
                  <a:pt x="3139567" y="736845"/>
                  <a:pt x="3147206" y="745910"/>
                </a:cubicBezTo>
                <a:cubicBezTo>
                  <a:pt x="3154845" y="754974"/>
                  <a:pt x="3158146" y="765580"/>
                  <a:pt x="3157110" y="777728"/>
                </a:cubicBezTo>
                <a:lnTo>
                  <a:pt x="3155360" y="798228"/>
                </a:lnTo>
                <a:cubicBezTo>
                  <a:pt x="3154323" y="810375"/>
                  <a:pt x="3149273" y="820269"/>
                  <a:pt x="3140208" y="827908"/>
                </a:cubicBezTo>
                <a:cubicBezTo>
                  <a:pt x="3131144" y="835547"/>
                  <a:pt x="3120791" y="838869"/>
                  <a:pt x="3109149" y="837876"/>
                </a:cubicBezTo>
                <a:lnTo>
                  <a:pt x="3068150" y="834377"/>
                </a:lnTo>
                <a:cubicBezTo>
                  <a:pt x="3056509" y="833383"/>
                  <a:pt x="3046868" y="828355"/>
                  <a:pt x="3039230" y="819290"/>
                </a:cubicBezTo>
                <a:cubicBezTo>
                  <a:pt x="3031591" y="810226"/>
                  <a:pt x="3028290" y="799620"/>
                  <a:pt x="3029326" y="787472"/>
                </a:cubicBezTo>
                <a:lnTo>
                  <a:pt x="3031075" y="766972"/>
                </a:lnTo>
                <a:cubicBezTo>
                  <a:pt x="3032112" y="754825"/>
                  <a:pt x="3037163" y="744931"/>
                  <a:pt x="3046227" y="737292"/>
                </a:cubicBezTo>
                <a:cubicBezTo>
                  <a:pt x="3055291" y="729653"/>
                  <a:pt x="3065644" y="726331"/>
                  <a:pt x="3077286" y="727324"/>
                </a:cubicBezTo>
                <a:close/>
                <a:moveTo>
                  <a:pt x="3125793" y="329194"/>
                </a:moveTo>
                <a:cubicBezTo>
                  <a:pt x="3120652" y="347620"/>
                  <a:pt x="3115381" y="367564"/>
                  <a:pt x="3109980" y="389026"/>
                </a:cubicBezTo>
                <a:cubicBezTo>
                  <a:pt x="3105345" y="407495"/>
                  <a:pt x="3100187" y="429106"/>
                  <a:pt x="3094505" y="453858"/>
                </a:cubicBezTo>
                <a:cubicBezTo>
                  <a:pt x="3088824" y="478611"/>
                  <a:pt x="3083487" y="505305"/>
                  <a:pt x="3078494" y="533940"/>
                </a:cubicBezTo>
                <a:lnTo>
                  <a:pt x="3152141" y="540225"/>
                </a:lnTo>
                <a:cubicBezTo>
                  <a:pt x="3152072" y="511158"/>
                  <a:pt x="3151335" y="483946"/>
                  <a:pt x="3149930" y="458588"/>
                </a:cubicBezTo>
                <a:cubicBezTo>
                  <a:pt x="3148525" y="433231"/>
                  <a:pt x="3147103" y="411059"/>
                  <a:pt x="3145664" y="392072"/>
                </a:cubicBezTo>
                <a:cubicBezTo>
                  <a:pt x="3143979" y="370004"/>
                  <a:pt x="3142163" y="349456"/>
                  <a:pt x="3140219" y="330425"/>
                </a:cubicBezTo>
                <a:close/>
                <a:moveTo>
                  <a:pt x="1143823" y="310403"/>
                </a:moveTo>
                <a:lnTo>
                  <a:pt x="1129375" y="311335"/>
                </a:lnTo>
                <a:cubicBezTo>
                  <a:pt x="1127036" y="330321"/>
                  <a:pt x="1124795" y="350828"/>
                  <a:pt x="1122652" y="372855"/>
                </a:cubicBezTo>
                <a:cubicBezTo>
                  <a:pt x="1120820" y="391808"/>
                  <a:pt x="1118939" y="413946"/>
                  <a:pt x="1117009" y="439269"/>
                </a:cubicBezTo>
                <a:cubicBezTo>
                  <a:pt x="1115079" y="464592"/>
                  <a:pt x="1113778" y="491783"/>
                  <a:pt x="1113107" y="520842"/>
                </a:cubicBezTo>
                <a:lnTo>
                  <a:pt x="1186868" y="516085"/>
                </a:lnTo>
                <a:cubicBezTo>
                  <a:pt x="1182469" y="487353"/>
                  <a:pt x="1177686" y="460554"/>
                  <a:pt x="1172520" y="435689"/>
                </a:cubicBezTo>
                <a:cubicBezTo>
                  <a:pt x="1167352" y="410824"/>
                  <a:pt x="1162643" y="389111"/>
                  <a:pt x="1158392" y="370550"/>
                </a:cubicBezTo>
                <a:cubicBezTo>
                  <a:pt x="1153438" y="348980"/>
                  <a:pt x="1148581" y="328931"/>
                  <a:pt x="1143823" y="310403"/>
                </a:cubicBezTo>
                <a:close/>
                <a:moveTo>
                  <a:pt x="1615105" y="287836"/>
                </a:moveTo>
                <a:cubicBezTo>
                  <a:pt x="1594793" y="288412"/>
                  <a:pt x="1580048" y="297088"/>
                  <a:pt x="1570867" y="313865"/>
                </a:cubicBezTo>
                <a:cubicBezTo>
                  <a:pt x="1561687" y="330642"/>
                  <a:pt x="1557688" y="359850"/>
                  <a:pt x="1558868" y="401489"/>
                </a:cubicBezTo>
                <a:cubicBezTo>
                  <a:pt x="1559459" y="422309"/>
                  <a:pt x="1561101" y="439922"/>
                  <a:pt x="1563797" y="454330"/>
                </a:cubicBezTo>
                <a:cubicBezTo>
                  <a:pt x="1566492" y="468737"/>
                  <a:pt x="1570505" y="480312"/>
                  <a:pt x="1575835" y="489055"/>
                </a:cubicBezTo>
                <a:cubicBezTo>
                  <a:pt x="1581165" y="497797"/>
                  <a:pt x="1587565" y="503968"/>
                  <a:pt x="1595037" y="507568"/>
                </a:cubicBezTo>
                <a:cubicBezTo>
                  <a:pt x="1602508" y="511167"/>
                  <a:pt x="1611321" y="512823"/>
                  <a:pt x="1621477" y="512535"/>
                </a:cubicBezTo>
                <a:cubicBezTo>
                  <a:pt x="1631633" y="512247"/>
                  <a:pt x="1640338" y="510095"/>
                  <a:pt x="1647593" y="506077"/>
                </a:cubicBezTo>
                <a:cubicBezTo>
                  <a:pt x="1654848" y="502060"/>
                  <a:pt x="1660889" y="495536"/>
                  <a:pt x="1665715" y="486506"/>
                </a:cubicBezTo>
                <a:cubicBezTo>
                  <a:pt x="1670541" y="477476"/>
                  <a:pt x="1673891" y="465692"/>
                  <a:pt x="1675766" y="451155"/>
                </a:cubicBezTo>
                <a:cubicBezTo>
                  <a:pt x="1677641" y="436618"/>
                  <a:pt x="1678283" y="418940"/>
                  <a:pt x="1677693" y="398120"/>
                </a:cubicBezTo>
                <a:cubicBezTo>
                  <a:pt x="1676512" y="356481"/>
                  <a:pt x="1670863" y="327546"/>
                  <a:pt x="1660747" y="311316"/>
                </a:cubicBezTo>
                <a:cubicBezTo>
                  <a:pt x="1650631" y="295087"/>
                  <a:pt x="1635417" y="287260"/>
                  <a:pt x="1615105" y="287836"/>
                </a:cubicBezTo>
                <a:close/>
                <a:moveTo>
                  <a:pt x="362498" y="228952"/>
                </a:moveTo>
                <a:cubicBezTo>
                  <a:pt x="377076" y="226831"/>
                  <a:pt x="387946" y="228330"/>
                  <a:pt x="395108" y="233448"/>
                </a:cubicBezTo>
                <a:cubicBezTo>
                  <a:pt x="402269" y="238566"/>
                  <a:pt x="407806" y="247514"/>
                  <a:pt x="411718" y="260292"/>
                </a:cubicBezTo>
                <a:lnTo>
                  <a:pt x="440965" y="360760"/>
                </a:lnTo>
                <a:cubicBezTo>
                  <a:pt x="443140" y="368657"/>
                  <a:pt x="444020" y="375588"/>
                  <a:pt x="443604" y="381552"/>
                </a:cubicBezTo>
                <a:cubicBezTo>
                  <a:pt x="443188" y="387516"/>
                  <a:pt x="441747" y="392603"/>
                  <a:pt x="439279" y="396812"/>
                </a:cubicBezTo>
                <a:cubicBezTo>
                  <a:pt x="436811" y="401021"/>
                  <a:pt x="433694" y="404298"/>
                  <a:pt x="429929" y="406642"/>
                </a:cubicBezTo>
                <a:cubicBezTo>
                  <a:pt x="426163" y="408987"/>
                  <a:pt x="422269" y="410451"/>
                  <a:pt x="418248" y="411036"/>
                </a:cubicBezTo>
                <a:cubicBezTo>
                  <a:pt x="410707" y="412133"/>
                  <a:pt x="402982" y="411076"/>
                  <a:pt x="395071" y="407863"/>
                </a:cubicBezTo>
                <a:cubicBezTo>
                  <a:pt x="387160" y="404650"/>
                  <a:pt x="379194" y="401061"/>
                  <a:pt x="371173" y="397094"/>
                </a:cubicBezTo>
                <a:cubicBezTo>
                  <a:pt x="363153" y="393128"/>
                  <a:pt x="355187" y="389538"/>
                  <a:pt x="347276" y="386325"/>
                </a:cubicBezTo>
                <a:cubicBezTo>
                  <a:pt x="339365" y="383113"/>
                  <a:pt x="331388" y="382091"/>
                  <a:pt x="323345" y="383262"/>
                </a:cubicBezTo>
                <a:lnTo>
                  <a:pt x="286395" y="388637"/>
                </a:lnTo>
                <a:cubicBezTo>
                  <a:pt x="292365" y="419083"/>
                  <a:pt x="298985" y="451359"/>
                  <a:pt x="306257" y="485465"/>
                </a:cubicBezTo>
                <a:cubicBezTo>
                  <a:pt x="313529" y="519572"/>
                  <a:pt x="320529" y="552691"/>
                  <a:pt x="327256" y="584824"/>
                </a:cubicBezTo>
                <a:cubicBezTo>
                  <a:pt x="333984" y="616956"/>
                  <a:pt x="340114" y="646737"/>
                  <a:pt x="345644" y="674166"/>
                </a:cubicBezTo>
                <a:cubicBezTo>
                  <a:pt x="351174" y="701596"/>
                  <a:pt x="355434" y="723820"/>
                  <a:pt x="358423" y="740839"/>
                </a:cubicBezTo>
                <a:cubicBezTo>
                  <a:pt x="359520" y="748379"/>
                  <a:pt x="357688" y="755191"/>
                  <a:pt x="352926" y="761274"/>
                </a:cubicBezTo>
                <a:cubicBezTo>
                  <a:pt x="348164" y="767357"/>
                  <a:pt x="342264" y="770910"/>
                  <a:pt x="335227" y="771934"/>
                </a:cubicBezTo>
                <a:lnTo>
                  <a:pt x="219855" y="788718"/>
                </a:lnTo>
                <a:cubicBezTo>
                  <a:pt x="212314" y="789815"/>
                  <a:pt x="205395" y="788127"/>
                  <a:pt x="199097" y="783653"/>
                </a:cubicBezTo>
                <a:cubicBezTo>
                  <a:pt x="192800" y="779179"/>
                  <a:pt x="189354" y="773135"/>
                  <a:pt x="188759" y="765521"/>
                </a:cubicBezTo>
                <a:cubicBezTo>
                  <a:pt x="186273" y="748429"/>
                  <a:pt x="183773" y="725949"/>
                  <a:pt x="181258" y="698081"/>
                </a:cubicBezTo>
                <a:cubicBezTo>
                  <a:pt x="178744" y="670212"/>
                  <a:pt x="176134" y="639919"/>
                  <a:pt x="173428" y="607202"/>
                </a:cubicBezTo>
                <a:cubicBezTo>
                  <a:pt x="170722" y="574485"/>
                  <a:pt x="167995" y="540744"/>
                  <a:pt x="165248" y="505979"/>
                </a:cubicBezTo>
                <a:cubicBezTo>
                  <a:pt x="162500" y="471214"/>
                  <a:pt x="159650" y="438390"/>
                  <a:pt x="156697" y="407505"/>
                </a:cubicBezTo>
                <a:lnTo>
                  <a:pt x="120502" y="412771"/>
                </a:lnTo>
                <a:cubicBezTo>
                  <a:pt x="112459" y="413941"/>
                  <a:pt x="104977" y="417211"/>
                  <a:pt x="98058" y="422581"/>
                </a:cubicBezTo>
                <a:cubicBezTo>
                  <a:pt x="91139" y="427951"/>
                  <a:pt x="84401" y="433680"/>
                  <a:pt x="77843" y="439767"/>
                </a:cubicBezTo>
                <a:cubicBezTo>
                  <a:pt x="71285" y="445855"/>
                  <a:pt x="64672" y="451565"/>
                  <a:pt x="58005" y="456899"/>
                </a:cubicBezTo>
                <a:cubicBezTo>
                  <a:pt x="51337" y="462232"/>
                  <a:pt x="44233" y="465447"/>
                  <a:pt x="36692" y="466544"/>
                </a:cubicBezTo>
                <a:cubicBezTo>
                  <a:pt x="32671" y="467129"/>
                  <a:pt x="28521" y="466835"/>
                  <a:pt x="24243" y="465660"/>
                </a:cubicBezTo>
                <a:cubicBezTo>
                  <a:pt x="19966" y="464486"/>
                  <a:pt x="16045" y="462233"/>
                  <a:pt x="12480" y="458901"/>
                </a:cubicBezTo>
                <a:cubicBezTo>
                  <a:pt x="8915" y="455570"/>
                  <a:pt x="6084" y="451105"/>
                  <a:pt x="3986" y="445507"/>
                </a:cubicBezTo>
                <a:cubicBezTo>
                  <a:pt x="1888" y="439908"/>
                  <a:pt x="757" y="433014"/>
                  <a:pt x="592" y="424825"/>
                </a:cubicBezTo>
                <a:lnTo>
                  <a:pt x="0" y="320188"/>
                </a:lnTo>
                <a:cubicBezTo>
                  <a:pt x="612" y="306752"/>
                  <a:pt x="3496" y="296579"/>
                  <a:pt x="8651" y="289669"/>
                </a:cubicBezTo>
                <a:cubicBezTo>
                  <a:pt x="13806" y="282759"/>
                  <a:pt x="23672" y="278243"/>
                  <a:pt x="38251" y="276122"/>
                </a:cubicBezTo>
                <a:close/>
                <a:moveTo>
                  <a:pt x="3457952" y="205088"/>
                </a:moveTo>
                <a:lnTo>
                  <a:pt x="3566801" y="218947"/>
                </a:lnTo>
                <a:cubicBezTo>
                  <a:pt x="3575368" y="220037"/>
                  <a:pt x="3582623" y="223393"/>
                  <a:pt x="3588564" y="229015"/>
                </a:cubicBezTo>
                <a:cubicBezTo>
                  <a:pt x="3594506" y="234636"/>
                  <a:pt x="3597435" y="241795"/>
                  <a:pt x="3597352" y="250490"/>
                </a:cubicBezTo>
                <a:lnTo>
                  <a:pt x="3630489" y="515112"/>
                </a:lnTo>
                <a:lnTo>
                  <a:pt x="3647119" y="517230"/>
                </a:lnTo>
                <a:cubicBezTo>
                  <a:pt x="3649666" y="505264"/>
                  <a:pt x="3652647" y="489896"/>
                  <a:pt x="3656061" y="471127"/>
                </a:cubicBezTo>
                <a:cubicBezTo>
                  <a:pt x="3659475" y="452358"/>
                  <a:pt x="3662642" y="431509"/>
                  <a:pt x="3665561" y="408580"/>
                </a:cubicBezTo>
                <a:cubicBezTo>
                  <a:pt x="3668480" y="385651"/>
                  <a:pt x="3671040" y="361524"/>
                  <a:pt x="3673240" y="336199"/>
                </a:cubicBezTo>
                <a:cubicBezTo>
                  <a:pt x="3675441" y="310874"/>
                  <a:pt x="3677105" y="285737"/>
                  <a:pt x="3678233" y="260788"/>
                </a:cubicBezTo>
                <a:cubicBezTo>
                  <a:pt x="3678252" y="252597"/>
                  <a:pt x="3681605" y="246366"/>
                  <a:pt x="3688295" y="242097"/>
                </a:cubicBezTo>
                <a:cubicBezTo>
                  <a:pt x="3694983" y="237828"/>
                  <a:pt x="3702611" y="236238"/>
                  <a:pt x="3711178" y="237329"/>
                </a:cubicBezTo>
                <a:lnTo>
                  <a:pt x="3826830" y="252054"/>
                </a:lnTo>
                <a:cubicBezTo>
                  <a:pt x="3835397" y="253145"/>
                  <a:pt x="3841359" y="256593"/>
                  <a:pt x="3844717" y="262397"/>
                </a:cubicBezTo>
                <a:cubicBezTo>
                  <a:pt x="3848075" y="268202"/>
                  <a:pt x="3849273" y="274884"/>
                  <a:pt x="3848310" y="282443"/>
                </a:cubicBezTo>
                <a:cubicBezTo>
                  <a:pt x="3844973" y="308647"/>
                  <a:pt x="3841106" y="340033"/>
                  <a:pt x="3836706" y="376600"/>
                </a:cubicBezTo>
                <a:cubicBezTo>
                  <a:pt x="3832306" y="413167"/>
                  <a:pt x="3827065" y="452316"/>
                  <a:pt x="3820984" y="494046"/>
                </a:cubicBezTo>
                <a:cubicBezTo>
                  <a:pt x="3814903" y="535776"/>
                  <a:pt x="3807983" y="579064"/>
                  <a:pt x="3800224" y="623909"/>
                </a:cubicBezTo>
                <a:cubicBezTo>
                  <a:pt x="3792466" y="668754"/>
                  <a:pt x="3783561" y="712557"/>
                  <a:pt x="3773507" y="755318"/>
                </a:cubicBezTo>
                <a:cubicBezTo>
                  <a:pt x="3771537" y="762749"/>
                  <a:pt x="3766436" y="768629"/>
                  <a:pt x="3758203" y="772957"/>
                </a:cubicBezTo>
                <a:cubicBezTo>
                  <a:pt x="3749970" y="777286"/>
                  <a:pt x="3741570" y="778905"/>
                  <a:pt x="3733004" y="777815"/>
                </a:cubicBezTo>
                <a:lnTo>
                  <a:pt x="3624154" y="763956"/>
                </a:lnTo>
                <a:cubicBezTo>
                  <a:pt x="3615587" y="762865"/>
                  <a:pt x="3608333" y="759509"/>
                  <a:pt x="3602392" y="753887"/>
                </a:cubicBezTo>
                <a:cubicBezTo>
                  <a:pt x="3596450" y="748266"/>
                  <a:pt x="3593521" y="741107"/>
                  <a:pt x="3593604" y="732412"/>
                </a:cubicBezTo>
                <a:lnTo>
                  <a:pt x="3560467" y="467789"/>
                </a:lnTo>
                <a:lnTo>
                  <a:pt x="3544593" y="465768"/>
                </a:lnTo>
                <a:cubicBezTo>
                  <a:pt x="3541541" y="477670"/>
                  <a:pt x="3538435" y="493022"/>
                  <a:pt x="3535273" y="511823"/>
                </a:cubicBezTo>
                <a:cubicBezTo>
                  <a:pt x="3532111" y="530624"/>
                  <a:pt x="3528944" y="551473"/>
                  <a:pt x="3525773" y="574370"/>
                </a:cubicBezTo>
                <a:cubicBezTo>
                  <a:pt x="3522601" y="597267"/>
                  <a:pt x="3519790" y="621362"/>
                  <a:pt x="3517338" y="646655"/>
                </a:cubicBezTo>
                <a:cubicBezTo>
                  <a:pt x="3514885" y="671948"/>
                  <a:pt x="3513347" y="697101"/>
                  <a:pt x="3512723" y="722114"/>
                </a:cubicBezTo>
                <a:cubicBezTo>
                  <a:pt x="3512640" y="730809"/>
                  <a:pt x="3509270" y="737166"/>
                  <a:pt x="3502614" y="741183"/>
                </a:cubicBezTo>
                <a:cubicBezTo>
                  <a:pt x="3495956" y="745200"/>
                  <a:pt x="3488345" y="746664"/>
                  <a:pt x="3479778" y="745573"/>
                </a:cubicBezTo>
                <a:lnTo>
                  <a:pt x="3364125" y="730848"/>
                </a:lnTo>
                <a:cubicBezTo>
                  <a:pt x="3355559" y="729757"/>
                  <a:pt x="3349597" y="726309"/>
                  <a:pt x="3346239" y="720505"/>
                </a:cubicBezTo>
                <a:cubicBezTo>
                  <a:pt x="3342881" y="714700"/>
                  <a:pt x="3341683" y="708018"/>
                  <a:pt x="3342646" y="700460"/>
                </a:cubicBezTo>
                <a:cubicBezTo>
                  <a:pt x="3345982" y="674255"/>
                  <a:pt x="3349976" y="642885"/>
                  <a:pt x="3354628" y="606350"/>
                </a:cubicBezTo>
                <a:cubicBezTo>
                  <a:pt x="3359280" y="569815"/>
                  <a:pt x="3364646" y="530682"/>
                  <a:pt x="3370727" y="488952"/>
                </a:cubicBezTo>
                <a:cubicBezTo>
                  <a:pt x="3376809" y="447222"/>
                  <a:pt x="3383729" y="403934"/>
                  <a:pt x="3391487" y="359089"/>
                </a:cubicBezTo>
                <a:cubicBezTo>
                  <a:pt x="3399245" y="314244"/>
                  <a:pt x="3407899" y="270409"/>
                  <a:pt x="3417448" y="227584"/>
                </a:cubicBezTo>
                <a:cubicBezTo>
                  <a:pt x="3419419" y="220153"/>
                  <a:pt x="3424520" y="214274"/>
                  <a:pt x="3432753" y="209945"/>
                </a:cubicBezTo>
                <a:cubicBezTo>
                  <a:pt x="3440985" y="205616"/>
                  <a:pt x="3449385" y="203997"/>
                  <a:pt x="3457952" y="205088"/>
                </a:cubicBezTo>
                <a:close/>
                <a:moveTo>
                  <a:pt x="817158" y="179454"/>
                </a:moveTo>
                <a:cubicBezTo>
                  <a:pt x="824738" y="178676"/>
                  <a:pt x="831201" y="180694"/>
                  <a:pt x="836546" y="185508"/>
                </a:cubicBezTo>
                <a:cubicBezTo>
                  <a:pt x="841891" y="190322"/>
                  <a:pt x="845458" y="196467"/>
                  <a:pt x="847246" y="203944"/>
                </a:cubicBezTo>
                <a:cubicBezTo>
                  <a:pt x="860528" y="258754"/>
                  <a:pt x="871409" y="308833"/>
                  <a:pt x="879890" y="354178"/>
                </a:cubicBezTo>
                <a:cubicBezTo>
                  <a:pt x="888370" y="399523"/>
                  <a:pt x="895591" y="441295"/>
                  <a:pt x="901552" y="479495"/>
                </a:cubicBezTo>
                <a:cubicBezTo>
                  <a:pt x="907512" y="517694"/>
                  <a:pt x="912278" y="552952"/>
                  <a:pt x="915847" y="585269"/>
                </a:cubicBezTo>
                <a:cubicBezTo>
                  <a:pt x="919417" y="617585"/>
                  <a:pt x="922680" y="648146"/>
                  <a:pt x="925634" y="676950"/>
                </a:cubicBezTo>
                <a:cubicBezTo>
                  <a:pt x="926411" y="684531"/>
                  <a:pt x="924419" y="691246"/>
                  <a:pt x="919657" y="697096"/>
                </a:cubicBezTo>
                <a:cubicBezTo>
                  <a:pt x="914895" y="702947"/>
                  <a:pt x="908724" y="706261"/>
                  <a:pt x="901144" y="707038"/>
                </a:cubicBezTo>
                <a:lnTo>
                  <a:pt x="785166" y="718934"/>
                </a:lnTo>
                <a:cubicBezTo>
                  <a:pt x="778092" y="719659"/>
                  <a:pt x="771389" y="717793"/>
                  <a:pt x="765060" y="713336"/>
                </a:cubicBezTo>
                <a:cubicBezTo>
                  <a:pt x="758730" y="708878"/>
                  <a:pt x="755403" y="702581"/>
                  <a:pt x="755079" y="694444"/>
                </a:cubicBezTo>
                <a:cubicBezTo>
                  <a:pt x="753329" y="662451"/>
                  <a:pt x="751331" y="631761"/>
                  <a:pt x="749082" y="602373"/>
                </a:cubicBezTo>
                <a:cubicBezTo>
                  <a:pt x="746834" y="572985"/>
                  <a:pt x="744058" y="544672"/>
                  <a:pt x="740754" y="517435"/>
                </a:cubicBezTo>
                <a:lnTo>
                  <a:pt x="652823" y="526454"/>
                </a:lnTo>
                <a:cubicBezTo>
                  <a:pt x="655622" y="553743"/>
                  <a:pt x="658777" y="582017"/>
                  <a:pt x="662289" y="611275"/>
                </a:cubicBezTo>
                <a:cubicBezTo>
                  <a:pt x="665800" y="640533"/>
                  <a:pt x="669947" y="671003"/>
                  <a:pt x="674728" y="702685"/>
                </a:cubicBezTo>
                <a:cubicBezTo>
                  <a:pt x="676063" y="710719"/>
                  <a:pt x="674210" y="717547"/>
                  <a:pt x="669169" y="723171"/>
                </a:cubicBezTo>
                <a:cubicBezTo>
                  <a:pt x="664129" y="728795"/>
                  <a:pt x="657819" y="731995"/>
                  <a:pt x="650239" y="732773"/>
                </a:cubicBezTo>
                <a:lnTo>
                  <a:pt x="534261" y="744668"/>
                </a:lnTo>
                <a:cubicBezTo>
                  <a:pt x="526680" y="745445"/>
                  <a:pt x="519965" y="743453"/>
                  <a:pt x="514115" y="738691"/>
                </a:cubicBezTo>
                <a:cubicBezTo>
                  <a:pt x="508264" y="733929"/>
                  <a:pt x="504951" y="727758"/>
                  <a:pt x="504173" y="720178"/>
                </a:cubicBezTo>
                <a:cubicBezTo>
                  <a:pt x="501219" y="691373"/>
                  <a:pt x="498209" y="660787"/>
                  <a:pt x="495145" y="628418"/>
                </a:cubicBezTo>
                <a:cubicBezTo>
                  <a:pt x="492080" y="596050"/>
                  <a:pt x="489589" y="560559"/>
                  <a:pt x="487671" y="521945"/>
                </a:cubicBezTo>
                <a:cubicBezTo>
                  <a:pt x="485753" y="483331"/>
                  <a:pt x="484344" y="440963"/>
                  <a:pt x="483443" y="394840"/>
                </a:cubicBezTo>
                <a:cubicBezTo>
                  <a:pt x="482543" y="348717"/>
                  <a:pt x="483032" y="297473"/>
                  <a:pt x="484911" y="241107"/>
                </a:cubicBezTo>
                <a:cubicBezTo>
                  <a:pt x="485144" y="233423"/>
                  <a:pt x="487389" y="226682"/>
                  <a:pt x="491645" y="220883"/>
                </a:cubicBezTo>
                <a:cubicBezTo>
                  <a:pt x="495902" y="215084"/>
                  <a:pt x="501820" y="211797"/>
                  <a:pt x="509401" y="211019"/>
                </a:cubicBezTo>
                <a:lnTo>
                  <a:pt x="607185" y="200990"/>
                </a:lnTo>
                <a:cubicBezTo>
                  <a:pt x="614260" y="200264"/>
                  <a:pt x="620976" y="202256"/>
                  <a:pt x="627332" y="206966"/>
                </a:cubicBezTo>
                <a:cubicBezTo>
                  <a:pt x="633687" y="211676"/>
                  <a:pt x="637001" y="217847"/>
                  <a:pt x="637273" y="225480"/>
                </a:cubicBezTo>
                <a:cubicBezTo>
                  <a:pt x="638206" y="254492"/>
                  <a:pt x="639233" y="290644"/>
                  <a:pt x="640354" y="333935"/>
                </a:cubicBezTo>
                <a:cubicBezTo>
                  <a:pt x="641475" y="377227"/>
                  <a:pt x="644459" y="427477"/>
                  <a:pt x="649305" y="484685"/>
                </a:cubicBezTo>
                <a:lnTo>
                  <a:pt x="735719" y="475821"/>
                </a:lnTo>
                <a:cubicBezTo>
                  <a:pt x="728852" y="418821"/>
                  <a:pt x="721699" y="368998"/>
                  <a:pt x="714261" y="326355"/>
                </a:cubicBezTo>
                <a:cubicBezTo>
                  <a:pt x="706824" y="283711"/>
                  <a:pt x="700617" y="248091"/>
                  <a:pt x="695641" y="219493"/>
                </a:cubicBezTo>
                <a:cubicBezTo>
                  <a:pt x="693853" y="212016"/>
                  <a:pt x="695593" y="205327"/>
                  <a:pt x="700860" y="199425"/>
                </a:cubicBezTo>
                <a:cubicBezTo>
                  <a:pt x="706127" y="193523"/>
                  <a:pt x="712551" y="190183"/>
                  <a:pt x="720131" y="189405"/>
                </a:cubicBezTo>
                <a:close/>
                <a:moveTo>
                  <a:pt x="3062263" y="168524"/>
                </a:moveTo>
                <a:lnTo>
                  <a:pt x="3230055" y="182844"/>
                </a:lnTo>
                <a:cubicBezTo>
                  <a:pt x="3243721" y="184010"/>
                  <a:pt x="3253965" y="187943"/>
                  <a:pt x="3260786" y="194644"/>
                </a:cubicBezTo>
                <a:cubicBezTo>
                  <a:pt x="3267607" y="201344"/>
                  <a:pt x="3272104" y="209885"/>
                  <a:pt x="3274277" y="220268"/>
                </a:cubicBezTo>
                <a:cubicBezTo>
                  <a:pt x="3286692" y="277920"/>
                  <a:pt x="3295901" y="329818"/>
                  <a:pt x="3301905" y="375962"/>
                </a:cubicBezTo>
                <a:cubicBezTo>
                  <a:pt x="3307909" y="422105"/>
                  <a:pt x="3312213" y="464280"/>
                  <a:pt x="3314816" y="502486"/>
                </a:cubicBezTo>
                <a:cubicBezTo>
                  <a:pt x="3317418" y="540691"/>
                  <a:pt x="3318635" y="575720"/>
                  <a:pt x="3318467" y="607571"/>
                </a:cubicBezTo>
                <a:cubicBezTo>
                  <a:pt x="3318297" y="639422"/>
                  <a:pt x="3318016" y="669606"/>
                  <a:pt x="3317621" y="698124"/>
                </a:cubicBezTo>
                <a:cubicBezTo>
                  <a:pt x="3317479" y="705760"/>
                  <a:pt x="3315031" y="712051"/>
                  <a:pt x="3310275" y="716999"/>
                </a:cubicBezTo>
                <a:cubicBezTo>
                  <a:pt x="3305519" y="721946"/>
                  <a:pt x="3299092" y="724075"/>
                  <a:pt x="3290993" y="723383"/>
                </a:cubicBezTo>
                <a:lnTo>
                  <a:pt x="3179385" y="713859"/>
                </a:lnTo>
                <a:cubicBezTo>
                  <a:pt x="3168755" y="712952"/>
                  <a:pt x="3160526" y="709318"/>
                  <a:pt x="3154695" y="702957"/>
                </a:cubicBezTo>
                <a:cubicBezTo>
                  <a:pt x="3148865" y="696596"/>
                  <a:pt x="3146447" y="687595"/>
                  <a:pt x="3147440" y="675953"/>
                </a:cubicBezTo>
                <a:cubicBezTo>
                  <a:pt x="3148779" y="660262"/>
                  <a:pt x="3149855" y="644676"/>
                  <a:pt x="3150666" y="629195"/>
                </a:cubicBezTo>
                <a:cubicBezTo>
                  <a:pt x="3151477" y="613714"/>
                  <a:pt x="3152024" y="598338"/>
                  <a:pt x="3152308" y="583067"/>
                </a:cubicBezTo>
                <a:lnTo>
                  <a:pt x="3071070" y="576134"/>
                </a:lnTo>
                <a:cubicBezTo>
                  <a:pt x="3068762" y="591232"/>
                  <a:pt x="3066695" y="606479"/>
                  <a:pt x="3064872" y="621874"/>
                </a:cubicBezTo>
                <a:cubicBezTo>
                  <a:pt x="3063048" y="637268"/>
                  <a:pt x="3061467" y="652811"/>
                  <a:pt x="3060128" y="668502"/>
                </a:cubicBezTo>
                <a:cubicBezTo>
                  <a:pt x="3059134" y="680144"/>
                  <a:pt x="3055226" y="688605"/>
                  <a:pt x="3048402" y="693886"/>
                </a:cubicBezTo>
                <a:cubicBezTo>
                  <a:pt x="3041578" y="699167"/>
                  <a:pt x="3032851" y="701354"/>
                  <a:pt x="3022222" y="700447"/>
                </a:cubicBezTo>
                <a:lnTo>
                  <a:pt x="2910614" y="690922"/>
                </a:lnTo>
                <a:cubicBezTo>
                  <a:pt x="2902515" y="690231"/>
                  <a:pt x="2896541" y="687044"/>
                  <a:pt x="2892693" y="681362"/>
                </a:cubicBezTo>
                <a:cubicBezTo>
                  <a:pt x="2888844" y="675681"/>
                  <a:pt x="2887497" y="669065"/>
                  <a:pt x="2888651" y="661516"/>
                </a:cubicBezTo>
                <a:cubicBezTo>
                  <a:pt x="2893094" y="633344"/>
                  <a:pt x="2897932" y="603548"/>
                  <a:pt x="2903162" y="572129"/>
                </a:cubicBezTo>
                <a:cubicBezTo>
                  <a:pt x="2908393" y="540710"/>
                  <a:pt x="2915527" y="506394"/>
                  <a:pt x="2924566" y="469182"/>
                </a:cubicBezTo>
                <a:cubicBezTo>
                  <a:pt x="2933605" y="431970"/>
                  <a:pt x="2944993" y="391134"/>
                  <a:pt x="2958729" y="346675"/>
                </a:cubicBezTo>
                <a:cubicBezTo>
                  <a:pt x="2972465" y="302216"/>
                  <a:pt x="2990335" y="252629"/>
                  <a:pt x="3012339" y="197914"/>
                </a:cubicBezTo>
                <a:cubicBezTo>
                  <a:pt x="3016240" y="188050"/>
                  <a:pt x="3022119" y="180394"/>
                  <a:pt x="3029977" y="174946"/>
                </a:cubicBezTo>
                <a:cubicBezTo>
                  <a:pt x="3037834" y="169499"/>
                  <a:pt x="3048596" y="167358"/>
                  <a:pt x="3062263" y="168524"/>
                </a:cubicBezTo>
                <a:close/>
                <a:moveTo>
                  <a:pt x="1210670" y="151085"/>
                </a:moveTo>
                <a:cubicBezTo>
                  <a:pt x="1224357" y="150202"/>
                  <a:pt x="1235073" y="152565"/>
                  <a:pt x="1242816" y="158175"/>
                </a:cubicBezTo>
                <a:cubicBezTo>
                  <a:pt x="1250559" y="163784"/>
                  <a:pt x="1256278" y="171560"/>
                  <a:pt x="1259974" y="181503"/>
                </a:cubicBezTo>
                <a:cubicBezTo>
                  <a:pt x="1280839" y="236662"/>
                  <a:pt x="1297677" y="286609"/>
                  <a:pt x="1310489" y="331343"/>
                </a:cubicBezTo>
                <a:cubicBezTo>
                  <a:pt x="1323300" y="376078"/>
                  <a:pt x="1333839" y="417140"/>
                  <a:pt x="1342105" y="454532"/>
                </a:cubicBezTo>
                <a:cubicBezTo>
                  <a:pt x="1350370" y="491924"/>
                  <a:pt x="1356792" y="526380"/>
                  <a:pt x="1361370" y="557901"/>
                </a:cubicBezTo>
                <a:cubicBezTo>
                  <a:pt x="1365948" y="589422"/>
                  <a:pt x="1370167" y="619311"/>
                  <a:pt x="1374026" y="647569"/>
                </a:cubicBezTo>
                <a:cubicBezTo>
                  <a:pt x="1375023" y="655141"/>
                  <a:pt x="1373539" y="661727"/>
                  <a:pt x="1369573" y="667328"/>
                </a:cubicBezTo>
                <a:cubicBezTo>
                  <a:pt x="1365607" y="672929"/>
                  <a:pt x="1359569" y="675991"/>
                  <a:pt x="1351457" y="676514"/>
                </a:cubicBezTo>
                <a:lnTo>
                  <a:pt x="1239676" y="683723"/>
                </a:lnTo>
                <a:cubicBezTo>
                  <a:pt x="1229030" y="684409"/>
                  <a:pt x="1220351" y="682042"/>
                  <a:pt x="1213638" y="676621"/>
                </a:cubicBezTo>
                <a:cubicBezTo>
                  <a:pt x="1206925" y="671200"/>
                  <a:pt x="1203192" y="662659"/>
                  <a:pt x="1202440" y="650999"/>
                </a:cubicBezTo>
                <a:cubicBezTo>
                  <a:pt x="1201427" y="635284"/>
                  <a:pt x="1200168" y="619712"/>
                  <a:pt x="1198664" y="604283"/>
                </a:cubicBezTo>
                <a:cubicBezTo>
                  <a:pt x="1197160" y="588853"/>
                  <a:pt x="1195411" y="573567"/>
                  <a:pt x="1193416" y="558424"/>
                </a:cubicBezTo>
                <a:lnTo>
                  <a:pt x="1112051" y="563672"/>
                </a:lnTo>
                <a:cubicBezTo>
                  <a:pt x="1112018" y="578945"/>
                  <a:pt x="1112246" y="594330"/>
                  <a:pt x="1112737" y="609824"/>
                </a:cubicBezTo>
                <a:cubicBezTo>
                  <a:pt x="1113227" y="625319"/>
                  <a:pt x="1113979" y="640924"/>
                  <a:pt x="1114992" y="656639"/>
                </a:cubicBezTo>
                <a:cubicBezTo>
                  <a:pt x="1115744" y="668299"/>
                  <a:pt x="1113140" y="677248"/>
                  <a:pt x="1107179" y="683487"/>
                </a:cubicBezTo>
                <a:cubicBezTo>
                  <a:pt x="1101218" y="689725"/>
                  <a:pt x="1092915" y="693188"/>
                  <a:pt x="1082269" y="693874"/>
                </a:cubicBezTo>
                <a:lnTo>
                  <a:pt x="970487" y="701083"/>
                </a:lnTo>
                <a:cubicBezTo>
                  <a:pt x="962376" y="701606"/>
                  <a:pt x="955994" y="699345"/>
                  <a:pt x="951342" y="694300"/>
                </a:cubicBezTo>
                <a:cubicBezTo>
                  <a:pt x="946689" y="689255"/>
                  <a:pt x="944372" y="682914"/>
                  <a:pt x="944388" y="675278"/>
                </a:cubicBezTo>
                <a:cubicBezTo>
                  <a:pt x="944585" y="646758"/>
                  <a:pt x="944929" y="616574"/>
                  <a:pt x="945420" y="584726"/>
                </a:cubicBezTo>
                <a:cubicBezTo>
                  <a:pt x="945912" y="552879"/>
                  <a:pt x="947854" y="517883"/>
                  <a:pt x="951249" y="479739"/>
                </a:cubicBezTo>
                <a:cubicBezTo>
                  <a:pt x="954643" y="441596"/>
                  <a:pt x="959820" y="399519"/>
                  <a:pt x="966779" y="353510"/>
                </a:cubicBezTo>
                <a:cubicBezTo>
                  <a:pt x="973738" y="307501"/>
                  <a:pt x="984022" y="255805"/>
                  <a:pt x="997629" y="198422"/>
                </a:cubicBezTo>
                <a:cubicBezTo>
                  <a:pt x="1000017" y="188087"/>
                  <a:pt x="1004690" y="179641"/>
                  <a:pt x="1011648" y="173083"/>
                </a:cubicBezTo>
                <a:cubicBezTo>
                  <a:pt x="1018607" y="166526"/>
                  <a:pt x="1028929" y="162806"/>
                  <a:pt x="1042617" y="161923"/>
                </a:cubicBezTo>
                <a:close/>
                <a:moveTo>
                  <a:pt x="2512746" y="136286"/>
                </a:moveTo>
                <a:lnTo>
                  <a:pt x="2629191" y="142025"/>
                </a:lnTo>
                <a:cubicBezTo>
                  <a:pt x="2639846" y="142550"/>
                  <a:pt x="2646679" y="145811"/>
                  <a:pt x="2649689" y="151809"/>
                </a:cubicBezTo>
                <a:cubicBezTo>
                  <a:pt x="2652700" y="157806"/>
                  <a:pt x="2653460" y="165600"/>
                  <a:pt x="2651970" y="175190"/>
                </a:cubicBezTo>
                <a:cubicBezTo>
                  <a:pt x="2644896" y="215531"/>
                  <a:pt x="2638865" y="260501"/>
                  <a:pt x="2633878" y="310099"/>
                </a:cubicBezTo>
                <a:cubicBezTo>
                  <a:pt x="2628890" y="359698"/>
                  <a:pt x="2625146" y="409866"/>
                  <a:pt x="2622646" y="460605"/>
                </a:cubicBezTo>
                <a:cubicBezTo>
                  <a:pt x="2621571" y="482422"/>
                  <a:pt x="2625248" y="498116"/>
                  <a:pt x="2633677" y="507687"/>
                </a:cubicBezTo>
                <a:cubicBezTo>
                  <a:pt x="2642106" y="517257"/>
                  <a:pt x="2652409" y="522343"/>
                  <a:pt x="2664586" y="522943"/>
                </a:cubicBezTo>
                <a:cubicBezTo>
                  <a:pt x="2676256" y="523518"/>
                  <a:pt x="2686756" y="519458"/>
                  <a:pt x="2696085" y="510762"/>
                </a:cubicBezTo>
                <a:cubicBezTo>
                  <a:pt x="2705414" y="502067"/>
                  <a:pt x="2710617" y="486811"/>
                  <a:pt x="2711692" y="464993"/>
                </a:cubicBezTo>
                <a:cubicBezTo>
                  <a:pt x="2714192" y="414255"/>
                  <a:pt x="2715399" y="363961"/>
                  <a:pt x="2715313" y="314113"/>
                </a:cubicBezTo>
                <a:cubicBezTo>
                  <a:pt x="2715226" y="264264"/>
                  <a:pt x="2713647" y="218919"/>
                  <a:pt x="2710573" y="178078"/>
                </a:cubicBezTo>
                <a:cubicBezTo>
                  <a:pt x="2710033" y="168388"/>
                  <a:pt x="2711683" y="160713"/>
                  <a:pt x="2715522" y="155053"/>
                </a:cubicBezTo>
                <a:cubicBezTo>
                  <a:pt x="2719362" y="149393"/>
                  <a:pt x="2726355" y="146813"/>
                  <a:pt x="2736503" y="147313"/>
                </a:cubicBezTo>
                <a:lnTo>
                  <a:pt x="2852947" y="153052"/>
                </a:lnTo>
                <a:cubicBezTo>
                  <a:pt x="2863095" y="153552"/>
                  <a:pt x="2870284" y="157340"/>
                  <a:pt x="2874512" y="164414"/>
                </a:cubicBezTo>
                <a:cubicBezTo>
                  <a:pt x="2878741" y="171489"/>
                  <a:pt x="2881176" y="178857"/>
                  <a:pt x="2881815" y="186517"/>
                </a:cubicBezTo>
                <a:cubicBezTo>
                  <a:pt x="2884771" y="240068"/>
                  <a:pt x="2885300" y="288667"/>
                  <a:pt x="2883404" y="332314"/>
                </a:cubicBezTo>
                <a:cubicBezTo>
                  <a:pt x="2881507" y="375962"/>
                  <a:pt x="2879874" y="416825"/>
                  <a:pt x="2878507" y="454904"/>
                </a:cubicBezTo>
                <a:cubicBezTo>
                  <a:pt x="2877539" y="484865"/>
                  <a:pt x="2874585" y="513837"/>
                  <a:pt x="2869645" y="541822"/>
                </a:cubicBezTo>
                <a:cubicBezTo>
                  <a:pt x="2864706" y="569807"/>
                  <a:pt x="2854602" y="594232"/>
                  <a:pt x="2839332" y="615095"/>
                </a:cubicBezTo>
                <a:cubicBezTo>
                  <a:pt x="2824063" y="635959"/>
                  <a:pt x="2802029" y="652166"/>
                  <a:pt x="2773232" y="663717"/>
                </a:cubicBezTo>
                <a:cubicBezTo>
                  <a:pt x="2744434" y="675267"/>
                  <a:pt x="2705681" y="679842"/>
                  <a:pt x="2656972" y="677442"/>
                </a:cubicBezTo>
                <a:cubicBezTo>
                  <a:pt x="2608263" y="675041"/>
                  <a:pt x="2570148" y="666678"/>
                  <a:pt x="2542626" y="652352"/>
                </a:cubicBezTo>
                <a:cubicBezTo>
                  <a:pt x="2515103" y="638026"/>
                  <a:pt x="2494770" y="619731"/>
                  <a:pt x="2481626" y="597467"/>
                </a:cubicBezTo>
                <a:cubicBezTo>
                  <a:pt x="2468482" y="575203"/>
                  <a:pt x="2460702" y="549897"/>
                  <a:pt x="2458284" y="521550"/>
                </a:cubicBezTo>
                <a:cubicBezTo>
                  <a:pt x="2455866" y="493202"/>
                  <a:pt x="2455649" y="464073"/>
                  <a:pt x="2457631" y="434162"/>
                </a:cubicBezTo>
                <a:cubicBezTo>
                  <a:pt x="2460014" y="396134"/>
                  <a:pt x="2462408" y="355308"/>
                  <a:pt x="2464812" y="311685"/>
                </a:cubicBezTo>
                <a:cubicBezTo>
                  <a:pt x="2467216" y="268063"/>
                  <a:pt x="2472521" y="219751"/>
                  <a:pt x="2480728" y="166751"/>
                </a:cubicBezTo>
                <a:cubicBezTo>
                  <a:pt x="2482118" y="159190"/>
                  <a:pt x="2485265" y="152098"/>
                  <a:pt x="2490169" y="145473"/>
                </a:cubicBezTo>
                <a:cubicBezTo>
                  <a:pt x="2495073" y="138848"/>
                  <a:pt x="2502599" y="135786"/>
                  <a:pt x="2512746" y="136286"/>
                </a:cubicBezTo>
                <a:close/>
                <a:moveTo>
                  <a:pt x="2099805" y="127875"/>
                </a:moveTo>
                <a:lnTo>
                  <a:pt x="2217137" y="129842"/>
                </a:lnTo>
                <a:cubicBezTo>
                  <a:pt x="2224248" y="129961"/>
                  <a:pt x="2230806" y="132739"/>
                  <a:pt x="2236812" y="138174"/>
                </a:cubicBezTo>
                <a:cubicBezTo>
                  <a:pt x="2242817" y="143610"/>
                  <a:pt x="2245249" y="150128"/>
                  <a:pt x="2244105" y="157730"/>
                </a:cubicBezTo>
                <a:cubicBezTo>
                  <a:pt x="2241242" y="176989"/>
                  <a:pt x="2238355" y="197644"/>
                  <a:pt x="2235445" y="219697"/>
                </a:cubicBezTo>
                <a:cubicBezTo>
                  <a:pt x="2232535" y="241749"/>
                  <a:pt x="2229750" y="263930"/>
                  <a:pt x="2227089" y="286241"/>
                </a:cubicBezTo>
                <a:cubicBezTo>
                  <a:pt x="2224429" y="308552"/>
                  <a:pt x="2222277" y="330871"/>
                  <a:pt x="2220632" y="353198"/>
                </a:cubicBezTo>
                <a:cubicBezTo>
                  <a:pt x="2218988" y="375526"/>
                  <a:pt x="2217995" y="396848"/>
                  <a:pt x="2217655" y="417165"/>
                </a:cubicBezTo>
                <a:cubicBezTo>
                  <a:pt x="2217203" y="444085"/>
                  <a:pt x="2222308" y="465383"/>
                  <a:pt x="2232969" y="481058"/>
                </a:cubicBezTo>
                <a:cubicBezTo>
                  <a:pt x="2243630" y="496733"/>
                  <a:pt x="2261405" y="504779"/>
                  <a:pt x="2286293" y="505196"/>
                </a:cubicBezTo>
                <a:cubicBezTo>
                  <a:pt x="2293404" y="505315"/>
                  <a:pt x="2300919" y="504044"/>
                  <a:pt x="2308839" y="501382"/>
                </a:cubicBezTo>
                <a:cubicBezTo>
                  <a:pt x="2316759" y="498721"/>
                  <a:pt x="2324562" y="495422"/>
                  <a:pt x="2332249" y="491486"/>
                </a:cubicBezTo>
                <a:cubicBezTo>
                  <a:pt x="2339937" y="487551"/>
                  <a:pt x="2346859" y="483729"/>
                  <a:pt x="2353019" y="480022"/>
                </a:cubicBezTo>
                <a:cubicBezTo>
                  <a:pt x="2359177" y="476315"/>
                  <a:pt x="2364310" y="473225"/>
                  <a:pt x="2368416" y="470754"/>
                </a:cubicBezTo>
                <a:cubicBezTo>
                  <a:pt x="2375096" y="466293"/>
                  <a:pt x="2382245" y="464127"/>
                  <a:pt x="2389864" y="464254"/>
                </a:cubicBezTo>
                <a:cubicBezTo>
                  <a:pt x="2396975" y="464373"/>
                  <a:pt x="2403030" y="466888"/>
                  <a:pt x="2408028" y="471799"/>
                </a:cubicBezTo>
                <a:cubicBezTo>
                  <a:pt x="2413026" y="476709"/>
                  <a:pt x="2415944" y="484506"/>
                  <a:pt x="2416781" y="495190"/>
                </a:cubicBezTo>
                <a:lnTo>
                  <a:pt x="2432972" y="620447"/>
                </a:lnTo>
                <a:cubicBezTo>
                  <a:pt x="2433741" y="635194"/>
                  <a:pt x="2430375" y="646569"/>
                  <a:pt x="2422874" y="654573"/>
                </a:cubicBezTo>
                <a:cubicBezTo>
                  <a:pt x="2415372" y="662576"/>
                  <a:pt x="2402987" y="666433"/>
                  <a:pt x="2385717" y="666144"/>
                </a:cubicBezTo>
                <a:lnTo>
                  <a:pt x="2085532" y="661112"/>
                </a:lnTo>
                <a:cubicBezTo>
                  <a:pt x="2073849" y="660916"/>
                  <a:pt x="2064510" y="657330"/>
                  <a:pt x="2057514" y="650353"/>
                </a:cubicBezTo>
                <a:cubicBezTo>
                  <a:pt x="2050518" y="643377"/>
                  <a:pt x="2047118" y="634048"/>
                  <a:pt x="2047314" y="622366"/>
                </a:cubicBezTo>
                <a:cubicBezTo>
                  <a:pt x="2048633" y="543636"/>
                  <a:pt x="2050829" y="465684"/>
                  <a:pt x="2053901" y="388509"/>
                </a:cubicBezTo>
                <a:cubicBezTo>
                  <a:pt x="2056973" y="311333"/>
                  <a:pt x="2062978" y="233445"/>
                  <a:pt x="2071917" y="154844"/>
                </a:cubicBezTo>
                <a:cubicBezTo>
                  <a:pt x="2073061" y="147242"/>
                  <a:pt x="2076217" y="140817"/>
                  <a:pt x="2081386" y="135569"/>
                </a:cubicBezTo>
                <a:cubicBezTo>
                  <a:pt x="2086554" y="130321"/>
                  <a:pt x="2092694" y="127756"/>
                  <a:pt x="2099805" y="127875"/>
                </a:cubicBezTo>
                <a:close/>
                <a:moveTo>
                  <a:pt x="1610462" y="124071"/>
                </a:moveTo>
                <a:cubicBezTo>
                  <a:pt x="1648039" y="123006"/>
                  <a:pt x="1681658" y="125737"/>
                  <a:pt x="1711319" y="132265"/>
                </a:cubicBezTo>
                <a:cubicBezTo>
                  <a:pt x="1740980" y="138793"/>
                  <a:pt x="1766250" y="151798"/>
                  <a:pt x="1787131" y="171280"/>
                </a:cubicBezTo>
                <a:cubicBezTo>
                  <a:pt x="1808012" y="190762"/>
                  <a:pt x="1824295" y="218378"/>
                  <a:pt x="1835981" y="254130"/>
                </a:cubicBezTo>
                <a:cubicBezTo>
                  <a:pt x="1847667" y="289881"/>
                  <a:pt x="1854316" y="336193"/>
                  <a:pt x="1855929" y="393066"/>
                </a:cubicBezTo>
                <a:cubicBezTo>
                  <a:pt x="1857556" y="450447"/>
                  <a:pt x="1853549" y="497315"/>
                  <a:pt x="1843907" y="533671"/>
                </a:cubicBezTo>
                <a:cubicBezTo>
                  <a:pt x="1834266" y="570028"/>
                  <a:pt x="1819574" y="598522"/>
                  <a:pt x="1799831" y="619156"/>
                </a:cubicBezTo>
                <a:cubicBezTo>
                  <a:pt x="1780087" y="639790"/>
                  <a:pt x="1755594" y="654206"/>
                  <a:pt x="1726351" y="662404"/>
                </a:cubicBezTo>
                <a:cubicBezTo>
                  <a:pt x="1697108" y="670603"/>
                  <a:pt x="1663697" y="675234"/>
                  <a:pt x="1626120" y="676300"/>
                </a:cubicBezTo>
                <a:cubicBezTo>
                  <a:pt x="1588544" y="677365"/>
                  <a:pt x="1554925" y="674634"/>
                  <a:pt x="1525264" y="668106"/>
                </a:cubicBezTo>
                <a:cubicBezTo>
                  <a:pt x="1495603" y="661578"/>
                  <a:pt x="1470332" y="648573"/>
                  <a:pt x="1449451" y="629092"/>
                </a:cubicBezTo>
                <a:cubicBezTo>
                  <a:pt x="1428571" y="609610"/>
                  <a:pt x="1412287" y="581993"/>
                  <a:pt x="1400602" y="546241"/>
                </a:cubicBezTo>
                <a:cubicBezTo>
                  <a:pt x="1388915" y="510490"/>
                  <a:pt x="1382259" y="463924"/>
                  <a:pt x="1380632" y="406543"/>
                </a:cubicBezTo>
                <a:cubicBezTo>
                  <a:pt x="1379019" y="349670"/>
                  <a:pt x="1383033" y="303056"/>
                  <a:pt x="1392675" y="266700"/>
                </a:cubicBezTo>
                <a:cubicBezTo>
                  <a:pt x="1402316" y="230344"/>
                  <a:pt x="1417009" y="201849"/>
                  <a:pt x="1436752" y="181215"/>
                </a:cubicBezTo>
                <a:cubicBezTo>
                  <a:pt x="1456495" y="160581"/>
                  <a:pt x="1480988" y="146165"/>
                  <a:pt x="1510232" y="137967"/>
                </a:cubicBezTo>
                <a:cubicBezTo>
                  <a:pt x="1539475" y="129769"/>
                  <a:pt x="1572885" y="125137"/>
                  <a:pt x="1610462" y="124071"/>
                </a:cubicBezTo>
                <a:close/>
                <a:moveTo>
                  <a:pt x="3156257" y="46153"/>
                </a:moveTo>
                <a:cubicBezTo>
                  <a:pt x="3161445" y="46595"/>
                  <a:pt x="3166578" y="48435"/>
                  <a:pt x="3171655" y="51673"/>
                </a:cubicBezTo>
                <a:cubicBezTo>
                  <a:pt x="3184630" y="60938"/>
                  <a:pt x="3197869" y="70098"/>
                  <a:pt x="3211373" y="79153"/>
                </a:cubicBezTo>
                <a:cubicBezTo>
                  <a:pt x="3224875" y="88208"/>
                  <a:pt x="3238092" y="97621"/>
                  <a:pt x="3251025" y="107392"/>
                </a:cubicBezTo>
                <a:cubicBezTo>
                  <a:pt x="3260167" y="113780"/>
                  <a:pt x="3264425" y="120644"/>
                  <a:pt x="3263798" y="127983"/>
                </a:cubicBezTo>
                <a:cubicBezTo>
                  <a:pt x="3263172" y="135323"/>
                  <a:pt x="3260488" y="142869"/>
                  <a:pt x="3255748" y="150622"/>
                </a:cubicBezTo>
                <a:cubicBezTo>
                  <a:pt x="3250964" y="158881"/>
                  <a:pt x="3245684" y="162509"/>
                  <a:pt x="3239906" y="161506"/>
                </a:cubicBezTo>
                <a:cubicBezTo>
                  <a:pt x="3234128" y="160503"/>
                  <a:pt x="3227805" y="158434"/>
                  <a:pt x="3220934" y="155298"/>
                </a:cubicBezTo>
                <a:lnTo>
                  <a:pt x="3150315" y="122505"/>
                </a:lnTo>
                <a:lnTo>
                  <a:pt x="3074401" y="142793"/>
                </a:lnTo>
                <a:cubicBezTo>
                  <a:pt x="3067099" y="144719"/>
                  <a:pt x="3060515" y="145687"/>
                  <a:pt x="3054651" y="145697"/>
                </a:cubicBezTo>
                <a:cubicBezTo>
                  <a:pt x="3048787" y="145706"/>
                  <a:pt x="3044198" y="141235"/>
                  <a:pt x="3040883" y="132285"/>
                </a:cubicBezTo>
                <a:cubicBezTo>
                  <a:pt x="3037525" y="123841"/>
                  <a:pt x="3036159" y="115949"/>
                  <a:pt x="3036785" y="108610"/>
                </a:cubicBezTo>
                <a:cubicBezTo>
                  <a:pt x="3037412" y="101271"/>
                  <a:pt x="3042771" y="95227"/>
                  <a:pt x="3052863" y="90480"/>
                </a:cubicBezTo>
                <a:cubicBezTo>
                  <a:pt x="3067264" y="83042"/>
                  <a:pt x="3081885" y="76005"/>
                  <a:pt x="3096727" y="69369"/>
                </a:cubicBezTo>
                <a:cubicBezTo>
                  <a:pt x="3111569" y="62733"/>
                  <a:pt x="3126168" y="55949"/>
                  <a:pt x="3140526" y="49016"/>
                </a:cubicBezTo>
                <a:cubicBezTo>
                  <a:pt x="3145825" y="46664"/>
                  <a:pt x="3151069" y="45710"/>
                  <a:pt x="3156257" y="46153"/>
                </a:cubicBezTo>
                <a:close/>
                <a:moveTo>
                  <a:pt x="1134509" y="226"/>
                </a:moveTo>
                <a:cubicBezTo>
                  <a:pt x="1143127" y="-330"/>
                  <a:pt x="1151684" y="136"/>
                  <a:pt x="1160179" y="1625"/>
                </a:cubicBezTo>
                <a:cubicBezTo>
                  <a:pt x="1168675" y="3113"/>
                  <a:pt x="1176483" y="5791"/>
                  <a:pt x="1183605" y="9659"/>
                </a:cubicBezTo>
                <a:cubicBezTo>
                  <a:pt x="1190727" y="13526"/>
                  <a:pt x="1196544" y="18878"/>
                  <a:pt x="1201057" y="25714"/>
                </a:cubicBezTo>
                <a:cubicBezTo>
                  <a:pt x="1205571" y="32549"/>
                  <a:pt x="1208171" y="41290"/>
                  <a:pt x="1208857" y="51936"/>
                </a:cubicBezTo>
                <a:cubicBezTo>
                  <a:pt x="1209544" y="62582"/>
                  <a:pt x="1208714" y="71417"/>
                  <a:pt x="1206367" y="78440"/>
                </a:cubicBezTo>
                <a:cubicBezTo>
                  <a:pt x="1204020" y="85464"/>
                  <a:pt x="1200720" y="91531"/>
                  <a:pt x="1196469" y="96641"/>
                </a:cubicBezTo>
                <a:cubicBezTo>
                  <a:pt x="1192217" y="101751"/>
                  <a:pt x="1187527" y="105999"/>
                  <a:pt x="1182401" y="109384"/>
                </a:cubicBezTo>
                <a:cubicBezTo>
                  <a:pt x="1177274" y="112769"/>
                  <a:pt x="1172241" y="115639"/>
                  <a:pt x="1167302" y="117993"/>
                </a:cubicBezTo>
                <a:cubicBezTo>
                  <a:pt x="1162870" y="120315"/>
                  <a:pt x="1159461" y="122699"/>
                  <a:pt x="1157073" y="125143"/>
                </a:cubicBezTo>
                <a:cubicBezTo>
                  <a:pt x="1154686" y="127588"/>
                  <a:pt x="1152290" y="129906"/>
                  <a:pt x="1149886" y="132097"/>
                </a:cubicBezTo>
                <a:cubicBezTo>
                  <a:pt x="1147482" y="134289"/>
                  <a:pt x="1144673" y="136124"/>
                  <a:pt x="1141460" y="137604"/>
                </a:cubicBezTo>
                <a:cubicBezTo>
                  <a:pt x="1138246" y="139084"/>
                  <a:pt x="1133852" y="140004"/>
                  <a:pt x="1128275" y="140363"/>
                </a:cubicBezTo>
                <a:cubicBezTo>
                  <a:pt x="1118643" y="140985"/>
                  <a:pt x="1112613" y="140228"/>
                  <a:pt x="1110185" y="138094"/>
                </a:cubicBezTo>
                <a:cubicBezTo>
                  <a:pt x="1107756" y="135960"/>
                  <a:pt x="1105904" y="132898"/>
                  <a:pt x="1104629" y="128907"/>
                </a:cubicBezTo>
                <a:cubicBezTo>
                  <a:pt x="1103223" y="122890"/>
                  <a:pt x="1104756" y="117064"/>
                  <a:pt x="1109229" y="111430"/>
                </a:cubicBezTo>
                <a:cubicBezTo>
                  <a:pt x="1113701" y="105797"/>
                  <a:pt x="1118309" y="100282"/>
                  <a:pt x="1123051" y="94885"/>
                </a:cubicBezTo>
                <a:cubicBezTo>
                  <a:pt x="1127794" y="89489"/>
                  <a:pt x="1131269" y="84174"/>
                  <a:pt x="1133477" y="78941"/>
                </a:cubicBezTo>
                <a:cubicBezTo>
                  <a:pt x="1135685" y="73708"/>
                  <a:pt x="1133567" y="68500"/>
                  <a:pt x="1127124" y="63316"/>
                </a:cubicBezTo>
                <a:cubicBezTo>
                  <a:pt x="1120714" y="58639"/>
                  <a:pt x="1114242" y="58929"/>
                  <a:pt x="1107709" y="64186"/>
                </a:cubicBezTo>
                <a:cubicBezTo>
                  <a:pt x="1101176" y="69443"/>
                  <a:pt x="1092545" y="75727"/>
                  <a:pt x="1081817" y="83037"/>
                </a:cubicBezTo>
                <a:cubicBezTo>
                  <a:pt x="1079381" y="84721"/>
                  <a:pt x="1077402" y="85612"/>
                  <a:pt x="1075881" y="85710"/>
                </a:cubicBezTo>
                <a:cubicBezTo>
                  <a:pt x="1067770" y="86233"/>
                  <a:pt x="1063436" y="82186"/>
                  <a:pt x="1062881" y="73568"/>
                </a:cubicBezTo>
                <a:lnTo>
                  <a:pt x="1061066" y="45432"/>
                </a:lnTo>
                <a:cubicBezTo>
                  <a:pt x="1060674" y="39349"/>
                  <a:pt x="1061156" y="34991"/>
                  <a:pt x="1062514" y="32358"/>
                </a:cubicBezTo>
                <a:cubicBezTo>
                  <a:pt x="1063871" y="29725"/>
                  <a:pt x="1066480" y="26757"/>
                  <a:pt x="1070339" y="23454"/>
                </a:cubicBezTo>
                <a:cubicBezTo>
                  <a:pt x="1074198" y="20151"/>
                  <a:pt x="1081423" y="15739"/>
                  <a:pt x="1092011" y="10221"/>
                </a:cubicBezTo>
                <a:cubicBezTo>
                  <a:pt x="1102600" y="4702"/>
                  <a:pt x="1116766" y="1370"/>
                  <a:pt x="1134509" y="226"/>
                </a:cubicBezTo>
                <a:close/>
              </a:path>
            </a:pathLst>
          </a:custGeom>
          <a:solidFill>
            <a:srgbClr val="C84D00"/>
          </a:solidFill>
          <a:ln>
            <a:noFill/>
          </a:ln>
          <a:effectLst/>
        </p:spPr>
        <p:txBody>
          <a:bodyPr rot="0" spcFirstLastPara="0" vertOverflow="overflow" horzOverflow="overflow" vert="horz" wrap="square" lIns="60960" tIns="30480" rIns="60960" bIns="30480" numCol="1" spcCol="0" rtlCol="0" fromWordArt="0" anchor="t" anchorCtr="0" forceAA="0" compatLnSpc="1">
            <a:prstTxWarp prst="textNoShape">
              <a:avLst/>
            </a:prstTxWarp>
            <a:noAutofit/>
          </a:bodyPr>
          <a:lstStyle/>
          <a:p>
            <a:pPr algn="ctr" defTabSz="609630">
              <a:lnSpc>
                <a:spcPts val="5920"/>
              </a:lnSpc>
            </a:pPr>
            <a:endParaRPr lang="en-US" sz="4000">
              <a:solidFill>
                <a:srgbClr val="35A29E"/>
              </a:solidFill>
              <a:latin typeface="TH Gyoza Black" pitchFamily="2" charset="0"/>
            </a:endParaRPr>
          </a:p>
        </p:txBody>
      </p:sp>
      <p:sp>
        <p:nvSpPr>
          <p:cNvPr id="10" name="Freeform 2">
            <a:extLst>
              <a:ext uri="{FF2B5EF4-FFF2-40B4-BE49-F238E27FC236}">
                <a16:creationId xmlns:a16="http://schemas.microsoft.com/office/drawing/2014/main" id="{5BE8A444-A988-7088-A36D-D190B07CCD0D}"/>
              </a:ext>
            </a:extLst>
          </p:cNvPr>
          <p:cNvSpPr>
            <a:spLocks noGrp="1" noRot="1" noMove="1" noResize="1" noEditPoints="1" noAdjustHandles="1" noChangeArrowheads="1" noChangeShapeType="1"/>
          </p:cNvSpPr>
          <p:nvPr/>
        </p:nvSpPr>
        <p:spPr>
          <a:xfrm>
            <a:off x="-21772" y="4305457"/>
            <a:ext cx="12213771" cy="2611355"/>
          </a:xfrm>
          <a:custGeom>
            <a:avLst/>
            <a:gdLst/>
            <a:ahLst/>
            <a:cxnLst/>
            <a:rect l="l" t="t" r="r" b="b"/>
            <a:pathLst>
              <a:path w="14761678" h="3173761">
                <a:moveTo>
                  <a:pt x="0" y="0"/>
                </a:moveTo>
                <a:lnTo>
                  <a:pt x="14761678" y="0"/>
                </a:lnTo>
                <a:lnTo>
                  <a:pt x="14761678" y="3173761"/>
                </a:lnTo>
                <a:lnTo>
                  <a:pt x="0" y="3173761"/>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txBody>
          <a:bodyPr/>
          <a:lstStyle/>
          <a:p>
            <a:pPr defTabSz="609630"/>
            <a:endParaRPr lang="en-US" sz="1200">
              <a:solidFill>
                <a:prstClr val="black"/>
              </a:solidFill>
              <a:latin typeface="字魂107号-萌趣欢乐体" panose="020F0502020204030204"/>
            </a:endParaRPr>
          </a:p>
        </p:txBody>
      </p:sp>
      <p:sp>
        <p:nvSpPr>
          <p:cNvPr id="11" name="Freeform 14">
            <a:extLst>
              <a:ext uri="{FF2B5EF4-FFF2-40B4-BE49-F238E27FC236}">
                <a16:creationId xmlns:a16="http://schemas.microsoft.com/office/drawing/2014/main" id="{E5B2EEB5-699B-83DA-A9B5-2654EF12EFB8}"/>
              </a:ext>
            </a:extLst>
          </p:cNvPr>
          <p:cNvSpPr/>
          <p:nvPr/>
        </p:nvSpPr>
        <p:spPr>
          <a:xfrm>
            <a:off x="-239668" y="-76200"/>
            <a:ext cx="1538590" cy="1473200"/>
          </a:xfrm>
          <a:custGeom>
            <a:avLst/>
            <a:gdLst/>
            <a:ahLst/>
            <a:cxnLst/>
            <a:rect l="l" t="t" r="r" b="b"/>
            <a:pathLst>
              <a:path w="2936185" h="2811397">
                <a:moveTo>
                  <a:pt x="0" y="0"/>
                </a:moveTo>
                <a:lnTo>
                  <a:pt x="2936185" y="0"/>
                </a:lnTo>
                <a:lnTo>
                  <a:pt x="2936185" y="2811398"/>
                </a:lnTo>
                <a:lnTo>
                  <a:pt x="0" y="2811398"/>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txBody>
          <a:bodyPr/>
          <a:lstStyle/>
          <a:p>
            <a:pPr defTabSz="609630"/>
            <a:endParaRPr lang="en-US" sz="1200">
              <a:solidFill>
                <a:prstClr val="black"/>
              </a:solidFill>
              <a:latin typeface="字魂107号-萌趣欢乐体" panose="020F0502020204030204"/>
            </a:endParaRPr>
          </a:p>
        </p:txBody>
      </p:sp>
      <p:sp>
        <p:nvSpPr>
          <p:cNvPr id="12" name="Hộp Văn bản 10">
            <a:extLst>
              <a:ext uri="{FF2B5EF4-FFF2-40B4-BE49-F238E27FC236}">
                <a16:creationId xmlns:a16="http://schemas.microsoft.com/office/drawing/2014/main" id="{D4314F89-733C-637C-4C38-7BEA274D0207}"/>
              </a:ext>
            </a:extLst>
          </p:cNvPr>
          <p:cNvSpPr txBox="1"/>
          <p:nvPr/>
        </p:nvSpPr>
        <p:spPr>
          <a:xfrm>
            <a:off x="1341120" y="411481"/>
            <a:ext cx="9753600" cy="1754326"/>
          </a:xfrm>
          <a:prstGeom prst="rect">
            <a:avLst/>
          </a:prstGeom>
          <a:noFill/>
        </p:spPr>
        <p:txBody>
          <a:bodyPr wrap="square">
            <a:spAutoFit/>
          </a:bodyPr>
          <a:lstStyle/>
          <a:p>
            <a:pPr algn="ctr" defTabSz="609630"/>
            <a:r>
              <a:rPr lang="en-US" sz="3600" b="1" dirty="0" err="1">
                <a:solidFill>
                  <a:prstClr val="black"/>
                </a:solidFill>
                <a:latin typeface="Cambria" panose="02040503050406030204" pitchFamily="18" charset="0"/>
                <a:ea typeface="Cambria" panose="02040503050406030204" pitchFamily="18" charset="0"/>
                <a:cs typeface="Arial" panose="020B0604020202020204" pitchFamily="34" charset="0"/>
              </a:rPr>
              <a:t>Về</a:t>
            </a:r>
            <a:r>
              <a:rPr lang="en-US" sz="3600" b="1" dirty="0">
                <a:solidFill>
                  <a:prstClr val="black"/>
                </a:solidFill>
                <a:latin typeface="Cambria" panose="02040503050406030204" pitchFamily="18" charset="0"/>
                <a:ea typeface="Cambria" panose="02040503050406030204" pitchFamily="18" charset="0"/>
                <a:cs typeface="Arial" panose="020B0604020202020204" pitchFamily="34" charset="0"/>
              </a:rPr>
              <a:t> </a:t>
            </a:r>
            <a:r>
              <a:rPr lang="en-US" sz="3600" b="1" dirty="0" err="1">
                <a:solidFill>
                  <a:prstClr val="black"/>
                </a:solidFill>
                <a:latin typeface="Cambria" panose="02040503050406030204" pitchFamily="18" charset="0"/>
                <a:ea typeface="Cambria" panose="02040503050406030204" pitchFamily="18" charset="0"/>
                <a:cs typeface="Arial" panose="020B0604020202020204" pitchFamily="34" charset="0"/>
              </a:rPr>
              <a:t>nhà</a:t>
            </a:r>
            <a:r>
              <a:rPr lang="en-US" sz="3600" b="1" dirty="0">
                <a:solidFill>
                  <a:prstClr val="black"/>
                </a:solidFill>
                <a:latin typeface="Cambria" panose="02040503050406030204" pitchFamily="18" charset="0"/>
                <a:ea typeface="Cambria" panose="02040503050406030204" pitchFamily="18" charset="0"/>
                <a:cs typeface="Arial" panose="020B0604020202020204" pitchFamily="34" charset="0"/>
              </a:rPr>
              <a:t>: </a:t>
            </a:r>
            <a:r>
              <a:rPr lang="vi-VN" sz="3600" dirty="0">
                <a:solidFill>
                  <a:prstClr val="black"/>
                </a:solidFill>
                <a:latin typeface="Cambria" panose="02040503050406030204" pitchFamily="18" charset="0"/>
                <a:ea typeface="Cambria" panose="02040503050406030204" pitchFamily="18" charset="0"/>
                <a:cs typeface="Arial" panose="020B0604020202020204" pitchFamily="34" charset="0"/>
              </a:rPr>
              <a:t>Tìm đọc các đoạn văn, bài văn tả phong cảnh trong sách báo hoặc trong sách Tiếng Việt đã học ở các lớp trước</a:t>
            </a:r>
            <a:endParaRPr lang="en-US" sz="3600" dirty="0">
              <a:solidFill>
                <a:prstClr val="black"/>
              </a:solidFill>
              <a:latin typeface="Cambria" panose="02040503050406030204" pitchFamily="18" charset="0"/>
              <a:ea typeface="Cambria" panose="02040503050406030204" pitchFamily="18" charset="0"/>
              <a:cs typeface="Arial" panose="020B0604020202020204" pitchFamily="34" charset="0"/>
            </a:endParaRPr>
          </a:p>
        </p:txBody>
      </p:sp>
      <p:sp>
        <p:nvSpPr>
          <p:cNvPr id="13" name="Freeform 4">
            <a:extLst>
              <a:ext uri="{FF2B5EF4-FFF2-40B4-BE49-F238E27FC236}">
                <a16:creationId xmlns:a16="http://schemas.microsoft.com/office/drawing/2014/main" id="{921CC4E5-F47E-5DD2-FEAB-C3F9D747B1D7}"/>
              </a:ext>
            </a:extLst>
          </p:cNvPr>
          <p:cNvSpPr/>
          <p:nvPr/>
        </p:nvSpPr>
        <p:spPr>
          <a:xfrm>
            <a:off x="1900093" y="2538624"/>
            <a:ext cx="8203056" cy="4520213"/>
          </a:xfrm>
          <a:custGeom>
            <a:avLst/>
            <a:gdLst/>
            <a:ahLst/>
            <a:cxnLst/>
            <a:rect l="l" t="t" r="r" b="b"/>
            <a:pathLst>
              <a:path w="7140113" h="3775335">
                <a:moveTo>
                  <a:pt x="0" y="0"/>
                </a:moveTo>
                <a:lnTo>
                  <a:pt x="7140113" y="0"/>
                </a:lnTo>
                <a:lnTo>
                  <a:pt x="7140113" y="3775335"/>
                </a:lnTo>
                <a:lnTo>
                  <a:pt x="0" y="3775335"/>
                </a:lnTo>
                <a:lnTo>
                  <a:pt x="0" y="0"/>
                </a:lnTo>
                <a:close/>
              </a:path>
            </a:pathLst>
          </a:custGeom>
          <a:blipFill>
            <a:blip r:embed="rId10"/>
            <a:stretch>
              <a:fillRect/>
            </a:stretch>
          </a:blipFill>
        </p:spPr>
        <p:txBody>
          <a:bodyPr/>
          <a:lstStyle/>
          <a:p>
            <a:pPr defTabSz="609630">
              <a:defRPr/>
            </a:pPr>
            <a:endParaRPr lang="en-US" sz="1200">
              <a:solidFill>
                <a:prstClr val="black"/>
              </a:solidFill>
              <a:latin typeface="Calibri"/>
            </a:endParaRPr>
          </a:p>
        </p:txBody>
      </p:sp>
    </p:spTree>
    <p:extLst>
      <p:ext uri="{BB962C8B-B14F-4D97-AF65-F5344CB8AC3E}">
        <p14:creationId xmlns:p14="http://schemas.microsoft.com/office/powerpoint/2010/main" val="40336560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500"/>
                                        <p:tgtEl>
                                          <p:spTgt spid="12">
                                            <p:txEl>
                                              <p:pRg st="0" end="0"/>
                                            </p:txEl>
                                          </p:spTgt>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1000"/>
                                        <p:tgtEl>
                                          <p:spTgt spid="13"/>
                                        </p:tgtEl>
                                      </p:cBhvr>
                                    </p:animEffect>
                                    <p:anim calcmode="lin" valueType="num">
                                      <p:cBhvr>
                                        <p:cTn id="11" dur="1000" fill="hold"/>
                                        <p:tgtEl>
                                          <p:spTgt spid="13"/>
                                        </p:tgtEl>
                                        <p:attrNameLst>
                                          <p:attrName>ppt_x</p:attrName>
                                        </p:attrNameLst>
                                      </p:cBhvr>
                                      <p:tavLst>
                                        <p:tav tm="0">
                                          <p:val>
                                            <p:strVal val="#ppt_x"/>
                                          </p:val>
                                        </p:tav>
                                        <p:tav tm="100000">
                                          <p:val>
                                            <p:strVal val="#ppt_x"/>
                                          </p:val>
                                        </p:tav>
                                      </p:tavLst>
                                    </p:anim>
                                    <p:anim calcmode="lin" valueType="num">
                                      <p:cBhvr>
                                        <p:cTn id="1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89E6C5-741C-427E-8628-72AFE5301118}"/>
              </a:ext>
            </a:extLst>
          </p:cNvPr>
          <p:cNvSpPr>
            <a:spLocks noGrp="1"/>
          </p:cNvSpPr>
          <p:nvPr>
            <p:ph type="title"/>
          </p:nvPr>
        </p:nvSpPr>
        <p:spPr/>
        <p:txBody>
          <a:bodyPr/>
          <a:lstStyle/>
          <a:p>
            <a:r>
              <a:rPr lang="en-US" dirty="0"/>
              <a:t>=</a:t>
            </a:r>
          </a:p>
        </p:txBody>
      </p:sp>
      <p:pic>
        <p:nvPicPr>
          <p:cNvPr id="5" name="Content Placeholder 4" descr="Calendar&#10;&#10;Description automatically generated with medium confidence">
            <a:extLst>
              <a:ext uri="{FF2B5EF4-FFF2-40B4-BE49-F238E27FC236}">
                <a16:creationId xmlns:a16="http://schemas.microsoft.com/office/drawing/2014/main" id="{02E2742C-B191-4FAB-BBF9-7FDEF1FCC804}"/>
              </a:ext>
            </a:extLst>
          </p:cNvPr>
          <p:cNvPicPr>
            <a:picLocks noGrp="1" noChangeAspect="1"/>
          </p:cNvPicPr>
          <p:nvPr>
            <p:ph idx="1"/>
          </p:nvPr>
        </p:nvPicPr>
        <p:blipFill rotWithShape="1">
          <a:blip r:embed="rId5">
            <a:extLst>
              <a:ext uri="{28A0092B-C50C-407E-A947-70E740481C1C}">
                <a14:useLocalDpi xmlns:a14="http://schemas.microsoft.com/office/drawing/2010/main" val="0"/>
              </a:ext>
            </a:extLst>
          </a:blip>
          <a:srcRect l="50702" b="51240"/>
          <a:stretch/>
        </p:blipFill>
        <p:spPr>
          <a:xfrm>
            <a:off x="-1" y="0"/>
            <a:ext cx="12407153" cy="6858000"/>
          </a:xfrm>
        </p:spPr>
      </p:pic>
      <p:grpSp>
        <p:nvGrpSpPr>
          <p:cNvPr id="12" name="Group 11">
            <a:extLst>
              <a:ext uri="{FF2B5EF4-FFF2-40B4-BE49-F238E27FC236}">
                <a16:creationId xmlns:a16="http://schemas.microsoft.com/office/drawing/2014/main" id="{C1CD9F2B-936C-4D79-BA4E-88B52DC564EA}"/>
              </a:ext>
            </a:extLst>
          </p:cNvPr>
          <p:cNvGrpSpPr/>
          <p:nvPr/>
        </p:nvGrpSpPr>
        <p:grpSpPr>
          <a:xfrm>
            <a:off x="1344295" y="74927"/>
            <a:ext cx="6248308" cy="2201152"/>
            <a:chOff x="-632717" y="79461"/>
            <a:chExt cx="6248308" cy="2201151"/>
          </a:xfrm>
        </p:grpSpPr>
        <p:sp>
          <p:nvSpPr>
            <p:cNvPr id="6" name="TextBox 5">
              <a:extLst>
                <a:ext uri="{FF2B5EF4-FFF2-40B4-BE49-F238E27FC236}">
                  <a16:creationId xmlns:a16="http://schemas.microsoft.com/office/drawing/2014/main" id="{620BD728-6A9D-4906-BF2F-6FFBE2BFA2D2}"/>
                </a:ext>
              </a:extLst>
            </p:cNvPr>
            <p:cNvSpPr txBox="1"/>
            <p:nvPr/>
          </p:nvSpPr>
          <p:spPr>
            <a:xfrm>
              <a:off x="-632717" y="854069"/>
              <a:ext cx="6248308" cy="1426543"/>
            </a:xfrm>
            <a:prstGeom prst="rect">
              <a:avLst/>
            </a:prstGeom>
            <a:noFill/>
          </p:spPr>
          <p:txBody>
            <a:bodyPr wrap="square" rtlCol="0">
              <a:spAutoFit/>
            </a:bodyPr>
            <a:lstStyle/>
            <a:p>
              <a:pPr marL="0" marR="0" lvl="0" indent="0" algn="ctr" defTabSz="914377" rtl="0" eaLnBrk="1" fontAlgn="auto" latinLnBrk="0" hangingPunct="1">
                <a:lnSpc>
                  <a:spcPct val="70000"/>
                </a:lnSpc>
                <a:spcBef>
                  <a:spcPts val="0"/>
                </a:spcBef>
                <a:spcAft>
                  <a:spcPts val="0"/>
                </a:spcAft>
                <a:buClrTx/>
                <a:buSzTx/>
                <a:buFontTx/>
                <a:buNone/>
                <a:tabLst/>
                <a:defRPr/>
              </a:pPr>
              <a:r>
                <a:rPr kumimoji="0" lang="en-US" sz="6000" b="1" i="0" u="none" strike="noStrike" kern="1200" cap="none" spc="0" normalizeH="0" baseline="0" noProof="0" dirty="0">
                  <a:ln w="6600">
                    <a:solidFill>
                      <a:srgbClr val="ED7D31"/>
                    </a:solidFill>
                    <a:prstDash val="solid"/>
                  </a:ln>
                  <a:solidFill>
                    <a:srgbClr val="FFFF00"/>
                  </a:solidFill>
                  <a:effectLst>
                    <a:outerShdw dist="38100" dir="2700000" algn="tl" rotWithShape="0">
                      <a:srgbClr val="ED7D31"/>
                    </a:outerShdw>
                  </a:effectLst>
                  <a:uLnTx/>
                  <a:uFillTx/>
                  <a:latin typeface="UTM Arruba KT" panose="02040603050506020204" pitchFamily="18" charset="0"/>
                  <a:ea typeface="+mn-ea"/>
                  <a:cs typeface="+mn-cs"/>
                </a:rPr>
                <a:t>TRỒNG CÂY</a:t>
              </a:r>
            </a:p>
            <a:p>
              <a:pPr marL="0" marR="0" lvl="0" indent="0" algn="ctr" defTabSz="914377" rtl="0" eaLnBrk="1" fontAlgn="auto" latinLnBrk="0" hangingPunct="1">
                <a:lnSpc>
                  <a:spcPct val="70000"/>
                </a:lnSpc>
                <a:spcBef>
                  <a:spcPts val="0"/>
                </a:spcBef>
                <a:spcAft>
                  <a:spcPts val="0"/>
                </a:spcAft>
                <a:buClrTx/>
                <a:buSzTx/>
                <a:buFontTx/>
                <a:buNone/>
                <a:tabLst/>
                <a:defRPr/>
              </a:pPr>
              <a:r>
                <a:rPr kumimoji="0" lang="en-US" sz="6000" b="1" i="0" u="none" strike="noStrike" kern="1200" cap="none" spc="0" normalizeH="0" baseline="0" noProof="0">
                  <a:ln w="6600">
                    <a:solidFill>
                      <a:srgbClr val="ED7D31"/>
                    </a:solidFill>
                    <a:prstDash val="solid"/>
                  </a:ln>
                  <a:solidFill>
                    <a:srgbClr val="FFFF00"/>
                  </a:solidFill>
                  <a:effectLst>
                    <a:outerShdw dist="38100" dir="2700000" algn="tl" rotWithShape="0">
                      <a:srgbClr val="ED7D31"/>
                    </a:outerShdw>
                  </a:effectLst>
                  <a:uLnTx/>
                  <a:uFillTx/>
                  <a:latin typeface="iCiel Showcase Script" pitchFamily="2" charset="0"/>
                  <a:ea typeface="+mn-ea"/>
                  <a:cs typeface="+mn-cs"/>
                </a:rPr>
                <a:t>trang trí lớp</a:t>
              </a:r>
              <a:endParaRPr kumimoji="0" lang="en-US" sz="6000" b="1" i="0" u="none" strike="noStrike" kern="1200" cap="none" spc="0" normalizeH="0" baseline="0" noProof="0" dirty="0">
                <a:ln w="6600">
                  <a:solidFill>
                    <a:srgbClr val="ED7D31"/>
                  </a:solidFill>
                  <a:prstDash val="solid"/>
                </a:ln>
                <a:solidFill>
                  <a:srgbClr val="FFFF00"/>
                </a:solidFill>
                <a:effectLst>
                  <a:outerShdw dist="38100" dir="2700000" algn="tl" rotWithShape="0">
                    <a:srgbClr val="ED7D31"/>
                  </a:outerShdw>
                </a:effectLst>
                <a:uLnTx/>
                <a:uFillTx/>
                <a:latin typeface="iCiel Showcase Script" pitchFamily="2" charset="0"/>
                <a:ea typeface="+mn-ea"/>
                <a:cs typeface="+mn-cs"/>
              </a:endParaRPr>
            </a:p>
          </p:txBody>
        </p:sp>
        <p:pic>
          <p:nvPicPr>
            <p:cNvPr id="9" name="Graphic 8">
              <a:extLst>
                <a:ext uri="{FF2B5EF4-FFF2-40B4-BE49-F238E27FC236}">
                  <a16:creationId xmlns:a16="http://schemas.microsoft.com/office/drawing/2014/main" id="{890A1CD1-889D-41C9-8A38-E925C742CD77}"/>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643030" y="79461"/>
              <a:ext cx="631947" cy="631947"/>
            </a:xfrm>
            <a:prstGeom prst="rect">
              <a:avLst/>
            </a:prstGeom>
          </p:spPr>
        </p:pic>
        <p:pic>
          <p:nvPicPr>
            <p:cNvPr id="11" name="Graphic 10">
              <a:extLst>
                <a:ext uri="{FF2B5EF4-FFF2-40B4-BE49-F238E27FC236}">
                  <a16:creationId xmlns:a16="http://schemas.microsoft.com/office/drawing/2014/main" id="{C4CC4FD1-FE5A-44EC-A03B-7A275B7BEC9E}"/>
                </a:ext>
              </a:extLst>
            </p:cNvPr>
            <p:cNvPicPr>
              <a:picLocks noChangeAspect="1"/>
            </p:cNvPicPr>
            <p:nvPr/>
          </p:nvPicPr>
          <p:blipFill>
            <a:blip r:embed="rId8">
              <a:extLst>
                <a:ext uri="{96DAC541-7B7A-43D3-8B79-37D633B846F1}">
                  <asvg:svgBlip xmlns="" xmlns:asvg="http://schemas.microsoft.com/office/drawing/2016/SVG/main" r:embed="rId9"/>
                </a:ext>
              </a:extLst>
            </a:blip>
            <a:stretch>
              <a:fillRect/>
            </a:stretch>
          </p:blipFill>
          <p:spPr>
            <a:xfrm rot="1564582">
              <a:off x="4824086" y="1073715"/>
              <a:ext cx="614363" cy="567104"/>
            </a:xfrm>
            <a:prstGeom prst="rect">
              <a:avLst/>
            </a:prstGeom>
          </p:spPr>
        </p:pic>
      </p:grpSp>
      <p:grpSp>
        <p:nvGrpSpPr>
          <p:cNvPr id="34" name="Group 33">
            <a:extLst>
              <a:ext uri="{FF2B5EF4-FFF2-40B4-BE49-F238E27FC236}">
                <a16:creationId xmlns:a16="http://schemas.microsoft.com/office/drawing/2014/main" id="{7E5E6FCE-577D-4D10-A8E4-32D7CCFBC038}"/>
              </a:ext>
            </a:extLst>
          </p:cNvPr>
          <p:cNvGrpSpPr/>
          <p:nvPr/>
        </p:nvGrpSpPr>
        <p:grpSpPr>
          <a:xfrm>
            <a:off x="4823967" y="2303781"/>
            <a:ext cx="2768635" cy="1198601"/>
            <a:chOff x="4823966" y="2303779"/>
            <a:chExt cx="2768635" cy="1198601"/>
          </a:xfrm>
        </p:grpSpPr>
        <p:pic>
          <p:nvPicPr>
            <p:cNvPr id="32" name="Graphic 31">
              <a:extLst>
                <a:ext uri="{FF2B5EF4-FFF2-40B4-BE49-F238E27FC236}">
                  <a16:creationId xmlns:a16="http://schemas.microsoft.com/office/drawing/2014/main" id="{703F8568-10CB-4A3F-9FD1-9044E252919B}"/>
                </a:ext>
              </a:extLst>
            </p:cNvPr>
            <p:cNvPicPr>
              <a:picLocks noChangeAspect="1"/>
            </p:cNvPicPr>
            <p:nvPr/>
          </p:nvPicPr>
          <p:blipFill>
            <a:blip r:embed="rId10">
              <a:extLst>
                <a:ext uri="{96DAC541-7B7A-43D3-8B79-37D633B846F1}">
                  <asvg:svgBlip xmlns="" xmlns:asvg="http://schemas.microsoft.com/office/drawing/2016/SVG/main" r:embed="rId11"/>
                </a:ext>
              </a:extLst>
            </a:blip>
            <a:stretch>
              <a:fillRect/>
            </a:stretch>
          </p:blipFill>
          <p:spPr>
            <a:xfrm>
              <a:off x="4823966" y="2303779"/>
              <a:ext cx="2544067" cy="1198601"/>
            </a:xfrm>
            <a:prstGeom prst="rect">
              <a:avLst/>
            </a:prstGeom>
          </p:spPr>
        </p:pic>
        <p:sp>
          <p:nvSpPr>
            <p:cNvPr id="33" name="TextBox 32">
              <a:extLst>
                <a:ext uri="{FF2B5EF4-FFF2-40B4-BE49-F238E27FC236}">
                  <a16:creationId xmlns:a16="http://schemas.microsoft.com/office/drawing/2014/main" id="{F053749B-4E44-4CA0-A513-E37CBA100F01}"/>
                </a:ext>
              </a:extLst>
            </p:cNvPr>
            <p:cNvSpPr txBox="1"/>
            <p:nvPr/>
          </p:nvSpPr>
          <p:spPr>
            <a:xfrm>
              <a:off x="4948810" y="2672174"/>
              <a:ext cx="2643791" cy="646331"/>
            </a:xfrm>
            <a:prstGeom prst="rect">
              <a:avLst/>
            </a:prstGeom>
            <a:noFill/>
          </p:spPr>
          <p:txBody>
            <a:bodyPr wrap="squar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FFC000">
                      <a:lumMod val="50000"/>
                    </a:srgbClr>
                  </a:solidFill>
                  <a:effectLst/>
                  <a:uLnTx/>
                  <a:uFillTx/>
                  <a:latin typeface="Coiny" panose="02000903060500060000" pitchFamily="2" charset="0"/>
                  <a:ea typeface="+mn-ea"/>
                  <a:cs typeface="+mn-cs"/>
                </a:rPr>
                <a:t>BẮT ĐẦU</a:t>
              </a:r>
            </a:p>
          </p:txBody>
        </p:sp>
      </p:grpSp>
      <p:pic>
        <p:nvPicPr>
          <p:cNvPr id="7" name="5f6b020ae92d2">
            <a:hlinkClick r:id="" action="ppaction://media"/>
            <a:extLst>
              <a:ext uri="{FF2B5EF4-FFF2-40B4-BE49-F238E27FC236}">
                <a16:creationId xmlns:a16="http://schemas.microsoft.com/office/drawing/2014/main" id="{9E1495E7-91C4-4BFB-A798-74A1B80BD025}"/>
              </a:ext>
            </a:extLst>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13544551" y="-609600"/>
            <a:ext cx="609600" cy="609600"/>
          </a:xfrm>
          <a:prstGeom prst="rect">
            <a:avLst/>
          </a:prstGeom>
        </p:spPr>
      </p:pic>
    </p:spTree>
    <p:extLst>
      <p:ext uri="{BB962C8B-B14F-4D97-AF65-F5344CB8AC3E}">
        <p14:creationId xmlns:p14="http://schemas.microsoft.com/office/powerpoint/2010/main" val="16423392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showWhenStopped="0">
                <p:cTn id="7" repeatCount="indefinite" fill="hold" display="0">
                  <p:stCondLst>
                    <p:cond delay="indefinite"/>
                  </p:stCondLst>
                  <p:endCondLst>
                    <p:cond evt="onStopAudio" delay="0">
                      <p:tgtEl>
                        <p:sldTgt/>
                      </p:tgtEl>
                    </p:cond>
                  </p:endCondLst>
                </p:cTn>
                <p:tgtEl>
                  <p:spTgt spid="7"/>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2"/>
          <a:stretch>
            <a:fillRect/>
          </a:stretch>
        </p:blipFill>
        <p:spPr>
          <a:xfrm>
            <a:off x="-529" y="-280738"/>
            <a:ext cx="12193057" cy="7419475"/>
          </a:xfrm>
          <a:prstGeom prst="rect">
            <a:avLst/>
          </a:prstGeom>
        </p:spPr>
      </p:pic>
      <p:sp>
        <p:nvSpPr>
          <p:cNvPr id="5" name="Rounded Rectangle 4"/>
          <p:cNvSpPr/>
          <p:nvPr/>
        </p:nvSpPr>
        <p:spPr>
          <a:xfrm>
            <a:off x="348343" y="121921"/>
            <a:ext cx="11495315" cy="6502718"/>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4B6CEBA1-8C08-935D-E2FD-B0A8DCCD8AD4}"/>
              </a:ext>
            </a:extLst>
          </p:cNvPr>
          <p:cNvSpPr txBox="1"/>
          <p:nvPr/>
        </p:nvSpPr>
        <p:spPr>
          <a:xfrm>
            <a:off x="1046480" y="731520"/>
            <a:ext cx="9987280" cy="5435600"/>
          </a:xfrm>
          <a:prstGeom prst="rect">
            <a:avLst/>
          </a:prstGeom>
          <a:noFill/>
        </p:spPr>
        <p:txBody>
          <a:bodyPr wrap="square" rtlCol="0">
            <a:spAutoFit/>
          </a:bodyPr>
          <a:lstStyle/>
          <a:p>
            <a:endParaRPr lang="en-US" dirty="0"/>
          </a:p>
        </p:txBody>
      </p:sp>
      <p:sp>
        <p:nvSpPr>
          <p:cNvPr id="3" name="TextBox 2">
            <a:extLst>
              <a:ext uri="{FF2B5EF4-FFF2-40B4-BE49-F238E27FC236}">
                <a16:creationId xmlns:a16="http://schemas.microsoft.com/office/drawing/2014/main" id="{7F7C5EBF-2DAC-F2EF-87FE-0D8C63E6ED95}"/>
              </a:ext>
            </a:extLst>
          </p:cNvPr>
          <p:cNvSpPr txBox="1"/>
          <p:nvPr/>
        </p:nvSpPr>
        <p:spPr>
          <a:xfrm>
            <a:off x="945932" y="262758"/>
            <a:ext cx="10762592" cy="6001643"/>
          </a:xfrm>
          <a:prstGeom prst="rect">
            <a:avLst/>
          </a:prstGeom>
          <a:noFill/>
        </p:spPr>
        <p:txBody>
          <a:bodyPr wrap="square" rtlCol="0">
            <a:spAutoFit/>
          </a:bodyPr>
          <a:lstStyle/>
          <a:p>
            <a:pPr algn="ctr"/>
            <a:r>
              <a:rPr lang="vi-VN" sz="2400" b="1" dirty="0">
                <a:solidFill>
                  <a:srgbClr val="FF0000"/>
                </a:solidFill>
                <a:latin typeface="Cambria" panose="02040503050406030204" pitchFamily="18" charset="0"/>
                <a:ea typeface="Cambria" panose="02040503050406030204" pitchFamily="18" charset="0"/>
              </a:rPr>
              <a:t>Rừng cọ quê tôi     </a:t>
            </a:r>
            <a:endParaRPr lang="en-US" sz="2400" b="1" dirty="0">
              <a:solidFill>
                <a:srgbClr val="FF0000"/>
              </a:solidFill>
              <a:latin typeface="Cambria" panose="02040503050406030204" pitchFamily="18" charset="0"/>
              <a:ea typeface="Cambria" panose="02040503050406030204" pitchFamily="18" charset="0"/>
            </a:endParaRPr>
          </a:p>
          <a:p>
            <a:r>
              <a:rPr lang="en-US" sz="2400" dirty="0">
                <a:latin typeface="Cambria" panose="02040503050406030204" pitchFamily="18" charset="0"/>
                <a:ea typeface="Cambria" panose="02040503050406030204" pitchFamily="18" charset="0"/>
              </a:rPr>
              <a:t>   </a:t>
            </a:r>
            <a:r>
              <a:rPr lang="vi-VN" sz="2400" dirty="0">
                <a:latin typeface="Cambria" panose="02040503050406030204" pitchFamily="18" charset="0"/>
                <a:ea typeface="Cambria" panose="02040503050406030204" pitchFamily="18" charset="0"/>
              </a:rPr>
              <a:t>Chẳng có nơi nào như sông Thao quê tôi, rừng cọ trập trùng. </a:t>
            </a:r>
            <a:endParaRPr lang="en-US" sz="2400" dirty="0">
              <a:latin typeface="Cambria" panose="02040503050406030204" pitchFamily="18" charset="0"/>
              <a:ea typeface="Cambria" panose="02040503050406030204" pitchFamily="18" charset="0"/>
            </a:endParaRPr>
          </a:p>
          <a:p>
            <a:r>
              <a:rPr lang="en-US" sz="2400" dirty="0">
                <a:latin typeface="Cambria" panose="02040503050406030204" pitchFamily="18" charset="0"/>
                <a:ea typeface="Cambria" panose="02040503050406030204" pitchFamily="18" charset="0"/>
              </a:rPr>
              <a:t>   </a:t>
            </a:r>
            <a:r>
              <a:rPr lang="vi-VN" sz="2400" dirty="0">
                <a:latin typeface="Cambria" panose="02040503050406030204" pitchFamily="18" charset="0"/>
                <a:ea typeface="Cambria" panose="02040503050406030204" pitchFamily="18" charset="0"/>
              </a:rPr>
              <a:t>Thân cọ vút thẳng trời hai ba chục mét cao, gió bão không thể quật ngã. Búp cọ vuốt dài như thanh kiếm sắc vung lên. Cây non vừa trồi, lá đã xoà sát mặt đất. Lá cọ tròn xoè ra nhiều phiến nhọn dài, trông xa như một rừng tay vẫy, trưa hè lấp loá nắng như rừng mặt trời mới mọc. Mùa xuân, chim chóc kéo về từng đàn. Chỉ nghe tiếng hót líu lo mà không thấy bóng chim đầu.</a:t>
            </a:r>
            <a:endParaRPr lang="en-US" sz="2400" dirty="0">
              <a:latin typeface="Cambria" panose="02040503050406030204" pitchFamily="18" charset="0"/>
              <a:ea typeface="Cambria" panose="02040503050406030204" pitchFamily="18" charset="0"/>
            </a:endParaRPr>
          </a:p>
          <a:p>
            <a:r>
              <a:rPr lang="en-US" sz="2400" dirty="0">
                <a:latin typeface="Cambria" panose="02040503050406030204" pitchFamily="18" charset="0"/>
                <a:ea typeface="Cambria" panose="02040503050406030204" pitchFamily="18" charset="0"/>
              </a:rPr>
              <a:t> </a:t>
            </a:r>
            <a:r>
              <a:rPr lang="vi-VN" sz="2400" dirty="0">
                <a:latin typeface="Cambria" panose="02040503050406030204" pitchFamily="18" charset="0"/>
                <a:ea typeface="Cambria" panose="02040503050406030204" pitchFamily="18" charset="0"/>
              </a:rPr>
              <a:t> Căn nhà tôi núp dưới rừng cọ. Ngôi trường tôi học cũng khuất trong rừng cọ. Ngày ngày đến lớp, tôi đi trong rừng cọ. Không đếm được có bao nhiêu tàu lá cọ xoè ô lợp kín trên đầu. Ngày nắng, bóng râm mát rượi. Ngày mưa, cũng chẳng ướt đầu. </a:t>
            </a:r>
            <a:endParaRPr lang="en-US" sz="2400" dirty="0">
              <a:latin typeface="Cambria" panose="02040503050406030204" pitchFamily="18" charset="0"/>
              <a:ea typeface="Cambria" panose="02040503050406030204" pitchFamily="18" charset="0"/>
            </a:endParaRPr>
          </a:p>
          <a:p>
            <a:r>
              <a:rPr lang="vi-VN" sz="2400" dirty="0">
                <a:latin typeface="Cambria" panose="02040503050406030204" pitchFamily="18" charset="0"/>
                <a:ea typeface="Cambria" panose="02040503050406030204" pitchFamily="18" charset="0"/>
              </a:rPr>
              <a:t> Quê tôi có câu hát: </a:t>
            </a:r>
            <a:endParaRPr lang="en-US" sz="2400" dirty="0">
              <a:latin typeface="Cambria" panose="02040503050406030204" pitchFamily="18" charset="0"/>
              <a:ea typeface="Cambria" panose="02040503050406030204" pitchFamily="18" charset="0"/>
            </a:endParaRPr>
          </a:p>
          <a:p>
            <a:pPr algn="ctr"/>
            <a:r>
              <a:rPr lang="vi-VN" sz="2400" dirty="0">
                <a:latin typeface="Cambria" panose="02040503050406030204" pitchFamily="18" charset="0"/>
                <a:ea typeface="Cambria" panose="02040503050406030204" pitchFamily="18" charset="0"/>
              </a:rPr>
              <a:t>  Dù ai đi ngược về xuôi</a:t>
            </a:r>
            <a:endParaRPr lang="en-US" sz="2400" dirty="0">
              <a:latin typeface="Cambria" panose="02040503050406030204" pitchFamily="18" charset="0"/>
              <a:ea typeface="Cambria" panose="02040503050406030204" pitchFamily="18" charset="0"/>
            </a:endParaRPr>
          </a:p>
          <a:p>
            <a:pPr algn="ctr"/>
            <a:r>
              <a:rPr lang="vi-VN" sz="2400" dirty="0">
                <a:latin typeface="Cambria" panose="02040503050406030204" pitchFamily="18" charset="0"/>
                <a:ea typeface="Cambria" panose="02040503050406030204" pitchFamily="18" charset="0"/>
              </a:rPr>
              <a:t>Cơm nắm lá cọ là người sông Thao.</a:t>
            </a:r>
            <a:endParaRPr lang="en-US" sz="2400" dirty="0">
              <a:latin typeface="Cambria" panose="02040503050406030204" pitchFamily="18" charset="0"/>
              <a:ea typeface="Cambria" panose="02040503050406030204" pitchFamily="18" charset="0"/>
            </a:endParaRPr>
          </a:p>
          <a:p>
            <a:r>
              <a:rPr lang="vi-VN" sz="2400" dirty="0">
                <a:latin typeface="Cambria" panose="02040503050406030204" pitchFamily="18" charset="0"/>
                <a:ea typeface="Cambria" panose="02040503050406030204" pitchFamily="18" charset="0"/>
              </a:rPr>
              <a:t>Người sông Thao đi đâu rồi cũng nhớ về rừng cọ quê</a:t>
            </a:r>
            <a:r>
              <a:rPr lang="en-US" sz="2400" dirty="0">
                <a:latin typeface="Cambria" panose="02040503050406030204" pitchFamily="18" charset="0"/>
                <a:ea typeface="Cambria" panose="02040503050406030204" pitchFamily="18" charset="0"/>
              </a:rPr>
              <a:t> </a:t>
            </a:r>
            <a:r>
              <a:rPr lang="vi-VN" sz="2400" dirty="0">
                <a:latin typeface="Cambria" panose="02040503050406030204" pitchFamily="18" charset="0"/>
                <a:ea typeface="Cambria" panose="02040503050406030204" pitchFamily="18" charset="0"/>
              </a:rPr>
              <a:t>mình.                                            </a:t>
            </a:r>
            <a:endParaRPr lang="en-US" sz="2400" dirty="0">
              <a:latin typeface="Cambria" panose="02040503050406030204" pitchFamily="18" charset="0"/>
              <a:ea typeface="Cambria" panose="02040503050406030204" pitchFamily="18" charset="0"/>
            </a:endParaRPr>
          </a:p>
          <a:p>
            <a:pPr algn="r"/>
            <a:r>
              <a:rPr lang="vi-VN" sz="2400" dirty="0">
                <a:latin typeface="Cambria" panose="02040503050406030204" pitchFamily="18" charset="0"/>
                <a:ea typeface="Cambria" panose="02040503050406030204" pitchFamily="18" charset="0"/>
              </a:rPr>
              <a:t> Theo Nguyễn Thái </a:t>
            </a:r>
            <a:r>
              <a:rPr lang="en-US" sz="2400" dirty="0" err="1">
                <a:latin typeface="Cambria" panose="02040503050406030204" pitchFamily="18" charset="0"/>
                <a:ea typeface="Cambria" panose="02040503050406030204" pitchFamily="18" charset="0"/>
              </a:rPr>
              <a:t>Vận</a:t>
            </a:r>
            <a:endParaRPr lang="en-US" sz="24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4292017139"/>
      </p:ext>
    </p:extLst>
  </p:cSld>
  <p:clrMapOvr>
    <a:masterClrMapping/>
  </p:clrMapOvr>
  <mc:AlternateContent xmlns:mc="http://schemas.openxmlformats.org/markup-compatibility/2006">
    <mc:Choice xmlns="" xmlns:p159="http://schemas.microsoft.com/office/powerpoint/2015/09/main" Requires="p159">
      <p:transitio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529" y="-207579"/>
            <a:ext cx="12193057" cy="7273158"/>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84408" y="-42019"/>
            <a:ext cx="8823184" cy="6944070"/>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636563" y="2781867"/>
            <a:ext cx="4290088" cy="4120184"/>
          </a:xfrm>
          <a:prstGeom prst="rect">
            <a:avLst/>
          </a:prstGeom>
          <a:effectLst>
            <a:outerShdw blurRad="76200" dir="18900000" sy="23000" kx="-1200000" algn="bl" rotWithShape="0">
              <a:prstClr val="black">
                <a:alpha val="20000"/>
              </a:prstClr>
            </a:outerShdw>
          </a:effectLst>
        </p:spPr>
      </p:pic>
      <p:pic>
        <p:nvPicPr>
          <p:cNvPr id="7" name="Picture 6">
            <a:extLst>
              <a:ext uri="{FF2B5EF4-FFF2-40B4-BE49-F238E27FC236}">
                <a16:creationId xmlns:a16="http://schemas.microsoft.com/office/drawing/2014/main" id="{D6A1E30D-D646-65FD-B894-655F1845A747}"/>
              </a:ext>
            </a:extLst>
          </p:cNvPr>
          <p:cNvPicPr>
            <a:picLocks noChangeAspect="1"/>
          </p:cNvPicPr>
          <p:nvPr/>
        </p:nvPicPr>
        <p:blipFill>
          <a:blip r:embed="rId5"/>
          <a:stretch>
            <a:fillRect/>
          </a:stretch>
        </p:blipFill>
        <p:spPr>
          <a:xfrm>
            <a:off x="2587441" y="2630702"/>
            <a:ext cx="7169517" cy="2377646"/>
          </a:xfrm>
          <a:prstGeom prst="rect">
            <a:avLst/>
          </a:prstGeom>
        </p:spPr>
      </p:pic>
    </p:spTree>
    <p:extLst>
      <p:ext uri="{BB962C8B-B14F-4D97-AF65-F5344CB8AC3E}">
        <p14:creationId xmlns:p14="http://schemas.microsoft.com/office/powerpoint/2010/main" val="3552372986"/>
      </p:ext>
    </p:extLst>
  </p:cSld>
  <p:clrMapOvr>
    <a:masterClrMapping/>
  </p:clrMapOvr>
  <mc:AlternateContent xmlns:mc="http://schemas.openxmlformats.org/markup-compatibility/2006">
    <mc:Choice xmlns="" xmlns:p159="http://schemas.microsoft.com/office/powerpoint/2015/09/main" Requires="p159">
      <p:transitio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Picture 37">
            <a:extLst>
              <a:ext uri="{FF2B5EF4-FFF2-40B4-BE49-F238E27FC236}">
                <a16:creationId xmlns:a16="http://schemas.microsoft.com/office/drawing/2014/main" id="{F719E8FB-9367-4279-92C8-FE706CF6936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11" name="Rectangle: Rounded Corners 10">
            <a:extLst>
              <a:ext uri="{FF2B5EF4-FFF2-40B4-BE49-F238E27FC236}">
                <a16:creationId xmlns:a16="http://schemas.microsoft.com/office/drawing/2014/main" id="{61113566-C346-452A-A44D-D2EBABAAB678}"/>
              </a:ext>
            </a:extLst>
          </p:cNvPr>
          <p:cNvSpPr/>
          <p:nvPr/>
        </p:nvSpPr>
        <p:spPr>
          <a:xfrm>
            <a:off x="717373" y="227645"/>
            <a:ext cx="2593865" cy="6402713"/>
          </a:xfrm>
          <a:prstGeom prst="round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3" name="Picture 2">
            <a:hlinkClick r:id="rId5" action="ppaction://hlinksldjump"/>
            <a:extLst>
              <a:ext uri="{FF2B5EF4-FFF2-40B4-BE49-F238E27FC236}">
                <a16:creationId xmlns:a16="http://schemas.microsoft.com/office/drawing/2014/main" id="{668200B7-964B-408F-9B4B-565636C3966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flipH="1">
            <a:off x="865915" y="2328977"/>
            <a:ext cx="2350492" cy="235049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3">
            <a:extLst>
              <a:ext uri="{FF2B5EF4-FFF2-40B4-BE49-F238E27FC236}">
                <a16:creationId xmlns:a16="http://schemas.microsoft.com/office/drawing/2014/main" id="{04E1990A-5C30-4E48-9989-733B22083658}"/>
              </a:ext>
            </a:extLst>
          </p:cNvPr>
          <p:cNvPicPr>
            <a:picLocks noChangeAspect="1"/>
          </p:cNvPicPr>
          <p:nvPr/>
        </p:nvPicPr>
        <p:blipFill>
          <a:blip r:embed="rId7" cstate="hq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rcRect/>
          <a:stretch>
            <a:fillRect/>
          </a:stretch>
        </p:blipFill>
        <p:spPr>
          <a:xfrm>
            <a:off x="7320906" y="3593219"/>
            <a:ext cx="1314365" cy="1564720"/>
          </a:xfrm>
          <a:prstGeom prst="rect">
            <a:avLst/>
          </a:prstGeom>
          <a:effectLst>
            <a:outerShdw blurRad="76200" dir="13500000" sy="23000" kx="1200000" algn="br" rotWithShape="0">
              <a:prstClr val="black">
                <a:alpha val="20000"/>
              </a:prstClr>
            </a:outerShdw>
          </a:effectLst>
        </p:spPr>
      </p:pic>
      <p:pic>
        <p:nvPicPr>
          <p:cNvPr id="16" name="Picture 8">
            <a:extLst>
              <a:ext uri="{FF2B5EF4-FFF2-40B4-BE49-F238E27FC236}">
                <a16:creationId xmlns:a16="http://schemas.microsoft.com/office/drawing/2014/main" id="{DF51E381-1350-4F3B-8FFA-DAAB1CFBEBD6}"/>
              </a:ext>
            </a:extLst>
          </p:cNvPr>
          <p:cNvPicPr>
            <a:picLocks noChangeAspect="1"/>
          </p:cNvPicPr>
          <p:nvPr/>
        </p:nvPicPr>
        <p:blipFill rotWithShape="1">
          <a:blip r:embed="rId9" cstate="hq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rcRect t="-1" b="24322"/>
          <a:stretch/>
        </p:blipFill>
        <p:spPr>
          <a:xfrm>
            <a:off x="6830521" y="1108942"/>
            <a:ext cx="2136088" cy="2745727"/>
          </a:xfrm>
          <a:prstGeom prst="rect">
            <a:avLst/>
          </a:prstGeom>
        </p:spPr>
      </p:pic>
      <p:pic>
        <p:nvPicPr>
          <p:cNvPr id="17" name="Picture 12">
            <a:extLst>
              <a:ext uri="{FF2B5EF4-FFF2-40B4-BE49-F238E27FC236}">
                <a16:creationId xmlns:a16="http://schemas.microsoft.com/office/drawing/2014/main" id="{1816DEEA-BF19-4D1B-934C-C8D86909A810}"/>
              </a:ext>
            </a:extLst>
          </p:cNvPr>
          <p:cNvPicPr>
            <a:picLocks noChangeAspect="1"/>
          </p:cNvPicPr>
          <p:nvPr/>
        </p:nvPicPr>
        <p:blipFill>
          <a:blip r:embed="rId11" cstate="hqprint">
            <a:extLst>
              <a:ext uri="{28A0092B-C50C-407E-A947-70E740481C1C}">
                <a14:useLocalDpi xmlns:a14="http://schemas.microsoft.com/office/drawing/2010/main" val="0"/>
              </a:ext>
              <a:ext uri="{96DAC541-7B7A-43D3-8B79-37D633B846F1}">
                <asvg:svgBlip xmlns="" xmlns:asvg="http://schemas.microsoft.com/office/drawing/2016/SVG/main" r:embed="rId12"/>
              </a:ext>
            </a:extLst>
          </a:blip>
          <a:srcRect/>
          <a:stretch>
            <a:fillRect/>
          </a:stretch>
        </p:blipFill>
        <p:spPr>
          <a:xfrm>
            <a:off x="7595922" y="2361244"/>
            <a:ext cx="972593" cy="1493425"/>
          </a:xfrm>
          <a:prstGeom prst="rect">
            <a:avLst/>
          </a:prstGeom>
        </p:spPr>
      </p:pic>
      <p:grpSp>
        <p:nvGrpSpPr>
          <p:cNvPr id="13" name="Group 12">
            <a:extLst>
              <a:ext uri="{FF2B5EF4-FFF2-40B4-BE49-F238E27FC236}">
                <a16:creationId xmlns:a16="http://schemas.microsoft.com/office/drawing/2014/main" id="{D94403A8-4F3D-44AB-9B46-22A1238A221D}"/>
              </a:ext>
            </a:extLst>
          </p:cNvPr>
          <p:cNvGrpSpPr/>
          <p:nvPr/>
        </p:nvGrpSpPr>
        <p:grpSpPr>
          <a:xfrm rot="1022877">
            <a:off x="7671551" y="3392735"/>
            <a:ext cx="582796" cy="319236"/>
            <a:chOff x="6244435" y="-1545060"/>
            <a:chExt cx="346462" cy="189780"/>
          </a:xfrm>
          <a:solidFill>
            <a:srgbClr val="993300"/>
          </a:solidFill>
        </p:grpSpPr>
        <p:sp>
          <p:nvSpPr>
            <p:cNvPr id="12" name="Oval 11">
              <a:extLst>
                <a:ext uri="{FF2B5EF4-FFF2-40B4-BE49-F238E27FC236}">
                  <a16:creationId xmlns:a16="http://schemas.microsoft.com/office/drawing/2014/main" id="{D532BB95-A279-401D-9508-9840552F6289}"/>
                </a:ext>
              </a:extLst>
            </p:cNvPr>
            <p:cNvSpPr/>
            <p:nvPr/>
          </p:nvSpPr>
          <p:spPr>
            <a:xfrm>
              <a:off x="6244435" y="-153508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Oval 19">
              <a:extLst>
                <a:ext uri="{FF2B5EF4-FFF2-40B4-BE49-F238E27FC236}">
                  <a16:creationId xmlns:a16="http://schemas.microsoft.com/office/drawing/2014/main" id="{A2068FF9-9844-4657-ACF7-08887A53C56C}"/>
                </a:ext>
              </a:extLst>
            </p:cNvPr>
            <p:cNvSpPr/>
            <p:nvPr/>
          </p:nvSpPr>
          <p:spPr>
            <a:xfrm>
              <a:off x="6319941" y="-1545060"/>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Oval 20">
              <a:extLst>
                <a:ext uri="{FF2B5EF4-FFF2-40B4-BE49-F238E27FC236}">
                  <a16:creationId xmlns:a16="http://schemas.microsoft.com/office/drawing/2014/main" id="{1B121429-7466-4FB8-9247-24F41BB5CDD5}"/>
                </a:ext>
              </a:extLst>
            </p:cNvPr>
            <p:cNvSpPr/>
            <p:nvPr/>
          </p:nvSpPr>
          <p:spPr>
            <a:xfrm>
              <a:off x="6249077" y="-140099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Oval 21">
              <a:extLst>
                <a:ext uri="{FF2B5EF4-FFF2-40B4-BE49-F238E27FC236}">
                  <a16:creationId xmlns:a16="http://schemas.microsoft.com/office/drawing/2014/main" id="{DCE0D404-DDFC-48BC-9DE6-DDF783D595D2}"/>
                </a:ext>
              </a:extLst>
            </p:cNvPr>
            <p:cNvSpPr/>
            <p:nvPr/>
          </p:nvSpPr>
          <p:spPr>
            <a:xfrm>
              <a:off x="6294796" y="-1460077"/>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Oval 22">
              <a:extLst>
                <a:ext uri="{FF2B5EF4-FFF2-40B4-BE49-F238E27FC236}">
                  <a16:creationId xmlns:a16="http://schemas.microsoft.com/office/drawing/2014/main" id="{C37DD810-F28C-4BCF-B373-92EC3071AEC9}"/>
                </a:ext>
              </a:extLst>
            </p:cNvPr>
            <p:cNvSpPr/>
            <p:nvPr/>
          </p:nvSpPr>
          <p:spPr>
            <a:xfrm>
              <a:off x="6416774" y="-142385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Oval 23">
              <a:extLst>
                <a:ext uri="{FF2B5EF4-FFF2-40B4-BE49-F238E27FC236}">
                  <a16:creationId xmlns:a16="http://schemas.microsoft.com/office/drawing/2014/main" id="{FE6EBE89-ED22-424B-8FEB-9EB495F36F95}"/>
                </a:ext>
              </a:extLst>
            </p:cNvPr>
            <p:cNvSpPr/>
            <p:nvPr/>
          </p:nvSpPr>
          <p:spPr>
            <a:xfrm>
              <a:off x="6371055" y="-1479913"/>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Oval 24">
              <a:extLst>
                <a:ext uri="{FF2B5EF4-FFF2-40B4-BE49-F238E27FC236}">
                  <a16:creationId xmlns:a16="http://schemas.microsoft.com/office/drawing/2014/main" id="{94E9FC49-0B5D-46BD-A2D7-A2B837C8F874}"/>
                </a:ext>
              </a:extLst>
            </p:cNvPr>
            <p:cNvSpPr/>
            <p:nvPr/>
          </p:nvSpPr>
          <p:spPr>
            <a:xfrm>
              <a:off x="6441418" y="-153508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Oval 26">
              <a:extLst>
                <a:ext uri="{FF2B5EF4-FFF2-40B4-BE49-F238E27FC236}">
                  <a16:creationId xmlns:a16="http://schemas.microsoft.com/office/drawing/2014/main" id="{43D32DDD-D4F5-45CC-B0BF-501DEC9618B2}"/>
                </a:ext>
              </a:extLst>
            </p:cNvPr>
            <p:cNvSpPr/>
            <p:nvPr/>
          </p:nvSpPr>
          <p:spPr>
            <a:xfrm>
              <a:off x="6493033" y="-145016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Oval 27">
              <a:extLst>
                <a:ext uri="{FF2B5EF4-FFF2-40B4-BE49-F238E27FC236}">
                  <a16:creationId xmlns:a16="http://schemas.microsoft.com/office/drawing/2014/main" id="{32D35245-6A2B-4F90-AD0F-FF46A6D04F92}"/>
                </a:ext>
              </a:extLst>
            </p:cNvPr>
            <p:cNvSpPr/>
            <p:nvPr/>
          </p:nvSpPr>
          <p:spPr>
            <a:xfrm>
              <a:off x="6545178" y="-1526587"/>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1028" name="Picture 4">
            <a:extLst>
              <a:ext uri="{FF2B5EF4-FFF2-40B4-BE49-F238E27FC236}">
                <a16:creationId xmlns:a16="http://schemas.microsoft.com/office/drawing/2014/main" id="{6A312F06-CE90-4900-BAA5-1372696542FD}"/>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7632241" y="3154080"/>
            <a:ext cx="424875" cy="424875"/>
          </a:xfrm>
          <a:prstGeom prst="rect">
            <a:avLst/>
          </a:prstGeom>
          <a:noFill/>
          <a:extLst>
            <a:ext uri="{909E8E84-426E-40DD-AFC4-6F175D3DCCD1}">
              <a14:hiddenFill xmlns:a14="http://schemas.microsoft.com/office/drawing/2010/main">
                <a:solidFill>
                  <a:srgbClr val="FFFFFF"/>
                </a:solidFill>
              </a14:hiddenFill>
            </a:ext>
          </a:extLst>
        </p:spPr>
      </p:pic>
      <p:grpSp>
        <p:nvGrpSpPr>
          <p:cNvPr id="26" name="Group 25">
            <a:extLst>
              <a:ext uri="{FF2B5EF4-FFF2-40B4-BE49-F238E27FC236}">
                <a16:creationId xmlns:a16="http://schemas.microsoft.com/office/drawing/2014/main" id="{1EC14DCC-FC93-4628-B67A-2388C9D0F554}"/>
              </a:ext>
            </a:extLst>
          </p:cNvPr>
          <p:cNvGrpSpPr/>
          <p:nvPr/>
        </p:nvGrpSpPr>
        <p:grpSpPr>
          <a:xfrm rot="1022877">
            <a:off x="7767325" y="3442375"/>
            <a:ext cx="582796" cy="319236"/>
            <a:chOff x="6244435" y="-1545060"/>
            <a:chExt cx="346462" cy="189780"/>
          </a:xfrm>
          <a:solidFill>
            <a:srgbClr val="993300"/>
          </a:solidFill>
        </p:grpSpPr>
        <p:sp>
          <p:nvSpPr>
            <p:cNvPr id="29" name="Oval 28">
              <a:extLst>
                <a:ext uri="{FF2B5EF4-FFF2-40B4-BE49-F238E27FC236}">
                  <a16:creationId xmlns:a16="http://schemas.microsoft.com/office/drawing/2014/main" id="{70A232A5-6364-4E70-A314-D4200F7BAEEF}"/>
                </a:ext>
              </a:extLst>
            </p:cNvPr>
            <p:cNvSpPr/>
            <p:nvPr/>
          </p:nvSpPr>
          <p:spPr>
            <a:xfrm>
              <a:off x="6244435" y="-153508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Oval 29">
              <a:extLst>
                <a:ext uri="{FF2B5EF4-FFF2-40B4-BE49-F238E27FC236}">
                  <a16:creationId xmlns:a16="http://schemas.microsoft.com/office/drawing/2014/main" id="{F8B14569-6633-446E-B1D4-3B0D1CBBECAA}"/>
                </a:ext>
              </a:extLst>
            </p:cNvPr>
            <p:cNvSpPr/>
            <p:nvPr/>
          </p:nvSpPr>
          <p:spPr>
            <a:xfrm>
              <a:off x="6319941" y="-1545060"/>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Oval 30">
              <a:extLst>
                <a:ext uri="{FF2B5EF4-FFF2-40B4-BE49-F238E27FC236}">
                  <a16:creationId xmlns:a16="http://schemas.microsoft.com/office/drawing/2014/main" id="{E50C0CD8-8E06-4825-96B9-7918BE16AE7E}"/>
                </a:ext>
              </a:extLst>
            </p:cNvPr>
            <p:cNvSpPr/>
            <p:nvPr/>
          </p:nvSpPr>
          <p:spPr>
            <a:xfrm>
              <a:off x="6249077" y="-140099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2" name="Oval 31">
              <a:extLst>
                <a:ext uri="{FF2B5EF4-FFF2-40B4-BE49-F238E27FC236}">
                  <a16:creationId xmlns:a16="http://schemas.microsoft.com/office/drawing/2014/main" id="{CBA453D9-C230-47B9-9370-0571E81FE59F}"/>
                </a:ext>
              </a:extLst>
            </p:cNvPr>
            <p:cNvSpPr/>
            <p:nvPr/>
          </p:nvSpPr>
          <p:spPr>
            <a:xfrm>
              <a:off x="6294796" y="-1460077"/>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Oval 32">
              <a:extLst>
                <a:ext uri="{FF2B5EF4-FFF2-40B4-BE49-F238E27FC236}">
                  <a16:creationId xmlns:a16="http://schemas.microsoft.com/office/drawing/2014/main" id="{E0311701-27A3-4EF3-8BF6-338649AC361A}"/>
                </a:ext>
              </a:extLst>
            </p:cNvPr>
            <p:cNvSpPr/>
            <p:nvPr/>
          </p:nvSpPr>
          <p:spPr>
            <a:xfrm>
              <a:off x="6416774" y="-1423859"/>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Oval 33">
              <a:extLst>
                <a:ext uri="{FF2B5EF4-FFF2-40B4-BE49-F238E27FC236}">
                  <a16:creationId xmlns:a16="http://schemas.microsoft.com/office/drawing/2014/main" id="{D633C844-E46F-4B80-A66A-CAA0F1F246D5}"/>
                </a:ext>
              </a:extLst>
            </p:cNvPr>
            <p:cNvSpPr/>
            <p:nvPr/>
          </p:nvSpPr>
          <p:spPr>
            <a:xfrm>
              <a:off x="6371055" y="-1479913"/>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Oval 34">
              <a:extLst>
                <a:ext uri="{FF2B5EF4-FFF2-40B4-BE49-F238E27FC236}">
                  <a16:creationId xmlns:a16="http://schemas.microsoft.com/office/drawing/2014/main" id="{A646192F-2390-4C5E-8979-E474D06A9649}"/>
                </a:ext>
              </a:extLst>
            </p:cNvPr>
            <p:cNvSpPr/>
            <p:nvPr/>
          </p:nvSpPr>
          <p:spPr>
            <a:xfrm>
              <a:off x="6441418" y="-153508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6" name="Oval 35">
              <a:extLst>
                <a:ext uri="{FF2B5EF4-FFF2-40B4-BE49-F238E27FC236}">
                  <a16:creationId xmlns:a16="http://schemas.microsoft.com/office/drawing/2014/main" id="{70F5BE8E-D65D-4149-B0C4-633A00D00751}"/>
                </a:ext>
              </a:extLst>
            </p:cNvPr>
            <p:cNvSpPr/>
            <p:nvPr/>
          </p:nvSpPr>
          <p:spPr>
            <a:xfrm>
              <a:off x="6493033" y="-1450168"/>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Oval 36">
              <a:extLst>
                <a:ext uri="{FF2B5EF4-FFF2-40B4-BE49-F238E27FC236}">
                  <a16:creationId xmlns:a16="http://schemas.microsoft.com/office/drawing/2014/main" id="{B41910E7-D293-4681-9A5F-4A8F1D6A4326}"/>
                </a:ext>
              </a:extLst>
            </p:cNvPr>
            <p:cNvSpPr/>
            <p:nvPr/>
          </p:nvSpPr>
          <p:spPr>
            <a:xfrm>
              <a:off x="6545178" y="-1526587"/>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10" name="Picture 9" descr="A picture containing text, sign&#10;&#10;Description automatically generated">
            <a:hlinkClick r:id="rId14" action="ppaction://hlinksldjump"/>
            <a:extLst>
              <a:ext uri="{FF2B5EF4-FFF2-40B4-BE49-F238E27FC236}">
                <a16:creationId xmlns:a16="http://schemas.microsoft.com/office/drawing/2014/main" id="{080E8D48-7333-458B-9004-90D91564F258}"/>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036300" y="381138"/>
            <a:ext cx="1756773" cy="1787255"/>
          </a:xfrm>
          <a:prstGeom prst="rect">
            <a:avLst/>
          </a:prstGeom>
        </p:spPr>
      </p:pic>
      <p:pic>
        <p:nvPicPr>
          <p:cNvPr id="18" name="Picture 17" descr="A picture containing text, businesscard, vector graphics&#10;&#10;Description automatically generated">
            <a:hlinkClick r:id="rId16" action="ppaction://hlinksldjump"/>
            <a:extLst>
              <a:ext uri="{FF2B5EF4-FFF2-40B4-BE49-F238E27FC236}">
                <a16:creationId xmlns:a16="http://schemas.microsoft.com/office/drawing/2014/main" id="{3482858C-3442-4C8C-8396-49F9FDEA56A5}"/>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771086" y="4470910"/>
            <a:ext cx="2172415" cy="2097599"/>
          </a:xfrm>
          <a:prstGeom prst="rect">
            <a:avLst/>
          </a:prstGeom>
        </p:spPr>
      </p:pic>
      <p:sp>
        <p:nvSpPr>
          <p:cNvPr id="41" name="Arrow: Right 40">
            <a:hlinkClick r:id="rId18" action="ppaction://hlinksldjump"/>
            <a:extLst>
              <a:ext uri="{FF2B5EF4-FFF2-40B4-BE49-F238E27FC236}">
                <a16:creationId xmlns:a16="http://schemas.microsoft.com/office/drawing/2014/main" id="{375DBA90-A14F-4ADB-9B50-62DEAAC437CF}"/>
              </a:ext>
            </a:extLst>
          </p:cNvPr>
          <p:cNvSpPr/>
          <p:nvPr/>
        </p:nvSpPr>
        <p:spPr>
          <a:xfrm>
            <a:off x="9174913" y="129036"/>
            <a:ext cx="1943767" cy="926123"/>
          </a:xfrm>
          <a:prstGeom prst="rightArrow">
            <a:avLst/>
          </a:prstGeom>
          <a:solidFill>
            <a:srgbClr val="CC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2060"/>
                </a:solidFill>
                <a:effectLst/>
                <a:uLnTx/>
                <a:uFillTx/>
                <a:latin typeface="Calibri" panose="020F0502020204030204"/>
                <a:ea typeface="+mn-ea"/>
                <a:cs typeface="+mn-cs"/>
              </a:rPr>
              <a:t>KẾT THÚC</a:t>
            </a:r>
          </a:p>
        </p:txBody>
      </p:sp>
    </p:spTree>
    <p:extLst>
      <p:ext uri="{BB962C8B-B14F-4D97-AF65-F5344CB8AC3E}">
        <p14:creationId xmlns:p14="http://schemas.microsoft.com/office/powerpoint/2010/main" val="2777195364"/>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0" presetClass="path" presetSubtype="0" accel="50000" decel="50000" fill="hold" nodeType="clickEffect">
                                  <p:stCondLst>
                                    <p:cond delay="0"/>
                                  </p:stCondLst>
                                  <p:childTnLst>
                                    <p:animMotion origin="layout" path="M -1.25E-6 3.7037E-7 L -1.25E-6 -0.00116 C 0.00573 3.7037E-7 0.01237 -0.00232 0.01771 0.00116 C 0.02917 0.0081 0.03893 0.01944 0.04974 0.02755 C 0.06042 0.03657 0.07175 0.04468 0.08255 0.05255 C 0.10807 0.07292 0.15573 0.11412 0.17435 0.13495 C 0.18177 0.14398 0.18958 0.15185 0.19662 0.16088 C 0.22331 0.19514 0.22474 0.19884 0.24128 0.22731 C 0.24596 0.24421 0.25091 0.26505 0.25833 0.2794 C 0.26172 0.28634 0.26654 0.2919 0.27018 0.29907 C 0.27214 0.30208 0.27318 0.30694 0.27539 0.31065 C 0.27774 0.31389 0.28529 0.31968 0.28815 0.32083 C 0.29922 0.32893 0.30391 0.32986 0.31485 0.34259 C 0.33281 0.36296 0.32005 0.34931 0.33177 0.36065 C 0.33399 0.36204 0.33581 0.36551 0.33802 0.36643 C 0.34089 0.36782 0.34375 0.36875 0.34675 0.36968 C 0.3586 0.38009 0.34857 0.37199 0.38216 0.37338 L 0.38216 0.37454 " pathEditMode="relative" rAng="0" ptsTypes="AAAAAAAAAAAAAAAAAA">
                                      <p:cBhvr>
                                        <p:cTn id="6" dur="2000" fill="hold"/>
                                        <p:tgtEl>
                                          <p:spTgt spid="10"/>
                                        </p:tgtEl>
                                        <p:attrNameLst>
                                          <p:attrName>ppt_x</p:attrName>
                                          <p:attrName>ppt_y</p:attrName>
                                        </p:attrNameLst>
                                      </p:cBhvr>
                                      <p:rCtr x="19102" y="18681"/>
                                    </p:animMotion>
                                  </p:childTnLst>
                                </p:cTn>
                              </p:par>
                            </p:childTnLst>
                          </p:cTn>
                        </p:par>
                        <p:par>
                          <p:cTn id="7" fill="hold">
                            <p:stCondLst>
                              <p:cond delay="2000"/>
                            </p:stCondLst>
                            <p:childTnLst>
                              <p:par>
                                <p:cTn id="8" presetID="32" presetClass="emph" presetSubtype="0" fill="hold" nodeType="afterEffect">
                                  <p:stCondLst>
                                    <p:cond delay="0"/>
                                  </p:stCondLst>
                                  <p:childTnLst>
                                    <p:animRot by="120000">
                                      <p:cBhvr>
                                        <p:cTn id="9" dur="100" fill="hold">
                                          <p:stCondLst>
                                            <p:cond delay="0"/>
                                          </p:stCondLst>
                                        </p:cTn>
                                        <p:tgtEl>
                                          <p:spTgt spid="10"/>
                                        </p:tgtEl>
                                        <p:attrNameLst>
                                          <p:attrName>r</p:attrName>
                                        </p:attrNameLst>
                                      </p:cBhvr>
                                    </p:animRot>
                                    <p:animRot by="-240000">
                                      <p:cBhvr>
                                        <p:cTn id="10" dur="200" fill="hold">
                                          <p:stCondLst>
                                            <p:cond delay="200"/>
                                          </p:stCondLst>
                                        </p:cTn>
                                        <p:tgtEl>
                                          <p:spTgt spid="10"/>
                                        </p:tgtEl>
                                        <p:attrNameLst>
                                          <p:attrName>r</p:attrName>
                                        </p:attrNameLst>
                                      </p:cBhvr>
                                    </p:animRot>
                                    <p:animRot by="240000">
                                      <p:cBhvr>
                                        <p:cTn id="11" dur="200" fill="hold">
                                          <p:stCondLst>
                                            <p:cond delay="400"/>
                                          </p:stCondLst>
                                        </p:cTn>
                                        <p:tgtEl>
                                          <p:spTgt spid="10"/>
                                        </p:tgtEl>
                                        <p:attrNameLst>
                                          <p:attrName>r</p:attrName>
                                        </p:attrNameLst>
                                      </p:cBhvr>
                                    </p:animRot>
                                    <p:animRot by="-240000">
                                      <p:cBhvr>
                                        <p:cTn id="12" dur="200" fill="hold">
                                          <p:stCondLst>
                                            <p:cond delay="600"/>
                                          </p:stCondLst>
                                        </p:cTn>
                                        <p:tgtEl>
                                          <p:spTgt spid="10"/>
                                        </p:tgtEl>
                                        <p:attrNameLst>
                                          <p:attrName>r</p:attrName>
                                        </p:attrNameLst>
                                      </p:cBhvr>
                                    </p:animRot>
                                    <p:animRot by="120000">
                                      <p:cBhvr>
                                        <p:cTn id="13" dur="200" fill="hold">
                                          <p:stCondLst>
                                            <p:cond delay="800"/>
                                          </p:stCondLst>
                                        </p:cTn>
                                        <p:tgtEl>
                                          <p:spTgt spid="10"/>
                                        </p:tgtEl>
                                        <p:attrNameLst>
                                          <p:attrName>r</p:attrName>
                                        </p:attrNameLst>
                                      </p:cBhvr>
                                    </p:animRot>
                                  </p:childTnLst>
                                </p:cTn>
                              </p:par>
                              <p:par>
                                <p:cTn id="14" presetID="22" presetClass="entr" presetSubtype="8" fill="hold" nodeType="withEffect">
                                  <p:stCondLst>
                                    <p:cond delay="40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childTnLst>
                          </p:cTn>
                        </p:par>
                        <p:par>
                          <p:cTn id="17" fill="hold">
                            <p:stCondLst>
                              <p:cond delay="3000"/>
                            </p:stCondLst>
                            <p:childTnLst>
                              <p:par>
                                <p:cTn id="18" presetID="1" presetClass="exit" presetSubtype="0" fill="hold" nodeType="afterEffect">
                                  <p:stCondLst>
                                    <p:cond delay="0"/>
                                  </p:stCondLst>
                                  <p:childTnLst>
                                    <p:set>
                                      <p:cBhvr>
                                        <p:cTn id="19" dur="1" fill="hold">
                                          <p:stCondLst>
                                            <p:cond delay="0"/>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20" restart="whenNotActive" fill="hold" evtFilter="cancelBubble" nodeType="interactiveSeq">
                <p:stCondLst>
                  <p:cond evt="onClick" delay="0">
                    <p:tgtEl>
                      <p:spTgt spid="3"/>
                    </p:tgtEl>
                  </p:cond>
                </p:stCondLst>
                <p:endSync evt="end" delay="0">
                  <p:rtn val="all"/>
                </p:endSync>
                <p:childTnLst>
                  <p:par>
                    <p:cTn id="21" fill="hold">
                      <p:stCondLst>
                        <p:cond delay="0"/>
                      </p:stCondLst>
                      <p:childTnLst>
                        <p:par>
                          <p:cTn id="22" fill="hold">
                            <p:stCondLst>
                              <p:cond delay="0"/>
                            </p:stCondLst>
                            <p:childTnLst>
                              <p:par>
                                <p:cTn id="23" presetID="0" presetClass="path" presetSubtype="0" accel="50000" decel="50000" fill="hold" nodeType="clickEffect">
                                  <p:stCondLst>
                                    <p:cond delay="0"/>
                                  </p:stCondLst>
                                  <p:childTnLst>
                                    <p:animMotion origin="layout" path="M 2.29167E-6 -0.00023 L 2.29167E-6 3.7037E-7 C 0.00599 -0.00023 0.0125 -0.00023 0.0181 -0.00023 C 0.02956 3.7037E-7 0.03945 0.00046 0.05026 0.00069 C 0.0612 0.00093 0.07265 0.00139 0.08359 0.00162 C 0.10924 0.00231 0.15755 0.0037 0.1763 0.0044 C 0.18372 0.00486 0.19179 0.00486 0.19883 0.00532 C 0.22565 0.00648 0.22721 0.00671 0.24401 0.00764 C 0.2487 0.00833 0.25377 0.0088 0.2612 0.00949 C 0.26471 0.00972 0.2694 0.00995 0.27317 0.01018 C 0.27513 0.01018 0.27617 0.01042 0.27851 0.01065 C 0.28073 0.01065 0.28854 0.01088 0.2914 0.01088 C 0.30247 0.01111 0.30729 0.01111 0.31836 0.01157 C 0.33646 0.0125 0.3237 0.01204 0.33541 0.01227 C 0.33763 0.0125 0.33958 0.0125 0.34192 0.0125 C 0.34453 0.0125 0.34752 0.0125 0.35052 0.0125 C 0.36276 0.01296 0.35247 0.01273 0.38633 0.01273 L 0.38633 0.01296 " pathEditMode="relative" rAng="0" ptsTypes="AAAAAAAAAAAAAAAAAA">
                                      <p:cBhvr>
                                        <p:cTn id="24" dur="2000" fill="hold"/>
                                        <p:tgtEl>
                                          <p:spTgt spid="3"/>
                                        </p:tgtEl>
                                        <p:attrNameLst>
                                          <p:attrName>ppt_x</p:attrName>
                                          <p:attrName>ppt_y</p:attrName>
                                        </p:attrNameLst>
                                      </p:cBhvr>
                                      <p:rCtr x="19310" y="648"/>
                                    </p:animMotion>
                                  </p:childTnLst>
                                </p:cTn>
                              </p:par>
                            </p:childTnLst>
                          </p:cTn>
                        </p:par>
                        <p:par>
                          <p:cTn id="25" fill="hold">
                            <p:stCondLst>
                              <p:cond delay="2000"/>
                            </p:stCondLst>
                            <p:childTnLst>
                              <p:par>
                                <p:cTn id="26" presetID="32" presetClass="emph" presetSubtype="0" fill="hold" nodeType="afterEffect">
                                  <p:stCondLst>
                                    <p:cond delay="0"/>
                                  </p:stCondLst>
                                  <p:childTnLst>
                                    <p:animRot by="120000">
                                      <p:cBhvr>
                                        <p:cTn id="27" dur="100" fill="hold">
                                          <p:stCondLst>
                                            <p:cond delay="0"/>
                                          </p:stCondLst>
                                        </p:cTn>
                                        <p:tgtEl>
                                          <p:spTgt spid="3"/>
                                        </p:tgtEl>
                                        <p:attrNameLst>
                                          <p:attrName>r</p:attrName>
                                        </p:attrNameLst>
                                      </p:cBhvr>
                                    </p:animRot>
                                    <p:animRot by="-240000">
                                      <p:cBhvr>
                                        <p:cTn id="28" dur="200" fill="hold">
                                          <p:stCondLst>
                                            <p:cond delay="200"/>
                                          </p:stCondLst>
                                        </p:cTn>
                                        <p:tgtEl>
                                          <p:spTgt spid="3"/>
                                        </p:tgtEl>
                                        <p:attrNameLst>
                                          <p:attrName>r</p:attrName>
                                        </p:attrNameLst>
                                      </p:cBhvr>
                                    </p:animRot>
                                    <p:animRot by="240000">
                                      <p:cBhvr>
                                        <p:cTn id="29" dur="200" fill="hold">
                                          <p:stCondLst>
                                            <p:cond delay="400"/>
                                          </p:stCondLst>
                                        </p:cTn>
                                        <p:tgtEl>
                                          <p:spTgt spid="3"/>
                                        </p:tgtEl>
                                        <p:attrNameLst>
                                          <p:attrName>r</p:attrName>
                                        </p:attrNameLst>
                                      </p:cBhvr>
                                    </p:animRot>
                                    <p:animRot by="-240000">
                                      <p:cBhvr>
                                        <p:cTn id="30" dur="200" fill="hold">
                                          <p:stCondLst>
                                            <p:cond delay="600"/>
                                          </p:stCondLst>
                                        </p:cTn>
                                        <p:tgtEl>
                                          <p:spTgt spid="3"/>
                                        </p:tgtEl>
                                        <p:attrNameLst>
                                          <p:attrName>r</p:attrName>
                                        </p:attrNameLst>
                                      </p:cBhvr>
                                    </p:animRot>
                                    <p:animRot by="120000">
                                      <p:cBhvr>
                                        <p:cTn id="31" dur="200" fill="hold">
                                          <p:stCondLst>
                                            <p:cond delay="800"/>
                                          </p:stCondLst>
                                        </p:cTn>
                                        <p:tgtEl>
                                          <p:spTgt spid="3"/>
                                        </p:tgtEl>
                                        <p:attrNameLst>
                                          <p:attrName>r</p:attrName>
                                        </p:attrNameLst>
                                      </p:cBhvr>
                                    </p:animRot>
                                  </p:childTnLst>
                                </p:cTn>
                              </p:par>
                              <p:par>
                                <p:cTn id="32" presetID="22" presetClass="entr" presetSubtype="1" fill="hold" nodeType="withEffect">
                                  <p:stCondLst>
                                    <p:cond delay="500"/>
                                  </p:stCondLst>
                                  <p:childTnLst>
                                    <p:set>
                                      <p:cBhvr>
                                        <p:cTn id="33" dur="1" fill="hold">
                                          <p:stCondLst>
                                            <p:cond delay="0"/>
                                          </p:stCondLst>
                                        </p:cTn>
                                        <p:tgtEl>
                                          <p:spTgt spid="1028"/>
                                        </p:tgtEl>
                                        <p:attrNameLst>
                                          <p:attrName>style.visibility</p:attrName>
                                        </p:attrNameLst>
                                      </p:cBhvr>
                                      <p:to>
                                        <p:strVal val="visible"/>
                                      </p:to>
                                    </p:set>
                                    <p:animEffect transition="in" filter="wipe(up)">
                                      <p:cBhvr>
                                        <p:cTn id="34" dur="500"/>
                                        <p:tgtEl>
                                          <p:spTgt spid="1028"/>
                                        </p:tgtEl>
                                      </p:cBhvr>
                                    </p:animEffect>
                                  </p:childTnLst>
                                </p:cTn>
                              </p:par>
                              <p:par>
                                <p:cTn id="35" presetID="1" presetClass="exit" presetSubtype="0" fill="hold" nodeType="withEffect">
                                  <p:stCondLst>
                                    <p:cond delay="500"/>
                                  </p:stCondLst>
                                  <p:childTnLst>
                                    <p:set>
                                      <p:cBhvr>
                                        <p:cTn id="36" dur="1" fill="hold">
                                          <p:stCondLst>
                                            <p:cond delay="0"/>
                                          </p:stCondLst>
                                        </p:cTn>
                                        <p:tgtEl>
                                          <p:spTgt spid="13"/>
                                        </p:tgtEl>
                                        <p:attrNameLst>
                                          <p:attrName>style.visibility</p:attrName>
                                        </p:attrNameLst>
                                      </p:cBhvr>
                                      <p:to>
                                        <p:strVal val="hidden"/>
                                      </p:to>
                                    </p:set>
                                  </p:childTnLst>
                                </p:cTn>
                              </p:par>
                            </p:childTnLst>
                          </p:cTn>
                        </p:par>
                        <p:par>
                          <p:cTn id="37" fill="hold">
                            <p:stCondLst>
                              <p:cond delay="3000"/>
                            </p:stCondLst>
                            <p:childTnLst>
                              <p:par>
                                <p:cTn id="38" presetID="1" presetClass="exit" presetSubtype="0" fill="hold" nodeType="afterEffect">
                                  <p:stCondLst>
                                    <p:cond delay="0"/>
                                  </p:stCondLst>
                                  <p:childTnLst>
                                    <p:set>
                                      <p:cBhvr>
                                        <p:cTn id="39" dur="1" fill="hold">
                                          <p:stCondLst>
                                            <p:cond delay="0"/>
                                          </p:stCondLst>
                                        </p:cTn>
                                        <p:tgtEl>
                                          <p:spTgt spid="3"/>
                                        </p:tgtEl>
                                        <p:attrNameLst>
                                          <p:attrName>style.visibility</p:attrName>
                                        </p:attrNameLst>
                                      </p:cBhvr>
                                      <p:to>
                                        <p:strVal val="hidden"/>
                                      </p:to>
                                    </p:set>
                                  </p:childTnLst>
                                </p:cTn>
                              </p:par>
                              <p:par>
                                <p:cTn id="40" presetID="1" presetClass="exit" presetSubtype="0" fill="hold" nodeType="withEffect">
                                  <p:stCondLst>
                                    <p:cond delay="0"/>
                                  </p:stCondLst>
                                  <p:childTnLst>
                                    <p:set>
                                      <p:cBhvr>
                                        <p:cTn id="41" dur="1" fill="hold">
                                          <p:stCondLst>
                                            <p:cond delay="0"/>
                                          </p:stCondLst>
                                        </p:cTn>
                                        <p:tgtEl>
                                          <p:spTgt spid="1028"/>
                                        </p:tgtEl>
                                        <p:attrNameLst>
                                          <p:attrName>style.visibility</p:attrName>
                                        </p:attrNameLst>
                                      </p:cBhvr>
                                      <p:to>
                                        <p:strVal val="hidden"/>
                                      </p:to>
                                    </p:set>
                                  </p:childTnLst>
                                </p:cTn>
                              </p:par>
                              <p:par>
                                <p:cTn id="42" presetID="22" presetClass="entr" presetSubtype="4" fill="hold" nodeType="with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down)">
                                      <p:cBhvr>
                                        <p:cTn id="44" dur="500"/>
                                        <p:tgtEl>
                                          <p:spTgt spid="17"/>
                                        </p:tgtEl>
                                      </p:cBhvr>
                                    </p:animEffect>
                                  </p:childTnLst>
                                </p:cTn>
                              </p:par>
                            </p:childTnLst>
                          </p:cTn>
                        </p:par>
                      </p:childTnLst>
                    </p:cTn>
                  </p:par>
                </p:childTnLst>
              </p:cTn>
              <p:nextCondLst>
                <p:cond evt="onClick" delay="0">
                  <p:tgtEl>
                    <p:spTgt spid="3"/>
                  </p:tgtEl>
                </p:cond>
              </p:nextCondLst>
            </p:seq>
            <p:seq concurrent="1" nextAc="seek">
              <p:cTn id="45" restart="whenNotActive" fill="hold" evtFilter="cancelBubble" nodeType="interactiveSeq">
                <p:stCondLst>
                  <p:cond evt="onClick" delay="0">
                    <p:tgtEl>
                      <p:spTgt spid="18"/>
                    </p:tgtEl>
                  </p:cond>
                </p:stCondLst>
                <p:endSync evt="end" delay="0">
                  <p:rtn val="all"/>
                </p:endSync>
                <p:childTnLst>
                  <p:par>
                    <p:cTn id="46" fill="hold">
                      <p:stCondLst>
                        <p:cond delay="0"/>
                      </p:stCondLst>
                      <p:childTnLst>
                        <p:par>
                          <p:cTn id="47" fill="hold">
                            <p:stCondLst>
                              <p:cond delay="0"/>
                            </p:stCondLst>
                            <p:childTnLst>
                              <p:par>
                                <p:cTn id="48" presetID="0" presetClass="path" presetSubtype="0" accel="50000" decel="50000" fill="hold" nodeType="clickEffect">
                                  <p:stCondLst>
                                    <p:cond delay="0"/>
                                  </p:stCondLst>
                                  <p:childTnLst>
                                    <p:animMotion origin="layout" path="M -3.75E-6 -0.00069 L -3.75E-6 -0.00092 C 0.00573 -0.00139 0.01224 0.00023 0.01758 -0.00185 C 0.02891 -0.00648 0.03855 -0.01481 0.04909 -0.02083 C 0.05977 -0.02685 0.07097 -0.03264 0.08164 -0.03866 C 0.10677 -0.05278 0.15391 -0.08171 0.17227 -0.09676 C 0.17943 -0.10301 0.18737 -0.10833 0.19427 -0.11481 C 0.22058 -0.13958 0.22201 -0.14213 0.23842 -0.16227 C 0.24297 -0.1743 0.24792 -0.18866 0.25508 -0.1993 C 0.25847 -0.20393 0.26329 -0.2081 0.26693 -0.21296 C 0.26888 -0.21528 0.26993 -0.21875 0.27214 -0.22106 C 0.27435 -0.22384 0.2819 -0.22731 0.28464 -0.22847 C 0.29558 -0.2338 0.30026 -0.23472 0.31107 -0.24352 C 0.32878 -0.2581 0.31615 -0.24861 0.32774 -0.25602 C 0.32995 -0.25764 0.33177 -0.25949 0.33399 -0.26042 C 0.33672 -0.26157 0.33959 -0.2618 0.34258 -0.26273 C 0.3543 -0.27037 0.3444 -0.26481 0.37748 -0.26551 L 0.37748 -0.26597 " pathEditMode="relative" rAng="0" ptsTypes="AAAAAAAAAAAAAAAAAA">
                                      <p:cBhvr>
                                        <p:cTn id="49" dur="2000" fill="hold"/>
                                        <p:tgtEl>
                                          <p:spTgt spid="18"/>
                                        </p:tgtEl>
                                        <p:attrNameLst>
                                          <p:attrName>ppt_x</p:attrName>
                                          <p:attrName>ppt_y</p:attrName>
                                        </p:attrNameLst>
                                      </p:cBhvr>
                                      <p:rCtr x="18867" y="-13287"/>
                                    </p:animMotion>
                                  </p:childTnLst>
                                </p:cTn>
                              </p:par>
                            </p:childTnLst>
                          </p:cTn>
                        </p:par>
                        <p:par>
                          <p:cTn id="50" fill="hold">
                            <p:stCondLst>
                              <p:cond delay="2000"/>
                            </p:stCondLst>
                            <p:childTnLst>
                              <p:par>
                                <p:cTn id="51" presetID="32" presetClass="emph" presetSubtype="0" fill="hold" nodeType="afterEffect">
                                  <p:stCondLst>
                                    <p:cond delay="0"/>
                                  </p:stCondLst>
                                  <p:childTnLst>
                                    <p:animRot by="120000">
                                      <p:cBhvr>
                                        <p:cTn id="52" dur="100" fill="hold">
                                          <p:stCondLst>
                                            <p:cond delay="0"/>
                                          </p:stCondLst>
                                        </p:cTn>
                                        <p:tgtEl>
                                          <p:spTgt spid="18"/>
                                        </p:tgtEl>
                                        <p:attrNameLst>
                                          <p:attrName>r</p:attrName>
                                        </p:attrNameLst>
                                      </p:cBhvr>
                                    </p:animRot>
                                    <p:animRot by="-240000">
                                      <p:cBhvr>
                                        <p:cTn id="53" dur="200" fill="hold">
                                          <p:stCondLst>
                                            <p:cond delay="200"/>
                                          </p:stCondLst>
                                        </p:cTn>
                                        <p:tgtEl>
                                          <p:spTgt spid="18"/>
                                        </p:tgtEl>
                                        <p:attrNameLst>
                                          <p:attrName>r</p:attrName>
                                        </p:attrNameLst>
                                      </p:cBhvr>
                                    </p:animRot>
                                    <p:animRot by="240000">
                                      <p:cBhvr>
                                        <p:cTn id="54" dur="200" fill="hold">
                                          <p:stCondLst>
                                            <p:cond delay="400"/>
                                          </p:stCondLst>
                                        </p:cTn>
                                        <p:tgtEl>
                                          <p:spTgt spid="18"/>
                                        </p:tgtEl>
                                        <p:attrNameLst>
                                          <p:attrName>r</p:attrName>
                                        </p:attrNameLst>
                                      </p:cBhvr>
                                    </p:animRot>
                                    <p:animRot by="-240000">
                                      <p:cBhvr>
                                        <p:cTn id="55" dur="200" fill="hold">
                                          <p:stCondLst>
                                            <p:cond delay="600"/>
                                          </p:stCondLst>
                                        </p:cTn>
                                        <p:tgtEl>
                                          <p:spTgt spid="18"/>
                                        </p:tgtEl>
                                        <p:attrNameLst>
                                          <p:attrName>r</p:attrName>
                                        </p:attrNameLst>
                                      </p:cBhvr>
                                    </p:animRot>
                                    <p:animRot by="120000">
                                      <p:cBhvr>
                                        <p:cTn id="56" dur="200" fill="hold">
                                          <p:stCondLst>
                                            <p:cond delay="800"/>
                                          </p:stCondLst>
                                        </p:cTn>
                                        <p:tgtEl>
                                          <p:spTgt spid="18"/>
                                        </p:tgtEl>
                                        <p:attrNameLst>
                                          <p:attrName>r</p:attrName>
                                        </p:attrNameLst>
                                      </p:cBhvr>
                                    </p:animRot>
                                  </p:childTnLst>
                                </p:cTn>
                              </p:par>
                              <p:par>
                                <p:cTn id="57" presetID="22" presetClass="entr" presetSubtype="8" fill="hold" nodeType="with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wipe(left)">
                                      <p:cBhvr>
                                        <p:cTn id="59" dur="500"/>
                                        <p:tgtEl>
                                          <p:spTgt spid="26"/>
                                        </p:tgtEl>
                                      </p:cBhvr>
                                    </p:animEffect>
                                  </p:childTnLst>
                                </p:cTn>
                              </p:par>
                            </p:childTnLst>
                          </p:cTn>
                        </p:par>
                        <p:par>
                          <p:cTn id="60" fill="hold">
                            <p:stCondLst>
                              <p:cond delay="3000"/>
                            </p:stCondLst>
                            <p:childTnLst>
                              <p:par>
                                <p:cTn id="61" presetID="1" presetClass="exit" presetSubtype="0" fill="hold" nodeType="afterEffect">
                                  <p:stCondLst>
                                    <p:cond delay="0"/>
                                  </p:stCondLst>
                                  <p:childTnLst>
                                    <p:set>
                                      <p:cBhvr>
                                        <p:cTn id="62" dur="1" fill="hold">
                                          <p:stCondLst>
                                            <p:cond delay="0"/>
                                          </p:stCondLst>
                                        </p:cTn>
                                        <p:tgtEl>
                                          <p:spTgt spid="10"/>
                                        </p:tgtEl>
                                        <p:attrNameLst>
                                          <p:attrName>style.visibility</p:attrName>
                                        </p:attrNameLst>
                                      </p:cBhvr>
                                      <p:to>
                                        <p:strVal val="hidden"/>
                                      </p:to>
                                    </p:set>
                                  </p:childTnLst>
                                </p:cTn>
                              </p:par>
                              <p:par>
                                <p:cTn id="63" presetID="1" presetClass="exit" presetSubtype="0" fill="hold" nodeType="withEffect">
                                  <p:stCondLst>
                                    <p:cond delay="0"/>
                                  </p:stCondLst>
                                  <p:childTnLst>
                                    <p:set>
                                      <p:cBhvr>
                                        <p:cTn id="64" dur="1" fill="hold">
                                          <p:stCondLst>
                                            <p:cond delay="0"/>
                                          </p:stCondLst>
                                        </p:cTn>
                                        <p:tgtEl>
                                          <p:spTgt spid="26"/>
                                        </p:tgtEl>
                                        <p:attrNameLst>
                                          <p:attrName>style.visibility</p:attrName>
                                        </p:attrNameLst>
                                      </p:cBhvr>
                                      <p:to>
                                        <p:strVal val="hidden"/>
                                      </p:to>
                                    </p:set>
                                  </p:childTnLst>
                                </p:cTn>
                              </p:par>
                              <p:par>
                                <p:cTn id="65" presetID="22" presetClass="entr" presetSubtype="4" fill="hold" nodeType="with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down)">
                                      <p:cBhvr>
                                        <p:cTn id="67" dur="500"/>
                                        <p:tgtEl>
                                          <p:spTgt spid="16"/>
                                        </p:tgtEl>
                                      </p:cBhvr>
                                    </p:animEffect>
                                  </p:childTnLst>
                                  <p:subTnLst>
                                    <p:audio>
                                      <p:cMediaNode>
                                        <p:cTn display="0" masterRel="sameClick">
                                          <p:stCondLst>
                                            <p:cond evt="begin" delay="0">
                                              <p:tn val="65"/>
                                            </p:cond>
                                          </p:stCondLst>
                                          <p:endCondLst>
                                            <p:cond evt="onStopAudio" delay="0">
                                              <p:tgtEl>
                                                <p:sldTgt/>
                                              </p:tgtEl>
                                            </p:cond>
                                          </p:endCondLst>
                                        </p:cTn>
                                        <p:tgtEl>
                                          <p:sndTgt r:embed="rId3" name="chimes.wav"/>
                                        </p:tgtEl>
                                      </p:cMediaNode>
                                    </p:audio>
                                  </p:subTnLst>
                                </p:cTn>
                              </p:par>
                              <p:par>
                                <p:cTn id="68" presetID="1" presetClass="exit" presetSubtype="0" fill="hold" nodeType="withEffect">
                                  <p:stCondLst>
                                    <p:cond delay="0"/>
                                  </p:stCondLst>
                                  <p:childTnLst>
                                    <p:set>
                                      <p:cBhvr>
                                        <p:cTn id="69" dur="1" fill="hold">
                                          <p:stCondLst>
                                            <p:cond delay="0"/>
                                          </p:stCondLst>
                                        </p:cTn>
                                        <p:tgtEl>
                                          <p:spTgt spid="17"/>
                                        </p:tgtEl>
                                        <p:attrNameLst>
                                          <p:attrName>style.visibility</p:attrName>
                                        </p:attrNameLst>
                                      </p:cBhvr>
                                      <p:to>
                                        <p:strVal val="hidden"/>
                                      </p:to>
                                    </p:set>
                                  </p:childTnLst>
                                </p:cTn>
                              </p:par>
                              <p:par>
                                <p:cTn id="70" presetID="1" presetClass="exit" presetSubtype="0" fill="hold" nodeType="withEffect">
                                  <p:stCondLst>
                                    <p:cond delay="0"/>
                                  </p:stCondLst>
                                  <p:childTnLst>
                                    <p:set>
                                      <p:cBhvr>
                                        <p:cTn id="71" dur="1" fill="hold">
                                          <p:stCondLst>
                                            <p:cond delay="0"/>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ED9774E9-3615-44BA-B94D-359547D8B06C}"/>
              </a:ext>
            </a:extLst>
          </p:cNvPr>
          <p:cNvPicPr>
            <a:picLocks noGrp="1" noChangeAspect="1"/>
          </p:cNvPicPr>
          <p:nvPr>
            <p:ph idx="1"/>
          </p:nvPr>
        </p:nvPicPr>
        <p:blipFill>
          <a:blip r:embed="rId5"/>
          <a:stretch>
            <a:fillRect/>
          </a:stretch>
        </p:blipFill>
        <p:spPr>
          <a:xfrm>
            <a:off x="0" y="0"/>
            <a:ext cx="12192000" cy="6858000"/>
          </a:xfrm>
          <a:prstGeom prst="rect">
            <a:avLst/>
          </a:prstGeom>
        </p:spPr>
      </p:pic>
      <p:sp>
        <p:nvSpPr>
          <p:cNvPr id="11" name="Rectangle: Rounded Corners 10">
            <a:extLst>
              <a:ext uri="{FF2B5EF4-FFF2-40B4-BE49-F238E27FC236}">
                <a16:creationId xmlns:a16="http://schemas.microsoft.com/office/drawing/2014/main" id="{61113566-C346-452A-A44D-D2EBABAAB678}"/>
              </a:ext>
            </a:extLst>
          </p:cNvPr>
          <p:cNvSpPr/>
          <p:nvPr/>
        </p:nvSpPr>
        <p:spPr>
          <a:xfrm>
            <a:off x="2543606" y="623712"/>
            <a:ext cx="7357391" cy="1193691"/>
          </a:xfrm>
          <a:prstGeom prst="roundRect">
            <a:avLst>
              <a:gd name="adj" fmla="val 10546"/>
            </a:avLst>
          </a:prstGeom>
          <a:solidFill>
            <a:schemeClr val="bg1">
              <a:alpha val="69000"/>
            </a:schemeClr>
          </a:solidFill>
          <a:ln w="57150">
            <a:solidFill>
              <a:srgbClr val="9933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377" rtl="0" eaLnBrk="1" fontAlgn="auto" latinLnBrk="0" hangingPunct="1">
              <a:lnSpc>
                <a:spcPct val="100000"/>
              </a:lnSpc>
              <a:spcBef>
                <a:spcPts val="0"/>
              </a:spcBef>
              <a:spcAft>
                <a:spcPts val="0"/>
              </a:spcAft>
              <a:buClrTx/>
              <a:buSzTx/>
              <a:buFontTx/>
              <a:buNone/>
              <a:tabLst/>
              <a:defRPr/>
            </a:pPr>
            <a:r>
              <a:rPr kumimoji="0" lang="en-US" sz="4267" b="1" i="0" u="none" strike="noStrike" kern="1200" cap="none" spc="0" normalizeH="0" baseline="0" noProof="0" dirty="0" err="1">
                <a:ln>
                  <a:noFill/>
                </a:ln>
                <a:solidFill>
                  <a:prstClr val="black"/>
                </a:solidFill>
                <a:effectLst/>
                <a:uLnTx/>
                <a:uFillTx/>
                <a:latin typeface="Calibri Light" panose="020F0302020204030204"/>
                <a:ea typeface="+mn-ea"/>
                <a:cs typeface="+mn-cs"/>
              </a:rPr>
              <a:t>Có</a:t>
            </a:r>
            <a:r>
              <a:rPr kumimoji="0" lang="en-US" sz="4267" b="1" i="0" u="none" strike="noStrike" kern="1200" cap="none" spc="0" normalizeH="0" baseline="0" noProof="0" dirty="0">
                <a:ln>
                  <a:noFill/>
                </a:ln>
                <a:solidFill>
                  <a:prstClr val="black"/>
                </a:solidFill>
                <a:effectLst/>
                <a:uLnTx/>
                <a:uFillTx/>
                <a:latin typeface="Calibri Light" panose="020F0302020204030204"/>
                <a:ea typeface="+mn-ea"/>
                <a:cs typeface="+mn-cs"/>
              </a:rPr>
              <a:t> </a:t>
            </a:r>
            <a:r>
              <a:rPr kumimoji="0" lang="en-US" sz="4267" b="1" i="0" u="none" strike="noStrike" kern="1200" cap="none" spc="0" normalizeH="0" baseline="0" noProof="0" dirty="0" err="1">
                <a:ln>
                  <a:noFill/>
                </a:ln>
                <a:solidFill>
                  <a:prstClr val="black"/>
                </a:solidFill>
                <a:effectLst/>
                <a:uLnTx/>
                <a:uFillTx/>
                <a:latin typeface="Calibri Light" panose="020F0302020204030204"/>
                <a:ea typeface="+mn-ea"/>
                <a:cs typeface="+mn-cs"/>
              </a:rPr>
              <a:t>mấy</a:t>
            </a:r>
            <a:r>
              <a:rPr kumimoji="0" lang="en-US" sz="4267" b="1" i="0" u="none" strike="noStrike" kern="1200" cap="none" spc="0" normalizeH="0" baseline="0" noProof="0" dirty="0">
                <a:ln>
                  <a:noFill/>
                </a:ln>
                <a:solidFill>
                  <a:prstClr val="black"/>
                </a:solidFill>
                <a:effectLst/>
                <a:uLnTx/>
                <a:uFillTx/>
                <a:latin typeface="Calibri Light" panose="020F0302020204030204"/>
                <a:ea typeface="+mn-ea"/>
                <a:cs typeface="+mn-cs"/>
              </a:rPr>
              <a:t> </a:t>
            </a:r>
            <a:r>
              <a:rPr kumimoji="0" lang="en-US" sz="4267" b="1" i="0" u="none" strike="noStrike" kern="1200" cap="none" spc="0" normalizeH="0" baseline="0" noProof="0" dirty="0" err="1">
                <a:ln>
                  <a:noFill/>
                </a:ln>
                <a:solidFill>
                  <a:prstClr val="black"/>
                </a:solidFill>
                <a:effectLst/>
                <a:uLnTx/>
                <a:uFillTx/>
                <a:latin typeface="Calibri Light" panose="020F0302020204030204"/>
                <a:ea typeface="+mn-ea"/>
                <a:cs typeface="+mn-cs"/>
              </a:rPr>
              <a:t>cách</a:t>
            </a:r>
            <a:r>
              <a:rPr kumimoji="0" lang="en-US" sz="4267" b="1" i="0" u="none" strike="noStrike" kern="1200" cap="none" spc="0" normalizeH="0" baseline="0" noProof="0" dirty="0">
                <a:ln>
                  <a:noFill/>
                </a:ln>
                <a:solidFill>
                  <a:prstClr val="black"/>
                </a:solidFill>
                <a:effectLst/>
                <a:uLnTx/>
                <a:uFillTx/>
                <a:latin typeface="Calibri Light" panose="020F0302020204030204"/>
                <a:ea typeface="+mn-ea"/>
                <a:cs typeface="+mn-cs"/>
              </a:rPr>
              <a:t> </a:t>
            </a:r>
            <a:r>
              <a:rPr kumimoji="0" lang="en-US" sz="4267" b="1" i="0" u="none" strike="noStrike" kern="1200" cap="none" spc="0" normalizeH="0" baseline="0" noProof="0" dirty="0" err="1">
                <a:ln>
                  <a:noFill/>
                </a:ln>
                <a:solidFill>
                  <a:prstClr val="black"/>
                </a:solidFill>
                <a:effectLst/>
                <a:uLnTx/>
                <a:uFillTx/>
                <a:latin typeface="Calibri Light" panose="020F0302020204030204"/>
                <a:ea typeface="+mn-ea"/>
                <a:cs typeface="+mn-cs"/>
              </a:rPr>
              <a:t>mở</a:t>
            </a:r>
            <a:r>
              <a:rPr kumimoji="0" lang="en-US" sz="4267" b="1" i="0" u="none" strike="noStrike" kern="1200" cap="none" spc="0" normalizeH="0" baseline="0" noProof="0" dirty="0">
                <a:ln>
                  <a:noFill/>
                </a:ln>
                <a:solidFill>
                  <a:prstClr val="black"/>
                </a:solidFill>
                <a:effectLst/>
                <a:uLnTx/>
                <a:uFillTx/>
                <a:latin typeface="Calibri Light" panose="020F0302020204030204"/>
                <a:ea typeface="+mn-ea"/>
                <a:cs typeface="+mn-cs"/>
              </a:rPr>
              <a:t> </a:t>
            </a:r>
            <a:r>
              <a:rPr kumimoji="0" lang="en-US" sz="4267" b="1" i="0" u="none" strike="noStrike" kern="1200" cap="none" spc="0" normalizeH="0" baseline="0" noProof="0" dirty="0" err="1">
                <a:ln>
                  <a:noFill/>
                </a:ln>
                <a:solidFill>
                  <a:prstClr val="black"/>
                </a:solidFill>
                <a:effectLst/>
                <a:uLnTx/>
                <a:uFillTx/>
                <a:latin typeface="Calibri Light" panose="020F0302020204030204"/>
                <a:ea typeface="+mn-ea"/>
                <a:cs typeface="+mn-cs"/>
              </a:rPr>
              <a:t>bài</a:t>
            </a:r>
            <a:r>
              <a:rPr kumimoji="0" lang="en-US" sz="4267" b="1" i="0" u="none" strike="noStrike" kern="1200" cap="none" spc="0" normalizeH="0" baseline="0" noProof="0" dirty="0">
                <a:ln>
                  <a:noFill/>
                </a:ln>
                <a:solidFill>
                  <a:prstClr val="black"/>
                </a:solidFill>
                <a:effectLst/>
                <a:uLnTx/>
                <a:uFillTx/>
                <a:latin typeface="Calibri Light" panose="020F0302020204030204"/>
                <a:ea typeface="+mn-ea"/>
                <a:cs typeface="+mn-cs"/>
              </a:rPr>
              <a:t> </a:t>
            </a:r>
            <a:r>
              <a:rPr kumimoji="0" lang="en-US" sz="4267" b="1" i="0" u="none" strike="noStrike" kern="1200" cap="none" spc="0" normalizeH="0" baseline="0" noProof="0" dirty="0" err="1">
                <a:ln>
                  <a:noFill/>
                </a:ln>
                <a:solidFill>
                  <a:prstClr val="black"/>
                </a:solidFill>
                <a:effectLst/>
                <a:uLnTx/>
                <a:uFillTx/>
                <a:latin typeface="Calibri Light" panose="020F0302020204030204"/>
                <a:ea typeface="+mn-ea"/>
                <a:cs typeface="+mn-cs"/>
              </a:rPr>
              <a:t>trong</a:t>
            </a:r>
            <a:r>
              <a:rPr kumimoji="0" lang="en-US" sz="4267" b="1" i="0" u="none" strike="noStrike" kern="1200" cap="none" spc="0" normalizeH="0" baseline="0" noProof="0" dirty="0">
                <a:ln>
                  <a:noFill/>
                </a:ln>
                <a:solidFill>
                  <a:prstClr val="black"/>
                </a:solidFill>
                <a:effectLst/>
                <a:uLnTx/>
                <a:uFillTx/>
                <a:latin typeface="Calibri Light" panose="020F0302020204030204"/>
                <a:ea typeface="+mn-ea"/>
                <a:cs typeface="+mn-cs"/>
              </a:rPr>
              <a:t> </a:t>
            </a:r>
            <a:r>
              <a:rPr kumimoji="0" lang="en-US" sz="4267" b="1" i="0" u="none" strike="noStrike" kern="1200" cap="none" spc="0" normalizeH="0" baseline="0" noProof="0" dirty="0" err="1">
                <a:ln>
                  <a:noFill/>
                </a:ln>
                <a:solidFill>
                  <a:prstClr val="black"/>
                </a:solidFill>
                <a:effectLst/>
                <a:uLnTx/>
                <a:uFillTx/>
                <a:latin typeface="Calibri Light" panose="020F0302020204030204"/>
                <a:ea typeface="+mn-ea"/>
                <a:cs typeface="+mn-cs"/>
              </a:rPr>
              <a:t>bài</a:t>
            </a:r>
            <a:r>
              <a:rPr kumimoji="0" lang="en-US" sz="4267" b="1" i="0" u="none" strike="noStrike" kern="1200" cap="none" spc="0" normalizeH="0" baseline="0" noProof="0" dirty="0">
                <a:ln>
                  <a:noFill/>
                </a:ln>
                <a:solidFill>
                  <a:prstClr val="black"/>
                </a:solidFill>
                <a:effectLst/>
                <a:uLnTx/>
                <a:uFillTx/>
                <a:latin typeface="Calibri Light" panose="020F0302020204030204"/>
                <a:ea typeface="+mn-ea"/>
                <a:cs typeface="+mn-cs"/>
              </a:rPr>
              <a:t> </a:t>
            </a:r>
            <a:r>
              <a:rPr kumimoji="0" lang="en-US" sz="4267" b="1" i="0" u="none" strike="noStrike" kern="1200" cap="none" spc="0" normalizeH="0" baseline="0" noProof="0" dirty="0" err="1">
                <a:ln>
                  <a:noFill/>
                </a:ln>
                <a:solidFill>
                  <a:prstClr val="black"/>
                </a:solidFill>
                <a:effectLst/>
                <a:uLnTx/>
                <a:uFillTx/>
                <a:latin typeface="Calibri Light" panose="020F0302020204030204"/>
                <a:ea typeface="+mn-ea"/>
                <a:cs typeface="+mn-cs"/>
              </a:rPr>
              <a:t>văn</a:t>
            </a:r>
            <a:r>
              <a:rPr kumimoji="0" lang="en-US" sz="4267" b="1" i="0" u="none" strike="noStrike" kern="1200" cap="none" spc="0" normalizeH="0" baseline="0" noProof="0" dirty="0">
                <a:ln>
                  <a:noFill/>
                </a:ln>
                <a:solidFill>
                  <a:prstClr val="black"/>
                </a:solidFill>
                <a:effectLst/>
                <a:uLnTx/>
                <a:uFillTx/>
                <a:latin typeface="Calibri Light" panose="020F0302020204030204"/>
                <a:ea typeface="+mn-ea"/>
                <a:cs typeface="+mn-cs"/>
              </a:rPr>
              <a:t> </a:t>
            </a:r>
            <a:r>
              <a:rPr kumimoji="0" lang="en-US" sz="4267" b="1" i="0" u="none" strike="noStrike" kern="1200" cap="none" spc="0" normalizeH="0" baseline="0" noProof="0" dirty="0" err="1">
                <a:ln>
                  <a:noFill/>
                </a:ln>
                <a:solidFill>
                  <a:prstClr val="black"/>
                </a:solidFill>
                <a:effectLst/>
                <a:uLnTx/>
                <a:uFillTx/>
                <a:latin typeface="Calibri Light" panose="020F0302020204030204"/>
                <a:ea typeface="+mn-ea"/>
                <a:cs typeface="+mn-cs"/>
              </a:rPr>
              <a:t>tả</a:t>
            </a:r>
            <a:r>
              <a:rPr kumimoji="0" lang="en-US" sz="4267" b="1" i="0" u="none" strike="noStrike" kern="1200" cap="none" spc="0" normalizeH="0" baseline="0" noProof="0" dirty="0">
                <a:ln>
                  <a:noFill/>
                </a:ln>
                <a:solidFill>
                  <a:prstClr val="black"/>
                </a:solidFill>
                <a:effectLst/>
                <a:uLnTx/>
                <a:uFillTx/>
                <a:latin typeface="Calibri Light" panose="020F0302020204030204"/>
                <a:ea typeface="+mn-ea"/>
                <a:cs typeface="+mn-cs"/>
              </a:rPr>
              <a:t> </a:t>
            </a:r>
            <a:r>
              <a:rPr kumimoji="0" lang="en-US" sz="4267" b="1" i="0" u="none" strike="noStrike" kern="1200" cap="none" spc="0" normalizeH="0" baseline="0" noProof="0" dirty="0" err="1">
                <a:ln>
                  <a:noFill/>
                </a:ln>
                <a:solidFill>
                  <a:prstClr val="black"/>
                </a:solidFill>
                <a:effectLst/>
                <a:uLnTx/>
                <a:uFillTx/>
                <a:latin typeface="Calibri Light" panose="020F0302020204030204"/>
                <a:ea typeface="+mn-ea"/>
                <a:cs typeface="+mn-cs"/>
              </a:rPr>
              <a:t>cây</a:t>
            </a:r>
            <a:r>
              <a:rPr kumimoji="0" lang="en-US" sz="4267" b="1" i="0" u="none" strike="noStrike" kern="1200" cap="none" spc="0" normalizeH="0" baseline="0" noProof="0" dirty="0">
                <a:ln>
                  <a:noFill/>
                </a:ln>
                <a:solidFill>
                  <a:prstClr val="black"/>
                </a:solidFill>
                <a:effectLst/>
                <a:uLnTx/>
                <a:uFillTx/>
                <a:latin typeface="Calibri Light" panose="020F0302020204030204"/>
                <a:ea typeface="+mn-ea"/>
                <a:cs typeface="+mn-cs"/>
              </a:rPr>
              <a:t> </a:t>
            </a:r>
            <a:r>
              <a:rPr kumimoji="0" lang="en-US" sz="4267" b="1" i="0" u="none" strike="noStrike" kern="1200" cap="none" spc="0" normalizeH="0" baseline="0" noProof="0" dirty="0" err="1">
                <a:ln>
                  <a:noFill/>
                </a:ln>
                <a:solidFill>
                  <a:prstClr val="black"/>
                </a:solidFill>
                <a:effectLst/>
                <a:uLnTx/>
                <a:uFillTx/>
                <a:latin typeface="Calibri Light" panose="020F0302020204030204"/>
                <a:ea typeface="+mn-ea"/>
                <a:cs typeface="+mn-cs"/>
              </a:rPr>
              <a:t>cối</a:t>
            </a:r>
            <a:r>
              <a:rPr kumimoji="0" lang="en-US" sz="4267" b="1" i="0" u="none" strike="noStrike" kern="1200" cap="none" spc="0" normalizeH="0" baseline="0" noProof="0" dirty="0">
                <a:ln>
                  <a:noFill/>
                </a:ln>
                <a:solidFill>
                  <a:prstClr val="black"/>
                </a:solidFill>
                <a:effectLst/>
                <a:uLnTx/>
                <a:uFillTx/>
                <a:latin typeface="Calibri Light" panose="020F0302020204030204"/>
                <a:ea typeface="+mn-ea"/>
                <a:cs typeface="+mn-cs"/>
              </a:rPr>
              <a:t> </a:t>
            </a:r>
            <a:r>
              <a:rPr kumimoji="0" lang="en-US" sz="4267" b="1" i="0" u="none" strike="noStrike" kern="1200" cap="none" spc="0" normalizeH="0" baseline="0" noProof="0" dirty="0" err="1">
                <a:ln>
                  <a:noFill/>
                </a:ln>
                <a:solidFill>
                  <a:prstClr val="black"/>
                </a:solidFill>
                <a:effectLst/>
                <a:uLnTx/>
                <a:uFillTx/>
                <a:latin typeface="Calibri Light" panose="020F0302020204030204"/>
                <a:ea typeface="+mn-ea"/>
                <a:cs typeface="+mn-cs"/>
              </a:rPr>
              <a:t>và</a:t>
            </a:r>
            <a:r>
              <a:rPr kumimoji="0" lang="en-US" sz="4267" b="1" i="0" u="none" strike="noStrike" kern="1200" cap="none" spc="0" normalizeH="0" baseline="0" noProof="0" dirty="0">
                <a:ln>
                  <a:noFill/>
                </a:ln>
                <a:solidFill>
                  <a:prstClr val="black"/>
                </a:solidFill>
                <a:effectLst/>
                <a:uLnTx/>
                <a:uFillTx/>
                <a:latin typeface="Calibri Light" panose="020F0302020204030204"/>
                <a:ea typeface="+mn-ea"/>
                <a:cs typeface="+mn-cs"/>
              </a:rPr>
              <a:t> </a:t>
            </a:r>
            <a:r>
              <a:rPr kumimoji="0" lang="en-US" sz="4267" b="1" i="0" u="none" strike="noStrike" kern="1200" cap="none" spc="0" normalizeH="0" baseline="0" noProof="0" dirty="0" err="1">
                <a:ln>
                  <a:noFill/>
                </a:ln>
                <a:solidFill>
                  <a:prstClr val="black"/>
                </a:solidFill>
                <a:effectLst/>
                <a:uLnTx/>
                <a:uFillTx/>
                <a:latin typeface="Calibri Light" panose="020F0302020204030204"/>
                <a:ea typeface="+mn-ea"/>
                <a:cs typeface="+mn-cs"/>
              </a:rPr>
              <a:t>tả</a:t>
            </a:r>
            <a:r>
              <a:rPr kumimoji="0" lang="en-US" sz="4267" b="1" i="0" u="none" strike="noStrike" kern="1200" cap="none" spc="0" normalizeH="0" baseline="0" noProof="0" dirty="0">
                <a:ln>
                  <a:noFill/>
                </a:ln>
                <a:solidFill>
                  <a:prstClr val="black"/>
                </a:solidFill>
                <a:effectLst/>
                <a:uLnTx/>
                <a:uFillTx/>
                <a:latin typeface="Calibri Light" panose="020F0302020204030204"/>
                <a:ea typeface="+mn-ea"/>
                <a:cs typeface="+mn-cs"/>
              </a:rPr>
              <a:t> con </a:t>
            </a:r>
            <a:r>
              <a:rPr kumimoji="0" lang="en-US" sz="4267" b="1" i="0" u="none" strike="noStrike" kern="1200" cap="none" spc="0" normalizeH="0" baseline="0" noProof="0" dirty="0" err="1">
                <a:ln>
                  <a:noFill/>
                </a:ln>
                <a:solidFill>
                  <a:prstClr val="black"/>
                </a:solidFill>
                <a:effectLst/>
                <a:uLnTx/>
                <a:uFillTx/>
                <a:latin typeface="Calibri Light" panose="020F0302020204030204"/>
                <a:ea typeface="+mn-ea"/>
                <a:cs typeface="+mn-cs"/>
              </a:rPr>
              <a:t>vật</a:t>
            </a:r>
            <a:r>
              <a:rPr lang="en-US" sz="4267" b="1" dirty="0">
                <a:solidFill>
                  <a:prstClr val="black"/>
                </a:solidFill>
                <a:latin typeface="Calibri Light" panose="020F0302020204030204"/>
              </a:rPr>
              <a:t>.</a:t>
            </a:r>
            <a:endParaRPr kumimoji="0" lang="en-US" sz="4267" b="1" i="0" u="none" strike="noStrike" kern="1200" cap="none" spc="0" normalizeH="0" baseline="0" noProof="0" dirty="0">
              <a:ln>
                <a:noFill/>
              </a:ln>
              <a:solidFill>
                <a:prstClr val="black"/>
              </a:solidFill>
              <a:effectLst/>
              <a:uLnTx/>
              <a:uFillTx/>
              <a:latin typeface="Calibri Light" panose="020F0302020204030204"/>
              <a:ea typeface="+mn-ea"/>
              <a:cs typeface="+mn-cs"/>
            </a:endParaRPr>
          </a:p>
        </p:txBody>
      </p:sp>
      <p:sp>
        <p:nvSpPr>
          <p:cNvPr id="29" name="Rectangle: Diagonal Corners Rounded 28">
            <a:extLst>
              <a:ext uri="{FF2B5EF4-FFF2-40B4-BE49-F238E27FC236}">
                <a16:creationId xmlns:a16="http://schemas.microsoft.com/office/drawing/2014/main" id="{3025270F-DE0D-4657-8A2D-591A86A846B7}"/>
              </a:ext>
            </a:extLst>
          </p:cNvPr>
          <p:cNvSpPr/>
          <p:nvPr/>
        </p:nvSpPr>
        <p:spPr>
          <a:xfrm>
            <a:off x="478792" y="5342773"/>
            <a:ext cx="10609763" cy="1125956"/>
          </a:xfrm>
          <a:prstGeom prst="round2DiagRect">
            <a:avLst/>
          </a:prstGeom>
          <a:solidFill>
            <a:schemeClr val="bg1">
              <a:alpha val="82000"/>
            </a:schemeClr>
          </a:solidFill>
          <a:ln w="5715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4267"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C. 2 </a:t>
            </a:r>
            <a:r>
              <a:rPr kumimoji="0" lang="en-US" sz="4267"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cách</a:t>
            </a:r>
            <a:endParaRPr kumimoji="0" lang="en-US" sz="4267"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endParaRPr>
          </a:p>
        </p:txBody>
      </p:sp>
      <p:sp>
        <p:nvSpPr>
          <p:cNvPr id="32" name="Rectangle: Diagonal Corners Rounded 31">
            <a:extLst>
              <a:ext uri="{FF2B5EF4-FFF2-40B4-BE49-F238E27FC236}">
                <a16:creationId xmlns:a16="http://schemas.microsoft.com/office/drawing/2014/main" id="{C5FF93D9-1B38-4D7F-9CBE-6E9A015A74A6}"/>
              </a:ext>
            </a:extLst>
          </p:cNvPr>
          <p:cNvSpPr/>
          <p:nvPr/>
        </p:nvSpPr>
        <p:spPr>
          <a:xfrm>
            <a:off x="487657" y="3825113"/>
            <a:ext cx="10216855" cy="938049"/>
          </a:xfrm>
          <a:prstGeom prst="round2DiagRect">
            <a:avLst>
              <a:gd name="adj1" fmla="val 16667"/>
              <a:gd name="adj2" fmla="val 3241"/>
            </a:avLst>
          </a:prstGeom>
          <a:solidFill>
            <a:schemeClr val="bg1">
              <a:alpha val="82000"/>
            </a:schemeClr>
          </a:solidFill>
          <a:ln w="5715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4267"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B</a:t>
            </a:r>
            <a:r>
              <a:rPr kumimoji="0" lang="vi-VN" sz="4267"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4267"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3 </a:t>
            </a:r>
            <a:r>
              <a:rPr kumimoji="0" lang="en-US" sz="4267"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cách</a:t>
            </a:r>
            <a:endParaRPr kumimoji="0" lang="vi-VN" sz="4267"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endParaRPr>
          </a:p>
        </p:txBody>
      </p:sp>
      <p:grpSp>
        <p:nvGrpSpPr>
          <p:cNvPr id="8" name="Group 7">
            <a:extLst>
              <a:ext uri="{FF2B5EF4-FFF2-40B4-BE49-F238E27FC236}">
                <a16:creationId xmlns:a16="http://schemas.microsoft.com/office/drawing/2014/main" id="{31A435D3-D804-4585-BE14-D3EC36FAAE7B}"/>
              </a:ext>
            </a:extLst>
          </p:cNvPr>
          <p:cNvGrpSpPr/>
          <p:nvPr/>
        </p:nvGrpSpPr>
        <p:grpSpPr>
          <a:xfrm>
            <a:off x="815414" y="389272"/>
            <a:ext cx="1368583" cy="1418623"/>
            <a:chOff x="367387" y="5286110"/>
            <a:chExt cx="1164198" cy="1206765"/>
          </a:xfrm>
        </p:grpSpPr>
        <p:pic>
          <p:nvPicPr>
            <p:cNvPr id="9" name="Picture 2">
              <a:hlinkClick r:id="rId6" action="ppaction://hlinksldjump"/>
              <a:extLst>
                <a:ext uri="{FF2B5EF4-FFF2-40B4-BE49-F238E27FC236}">
                  <a16:creationId xmlns:a16="http://schemas.microsoft.com/office/drawing/2014/main" id="{C3DA2B07-393F-451D-8D98-466263CB3149}"/>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67387" y="5286110"/>
              <a:ext cx="1164198" cy="1206765"/>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E221DF3E-259C-40C1-B589-5E5F70EA3FBD}"/>
                </a:ext>
              </a:extLst>
            </p:cNvPr>
            <p:cNvSpPr txBox="1"/>
            <p:nvPr/>
          </p:nvSpPr>
          <p:spPr>
            <a:xfrm>
              <a:off x="508976" y="6146480"/>
              <a:ext cx="998156" cy="274903"/>
            </a:xfrm>
            <a:prstGeom prst="rect">
              <a:avLst/>
            </a:prstGeom>
            <a:noFill/>
          </p:spPr>
          <p:txBody>
            <a:bodyPr wrap="squar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dirty="0" err="1">
                  <a:ln>
                    <a:noFill/>
                  </a:ln>
                  <a:solidFill>
                    <a:prstClr val="white"/>
                  </a:solidFill>
                  <a:effectLst/>
                  <a:uLnTx/>
                  <a:uFillTx/>
                  <a:latin typeface="Calibri" panose="020F0502020204030204"/>
                  <a:ea typeface="+mn-ea"/>
                  <a:cs typeface="+mn-cs"/>
                </a:rPr>
                <a:t>Hạt</a:t>
              </a:r>
              <a:r>
                <a:rPr kumimoji="0" lang="en-US" sz="1500" b="1"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1500" b="1" i="0" u="none" strike="noStrike" kern="1200" cap="none" spc="0" normalizeH="0" baseline="0" noProof="0" dirty="0" err="1">
                  <a:ln>
                    <a:noFill/>
                  </a:ln>
                  <a:solidFill>
                    <a:prstClr val="white"/>
                  </a:solidFill>
                  <a:effectLst/>
                  <a:uLnTx/>
                  <a:uFillTx/>
                  <a:latin typeface="Calibri" panose="020F0502020204030204"/>
                  <a:ea typeface="+mn-ea"/>
                  <a:cs typeface="+mn-cs"/>
                </a:rPr>
                <a:t>giống</a:t>
              </a:r>
              <a:endParaRPr kumimoji="0" lang="en-US" sz="15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10" name="Rectangle: Diagonal Corners Rounded 9">
            <a:extLst>
              <a:ext uri="{FF2B5EF4-FFF2-40B4-BE49-F238E27FC236}">
                <a16:creationId xmlns:a16="http://schemas.microsoft.com/office/drawing/2014/main" id="{3D9CB6C6-B311-432E-99E2-B0B44815FE94}"/>
              </a:ext>
            </a:extLst>
          </p:cNvPr>
          <p:cNvSpPr/>
          <p:nvPr/>
        </p:nvSpPr>
        <p:spPr>
          <a:xfrm>
            <a:off x="492035" y="2307452"/>
            <a:ext cx="10404499" cy="938049"/>
          </a:xfrm>
          <a:prstGeom prst="round2DiagRect">
            <a:avLst/>
          </a:prstGeom>
          <a:solidFill>
            <a:schemeClr val="bg1">
              <a:alpha val="82000"/>
            </a:schemeClr>
          </a:solidFill>
          <a:ln w="5715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4267"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A. 1 </a:t>
            </a:r>
            <a:r>
              <a:rPr kumimoji="0" lang="en-US" sz="4267"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cách</a:t>
            </a:r>
            <a:endParaRPr kumimoji="0" lang="en-US" sz="4267"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152474812"/>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29"/>
                    </p:tgtEl>
                  </p:cond>
                </p:stCondLst>
                <p:endSync evt="end" delay="0">
                  <p:rtn val="all"/>
                </p:endSync>
                <p:childTnLst>
                  <p:par>
                    <p:cTn id="3" fill="hold">
                      <p:stCondLst>
                        <p:cond delay="0"/>
                      </p:stCondLst>
                      <p:childTnLst>
                        <p:par>
                          <p:cTn id="4" fill="hold">
                            <p:stCondLst>
                              <p:cond delay="0"/>
                            </p:stCondLst>
                            <p:childTnLst>
                              <p:par>
                                <p:cTn id="5" presetID="19" presetClass="emph" presetSubtype="0" fill="hold" nodeType="clickEffect">
                                  <p:stCondLst>
                                    <p:cond delay="0"/>
                                  </p:stCondLst>
                                  <p:childTnLst>
                                    <p:animClr clrSpc="rgb" dir="cw">
                                      <p:cBhvr override="childStyle">
                                        <p:cTn id="6" dur="1000" fill="hold"/>
                                        <p:tgtEl>
                                          <p:spTgt spid="29"/>
                                        </p:tgtEl>
                                        <p:attrNameLst>
                                          <p:attrName>style.color</p:attrName>
                                        </p:attrNameLst>
                                      </p:cBhvr>
                                      <p:to>
                                        <a:srgbClr val="D7F47C"/>
                                      </p:to>
                                    </p:animClr>
                                    <p:animClr clrSpc="rgb" dir="cw">
                                      <p:cBhvr>
                                        <p:cTn id="7" dur="1000" fill="hold"/>
                                        <p:tgtEl>
                                          <p:spTgt spid="29"/>
                                        </p:tgtEl>
                                        <p:attrNameLst>
                                          <p:attrName>fillcolor</p:attrName>
                                        </p:attrNameLst>
                                      </p:cBhvr>
                                      <p:to>
                                        <a:srgbClr val="D7F47C"/>
                                      </p:to>
                                    </p:animClr>
                                    <p:set>
                                      <p:cBhvr>
                                        <p:cTn id="8" dur="1000" fill="hold"/>
                                        <p:tgtEl>
                                          <p:spTgt spid="29"/>
                                        </p:tgtEl>
                                        <p:attrNameLst>
                                          <p:attrName>fill.type</p:attrName>
                                        </p:attrNameLst>
                                      </p:cBhvr>
                                      <p:to>
                                        <p:strVal val="solid"/>
                                      </p:to>
                                    </p:set>
                                    <p:set>
                                      <p:cBhvr>
                                        <p:cTn id="9" dur="1000" fill="hold"/>
                                        <p:tgtEl>
                                          <p:spTgt spid="29"/>
                                        </p:tgtEl>
                                        <p:attrNameLst>
                                          <p:attrName>fill.on</p:attrName>
                                        </p:attrNameLst>
                                      </p:cBhvr>
                                      <p:to>
                                        <p:strVal val="true"/>
                                      </p:to>
                                    </p:set>
                                  </p:childTnLst>
                                  <p:subTnLst>
                                    <p:audio>
                                      <p:cMediaNode>
                                        <p:cTn display="0" masterRel="sameClick">
                                          <p:stCondLst>
                                            <p:cond evt="begin" delay="0">
                                              <p:tn val="5"/>
                                            </p:cond>
                                          </p:stCondLst>
                                          <p:endCondLst>
                                            <p:cond evt="onStopAudio" delay="0">
                                              <p:tgtEl>
                                                <p:sldTgt/>
                                              </p:tgtEl>
                                            </p:cond>
                                          </p:endCondLst>
                                        </p:cTn>
                                        <p:tgtEl>
                                          <p:sndTgt r:embed="rId3" name="Buzzer-wrong-answer-gaming-sound-effect-www_tiengdong_com.wav"/>
                                        </p:tgtEl>
                                      </p:cMediaNode>
                                    </p:audio>
                                  </p:subTnLst>
                                </p:cTn>
                              </p:par>
                              <p:par>
                                <p:cTn id="10" presetID="1" presetClass="emph" presetSubtype="2" fill="hold" nodeType="withEffect">
                                  <p:stCondLst>
                                    <p:cond delay="0"/>
                                  </p:stCondLst>
                                  <p:childTnLst>
                                    <p:animClr clrSpc="rgb" dir="cw">
                                      <p:cBhvr>
                                        <p:cTn id="11" dur="2000" fill="hold"/>
                                        <p:tgtEl>
                                          <p:spTgt spid="29"/>
                                        </p:tgtEl>
                                        <p:attrNameLst>
                                          <p:attrName>fillcolor</p:attrName>
                                        </p:attrNameLst>
                                      </p:cBhvr>
                                      <p:to>
                                        <a:schemeClr val="accent2"/>
                                      </p:to>
                                    </p:animClr>
                                    <p:set>
                                      <p:cBhvr>
                                        <p:cTn id="12" dur="2000" fill="hold"/>
                                        <p:tgtEl>
                                          <p:spTgt spid="29"/>
                                        </p:tgtEl>
                                        <p:attrNameLst>
                                          <p:attrName>fill.type</p:attrName>
                                        </p:attrNameLst>
                                      </p:cBhvr>
                                      <p:to>
                                        <p:strVal val="solid"/>
                                      </p:to>
                                    </p:set>
                                    <p:set>
                                      <p:cBhvr>
                                        <p:cTn id="13" dur="2000" fill="hold"/>
                                        <p:tgtEl>
                                          <p:spTgt spid="29"/>
                                        </p:tgtEl>
                                        <p:attrNameLst>
                                          <p:attrName>fill.on</p:attrName>
                                        </p:attrNameLst>
                                      </p:cBhvr>
                                      <p:to>
                                        <p:strVal val="true"/>
                                      </p:to>
                                    </p:set>
                                  </p:childTnLst>
                                </p:cTn>
                              </p:par>
                            </p:childTnLst>
                          </p:cTn>
                        </p:par>
                      </p:childTnLst>
                    </p:cTn>
                  </p:par>
                </p:childTnLst>
              </p:cTn>
              <p:nextCondLst>
                <p:cond evt="onClick" delay="0">
                  <p:tgtEl>
                    <p:spTgt spid="29"/>
                  </p:tgtEl>
                </p:cond>
              </p:nextCondLst>
            </p:seq>
            <p:seq concurrent="1" nextAc="seek">
              <p:cTn id="14" restart="whenNotActive" fill="hold" evtFilter="cancelBubble" nodeType="interactiveSeq">
                <p:stCondLst>
                  <p:cond evt="onClick" delay="0">
                    <p:tgtEl>
                      <p:spTgt spid="32"/>
                    </p:tgtEl>
                  </p:cond>
                </p:stCondLst>
                <p:endSync evt="end" delay="0">
                  <p:rtn val="all"/>
                </p:endSync>
                <p:childTnLst>
                  <p:par>
                    <p:cTn id="15" fill="hold">
                      <p:stCondLst>
                        <p:cond delay="0"/>
                      </p:stCondLst>
                      <p:childTnLst>
                        <p:par>
                          <p:cTn id="16" fill="hold">
                            <p:stCondLst>
                              <p:cond delay="0"/>
                            </p:stCondLst>
                            <p:childTnLst>
                              <p:par>
                                <p:cTn id="17" presetID="19" presetClass="emph" presetSubtype="0" fill="hold" grpId="0" nodeType="clickEffect">
                                  <p:stCondLst>
                                    <p:cond delay="0"/>
                                  </p:stCondLst>
                                  <p:childTnLst>
                                    <p:animClr clrSpc="rgb" dir="cw">
                                      <p:cBhvr override="childStyle">
                                        <p:cTn id="18" dur="1000" fill="hold"/>
                                        <p:tgtEl>
                                          <p:spTgt spid="32"/>
                                        </p:tgtEl>
                                        <p:attrNameLst>
                                          <p:attrName>style.color</p:attrName>
                                        </p:attrNameLst>
                                      </p:cBhvr>
                                      <p:to>
                                        <a:srgbClr val="FF0000"/>
                                      </p:to>
                                    </p:animClr>
                                    <p:animClr clrSpc="rgb" dir="cw">
                                      <p:cBhvr>
                                        <p:cTn id="19" dur="1000" fill="hold"/>
                                        <p:tgtEl>
                                          <p:spTgt spid="32"/>
                                        </p:tgtEl>
                                        <p:attrNameLst>
                                          <p:attrName>fillcolor</p:attrName>
                                        </p:attrNameLst>
                                      </p:cBhvr>
                                      <p:to>
                                        <a:srgbClr val="FF0000"/>
                                      </p:to>
                                    </p:animClr>
                                    <p:set>
                                      <p:cBhvr>
                                        <p:cTn id="20" dur="1000" fill="hold"/>
                                        <p:tgtEl>
                                          <p:spTgt spid="32"/>
                                        </p:tgtEl>
                                        <p:attrNameLst>
                                          <p:attrName>fill.type</p:attrName>
                                        </p:attrNameLst>
                                      </p:cBhvr>
                                      <p:to>
                                        <p:strVal val="solid"/>
                                      </p:to>
                                    </p:set>
                                    <p:set>
                                      <p:cBhvr>
                                        <p:cTn id="21" dur="1000" fill="hold"/>
                                        <p:tgtEl>
                                          <p:spTgt spid="32"/>
                                        </p:tgtEl>
                                        <p:attrNameLst>
                                          <p:attrName>fill.on</p:attrName>
                                        </p:attrNameLst>
                                      </p:cBhvr>
                                      <p:to>
                                        <p:strVal val="true"/>
                                      </p:to>
                                    </p:set>
                                  </p:childTnLst>
                                  <p:subTnLst>
                                    <p:audio>
                                      <p:cMediaNode>
                                        <p:cTn display="0" masterRel="sameClick">
                                          <p:stCondLst>
                                            <p:cond evt="begin" delay="0">
                                              <p:tn val="17"/>
                                            </p:cond>
                                          </p:stCondLst>
                                          <p:endCondLst>
                                            <p:cond evt="onStopAudio" delay="0">
                                              <p:tgtEl>
                                                <p:sldTgt/>
                                              </p:tgtEl>
                                            </p:cond>
                                          </p:endCondLst>
                                        </p:cTn>
                                        <p:tgtEl>
                                          <p:sndTgt r:embed="rId4" name="Buzzer-wrong-answer-gaming-sound-effect-www_tiengdong_com.wav"/>
                                        </p:tgtEl>
                                      </p:cMediaNode>
                                    </p:audio>
                                  </p:subTnLst>
                                </p:cTn>
                              </p:par>
                            </p:childTnLst>
                          </p:cTn>
                        </p:par>
                      </p:childTnLst>
                    </p:cTn>
                  </p:par>
                </p:childTnLst>
              </p:cTn>
              <p:nextCondLst>
                <p:cond evt="onClick" delay="0">
                  <p:tgtEl>
                    <p:spTgt spid="32"/>
                  </p:tgtEl>
                </p:cond>
              </p:nextCondLst>
            </p:seq>
            <p:seq concurrent="1" nextAc="seek">
              <p:cTn id="22" restart="whenNotActive" fill="hold" evtFilter="cancelBubble" nodeType="interactiveSeq">
                <p:stCondLst>
                  <p:cond evt="onClick" delay="0">
                    <p:tgtEl>
                      <p:spTgt spid="10"/>
                    </p:tgtEl>
                  </p:cond>
                </p:stCondLst>
                <p:endSync evt="end" delay="0">
                  <p:rtn val="all"/>
                </p:endSync>
                <p:childTnLst>
                  <p:par>
                    <p:cTn id="23" fill="hold">
                      <p:stCondLst>
                        <p:cond delay="0"/>
                      </p:stCondLst>
                      <p:childTnLst>
                        <p:par>
                          <p:cTn id="24" fill="hold">
                            <p:stCondLst>
                              <p:cond delay="0"/>
                            </p:stCondLst>
                            <p:childTnLst>
                              <p:par>
                                <p:cTn id="25" presetID="19" presetClass="emph" presetSubtype="0" fill="hold" grpId="0" nodeType="clickEffect">
                                  <p:stCondLst>
                                    <p:cond delay="0"/>
                                  </p:stCondLst>
                                  <p:childTnLst>
                                    <p:animClr clrSpc="rgb" dir="cw">
                                      <p:cBhvr override="childStyle">
                                        <p:cTn id="26" dur="1000" fill="hold"/>
                                        <p:tgtEl>
                                          <p:spTgt spid="10"/>
                                        </p:tgtEl>
                                        <p:attrNameLst>
                                          <p:attrName>style.color</p:attrName>
                                        </p:attrNameLst>
                                      </p:cBhvr>
                                      <p:to>
                                        <a:srgbClr val="FF0000"/>
                                      </p:to>
                                    </p:animClr>
                                    <p:animClr clrSpc="rgb" dir="cw">
                                      <p:cBhvr>
                                        <p:cTn id="27" dur="1000" fill="hold"/>
                                        <p:tgtEl>
                                          <p:spTgt spid="10"/>
                                        </p:tgtEl>
                                        <p:attrNameLst>
                                          <p:attrName>fillcolor</p:attrName>
                                        </p:attrNameLst>
                                      </p:cBhvr>
                                      <p:to>
                                        <a:srgbClr val="FF0000"/>
                                      </p:to>
                                    </p:animClr>
                                    <p:set>
                                      <p:cBhvr>
                                        <p:cTn id="28" dur="1000" fill="hold"/>
                                        <p:tgtEl>
                                          <p:spTgt spid="10"/>
                                        </p:tgtEl>
                                        <p:attrNameLst>
                                          <p:attrName>fill.type</p:attrName>
                                        </p:attrNameLst>
                                      </p:cBhvr>
                                      <p:to>
                                        <p:strVal val="solid"/>
                                      </p:to>
                                    </p:set>
                                    <p:set>
                                      <p:cBhvr>
                                        <p:cTn id="29" dur="1000" fill="hold"/>
                                        <p:tgtEl>
                                          <p:spTgt spid="10"/>
                                        </p:tgtEl>
                                        <p:attrNameLst>
                                          <p:attrName>fill.on</p:attrName>
                                        </p:attrNameLst>
                                      </p:cBhvr>
                                      <p:to>
                                        <p:strVal val="true"/>
                                      </p:to>
                                    </p:set>
                                  </p:childTnLst>
                                  <p:subTnLst>
                                    <p:audio>
                                      <p:cMediaNode>
                                        <p:cTn display="0" masterRel="sameClick">
                                          <p:stCondLst>
                                            <p:cond evt="begin" delay="0">
                                              <p:tn val="25"/>
                                            </p:cond>
                                          </p:stCondLst>
                                          <p:endCondLst>
                                            <p:cond evt="onStopAudio" delay="0">
                                              <p:tgtEl>
                                                <p:sldTgt/>
                                              </p:tgtEl>
                                            </p:cond>
                                          </p:endCondLst>
                                        </p:cTn>
                                        <p:tgtEl>
                                          <p:sndTgt r:embed="rId4" name="Buzzer-wrong-answer-gaming-sound-effect-www_tiengdong_com.wav"/>
                                        </p:tgtEl>
                                      </p:cMediaNode>
                                    </p:audio>
                                  </p:subTnLst>
                                </p:cTn>
                              </p:par>
                            </p:childTnLst>
                          </p:cTn>
                        </p:par>
                      </p:childTnLst>
                    </p:cTn>
                  </p:par>
                </p:childTnLst>
              </p:cTn>
              <p:nextCondLst>
                <p:cond evt="onClick" delay="0">
                  <p:tgtEl>
                    <p:spTgt spid="10"/>
                  </p:tgtEl>
                </p:cond>
              </p:nextCondLst>
            </p:seq>
          </p:childTnLst>
        </p:cTn>
      </p:par>
    </p:tnLst>
    <p:bldLst>
      <p:bldP spid="32" grpId="0" animBg="1"/>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ED9774E9-3615-44BA-B94D-359547D8B06C}"/>
              </a:ext>
            </a:extLst>
          </p:cNvPr>
          <p:cNvPicPr>
            <a:picLocks noGrp="1" noChangeAspect="1"/>
          </p:cNvPicPr>
          <p:nvPr>
            <p:ph idx="1"/>
          </p:nvPr>
        </p:nvPicPr>
        <p:blipFill>
          <a:blip r:embed="rId5"/>
          <a:stretch>
            <a:fillRect/>
          </a:stretch>
        </p:blipFill>
        <p:spPr>
          <a:xfrm>
            <a:off x="0" y="0"/>
            <a:ext cx="12192000" cy="6858000"/>
          </a:xfrm>
          <a:prstGeom prst="rect">
            <a:avLst/>
          </a:prstGeom>
        </p:spPr>
      </p:pic>
      <p:pic>
        <p:nvPicPr>
          <p:cNvPr id="10" name="Picture 9">
            <a:hlinkClick r:id="rId6" action="ppaction://hlinksldjump"/>
            <a:extLst>
              <a:ext uri="{FF2B5EF4-FFF2-40B4-BE49-F238E27FC236}">
                <a16:creationId xmlns:a16="http://schemas.microsoft.com/office/drawing/2014/main" id="{1EED3046-F559-4BA3-A600-5227237665ED}"/>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flipH="1">
            <a:off x="138391" y="1"/>
            <a:ext cx="1871932" cy="1871932"/>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Rounded Corners 8">
            <a:extLst>
              <a:ext uri="{FF2B5EF4-FFF2-40B4-BE49-F238E27FC236}">
                <a16:creationId xmlns:a16="http://schemas.microsoft.com/office/drawing/2014/main" id="{47951E37-4C96-4619-89E7-AF11820B7B17}"/>
              </a:ext>
            </a:extLst>
          </p:cNvPr>
          <p:cNvSpPr/>
          <p:nvPr/>
        </p:nvSpPr>
        <p:spPr>
          <a:xfrm>
            <a:off x="2002971" y="152400"/>
            <a:ext cx="9492343" cy="1441309"/>
          </a:xfrm>
          <a:prstGeom prst="roundRect">
            <a:avLst>
              <a:gd name="adj" fmla="val 10546"/>
            </a:avLst>
          </a:prstGeom>
          <a:solidFill>
            <a:schemeClr val="bg1">
              <a:alpha val="69000"/>
            </a:schemeClr>
          </a:solidFill>
          <a:ln w="57150">
            <a:solidFill>
              <a:srgbClr val="9933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US" sz="4800" b="1" dirty="0" err="1">
                <a:solidFill>
                  <a:prstClr val="black"/>
                </a:solidFill>
                <a:latin typeface="Calibri Light" panose="020F0302020204030204"/>
              </a:rPr>
              <a:t>Đâu</a:t>
            </a:r>
            <a:r>
              <a:rPr lang="en-US" sz="4800" b="1" dirty="0">
                <a:solidFill>
                  <a:prstClr val="black"/>
                </a:solidFill>
                <a:latin typeface="Calibri Light" panose="020F0302020204030204"/>
              </a:rPr>
              <a:t> </a:t>
            </a:r>
            <a:r>
              <a:rPr lang="en-US" sz="4800" b="1" dirty="0" err="1">
                <a:solidFill>
                  <a:srgbClr val="00B0F0"/>
                </a:solidFill>
                <a:latin typeface="Calibri Light" panose="020F0302020204030204"/>
              </a:rPr>
              <a:t>không</a:t>
            </a:r>
            <a:r>
              <a:rPr lang="en-US" sz="4800" b="1" dirty="0">
                <a:solidFill>
                  <a:srgbClr val="00B0F0"/>
                </a:solidFill>
                <a:latin typeface="Calibri Light" panose="020F0302020204030204"/>
              </a:rPr>
              <a:t> </a:t>
            </a:r>
            <a:r>
              <a:rPr lang="en-US" sz="4800" b="1" dirty="0" err="1">
                <a:solidFill>
                  <a:srgbClr val="00B0F0"/>
                </a:solidFill>
                <a:latin typeface="Calibri Light" panose="020F0302020204030204"/>
              </a:rPr>
              <a:t>phải</a:t>
            </a:r>
            <a:r>
              <a:rPr lang="en-US" sz="4800" b="1" dirty="0">
                <a:solidFill>
                  <a:srgbClr val="00B0F0"/>
                </a:solidFill>
                <a:latin typeface="Calibri Light" panose="020F0302020204030204"/>
              </a:rPr>
              <a:t> </a:t>
            </a:r>
            <a:r>
              <a:rPr lang="en-US" sz="4800" b="1" dirty="0" err="1">
                <a:solidFill>
                  <a:prstClr val="black"/>
                </a:solidFill>
                <a:latin typeface="Calibri Light" panose="020F0302020204030204"/>
              </a:rPr>
              <a:t>kiểu</a:t>
            </a:r>
            <a:r>
              <a:rPr lang="en-US" sz="4800" b="1" dirty="0">
                <a:solidFill>
                  <a:prstClr val="black"/>
                </a:solidFill>
                <a:latin typeface="Calibri Light" panose="020F0302020204030204"/>
              </a:rPr>
              <a:t> </a:t>
            </a:r>
            <a:r>
              <a:rPr lang="en-US" sz="4800" b="1" dirty="0" err="1">
                <a:solidFill>
                  <a:prstClr val="black"/>
                </a:solidFill>
                <a:latin typeface="Calibri Light" panose="020F0302020204030204"/>
              </a:rPr>
              <a:t>kết</a:t>
            </a:r>
            <a:r>
              <a:rPr lang="en-US" sz="4800" b="1" dirty="0">
                <a:solidFill>
                  <a:prstClr val="black"/>
                </a:solidFill>
                <a:latin typeface="Calibri Light" panose="020F0302020204030204"/>
              </a:rPr>
              <a:t> </a:t>
            </a:r>
            <a:r>
              <a:rPr lang="en-US" sz="4800" b="1" dirty="0" err="1">
                <a:solidFill>
                  <a:prstClr val="black"/>
                </a:solidFill>
                <a:latin typeface="Calibri Light" panose="020F0302020204030204"/>
              </a:rPr>
              <a:t>bài</a:t>
            </a:r>
            <a:r>
              <a:rPr lang="en-US" sz="4800" b="1" dirty="0">
                <a:solidFill>
                  <a:prstClr val="black"/>
                </a:solidFill>
                <a:latin typeface="Calibri Light" panose="020F0302020204030204"/>
              </a:rPr>
              <a:t> </a:t>
            </a:r>
            <a:r>
              <a:rPr lang="en-US" sz="4800" b="1" dirty="0" err="1">
                <a:solidFill>
                  <a:prstClr val="black"/>
                </a:solidFill>
                <a:latin typeface="Calibri Light" panose="020F0302020204030204"/>
              </a:rPr>
              <a:t>trong</a:t>
            </a:r>
            <a:r>
              <a:rPr lang="en-US" sz="4800" b="1" dirty="0">
                <a:solidFill>
                  <a:prstClr val="black"/>
                </a:solidFill>
                <a:latin typeface="Calibri Light" panose="020F0302020204030204"/>
              </a:rPr>
              <a:t> </a:t>
            </a:r>
            <a:r>
              <a:rPr lang="en-US" sz="4800" b="1" dirty="0" err="1">
                <a:solidFill>
                  <a:prstClr val="black"/>
                </a:solidFill>
                <a:latin typeface="Calibri Light" panose="020F0302020204030204"/>
              </a:rPr>
              <a:t>bài</a:t>
            </a:r>
            <a:r>
              <a:rPr lang="en-US" sz="4800" b="1" dirty="0">
                <a:solidFill>
                  <a:prstClr val="black"/>
                </a:solidFill>
                <a:latin typeface="Calibri Light" panose="020F0302020204030204"/>
              </a:rPr>
              <a:t> </a:t>
            </a:r>
            <a:r>
              <a:rPr lang="en-US" sz="4800" b="1" dirty="0" err="1">
                <a:solidFill>
                  <a:prstClr val="black"/>
                </a:solidFill>
                <a:latin typeface="Calibri Light" panose="020F0302020204030204"/>
              </a:rPr>
              <a:t>văn</a:t>
            </a:r>
            <a:r>
              <a:rPr lang="en-US" sz="4800" b="1" dirty="0">
                <a:solidFill>
                  <a:prstClr val="black"/>
                </a:solidFill>
                <a:latin typeface="Calibri Light" panose="020F0302020204030204"/>
              </a:rPr>
              <a:t> </a:t>
            </a:r>
            <a:r>
              <a:rPr lang="en-US" sz="4800" b="1" dirty="0" err="1">
                <a:solidFill>
                  <a:prstClr val="black"/>
                </a:solidFill>
                <a:latin typeface="Calibri Light" panose="020F0302020204030204"/>
              </a:rPr>
              <a:t>miêu</a:t>
            </a:r>
            <a:r>
              <a:rPr lang="en-US" sz="4800" b="1" dirty="0">
                <a:solidFill>
                  <a:prstClr val="black"/>
                </a:solidFill>
                <a:latin typeface="Calibri Light" panose="020F0302020204030204"/>
              </a:rPr>
              <a:t> </a:t>
            </a:r>
            <a:r>
              <a:rPr lang="en-US" sz="4800" b="1" dirty="0" err="1">
                <a:solidFill>
                  <a:prstClr val="black"/>
                </a:solidFill>
                <a:latin typeface="Calibri Light" panose="020F0302020204030204"/>
              </a:rPr>
              <a:t>tả</a:t>
            </a:r>
            <a:r>
              <a:rPr lang="en-US" sz="4800" b="1" dirty="0">
                <a:solidFill>
                  <a:prstClr val="black"/>
                </a:solidFill>
                <a:latin typeface="Calibri Light" panose="020F0302020204030204"/>
              </a:rPr>
              <a:t> con </a:t>
            </a:r>
            <a:r>
              <a:rPr lang="en-US" sz="4800" b="1" dirty="0" err="1">
                <a:solidFill>
                  <a:prstClr val="black"/>
                </a:solidFill>
                <a:latin typeface="Calibri Light" panose="020F0302020204030204"/>
              </a:rPr>
              <a:t>vật</a:t>
            </a:r>
            <a:r>
              <a:rPr lang="en-US" sz="4800" b="1" dirty="0">
                <a:solidFill>
                  <a:prstClr val="black"/>
                </a:solidFill>
                <a:latin typeface="Calibri Light" panose="020F0302020204030204"/>
              </a:rPr>
              <a:t>?</a:t>
            </a:r>
            <a:endParaRPr kumimoji="0" lang="en-US" sz="4800" b="1" i="0" u="none" strike="noStrike" kern="1200" cap="none" spc="0" normalizeH="0" baseline="0" noProof="0" dirty="0">
              <a:ln>
                <a:noFill/>
              </a:ln>
              <a:solidFill>
                <a:prstClr val="black"/>
              </a:solidFill>
              <a:effectLst/>
              <a:uLnTx/>
              <a:uFillTx/>
              <a:latin typeface="Calibri Light" panose="020F0302020204030204"/>
              <a:ea typeface="+mn-ea"/>
              <a:cs typeface="+mn-cs"/>
            </a:endParaRPr>
          </a:p>
        </p:txBody>
      </p:sp>
      <p:sp>
        <p:nvSpPr>
          <p:cNvPr id="12" name="Rectangle: Diagonal Corners Rounded 11">
            <a:extLst>
              <a:ext uri="{FF2B5EF4-FFF2-40B4-BE49-F238E27FC236}">
                <a16:creationId xmlns:a16="http://schemas.microsoft.com/office/drawing/2014/main" id="{0FB797F1-6B62-45C7-A4A0-71DA10E15FB8}"/>
              </a:ext>
            </a:extLst>
          </p:cNvPr>
          <p:cNvSpPr/>
          <p:nvPr/>
        </p:nvSpPr>
        <p:spPr>
          <a:xfrm>
            <a:off x="1074358" y="3744327"/>
            <a:ext cx="9636413" cy="1016399"/>
          </a:xfrm>
          <a:prstGeom prst="round2DiagRect">
            <a:avLst/>
          </a:prstGeom>
          <a:solidFill>
            <a:schemeClr val="bg1">
              <a:alpha val="82000"/>
            </a:schemeClr>
          </a:solidFill>
          <a:ln w="5715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B. </a:t>
            </a:r>
            <a:r>
              <a:rPr kumimoji="0" lang="en-US" sz="44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Kết</a:t>
            </a:r>
            <a:r>
              <a:rPr kumimoji="0" lang="en-US" sz="4400" b="1" i="0" u="none" strike="noStrike" kern="1200" cap="none" spc="0" normalizeH="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4400" b="1" i="0" u="none" strike="noStrike" kern="1200" cap="none" spc="0" normalizeH="0" noProof="0" dirty="0" err="1">
                <a:ln>
                  <a:noFill/>
                </a:ln>
                <a:solidFill>
                  <a:srgbClr val="0070C0"/>
                </a:solidFill>
                <a:effectLst/>
                <a:uLnTx/>
                <a:uFillTx/>
                <a:latin typeface="Arial" panose="020B0604020202020204" pitchFamily="34" charset="0"/>
                <a:ea typeface="+mn-ea"/>
                <a:cs typeface="Arial" panose="020B0604020202020204" pitchFamily="34" charset="0"/>
              </a:rPr>
              <a:t>bài</a:t>
            </a:r>
            <a:r>
              <a:rPr kumimoji="0" lang="en-US" sz="4400" b="1" i="0" u="none" strike="noStrike" kern="1200" cap="none" spc="0" normalizeH="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4400" b="1" i="0" u="none" strike="noStrike" kern="1200" cap="none" spc="0" normalizeH="0" noProof="0" dirty="0" err="1">
                <a:ln>
                  <a:noFill/>
                </a:ln>
                <a:solidFill>
                  <a:srgbClr val="0070C0"/>
                </a:solidFill>
                <a:effectLst/>
                <a:uLnTx/>
                <a:uFillTx/>
                <a:latin typeface="Arial" panose="020B0604020202020204" pitchFamily="34" charset="0"/>
                <a:ea typeface="+mn-ea"/>
                <a:cs typeface="Arial" panose="020B0604020202020204" pitchFamily="34" charset="0"/>
              </a:rPr>
              <a:t>gián</a:t>
            </a:r>
            <a:r>
              <a:rPr kumimoji="0" lang="en-US" sz="4400" b="1" i="0" u="none" strike="noStrike" kern="1200" cap="none" spc="0" normalizeH="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4400" b="1" i="0" u="none" strike="noStrike" kern="1200" cap="none" spc="0" normalizeH="0" noProof="0" dirty="0" err="1">
                <a:ln>
                  <a:noFill/>
                </a:ln>
                <a:solidFill>
                  <a:srgbClr val="0070C0"/>
                </a:solidFill>
                <a:effectLst/>
                <a:uLnTx/>
                <a:uFillTx/>
                <a:latin typeface="Arial" panose="020B0604020202020204" pitchFamily="34" charset="0"/>
                <a:ea typeface="+mn-ea"/>
                <a:cs typeface="Arial" panose="020B0604020202020204" pitchFamily="34" charset="0"/>
              </a:rPr>
              <a:t>tiếp</a:t>
            </a:r>
            <a:endParaRPr kumimoji="0" lang="en-US" sz="4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endParaRPr>
          </a:p>
        </p:txBody>
      </p:sp>
      <p:sp>
        <p:nvSpPr>
          <p:cNvPr id="13" name="Rectangle: Diagonal Corners Rounded 12">
            <a:extLst>
              <a:ext uri="{FF2B5EF4-FFF2-40B4-BE49-F238E27FC236}">
                <a16:creationId xmlns:a16="http://schemas.microsoft.com/office/drawing/2014/main" id="{4D3EB602-9DF2-4B13-967A-9AC446562E38}"/>
              </a:ext>
            </a:extLst>
          </p:cNvPr>
          <p:cNvSpPr/>
          <p:nvPr/>
        </p:nvSpPr>
        <p:spPr>
          <a:xfrm>
            <a:off x="1007435" y="5264295"/>
            <a:ext cx="9985109" cy="1016397"/>
          </a:xfrm>
          <a:prstGeom prst="round2DiagRect">
            <a:avLst/>
          </a:prstGeom>
          <a:solidFill>
            <a:schemeClr val="bg1">
              <a:alpha val="82000"/>
            </a:schemeClr>
          </a:solidFill>
          <a:ln w="5715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C. </a:t>
            </a:r>
            <a:r>
              <a:rPr kumimoji="0" lang="en-US" sz="44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Kết</a:t>
            </a:r>
            <a:r>
              <a:rPr kumimoji="0" lang="en-US" sz="4400" b="1" i="0" u="none" strike="noStrike" kern="1200" cap="none" spc="0" normalizeH="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4400" b="1" i="0" u="none" strike="noStrike" kern="1200" cap="none" spc="0" normalizeH="0" noProof="0" dirty="0" err="1">
                <a:ln>
                  <a:noFill/>
                </a:ln>
                <a:solidFill>
                  <a:srgbClr val="0070C0"/>
                </a:solidFill>
                <a:effectLst/>
                <a:uLnTx/>
                <a:uFillTx/>
                <a:latin typeface="Arial" panose="020B0604020202020204" pitchFamily="34" charset="0"/>
                <a:ea typeface="+mn-ea"/>
                <a:cs typeface="Arial" panose="020B0604020202020204" pitchFamily="34" charset="0"/>
              </a:rPr>
              <a:t>bài</a:t>
            </a:r>
            <a:r>
              <a:rPr kumimoji="0" lang="en-US" sz="4400" b="1" i="0" u="none" strike="noStrike" kern="1200" cap="none" spc="0" normalizeH="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4400" b="1" i="0" u="none" strike="noStrike" kern="1200" cap="none" spc="0" normalizeH="0" noProof="0" dirty="0" err="1">
                <a:ln>
                  <a:noFill/>
                </a:ln>
                <a:solidFill>
                  <a:srgbClr val="0070C0"/>
                </a:solidFill>
                <a:effectLst/>
                <a:uLnTx/>
                <a:uFillTx/>
                <a:latin typeface="Arial" panose="020B0604020202020204" pitchFamily="34" charset="0"/>
                <a:ea typeface="+mn-ea"/>
                <a:cs typeface="Arial" panose="020B0604020202020204" pitchFamily="34" charset="0"/>
              </a:rPr>
              <a:t>không</a:t>
            </a:r>
            <a:r>
              <a:rPr kumimoji="0" lang="en-US" sz="4400" b="1" i="0" u="none" strike="noStrike" kern="1200" cap="none" spc="0" normalizeH="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4400" b="1" i="0" u="none" strike="noStrike" kern="1200" cap="none" spc="0" normalizeH="0" noProof="0" dirty="0" err="1">
                <a:ln>
                  <a:noFill/>
                </a:ln>
                <a:solidFill>
                  <a:srgbClr val="0070C0"/>
                </a:solidFill>
                <a:effectLst/>
                <a:uLnTx/>
                <a:uFillTx/>
                <a:latin typeface="Arial" panose="020B0604020202020204" pitchFamily="34" charset="0"/>
                <a:ea typeface="+mn-ea"/>
                <a:cs typeface="Arial" panose="020B0604020202020204" pitchFamily="34" charset="0"/>
              </a:rPr>
              <a:t>mở</a:t>
            </a:r>
            <a:r>
              <a:rPr kumimoji="0" lang="en-US" sz="4400" b="1" i="0" u="none" strike="noStrike" kern="1200" cap="none" spc="0" normalizeH="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4400" b="1" i="0" u="none" strike="noStrike" kern="1200" cap="none" spc="0" normalizeH="0" noProof="0" dirty="0" err="1">
                <a:ln>
                  <a:noFill/>
                </a:ln>
                <a:solidFill>
                  <a:srgbClr val="0070C0"/>
                </a:solidFill>
                <a:effectLst/>
                <a:uLnTx/>
                <a:uFillTx/>
                <a:latin typeface="Arial" panose="020B0604020202020204" pitchFamily="34" charset="0"/>
                <a:ea typeface="+mn-ea"/>
                <a:cs typeface="Arial" panose="020B0604020202020204" pitchFamily="34" charset="0"/>
              </a:rPr>
              <a:t>rộng</a:t>
            </a:r>
            <a:endParaRPr kumimoji="0" lang="en-US" sz="4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endParaRPr>
          </a:p>
        </p:txBody>
      </p:sp>
      <p:sp>
        <p:nvSpPr>
          <p:cNvPr id="14" name="Rectangle: Diagonal Corners Rounded 13">
            <a:extLst>
              <a:ext uri="{FF2B5EF4-FFF2-40B4-BE49-F238E27FC236}">
                <a16:creationId xmlns:a16="http://schemas.microsoft.com/office/drawing/2014/main" id="{2FF6EDE3-C826-401A-85D6-46DFD41D7D50}"/>
              </a:ext>
            </a:extLst>
          </p:cNvPr>
          <p:cNvSpPr/>
          <p:nvPr/>
        </p:nvSpPr>
        <p:spPr>
          <a:xfrm>
            <a:off x="1008978" y="2224359"/>
            <a:ext cx="9636413" cy="1016399"/>
          </a:xfrm>
          <a:prstGeom prst="round2DiagRect">
            <a:avLst/>
          </a:prstGeom>
          <a:solidFill>
            <a:schemeClr val="bg1">
              <a:alpha val="82000"/>
            </a:schemeClr>
          </a:solidFill>
          <a:ln w="5715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A. </a:t>
            </a:r>
            <a:r>
              <a:rPr kumimoji="0" lang="en-US" sz="44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Kết</a:t>
            </a:r>
            <a:r>
              <a:rPr kumimoji="0" lang="en-US" sz="4400" b="1" i="0" u="none" strike="noStrike" kern="1200" cap="none" spc="0" normalizeH="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4400" b="1" i="0" u="none" strike="noStrike" kern="1200" cap="none" spc="0" normalizeH="0" noProof="0" dirty="0" err="1">
                <a:ln>
                  <a:noFill/>
                </a:ln>
                <a:solidFill>
                  <a:srgbClr val="0070C0"/>
                </a:solidFill>
                <a:effectLst/>
                <a:uLnTx/>
                <a:uFillTx/>
                <a:latin typeface="Arial" panose="020B0604020202020204" pitchFamily="34" charset="0"/>
                <a:ea typeface="+mn-ea"/>
                <a:cs typeface="Arial" panose="020B0604020202020204" pitchFamily="34" charset="0"/>
              </a:rPr>
              <a:t>bài</a:t>
            </a:r>
            <a:r>
              <a:rPr kumimoji="0" lang="en-US" sz="4400" b="1" i="0" u="none" strike="noStrike" kern="1200" cap="none" spc="0" normalizeH="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4400" b="1" i="0" u="none" strike="noStrike" kern="1200" cap="none" spc="0" normalizeH="0" noProof="0" dirty="0" err="1">
                <a:ln>
                  <a:noFill/>
                </a:ln>
                <a:solidFill>
                  <a:srgbClr val="0070C0"/>
                </a:solidFill>
                <a:effectLst/>
                <a:uLnTx/>
                <a:uFillTx/>
                <a:latin typeface="Arial" panose="020B0604020202020204" pitchFamily="34" charset="0"/>
                <a:ea typeface="+mn-ea"/>
                <a:cs typeface="Arial" panose="020B0604020202020204" pitchFamily="34" charset="0"/>
              </a:rPr>
              <a:t>mở</a:t>
            </a:r>
            <a:r>
              <a:rPr kumimoji="0" lang="en-US" sz="4400" b="1" i="0" u="none" strike="noStrike" kern="1200" cap="none" spc="0" normalizeH="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4400" b="1" i="0" u="none" strike="noStrike" kern="1200" cap="none" spc="0" normalizeH="0" noProof="0" dirty="0" err="1">
                <a:ln>
                  <a:noFill/>
                </a:ln>
                <a:solidFill>
                  <a:srgbClr val="0070C0"/>
                </a:solidFill>
                <a:effectLst/>
                <a:uLnTx/>
                <a:uFillTx/>
                <a:latin typeface="Arial" panose="020B0604020202020204" pitchFamily="34" charset="0"/>
                <a:ea typeface="+mn-ea"/>
                <a:cs typeface="Arial" panose="020B0604020202020204" pitchFamily="34" charset="0"/>
              </a:rPr>
              <a:t>rộng</a:t>
            </a:r>
            <a:endParaRPr kumimoji="0" lang="en-US" sz="4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56893545"/>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19" presetClass="emph" presetSubtype="0" fill="hold" nodeType="clickEffect">
                                  <p:stCondLst>
                                    <p:cond delay="0"/>
                                  </p:stCondLst>
                                  <p:childTnLst>
                                    <p:animClr clrSpc="rgb" dir="cw">
                                      <p:cBhvr override="childStyle">
                                        <p:cTn id="6" dur="1000" fill="hold"/>
                                        <p:tgtEl>
                                          <p:spTgt spid="12"/>
                                        </p:tgtEl>
                                        <p:attrNameLst>
                                          <p:attrName>style.color</p:attrName>
                                        </p:attrNameLst>
                                      </p:cBhvr>
                                      <p:to>
                                        <a:srgbClr val="D7F47C"/>
                                      </p:to>
                                    </p:animClr>
                                    <p:animClr clrSpc="rgb" dir="cw">
                                      <p:cBhvr>
                                        <p:cTn id="7" dur="1000" fill="hold"/>
                                        <p:tgtEl>
                                          <p:spTgt spid="12"/>
                                        </p:tgtEl>
                                        <p:attrNameLst>
                                          <p:attrName>fillcolor</p:attrName>
                                        </p:attrNameLst>
                                      </p:cBhvr>
                                      <p:to>
                                        <a:srgbClr val="D7F47C"/>
                                      </p:to>
                                    </p:animClr>
                                    <p:set>
                                      <p:cBhvr>
                                        <p:cTn id="8" dur="1000" fill="hold"/>
                                        <p:tgtEl>
                                          <p:spTgt spid="12"/>
                                        </p:tgtEl>
                                        <p:attrNameLst>
                                          <p:attrName>fill.type</p:attrName>
                                        </p:attrNameLst>
                                      </p:cBhvr>
                                      <p:to>
                                        <p:strVal val="solid"/>
                                      </p:to>
                                    </p:set>
                                    <p:set>
                                      <p:cBhvr>
                                        <p:cTn id="9" dur="1000" fill="hold"/>
                                        <p:tgtEl>
                                          <p:spTgt spid="12"/>
                                        </p:tgtEl>
                                        <p:attrNameLst>
                                          <p:attrName>fill.on</p:attrName>
                                        </p:attrNameLst>
                                      </p:cBhvr>
                                      <p:to>
                                        <p:strVal val="true"/>
                                      </p:to>
                                    </p:set>
                                  </p:childTnLst>
                                  <p:subTnLst>
                                    <p:audio>
                                      <p:cMediaNode>
                                        <p:cTn display="0" masterRel="sameClick">
                                          <p:stCondLst>
                                            <p:cond evt="begin" delay="0">
                                              <p:tn val="5"/>
                                            </p:cond>
                                          </p:stCondLst>
                                          <p:endCondLst>
                                            <p:cond evt="onStopAudio" delay="0">
                                              <p:tgtEl>
                                                <p:sldTgt/>
                                              </p:tgtEl>
                                            </p:cond>
                                          </p:endCondLst>
                                        </p:cTn>
                                        <p:tgtEl>
                                          <p:sndTgt r:embed="rId3" name="Buzzer-wrong-answer-gaming-sound-effect-www_tiengdong_com.wav"/>
                                        </p:tgtEl>
                                      </p:cMediaNode>
                                    </p:audio>
                                  </p:subTnLst>
                                </p:cTn>
                              </p:par>
                              <p:par>
                                <p:cTn id="10" presetID="1" presetClass="emph" presetSubtype="2" fill="hold" nodeType="withEffect">
                                  <p:stCondLst>
                                    <p:cond delay="0"/>
                                  </p:stCondLst>
                                  <p:childTnLst>
                                    <p:animClr clrSpc="rgb" dir="cw">
                                      <p:cBhvr>
                                        <p:cTn id="11" dur="2000" fill="hold"/>
                                        <p:tgtEl>
                                          <p:spTgt spid="12"/>
                                        </p:tgtEl>
                                        <p:attrNameLst>
                                          <p:attrName>fillcolor</p:attrName>
                                        </p:attrNameLst>
                                      </p:cBhvr>
                                      <p:to>
                                        <a:schemeClr val="accent2"/>
                                      </p:to>
                                    </p:animClr>
                                    <p:set>
                                      <p:cBhvr>
                                        <p:cTn id="12" dur="2000" fill="hold"/>
                                        <p:tgtEl>
                                          <p:spTgt spid="12"/>
                                        </p:tgtEl>
                                        <p:attrNameLst>
                                          <p:attrName>fill.type</p:attrName>
                                        </p:attrNameLst>
                                      </p:cBhvr>
                                      <p:to>
                                        <p:strVal val="solid"/>
                                      </p:to>
                                    </p:set>
                                    <p:set>
                                      <p:cBhvr>
                                        <p:cTn id="13" dur="2000" fill="hold"/>
                                        <p:tgtEl>
                                          <p:spTgt spid="12"/>
                                        </p:tgtEl>
                                        <p:attrNameLst>
                                          <p:attrName>fill.on</p:attrName>
                                        </p:attrNameLst>
                                      </p:cBhvr>
                                      <p:to>
                                        <p:strVal val="true"/>
                                      </p:to>
                                    </p:set>
                                  </p:childTnLst>
                                </p:cTn>
                              </p:par>
                            </p:childTnLst>
                          </p:cTn>
                        </p:par>
                      </p:childTnLst>
                    </p:cTn>
                  </p:par>
                </p:childTnLst>
              </p:cTn>
              <p:nextCondLst>
                <p:cond evt="onClick" delay="0">
                  <p:tgtEl>
                    <p:spTgt spid="12"/>
                  </p:tgtEl>
                </p:cond>
              </p:nextCondLst>
            </p:seq>
            <p:seq concurrent="1" nextAc="seek">
              <p:cTn id="14" restart="whenNotActive" fill="hold" evtFilter="cancelBubble" nodeType="interactiveSeq">
                <p:stCondLst>
                  <p:cond evt="onClick" delay="0">
                    <p:tgtEl>
                      <p:spTgt spid="13"/>
                    </p:tgtEl>
                  </p:cond>
                </p:stCondLst>
                <p:endSync evt="end" delay="0">
                  <p:rtn val="all"/>
                </p:endSync>
                <p:childTnLst>
                  <p:par>
                    <p:cTn id="15" fill="hold">
                      <p:stCondLst>
                        <p:cond delay="0"/>
                      </p:stCondLst>
                      <p:childTnLst>
                        <p:par>
                          <p:cTn id="16" fill="hold">
                            <p:stCondLst>
                              <p:cond delay="0"/>
                            </p:stCondLst>
                            <p:childTnLst>
                              <p:par>
                                <p:cTn id="17" presetID="19" presetClass="emph" presetSubtype="0" fill="hold" grpId="0" nodeType="clickEffect">
                                  <p:stCondLst>
                                    <p:cond delay="0"/>
                                  </p:stCondLst>
                                  <p:childTnLst>
                                    <p:animClr clrSpc="rgb" dir="cw">
                                      <p:cBhvr override="childStyle">
                                        <p:cTn id="18" dur="1000" fill="hold"/>
                                        <p:tgtEl>
                                          <p:spTgt spid="13"/>
                                        </p:tgtEl>
                                        <p:attrNameLst>
                                          <p:attrName>style.color</p:attrName>
                                        </p:attrNameLst>
                                      </p:cBhvr>
                                      <p:to>
                                        <a:srgbClr val="FF0000"/>
                                      </p:to>
                                    </p:animClr>
                                    <p:animClr clrSpc="rgb" dir="cw">
                                      <p:cBhvr>
                                        <p:cTn id="19" dur="1000" fill="hold"/>
                                        <p:tgtEl>
                                          <p:spTgt spid="13"/>
                                        </p:tgtEl>
                                        <p:attrNameLst>
                                          <p:attrName>fillcolor</p:attrName>
                                        </p:attrNameLst>
                                      </p:cBhvr>
                                      <p:to>
                                        <a:srgbClr val="FF0000"/>
                                      </p:to>
                                    </p:animClr>
                                    <p:set>
                                      <p:cBhvr>
                                        <p:cTn id="20" dur="1000" fill="hold"/>
                                        <p:tgtEl>
                                          <p:spTgt spid="13"/>
                                        </p:tgtEl>
                                        <p:attrNameLst>
                                          <p:attrName>fill.type</p:attrName>
                                        </p:attrNameLst>
                                      </p:cBhvr>
                                      <p:to>
                                        <p:strVal val="solid"/>
                                      </p:to>
                                    </p:set>
                                    <p:set>
                                      <p:cBhvr>
                                        <p:cTn id="21" dur="1000" fill="hold"/>
                                        <p:tgtEl>
                                          <p:spTgt spid="13"/>
                                        </p:tgtEl>
                                        <p:attrNameLst>
                                          <p:attrName>fill.on</p:attrName>
                                        </p:attrNameLst>
                                      </p:cBhvr>
                                      <p:to>
                                        <p:strVal val="true"/>
                                      </p:to>
                                    </p:set>
                                  </p:childTnLst>
                                  <p:subTnLst>
                                    <p:audio>
                                      <p:cMediaNode>
                                        <p:cTn display="0" masterRel="sameClick">
                                          <p:stCondLst>
                                            <p:cond evt="begin" delay="0">
                                              <p:tn val="17"/>
                                            </p:cond>
                                          </p:stCondLst>
                                          <p:endCondLst>
                                            <p:cond evt="onStopAudio" delay="0">
                                              <p:tgtEl>
                                                <p:sldTgt/>
                                              </p:tgtEl>
                                            </p:cond>
                                          </p:endCondLst>
                                        </p:cTn>
                                        <p:tgtEl>
                                          <p:sndTgt r:embed="rId4" name="Buzzer-wrong-answer-gaming-sound-effect-www_tiengdong_com.wav"/>
                                        </p:tgtEl>
                                      </p:cMediaNode>
                                    </p:audio>
                                  </p:subTnLst>
                                </p:cTn>
                              </p:par>
                            </p:childTnLst>
                          </p:cTn>
                        </p:par>
                      </p:childTnLst>
                    </p:cTn>
                  </p:par>
                </p:childTnLst>
              </p:cTn>
              <p:nextCondLst>
                <p:cond evt="onClick" delay="0">
                  <p:tgtEl>
                    <p:spTgt spid="13"/>
                  </p:tgtEl>
                </p:cond>
              </p:nextCondLst>
            </p:seq>
            <p:seq concurrent="1" nextAc="seek">
              <p:cTn id="22" restart="whenNotActive" fill="hold" evtFilter="cancelBubble" nodeType="interactiveSeq">
                <p:stCondLst>
                  <p:cond evt="onClick" delay="0">
                    <p:tgtEl>
                      <p:spTgt spid="14"/>
                    </p:tgtEl>
                  </p:cond>
                </p:stCondLst>
                <p:endSync evt="end" delay="0">
                  <p:rtn val="all"/>
                </p:endSync>
                <p:childTnLst>
                  <p:par>
                    <p:cTn id="23" fill="hold">
                      <p:stCondLst>
                        <p:cond delay="0"/>
                      </p:stCondLst>
                      <p:childTnLst>
                        <p:par>
                          <p:cTn id="24" fill="hold">
                            <p:stCondLst>
                              <p:cond delay="0"/>
                            </p:stCondLst>
                            <p:childTnLst>
                              <p:par>
                                <p:cTn id="25" presetID="19" presetClass="emph" presetSubtype="0" fill="hold" grpId="0" nodeType="clickEffect">
                                  <p:stCondLst>
                                    <p:cond delay="0"/>
                                  </p:stCondLst>
                                  <p:childTnLst>
                                    <p:animClr clrSpc="rgb" dir="cw">
                                      <p:cBhvr override="childStyle">
                                        <p:cTn id="26" dur="1000" fill="hold"/>
                                        <p:tgtEl>
                                          <p:spTgt spid="14"/>
                                        </p:tgtEl>
                                        <p:attrNameLst>
                                          <p:attrName>style.color</p:attrName>
                                        </p:attrNameLst>
                                      </p:cBhvr>
                                      <p:to>
                                        <a:srgbClr val="FF0000"/>
                                      </p:to>
                                    </p:animClr>
                                    <p:animClr clrSpc="rgb" dir="cw">
                                      <p:cBhvr>
                                        <p:cTn id="27" dur="1000" fill="hold"/>
                                        <p:tgtEl>
                                          <p:spTgt spid="14"/>
                                        </p:tgtEl>
                                        <p:attrNameLst>
                                          <p:attrName>fillcolor</p:attrName>
                                        </p:attrNameLst>
                                      </p:cBhvr>
                                      <p:to>
                                        <a:srgbClr val="FF0000"/>
                                      </p:to>
                                    </p:animClr>
                                    <p:set>
                                      <p:cBhvr>
                                        <p:cTn id="28" dur="1000" fill="hold"/>
                                        <p:tgtEl>
                                          <p:spTgt spid="14"/>
                                        </p:tgtEl>
                                        <p:attrNameLst>
                                          <p:attrName>fill.type</p:attrName>
                                        </p:attrNameLst>
                                      </p:cBhvr>
                                      <p:to>
                                        <p:strVal val="solid"/>
                                      </p:to>
                                    </p:set>
                                    <p:set>
                                      <p:cBhvr>
                                        <p:cTn id="29" dur="1000" fill="hold"/>
                                        <p:tgtEl>
                                          <p:spTgt spid="14"/>
                                        </p:tgtEl>
                                        <p:attrNameLst>
                                          <p:attrName>fill.on</p:attrName>
                                        </p:attrNameLst>
                                      </p:cBhvr>
                                      <p:to>
                                        <p:strVal val="true"/>
                                      </p:to>
                                    </p:set>
                                  </p:childTnLst>
                                  <p:subTnLst>
                                    <p:audio>
                                      <p:cMediaNode>
                                        <p:cTn display="0" masterRel="sameClick">
                                          <p:stCondLst>
                                            <p:cond evt="begin" delay="0">
                                              <p:tn val="25"/>
                                            </p:cond>
                                          </p:stCondLst>
                                          <p:endCondLst>
                                            <p:cond evt="onStopAudio" delay="0">
                                              <p:tgtEl>
                                                <p:sldTgt/>
                                              </p:tgtEl>
                                            </p:cond>
                                          </p:endCondLst>
                                        </p:cTn>
                                        <p:tgtEl>
                                          <p:sndTgt r:embed="rId4" name="Buzzer-wrong-answer-gaming-sound-effect-www_tiengdong_com.wav"/>
                                        </p:tgtEl>
                                      </p:cMediaNode>
                                    </p:audio>
                                  </p:subTnLst>
                                </p:cTn>
                              </p:par>
                            </p:childTnLst>
                          </p:cTn>
                        </p:par>
                      </p:childTnLst>
                    </p:cTn>
                  </p:par>
                </p:childTnLst>
              </p:cTn>
              <p:nextCondLst>
                <p:cond evt="onClick" delay="0">
                  <p:tgtEl>
                    <p:spTgt spid="14"/>
                  </p:tgtEl>
                </p:cond>
              </p:nextCondLst>
            </p:seq>
          </p:childTnLst>
        </p:cTn>
      </p:par>
    </p:tnLst>
    <p:bldLst>
      <p:bldP spid="13" grpId="0" animBg="1"/>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ED9774E9-3615-44BA-B94D-359547D8B06C}"/>
              </a:ext>
            </a:extLst>
          </p:cNvPr>
          <p:cNvPicPr>
            <a:picLocks noGrp="1" noChangeAspect="1"/>
          </p:cNvPicPr>
          <p:nvPr>
            <p:ph idx="1"/>
          </p:nvPr>
        </p:nvPicPr>
        <p:blipFill>
          <a:blip r:embed="rId5"/>
          <a:stretch>
            <a:fillRect/>
          </a:stretch>
        </p:blipFill>
        <p:spPr>
          <a:xfrm>
            <a:off x="0" y="0"/>
            <a:ext cx="12192000" cy="6858000"/>
          </a:xfrm>
          <a:prstGeom prst="rect">
            <a:avLst/>
          </a:prstGeom>
        </p:spPr>
      </p:pic>
      <p:grpSp>
        <p:nvGrpSpPr>
          <p:cNvPr id="34" name="Group 33">
            <a:extLst>
              <a:ext uri="{FF2B5EF4-FFF2-40B4-BE49-F238E27FC236}">
                <a16:creationId xmlns:a16="http://schemas.microsoft.com/office/drawing/2014/main" id="{6EDBC675-06AE-48BC-AB7F-4E0C7F00C9AF}"/>
              </a:ext>
            </a:extLst>
          </p:cNvPr>
          <p:cNvGrpSpPr/>
          <p:nvPr/>
        </p:nvGrpSpPr>
        <p:grpSpPr>
          <a:xfrm>
            <a:off x="154299" y="387383"/>
            <a:ext cx="1694376" cy="1506729"/>
            <a:chOff x="275946" y="681404"/>
            <a:chExt cx="1624516" cy="1444604"/>
          </a:xfrm>
        </p:grpSpPr>
        <p:pic>
          <p:nvPicPr>
            <p:cNvPr id="35" name="Picture 6">
              <a:hlinkClick r:id="rId6" action="ppaction://hlinksldjump"/>
              <a:extLst>
                <a:ext uri="{FF2B5EF4-FFF2-40B4-BE49-F238E27FC236}">
                  <a16:creationId xmlns:a16="http://schemas.microsoft.com/office/drawing/2014/main" id="{4675FC5D-A9B0-4312-BBB4-898377F9C6D8}"/>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75946" y="681404"/>
              <a:ext cx="1624516" cy="1374409"/>
            </a:xfrm>
            <a:prstGeom prst="rect">
              <a:avLst/>
            </a:prstGeom>
            <a:noFill/>
            <a:extLst>
              <a:ext uri="{909E8E84-426E-40DD-AFC4-6F175D3DCCD1}">
                <a14:hiddenFill xmlns:a14="http://schemas.microsoft.com/office/drawing/2010/main">
                  <a:solidFill>
                    <a:srgbClr val="FFFFFF"/>
                  </a:solidFill>
                </a14:hiddenFill>
              </a:ext>
            </a:extLst>
          </p:spPr>
        </p:pic>
        <p:sp>
          <p:nvSpPr>
            <p:cNvPr id="36" name="TextBox 35">
              <a:extLst>
                <a:ext uri="{FF2B5EF4-FFF2-40B4-BE49-F238E27FC236}">
                  <a16:creationId xmlns:a16="http://schemas.microsoft.com/office/drawing/2014/main" id="{D7003560-6DE9-4E75-8996-AA7716085DFD}"/>
                </a:ext>
              </a:extLst>
            </p:cNvPr>
            <p:cNvSpPr txBox="1"/>
            <p:nvPr/>
          </p:nvSpPr>
          <p:spPr>
            <a:xfrm>
              <a:off x="641885" y="1801413"/>
              <a:ext cx="990514" cy="324595"/>
            </a:xfrm>
            <a:prstGeom prst="rect">
              <a:avLst/>
            </a:prstGeom>
            <a:no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err="1">
                  <a:ln>
                    <a:noFill/>
                  </a:ln>
                  <a:solidFill>
                    <a:prstClr val="black"/>
                  </a:solidFill>
                  <a:effectLst/>
                  <a:uLnTx/>
                  <a:uFillTx/>
                  <a:latin typeface="Calibri" panose="020F0502020204030204"/>
                  <a:ea typeface="+mn-ea"/>
                  <a:cs typeface="+mn-cs"/>
                </a:rPr>
                <a:t>Phân</a:t>
              </a:r>
              <a:r>
                <a:rPr kumimoji="0" lang="en-US" sz="16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600" b="1" i="0" u="none" strike="noStrike" kern="1200" cap="none" spc="0" normalizeH="0" baseline="0" noProof="0" dirty="0" err="1">
                  <a:ln>
                    <a:noFill/>
                  </a:ln>
                  <a:solidFill>
                    <a:prstClr val="black"/>
                  </a:solidFill>
                  <a:effectLst/>
                  <a:uLnTx/>
                  <a:uFillTx/>
                  <a:latin typeface="Calibri" panose="020F0502020204030204"/>
                  <a:ea typeface="+mn-ea"/>
                  <a:cs typeface="+mn-cs"/>
                </a:rPr>
                <a:t>bón</a:t>
              </a:r>
              <a:endParaRPr kumimoji="0" lang="en-US" sz="16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
        <p:nvSpPr>
          <p:cNvPr id="12" name="Rectangle: Rounded Corners 11">
            <a:extLst>
              <a:ext uri="{FF2B5EF4-FFF2-40B4-BE49-F238E27FC236}">
                <a16:creationId xmlns:a16="http://schemas.microsoft.com/office/drawing/2014/main" id="{EFC1527E-D2CD-4910-830B-21CE711C85B4}"/>
              </a:ext>
            </a:extLst>
          </p:cNvPr>
          <p:cNvSpPr/>
          <p:nvPr/>
        </p:nvSpPr>
        <p:spPr>
          <a:xfrm>
            <a:off x="1848675" y="475156"/>
            <a:ext cx="10089896" cy="1433515"/>
          </a:xfrm>
          <a:prstGeom prst="roundRect">
            <a:avLst>
              <a:gd name="adj" fmla="val 10546"/>
            </a:avLst>
          </a:prstGeom>
          <a:solidFill>
            <a:schemeClr val="bg1">
              <a:alpha val="69000"/>
            </a:schemeClr>
          </a:solidFill>
          <a:ln w="57150">
            <a:solidFill>
              <a:srgbClr val="9933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377"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prstClr val="black"/>
                </a:solidFill>
                <a:effectLst/>
                <a:uLnTx/>
                <a:uFillTx/>
                <a:ea typeface="+mn-ea"/>
                <a:cs typeface="+mn-cs"/>
              </a:rPr>
              <a:t>Cách</a:t>
            </a:r>
            <a:r>
              <a:rPr kumimoji="0" lang="en-US" sz="4000" b="1" i="0" u="none" strike="noStrike" kern="1200" cap="none" spc="0" normalizeH="0" baseline="0" noProof="0" dirty="0">
                <a:ln>
                  <a:noFill/>
                </a:ln>
                <a:solidFill>
                  <a:prstClr val="black"/>
                </a:solidFill>
                <a:effectLst/>
                <a:uLnTx/>
                <a:uFillTx/>
                <a:ea typeface="+mn-ea"/>
                <a:cs typeface="+mn-cs"/>
              </a:rPr>
              <a:t> </a:t>
            </a:r>
            <a:r>
              <a:rPr kumimoji="0" lang="en-US" sz="4000" b="1" i="0" u="none" strike="noStrike" kern="1200" cap="none" spc="0" normalizeH="0" baseline="0" noProof="0" dirty="0" err="1">
                <a:ln>
                  <a:noFill/>
                </a:ln>
                <a:solidFill>
                  <a:prstClr val="black"/>
                </a:solidFill>
                <a:effectLst/>
                <a:uLnTx/>
                <a:uFillTx/>
                <a:ea typeface="+mn-ea"/>
                <a:cs typeface="+mn-cs"/>
              </a:rPr>
              <a:t>viết</a:t>
            </a:r>
            <a:r>
              <a:rPr kumimoji="0" lang="en-US" sz="4000" b="1" i="0" u="none" strike="noStrike" kern="1200" cap="none" spc="0" normalizeH="0" baseline="0" noProof="0" dirty="0">
                <a:ln>
                  <a:noFill/>
                </a:ln>
                <a:solidFill>
                  <a:prstClr val="black"/>
                </a:solidFill>
                <a:effectLst/>
                <a:uLnTx/>
                <a:uFillTx/>
                <a:ea typeface="+mn-ea"/>
                <a:cs typeface="+mn-cs"/>
              </a:rPr>
              <a:t> </a:t>
            </a:r>
            <a:r>
              <a:rPr kumimoji="0" lang="en-US" sz="4000" b="1" i="0" u="none" strike="noStrike" kern="1200" cap="none" spc="0" normalizeH="0" baseline="0" noProof="0" dirty="0" err="1">
                <a:ln>
                  <a:noFill/>
                </a:ln>
                <a:solidFill>
                  <a:prstClr val="black"/>
                </a:solidFill>
                <a:effectLst/>
                <a:uLnTx/>
                <a:uFillTx/>
                <a:ea typeface="+mn-ea"/>
                <a:cs typeface="+mn-cs"/>
              </a:rPr>
              <a:t>bài</a:t>
            </a:r>
            <a:r>
              <a:rPr kumimoji="0" lang="en-US" sz="4000" b="1" i="0" u="none" strike="noStrike" kern="1200" cap="none" spc="0" normalizeH="0" baseline="0" noProof="0" dirty="0">
                <a:ln>
                  <a:noFill/>
                </a:ln>
                <a:solidFill>
                  <a:prstClr val="black"/>
                </a:solidFill>
                <a:effectLst/>
                <a:uLnTx/>
                <a:uFillTx/>
                <a:ea typeface="+mn-ea"/>
                <a:cs typeface="+mn-cs"/>
              </a:rPr>
              <a:t> </a:t>
            </a:r>
            <a:r>
              <a:rPr kumimoji="0" lang="en-US" sz="4000" b="1" i="0" u="none" strike="noStrike" kern="1200" cap="none" spc="0" normalizeH="0" baseline="0" noProof="0" dirty="0" err="1">
                <a:ln>
                  <a:noFill/>
                </a:ln>
                <a:solidFill>
                  <a:prstClr val="black"/>
                </a:solidFill>
                <a:effectLst/>
                <a:uLnTx/>
                <a:uFillTx/>
                <a:ea typeface="+mn-ea"/>
                <a:cs typeface="+mn-cs"/>
              </a:rPr>
              <a:t>văn</a:t>
            </a:r>
            <a:r>
              <a:rPr kumimoji="0" lang="en-US" sz="4000" b="1" i="0" u="none" strike="noStrike" kern="1200" cap="none" spc="0" normalizeH="0" baseline="0" noProof="0" dirty="0">
                <a:ln>
                  <a:noFill/>
                </a:ln>
                <a:solidFill>
                  <a:prstClr val="black"/>
                </a:solidFill>
                <a:effectLst/>
                <a:uLnTx/>
                <a:uFillTx/>
                <a:ea typeface="+mn-ea"/>
                <a:cs typeface="+mn-cs"/>
              </a:rPr>
              <a:t> </a:t>
            </a:r>
            <a:r>
              <a:rPr kumimoji="0" lang="en-US" sz="4000" b="1" i="0" u="none" strike="noStrike" kern="1200" cap="none" spc="0" normalizeH="0" baseline="0" noProof="0" dirty="0" err="1">
                <a:ln>
                  <a:noFill/>
                </a:ln>
                <a:solidFill>
                  <a:prstClr val="black"/>
                </a:solidFill>
                <a:effectLst/>
                <a:uLnTx/>
                <a:uFillTx/>
                <a:ea typeface="+mn-ea"/>
                <a:cs typeface="+mn-cs"/>
              </a:rPr>
              <a:t>tả</a:t>
            </a:r>
            <a:r>
              <a:rPr kumimoji="0" lang="en-US" sz="4000" b="1" i="0" u="none" strike="noStrike" kern="1200" cap="none" spc="0" normalizeH="0" baseline="0" noProof="0" dirty="0">
                <a:ln>
                  <a:noFill/>
                </a:ln>
                <a:solidFill>
                  <a:prstClr val="black"/>
                </a:solidFill>
                <a:effectLst/>
                <a:uLnTx/>
                <a:uFillTx/>
                <a:ea typeface="+mn-ea"/>
                <a:cs typeface="+mn-cs"/>
              </a:rPr>
              <a:t> </a:t>
            </a:r>
            <a:r>
              <a:rPr kumimoji="0" lang="en-US" sz="4000" b="1" i="0" u="none" strike="noStrike" kern="1200" cap="none" spc="0" normalizeH="0" baseline="0" noProof="0" dirty="0" err="1">
                <a:ln>
                  <a:noFill/>
                </a:ln>
                <a:solidFill>
                  <a:prstClr val="black"/>
                </a:solidFill>
                <a:effectLst/>
                <a:uLnTx/>
                <a:uFillTx/>
                <a:ea typeface="+mn-ea"/>
                <a:cs typeface="+mn-cs"/>
              </a:rPr>
              <a:t>phong</a:t>
            </a:r>
            <a:r>
              <a:rPr kumimoji="0" lang="en-US" sz="4000" b="1" i="0" u="none" strike="noStrike" kern="1200" cap="none" spc="0" normalizeH="0" baseline="0" noProof="0" dirty="0">
                <a:ln>
                  <a:noFill/>
                </a:ln>
                <a:solidFill>
                  <a:prstClr val="black"/>
                </a:solidFill>
                <a:effectLst/>
                <a:uLnTx/>
                <a:uFillTx/>
                <a:ea typeface="+mn-ea"/>
                <a:cs typeface="+mn-cs"/>
              </a:rPr>
              <a:t> </a:t>
            </a:r>
            <a:r>
              <a:rPr kumimoji="0" lang="en-US" sz="4000" b="1" i="0" u="none" strike="noStrike" kern="1200" cap="none" spc="0" normalizeH="0" baseline="0" noProof="0" dirty="0" err="1">
                <a:ln>
                  <a:noFill/>
                </a:ln>
                <a:solidFill>
                  <a:prstClr val="black"/>
                </a:solidFill>
                <a:effectLst/>
                <a:uLnTx/>
                <a:uFillTx/>
                <a:ea typeface="+mn-ea"/>
                <a:cs typeface="+mn-cs"/>
              </a:rPr>
              <a:t>cảnh</a:t>
            </a:r>
            <a:r>
              <a:rPr kumimoji="0" lang="en-US" sz="4000" b="1" i="0" u="none" strike="noStrike" kern="1200" cap="none" spc="0" normalizeH="0" baseline="0" noProof="0" dirty="0">
                <a:ln>
                  <a:noFill/>
                </a:ln>
                <a:solidFill>
                  <a:prstClr val="black"/>
                </a:solidFill>
                <a:effectLst/>
                <a:uLnTx/>
                <a:uFillTx/>
                <a:ea typeface="+mn-ea"/>
                <a:cs typeface="+mn-cs"/>
              </a:rPr>
              <a:t> </a:t>
            </a:r>
            <a:r>
              <a:rPr kumimoji="0" lang="en-US" sz="4000" b="1" i="0" u="none" strike="noStrike" kern="1200" cap="none" spc="0" normalizeH="0" baseline="0" noProof="0" dirty="0" err="1">
                <a:ln>
                  <a:noFill/>
                </a:ln>
                <a:solidFill>
                  <a:prstClr val="black"/>
                </a:solidFill>
                <a:effectLst/>
                <a:uLnTx/>
                <a:uFillTx/>
                <a:ea typeface="+mn-ea"/>
                <a:cs typeface="+mn-cs"/>
              </a:rPr>
              <a:t>thường</a:t>
            </a:r>
            <a:r>
              <a:rPr kumimoji="0" lang="en-US" sz="4000" b="1" i="0" u="none" strike="noStrike" kern="1200" cap="none" spc="0" normalizeH="0" baseline="0" noProof="0" dirty="0">
                <a:ln>
                  <a:noFill/>
                </a:ln>
                <a:solidFill>
                  <a:prstClr val="black"/>
                </a:solidFill>
                <a:effectLst/>
                <a:uLnTx/>
                <a:uFillTx/>
                <a:ea typeface="+mn-ea"/>
                <a:cs typeface="+mn-cs"/>
              </a:rPr>
              <a:t> </a:t>
            </a:r>
            <a:r>
              <a:rPr kumimoji="0" lang="en-US" sz="4000" b="1" i="0" u="none" strike="noStrike" kern="1200" cap="none" spc="0" normalizeH="0" baseline="0" noProof="0" dirty="0" err="1">
                <a:ln>
                  <a:noFill/>
                </a:ln>
                <a:solidFill>
                  <a:prstClr val="black"/>
                </a:solidFill>
                <a:effectLst/>
                <a:uLnTx/>
                <a:uFillTx/>
                <a:ea typeface="+mn-ea"/>
                <a:cs typeface="+mn-cs"/>
              </a:rPr>
              <a:t>có</a:t>
            </a:r>
            <a:r>
              <a:rPr kumimoji="0" lang="en-US" sz="4000" b="1" i="0" u="none" strike="noStrike" kern="1200" cap="none" spc="0" normalizeH="0" baseline="0" noProof="0" dirty="0">
                <a:ln>
                  <a:noFill/>
                </a:ln>
                <a:solidFill>
                  <a:prstClr val="black"/>
                </a:solidFill>
                <a:effectLst/>
                <a:uLnTx/>
                <a:uFillTx/>
                <a:ea typeface="+mn-ea"/>
                <a:cs typeface="+mn-cs"/>
              </a:rPr>
              <a:t> </a:t>
            </a:r>
            <a:r>
              <a:rPr kumimoji="0" lang="en-US" sz="4000" b="1" i="0" u="none" strike="noStrike" kern="1200" cap="none" spc="0" normalizeH="0" baseline="0" noProof="0" dirty="0" err="1">
                <a:ln>
                  <a:noFill/>
                </a:ln>
                <a:solidFill>
                  <a:prstClr val="black"/>
                </a:solidFill>
                <a:effectLst/>
                <a:uLnTx/>
                <a:uFillTx/>
                <a:ea typeface="+mn-ea"/>
                <a:cs typeface="+mn-cs"/>
              </a:rPr>
              <a:t>mấy</a:t>
            </a:r>
            <a:r>
              <a:rPr kumimoji="0" lang="en-US" sz="4000" b="1" i="0" u="none" strike="noStrike" kern="1200" cap="none" spc="0" normalizeH="0" baseline="0" noProof="0" dirty="0">
                <a:ln>
                  <a:noFill/>
                </a:ln>
                <a:solidFill>
                  <a:prstClr val="black"/>
                </a:solidFill>
                <a:effectLst/>
                <a:uLnTx/>
                <a:uFillTx/>
                <a:ea typeface="+mn-ea"/>
                <a:cs typeface="+mn-cs"/>
              </a:rPr>
              <a:t> </a:t>
            </a:r>
            <a:r>
              <a:rPr kumimoji="0" lang="en-US" sz="4000" b="1" i="0" u="none" strike="noStrike" kern="1200" cap="none" spc="0" normalizeH="0" baseline="0" noProof="0" dirty="0" err="1">
                <a:ln>
                  <a:noFill/>
                </a:ln>
                <a:solidFill>
                  <a:prstClr val="black"/>
                </a:solidFill>
                <a:effectLst/>
                <a:uLnTx/>
                <a:uFillTx/>
                <a:ea typeface="+mn-ea"/>
                <a:cs typeface="+mn-cs"/>
              </a:rPr>
              <a:t>phần</a:t>
            </a:r>
            <a:r>
              <a:rPr kumimoji="0" lang="en-US" sz="4000" b="1" i="0" u="none" strike="noStrike" kern="1200" cap="none" spc="0" normalizeH="0" baseline="0" noProof="0" dirty="0">
                <a:ln>
                  <a:noFill/>
                </a:ln>
                <a:solidFill>
                  <a:prstClr val="black"/>
                </a:solidFill>
                <a:effectLst/>
                <a:uLnTx/>
                <a:uFillTx/>
                <a:ea typeface="+mn-ea"/>
                <a:cs typeface="+mn-cs"/>
              </a:rPr>
              <a:t>?</a:t>
            </a:r>
          </a:p>
        </p:txBody>
      </p:sp>
      <p:sp>
        <p:nvSpPr>
          <p:cNvPr id="13" name="Rectangle: Diagonal Corners Rounded 12">
            <a:extLst>
              <a:ext uri="{FF2B5EF4-FFF2-40B4-BE49-F238E27FC236}">
                <a16:creationId xmlns:a16="http://schemas.microsoft.com/office/drawing/2014/main" id="{40BA39C9-C37A-46F3-A93A-4F23C9F20F02}"/>
              </a:ext>
            </a:extLst>
          </p:cNvPr>
          <p:cNvSpPr/>
          <p:nvPr/>
        </p:nvSpPr>
        <p:spPr>
          <a:xfrm>
            <a:off x="552523" y="5520839"/>
            <a:ext cx="11003280" cy="1045027"/>
          </a:xfrm>
          <a:prstGeom prst="round2DiagRect">
            <a:avLst/>
          </a:prstGeom>
          <a:solidFill>
            <a:schemeClr val="bg1">
              <a:alpha val="82000"/>
            </a:schemeClr>
          </a:solidFill>
          <a:ln w="5715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C. </a:t>
            </a:r>
            <a:r>
              <a:rPr kumimoji="0" lang="en-US" sz="44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Mở</a:t>
            </a:r>
            <a:r>
              <a:rPr kumimoji="0" lang="en-US" sz="4400" b="1" i="0" u="none" strike="noStrike" kern="1200" cap="none" spc="0" normalizeH="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4400" b="1" i="0" u="none" strike="noStrike" kern="1200" cap="none" spc="0" normalizeH="0" noProof="0" dirty="0" err="1">
                <a:ln>
                  <a:noFill/>
                </a:ln>
                <a:solidFill>
                  <a:srgbClr val="0070C0"/>
                </a:solidFill>
                <a:effectLst/>
                <a:uLnTx/>
                <a:uFillTx/>
                <a:latin typeface="Arial" panose="020B0604020202020204" pitchFamily="34" charset="0"/>
                <a:ea typeface="+mn-ea"/>
                <a:cs typeface="Arial" panose="020B0604020202020204" pitchFamily="34" charset="0"/>
              </a:rPr>
              <a:t>bài</a:t>
            </a:r>
            <a:r>
              <a:rPr kumimoji="0" lang="en-US" sz="4400" b="1" i="0" u="none" strike="noStrike" kern="1200" cap="none" spc="0" normalizeH="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4400" b="1" i="0" u="none" strike="noStrike" kern="1200" cap="none" spc="0" normalizeH="0" noProof="0" dirty="0" err="1">
                <a:ln>
                  <a:noFill/>
                </a:ln>
                <a:solidFill>
                  <a:srgbClr val="0070C0"/>
                </a:solidFill>
                <a:effectLst/>
                <a:uLnTx/>
                <a:uFillTx/>
                <a:latin typeface="Arial" panose="020B0604020202020204" pitchFamily="34" charset="0"/>
                <a:ea typeface="+mn-ea"/>
                <a:cs typeface="Arial" panose="020B0604020202020204" pitchFamily="34" charset="0"/>
              </a:rPr>
              <a:t>thân</a:t>
            </a:r>
            <a:r>
              <a:rPr kumimoji="0" lang="en-US" sz="4400" b="1" i="0" u="none" strike="noStrike" kern="1200" cap="none" spc="0" normalizeH="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4400" b="1" i="0" u="none" strike="noStrike" kern="1200" cap="none" spc="0" normalizeH="0" noProof="0" dirty="0" err="1">
                <a:ln>
                  <a:noFill/>
                </a:ln>
                <a:solidFill>
                  <a:srgbClr val="0070C0"/>
                </a:solidFill>
                <a:effectLst/>
                <a:uLnTx/>
                <a:uFillTx/>
                <a:latin typeface="Arial" panose="020B0604020202020204" pitchFamily="34" charset="0"/>
                <a:ea typeface="+mn-ea"/>
                <a:cs typeface="Arial" panose="020B0604020202020204" pitchFamily="34" charset="0"/>
              </a:rPr>
              <a:t>bài</a:t>
            </a:r>
            <a:r>
              <a:rPr kumimoji="0" lang="en-US" sz="4400" b="1" i="0" u="none" strike="noStrike" kern="1200" cap="none" spc="0" normalizeH="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4400" b="1" i="0" u="none" strike="noStrike" kern="1200" cap="none" spc="0" normalizeH="0" noProof="0" dirty="0" err="1">
                <a:ln>
                  <a:noFill/>
                </a:ln>
                <a:solidFill>
                  <a:srgbClr val="0070C0"/>
                </a:solidFill>
                <a:effectLst/>
                <a:uLnTx/>
                <a:uFillTx/>
                <a:latin typeface="Arial" panose="020B0604020202020204" pitchFamily="34" charset="0"/>
                <a:ea typeface="+mn-ea"/>
                <a:cs typeface="Arial" panose="020B0604020202020204" pitchFamily="34" charset="0"/>
              </a:rPr>
              <a:t>kết</a:t>
            </a:r>
            <a:r>
              <a:rPr kumimoji="0" lang="en-US" sz="4400" b="1" i="0" u="none" strike="noStrike" kern="1200" cap="none" spc="0" normalizeH="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4400" b="1" i="0" u="none" strike="noStrike" kern="1200" cap="none" spc="0" normalizeH="0" noProof="0" dirty="0" err="1">
                <a:ln>
                  <a:noFill/>
                </a:ln>
                <a:solidFill>
                  <a:srgbClr val="0070C0"/>
                </a:solidFill>
                <a:effectLst/>
                <a:uLnTx/>
                <a:uFillTx/>
                <a:latin typeface="Arial" panose="020B0604020202020204" pitchFamily="34" charset="0"/>
                <a:ea typeface="+mn-ea"/>
                <a:cs typeface="Arial" panose="020B0604020202020204" pitchFamily="34" charset="0"/>
              </a:rPr>
              <a:t>bài</a:t>
            </a:r>
            <a:endParaRPr kumimoji="0" lang="en-US" sz="4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endParaRPr>
          </a:p>
        </p:txBody>
      </p:sp>
      <p:sp>
        <p:nvSpPr>
          <p:cNvPr id="14" name="Rectangle: Diagonal Corners Rounded 13">
            <a:extLst>
              <a:ext uri="{FF2B5EF4-FFF2-40B4-BE49-F238E27FC236}">
                <a16:creationId xmlns:a16="http://schemas.microsoft.com/office/drawing/2014/main" id="{0B18C344-45D2-41DC-90C8-A09CD6D78620}"/>
              </a:ext>
            </a:extLst>
          </p:cNvPr>
          <p:cNvSpPr/>
          <p:nvPr/>
        </p:nvSpPr>
        <p:spPr>
          <a:xfrm>
            <a:off x="535975" y="3851297"/>
            <a:ext cx="11003280" cy="1045027"/>
          </a:xfrm>
          <a:prstGeom prst="round2DiagRect">
            <a:avLst/>
          </a:prstGeom>
          <a:solidFill>
            <a:schemeClr val="bg1">
              <a:alpha val="82000"/>
            </a:schemeClr>
          </a:solidFill>
          <a:ln w="5715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B. </a:t>
            </a:r>
            <a:r>
              <a:rPr kumimoji="0" lang="en-US" sz="44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Mở</a:t>
            </a:r>
            <a:r>
              <a:rPr kumimoji="0" lang="en-US" sz="4400" b="1" i="0" u="none" strike="noStrike" kern="1200" cap="none" spc="0" normalizeH="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4400" b="1" i="0" u="none" strike="noStrike" kern="1200" cap="none" spc="0" normalizeH="0" noProof="0" dirty="0" err="1">
                <a:ln>
                  <a:noFill/>
                </a:ln>
                <a:solidFill>
                  <a:srgbClr val="0070C0"/>
                </a:solidFill>
                <a:effectLst/>
                <a:uLnTx/>
                <a:uFillTx/>
                <a:latin typeface="Arial" panose="020B0604020202020204" pitchFamily="34" charset="0"/>
                <a:ea typeface="+mn-ea"/>
                <a:cs typeface="Arial" panose="020B0604020202020204" pitchFamily="34" charset="0"/>
              </a:rPr>
              <a:t>đầu</a:t>
            </a:r>
            <a:r>
              <a:rPr kumimoji="0" lang="en-US" sz="4400" b="1" i="0" u="none" strike="noStrike" kern="1200" cap="none" spc="0" normalizeH="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4400" b="1" i="0" u="none" strike="noStrike" kern="1200" cap="none" spc="0" normalizeH="0" noProof="0" dirty="0" err="1">
                <a:ln>
                  <a:noFill/>
                </a:ln>
                <a:solidFill>
                  <a:srgbClr val="0070C0"/>
                </a:solidFill>
                <a:effectLst/>
                <a:uLnTx/>
                <a:uFillTx/>
                <a:latin typeface="Arial" panose="020B0604020202020204" pitchFamily="34" charset="0"/>
                <a:ea typeface="+mn-ea"/>
                <a:cs typeface="Arial" panose="020B0604020202020204" pitchFamily="34" charset="0"/>
              </a:rPr>
              <a:t>thân</a:t>
            </a:r>
            <a:r>
              <a:rPr kumimoji="0" lang="en-US" sz="4400" b="1" i="0" u="none" strike="noStrike" kern="1200" cap="none" spc="0" normalizeH="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4400" b="1" i="0" u="none" strike="noStrike" kern="1200" cap="none" spc="0" normalizeH="0" noProof="0" dirty="0" err="1">
                <a:ln>
                  <a:noFill/>
                </a:ln>
                <a:solidFill>
                  <a:srgbClr val="0070C0"/>
                </a:solidFill>
                <a:effectLst/>
                <a:uLnTx/>
                <a:uFillTx/>
                <a:latin typeface="Arial" panose="020B0604020202020204" pitchFamily="34" charset="0"/>
                <a:ea typeface="+mn-ea"/>
                <a:cs typeface="Arial" panose="020B0604020202020204" pitchFamily="34" charset="0"/>
              </a:rPr>
              <a:t>bài</a:t>
            </a:r>
            <a:r>
              <a:rPr kumimoji="0" lang="en-US" sz="4400" b="1" i="0" u="none" strike="noStrike" kern="1200" cap="none" spc="0" normalizeH="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4400" b="1" i="0" u="none" strike="noStrike" kern="1200" cap="none" spc="0" normalizeH="0" noProof="0" dirty="0" err="1">
                <a:ln>
                  <a:noFill/>
                </a:ln>
                <a:solidFill>
                  <a:srgbClr val="0070C0"/>
                </a:solidFill>
                <a:effectLst/>
                <a:uLnTx/>
                <a:uFillTx/>
                <a:latin typeface="Arial" panose="020B0604020202020204" pitchFamily="34" charset="0"/>
                <a:ea typeface="+mn-ea"/>
                <a:cs typeface="Arial" panose="020B0604020202020204" pitchFamily="34" charset="0"/>
              </a:rPr>
              <a:t>kết</a:t>
            </a:r>
            <a:r>
              <a:rPr kumimoji="0" lang="en-US" sz="4400" b="1" i="0" u="none" strike="noStrike" kern="1200" cap="none" spc="0" normalizeH="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4400" b="1" i="0" u="none" strike="noStrike" kern="1200" cap="none" spc="0" normalizeH="0" noProof="0" dirty="0" err="1">
                <a:ln>
                  <a:noFill/>
                </a:ln>
                <a:solidFill>
                  <a:srgbClr val="0070C0"/>
                </a:solidFill>
                <a:effectLst/>
                <a:uLnTx/>
                <a:uFillTx/>
                <a:latin typeface="Arial" panose="020B0604020202020204" pitchFamily="34" charset="0"/>
                <a:ea typeface="+mn-ea"/>
                <a:cs typeface="Arial" panose="020B0604020202020204" pitchFamily="34" charset="0"/>
              </a:rPr>
              <a:t>thúc</a:t>
            </a:r>
            <a:endParaRPr kumimoji="0" lang="en-US" sz="4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endParaRPr>
          </a:p>
        </p:txBody>
      </p:sp>
      <p:sp>
        <p:nvSpPr>
          <p:cNvPr id="15" name="Rectangle: Diagonal Corners Rounded 14">
            <a:extLst>
              <a:ext uri="{FF2B5EF4-FFF2-40B4-BE49-F238E27FC236}">
                <a16:creationId xmlns:a16="http://schemas.microsoft.com/office/drawing/2014/main" id="{D74E08AC-0892-49C2-8A7A-586FF9731341}"/>
              </a:ext>
            </a:extLst>
          </p:cNvPr>
          <p:cNvSpPr/>
          <p:nvPr/>
        </p:nvSpPr>
        <p:spPr>
          <a:xfrm>
            <a:off x="492035" y="2307451"/>
            <a:ext cx="11003280" cy="1045027"/>
          </a:xfrm>
          <a:prstGeom prst="round2DiagRect">
            <a:avLst/>
          </a:prstGeom>
          <a:solidFill>
            <a:schemeClr val="bg1">
              <a:alpha val="82000"/>
            </a:schemeClr>
          </a:solidFill>
          <a:ln w="5715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A. </a:t>
            </a:r>
            <a:r>
              <a:rPr kumimoji="0" lang="en-US" sz="4400" b="1" i="0" u="none" strike="noStrike" kern="1200" cap="none" spc="0" normalizeH="0" baseline="0" noProof="0" dirty="0" err="1">
                <a:ln>
                  <a:noFill/>
                </a:ln>
                <a:solidFill>
                  <a:srgbClr val="0070C0"/>
                </a:solidFill>
                <a:effectLst/>
                <a:uLnTx/>
                <a:uFillTx/>
                <a:latin typeface="Arial" panose="020B0604020202020204" pitchFamily="34" charset="0"/>
                <a:ea typeface="+mn-ea"/>
                <a:cs typeface="Arial" panose="020B0604020202020204" pitchFamily="34" charset="0"/>
              </a:rPr>
              <a:t>Mở</a:t>
            </a:r>
            <a:r>
              <a:rPr kumimoji="0" lang="en-US" sz="4400" b="1" i="0" u="none" strike="noStrike" kern="1200" cap="none" spc="0" normalizeH="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4400" b="1" i="0" u="none" strike="noStrike" kern="1200" cap="none" spc="0" normalizeH="0" noProof="0" dirty="0" err="1">
                <a:ln>
                  <a:noFill/>
                </a:ln>
                <a:solidFill>
                  <a:srgbClr val="0070C0"/>
                </a:solidFill>
                <a:effectLst/>
                <a:uLnTx/>
                <a:uFillTx/>
                <a:latin typeface="Arial" panose="020B0604020202020204" pitchFamily="34" charset="0"/>
                <a:ea typeface="+mn-ea"/>
                <a:cs typeface="Arial" panose="020B0604020202020204" pitchFamily="34" charset="0"/>
              </a:rPr>
              <a:t>đầu</a:t>
            </a:r>
            <a:r>
              <a:rPr kumimoji="0" lang="en-US" sz="4400" b="1" i="0" u="none" strike="noStrike" kern="1200" cap="none" spc="0" normalizeH="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4400" b="1" i="0" u="none" strike="noStrike" kern="1200" cap="none" spc="0" normalizeH="0" noProof="0" dirty="0" err="1">
                <a:ln>
                  <a:noFill/>
                </a:ln>
                <a:solidFill>
                  <a:srgbClr val="0070C0"/>
                </a:solidFill>
                <a:effectLst/>
                <a:uLnTx/>
                <a:uFillTx/>
                <a:latin typeface="Arial" panose="020B0604020202020204" pitchFamily="34" charset="0"/>
                <a:ea typeface="+mn-ea"/>
                <a:cs typeface="Arial" panose="020B0604020202020204" pitchFamily="34" charset="0"/>
              </a:rPr>
              <a:t>phát</a:t>
            </a:r>
            <a:r>
              <a:rPr kumimoji="0" lang="en-US" sz="4400" b="1" i="0" u="none" strike="noStrike" kern="1200" cap="none" spc="0" normalizeH="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4400" b="1" i="0" u="none" strike="noStrike" kern="1200" cap="none" spc="0" normalizeH="0" noProof="0" dirty="0" err="1">
                <a:ln>
                  <a:noFill/>
                </a:ln>
                <a:solidFill>
                  <a:srgbClr val="0070C0"/>
                </a:solidFill>
                <a:effectLst/>
                <a:uLnTx/>
                <a:uFillTx/>
                <a:latin typeface="Arial" panose="020B0604020202020204" pitchFamily="34" charset="0"/>
                <a:ea typeface="+mn-ea"/>
                <a:cs typeface="Arial" panose="020B0604020202020204" pitchFamily="34" charset="0"/>
              </a:rPr>
              <a:t>triển</a:t>
            </a:r>
            <a:r>
              <a:rPr kumimoji="0" lang="en-US" sz="4400" b="1" i="0" u="none" strike="noStrike" kern="1200" cap="none" spc="0" normalizeH="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4400" b="1" i="0" u="none" strike="noStrike" kern="1200" cap="none" spc="0" normalizeH="0" noProof="0" dirty="0" err="1">
                <a:ln>
                  <a:noFill/>
                </a:ln>
                <a:solidFill>
                  <a:srgbClr val="0070C0"/>
                </a:solidFill>
                <a:effectLst/>
                <a:uLnTx/>
                <a:uFillTx/>
                <a:latin typeface="Arial" panose="020B0604020202020204" pitchFamily="34" charset="0"/>
                <a:ea typeface="+mn-ea"/>
                <a:cs typeface="Arial" panose="020B0604020202020204" pitchFamily="34" charset="0"/>
              </a:rPr>
              <a:t>kết</a:t>
            </a:r>
            <a:r>
              <a:rPr kumimoji="0" lang="en-US" sz="4400" b="1" i="0" u="none" strike="noStrike" kern="1200" cap="none" spc="0" normalizeH="0" noProof="0" dirty="0">
                <a:ln>
                  <a:noFill/>
                </a:ln>
                <a:solidFill>
                  <a:srgbClr val="0070C0"/>
                </a:solidFill>
                <a:effectLst/>
                <a:uLnTx/>
                <a:uFillTx/>
                <a:latin typeface="Arial" panose="020B0604020202020204" pitchFamily="34" charset="0"/>
                <a:ea typeface="+mn-ea"/>
                <a:cs typeface="Arial" panose="020B0604020202020204" pitchFamily="34" charset="0"/>
              </a:rPr>
              <a:t> </a:t>
            </a:r>
            <a:r>
              <a:rPr kumimoji="0" lang="en-US" sz="4400" b="1" i="0" u="none" strike="noStrike" kern="1200" cap="none" spc="0" normalizeH="0" noProof="0" dirty="0" err="1">
                <a:ln>
                  <a:noFill/>
                </a:ln>
                <a:solidFill>
                  <a:srgbClr val="0070C0"/>
                </a:solidFill>
                <a:effectLst/>
                <a:uLnTx/>
                <a:uFillTx/>
                <a:latin typeface="Arial" panose="020B0604020202020204" pitchFamily="34" charset="0"/>
                <a:ea typeface="+mn-ea"/>
                <a:cs typeface="Arial" panose="020B0604020202020204" pitchFamily="34" charset="0"/>
              </a:rPr>
              <a:t>thúc</a:t>
            </a:r>
            <a:endParaRPr kumimoji="0" lang="en-US" sz="4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221480787"/>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19" presetClass="emph" presetSubtype="0" fill="hold" nodeType="clickEffect">
                                  <p:stCondLst>
                                    <p:cond delay="0"/>
                                  </p:stCondLst>
                                  <p:childTnLst>
                                    <p:animClr clrSpc="rgb" dir="cw">
                                      <p:cBhvr override="childStyle">
                                        <p:cTn id="6" dur="1000" fill="hold"/>
                                        <p:tgtEl>
                                          <p:spTgt spid="13"/>
                                        </p:tgtEl>
                                        <p:attrNameLst>
                                          <p:attrName>style.color</p:attrName>
                                        </p:attrNameLst>
                                      </p:cBhvr>
                                      <p:to>
                                        <a:srgbClr val="D7F47C"/>
                                      </p:to>
                                    </p:animClr>
                                    <p:animClr clrSpc="rgb" dir="cw">
                                      <p:cBhvr>
                                        <p:cTn id="7" dur="1000" fill="hold"/>
                                        <p:tgtEl>
                                          <p:spTgt spid="13"/>
                                        </p:tgtEl>
                                        <p:attrNameLst>
                                          <p:attrName>fillcolor</p:attrName>
                                        </p:attrNameLst>
                                      </p:cBhvr>
                                      <p:to>
                                        <a:srgbClr val="D7F47C"/>
                                      </p:to>
                                    </p:animClr>
                                    <p:set>
                                      <p:cBhvr>
                                        <p:cTn id="8" dur="1000" fill="hold"/>
                                        <p:tgtEl>
                                          <p:spTgt spid="13"/>
                                        </p:tgtEl>
                                        <p:attrNameLst>
                                          <p:attrName>fill.type</p:attrName>
                                        </p:attrNameLst>
                                      </p:cBhvr>
                                      <p:to>
                                        <p:strVal val="solid"/>
                                      </p:to>
                                    </p:set>
                                    <p:set>
                                      <p:cBhvr>
                                        <p:cTn id="9" dur="1000" fill="hold"/>
                                        <p:tgtEl>
                                          <p:spTgt spid="13"/>
                                        </p:tgtEl>
                                        <p:attrNameLst>
                                          <p:attrName>fill.on</p:attrName>
                                        </p:attrNameLst>
                                      </p:cBhvr>
                                      <p:to>
                                        <p:strVal val="true"/>
                                      </p:to>
                                    </p:set>
                                  </p:childTnLst>
                                  <p:subTnLst>
                                    <p:audio>
                                      <p:cMediaNode>
                                        <p:cTn display="0" masterRel="sameClick">
                                          <p:stCondLst>
                                            <p:cond evt="begin" delay="0">
                                              <p:tn val="5"/>
                                            </p:cond>
                                          </p:stCondLst>
                                          <p:endCondLst>
                                            <p:cond evt="onStopAudio" delay="0">
                                              <p:tgtEl>
                                                <p:sldTgt/>
                                              </p:tgtEl>
                                            </p:cond>
                                          </p:endCondLst>
                                        </p:cTn>
                                        <p:tgtEl>
                                          <p:sndTgt r:embed="rId3" name="Buzzer-wrong-answer-gaming-sound-effect-www_tiengdong_com.wav"/>
                                        </p:tgtEl>
                                      </p:cMediaNode>
                                    </p:audio>
                                  </p:subTnLst>
                                </p:cTn>
                              </p:par>
                              <p:par>
                                <p:cTn id="10" presetID="1" presetClass="emph" presetSubtype="2" fill="hold" nodeType="withEffect">
                                  <p:stCondLst>
                                    <p:cond delay="0"/>
                                  </p:stCondLst>
                                  <p:childTnLst>
                                    <p:animClr clrSpc="rgb" dir="cw">
                                      <p:cBhvr>
                                        <p:cTn id="11" dur="2000" fill="hold"/>
                                        <p:tgtEl>
                                          <p:spTgt spid="13"/>
                                        </p:tgtEl>
                                        <p:attrNameLst>
                                          <p:attrName>fillcolor</p:attrName>
                                        </p:attrNameLst>
                                      </p:cBhvr>
                                      <p:to>
                                        <a:schemeClr val="accent2"/>
                                      </p:to>
                                    </p:animClr>
                                    <p:set>
                                      <p:cBhvr>
                                        <p:cTn id="12" dur="2000" fill="hold"/>
                                        <p:tgtEl>
                                          <p:spTgt spid="13"/>
                                        </p:tgtEl>
                                        <p:attrNameLst>
                                          <p:attrName>fill.type</p:attrName>
                                        </p:attrNameLst>
                                      </p:cBhvr>
                                      <p:to>
                                        <p:strVal val="solid"/>
                                      </p:to>
                                    </p:set>
                                    <p:set>
                                      <p:cBhvr>
                                        <p:cTn id="13" dur="2000" fill="hold"/>
                                        <p:tgtEl>
                                          <p:spTgt spid="13"/>
                                        </p:tgtEl>
                                        <p:attrNameLst>
                                          <p:attrName>fill.on</p:attrName>
                                        </p:attrNameLst>
                                      </p:cBhvr>
                                      <p:to>
                                        <p:strVal val="true"/>
                                      </p:to>
                                    </p:set>
                                  </p:childTnLst>
                                </p:cTn>
                              </p:par>
                            </p:childTnLst>
                          </p:cTn>
                        </p:par>
                      </p:childTnLst>
                    </p:cTn>
                  </p:par>
                </p:childTnLst>
              </p:cTn>
              <p:nextCondLst>
                <p:cond evt="onClick" delay="0">
                  <p:tgtEl>
                    <p:spTgt spid="13"/>
                  </p:tgtEl>
                </p:cond>
              </p:nextCondLst>
            </p:seq>
            <p:seq concurrent="1" nextAc="seek">
              <p:cTn id="14" restart="whenNotActive" fill="hold" evtFilter="cancelBubble" nodeType="interactiveSeq">
                <p:stCondLst>
                  <p:cond evt="onClick" delay="0">
                    <p:tgtEl>
                      <p:spTgt spid="14"/>
                    </p:tgtEl>
                  </p:cond>
                </p:stCondLst>
                <p:endSync evt="end" delay="0">
                  <p:rtn val="all"/>
                </p:endSync>
                <p:childTnLst>
                  <p:par>
                    <p:cTn id="15" fill="hold">
                      <p:stCondLst>
                        <p:cond delay="0"/>
                      </p:stCondLst>
                      <p:childTnLst>
                        <p:par>
                          <p:cTn id="16" fill="hold">
                            <p:stCondLst>
                              <p:cond delay="0"/>
                            </p:stCondLst>
                            <p:childTnLst>
                              <p:par>
                                <p:cTn id="17" presetID="19" presetClass="emph" presetSubtype="0" fill="hold" grpId="0" nodeType="clickEffect">
                                  <p:stCondLst>
                                    <p:cond delay="0"/>
                                  </p:stCondLst>
                                  <p:childTnLst>
                                    <p:animClr clrSpc="rgb" dir="cw">
                                      <p:cBhvr override="childStyle">
                                        <p:cTn id="18" dur="1000" fill="hold"/>
                                        <p:tgtEl>
                                          <p:spTgt spid="14"/>
                                        </p:tgtEl>
                                        <p:attrNameLst>
                                          <p:attrName>style.color</p:attrName>
                                        </p:attrNameLst>
                                      </p:cBhvr>
                                      <p:to>
                                        <a:srgbClr val="FF0000"/>
                                      </p:to>
                                    </p:animClr>
                                    <p:animClr clrSpc="rgb" dir="cw">
                                      <p:cBhvr>
                                        <p:cTn id="19" dur="1000" fill="hold"/>
                                        <p:tgtEl>
                                          <p:spTgt spid="14"/>
                                        </p:tgtEl>
                                        <p:attrNameLst>
                                          <p:attrName>fillcolor</p:attrName>
                                        </p:attrNameLst>
                                      </p:cBhvr>
                                      <p:to>
                                        <a:srgbClr val="FF0000"/>
                                      </p:to>
                                    </p:animClr>
                                    <p:set>
                                      <p:cBhvr>
                                        <p:cTn id="20" dur="1000" fill="hold"/>
                                        <p:tgtEl>
                                          <p:spTgt spid="14"/>
                                        </p:tgtEl>
                                        <p:attrNameLst>
                                          <p:attrName>fill.type</p:attrName>
                                        </p:attrNameLst>
                                      </p:cBhvr>
                                      <p:to>
                                        <p:strVal val="solid"/>
                                      </p:to>
                                    </p:set>
                                    <p:set>
                                      <p:cBhvr>
                                        <p:cTn id="21" dur="1000" fill="hold"/>
                                        <p:tgtEl>
                                          <p:spTgt spid="14"/>
                                        </p:tgtEl>
                                        <p:attrNameLst>
                                          <p:attrName>fill.on</p:attrName>
                                        </p:attrNameLst>
                                      </p:cBhvr>
                                      <p:to>
                                        <p:strVal val="true"/>
                                      </p:to>
                                    </p:set>
                                  </p:childTnLst>
                                  <p:subTnLst>
                                    <p:audio>
                                      <p:cMediaNode>
                                        <p:cTn display="0" masterRel="sameClick">
                                          <p:stCondLst>
                                            <p:cond evt="begin" delay="0">
                                              <p:tn val="17"/>
                                            </p:cond>
                                          </p:stCondLst>
                                          <p:endCondLst>
                                            <p:cond evt="onStopAudio" delay="0">
                                              <p:tgtEl>
                                                <p:sldTgt/>
                                              </p:tgtEl>
                                            </p:cond>
                                          </p:endCondLst>
                                        </p:cTn>
                                        <p:tgtEl>
                                          <p:sndTgt r:embed="rId4" name="Buzzer-wrong-answer-gaming-sound-effect-www_tiengdong_com.wav"/>
                                        </p:tgtEl>
                                      </p:cMediaNode>
                                    </p:audio>
                                  </p:subTnLst>
                                </p:cTn>
                              </p:par>
                            </p:childTnLst>
                          </p:cTn>
                        </p:par>
                      </p:childTnLst>
                    </p:cTn>
                  </p:par>
                </p:childTnLst>
              </p:cTn>
              <p:nextCondLst>
                <p:cond evt="onClick" delay="0">
                  <p:tgtEl>
                    <p:spTgt spid="14"/>
                  </p:tgtEl>
                </p:cond>
              </p:nextCondLst>
            </p:seq>
            <p:seq concurrent="1" nextAc="seek">
              <p:cTn id="22" restart="whenNotActive" fill="hold" evtFilter="cancelBubble" nodeType="interactiveSeq">
                <p:stCondLst>
                  <p:cond evt="onClick" delay="0">
                    <p:tgtEl>
                      <p:spTgt spid="15"/>
                    </p:tgtEl>
                  </p:cond>
                </p:stCondLst>
                <p:endSync evt="end" delay="0">
                  <p:rtn val="all"/>
                </p:endSync>
                <p:childTnLst>
                  <p:par>
                    <p:cTn id="23" fill="hold">
                      <p:stCondLst>
                        <p:cond delay="0"/>
                      </p:stCondLst>
                      <p:childTnLst>
                        <p:par>
                          <p:cTn id="24" fill="hold">
                            <p:stCondLst>
                              <p:cond delay="0"/>
                            </p:stCondLst>
                            <p:childTnLst>
                              <p:par>
                                <p:cTn id="25" presetID="19" presetClass="emph" presetSubtype="0" fill="hold" grpId="0" nodeType="clickEffect">
                                  <p:stCondLst>
                                    <p:cond delay="0"/>
                                  </p:stCondLst>
                                  <p:childTnLst>
                                    <p:animClr clrSpc="rgb" dir="cw">
                                      <p:cBhvr override="childStyle">
                                        <p:cTn id="26" dur="1000" fill="hold"/>
                                        <p:tgtEl>
                                          <p:spTgt spid="15"/>
                                        </p:tgtEl>
                                        <p:attrNameLst>
                                          <p:attrName>style.color</p:attrName>
                                        </p:attrNameLst>
                                      </p:cBhvr>
                                      <p:to>
                                        <a:srgbClr val="FF0000"/>
                                      </p:to>
                                    </p:animClr>
                                    <p:animClr clrSpc="rgb" dir="cw">
                                      <p:cBhvr>
                                        <p:cTn id="27" dur="1000" fill="hold"/>
                                        <p:tgtEl>
                                          <p:spTgt spid="15"/>
                                        </p:tgtEl>
                                        <p:attrNameLst>
                                          <p:attrName>fillcolor</p:attrName>
                                        </p:attrNameLst>
                                      </p:cBhvr>
                                      <p:to>
                                        <a:srgbClr val="FF0000"/>
                                      </p:to>
                                    </p:animClr>
                                    <p:set>
                                      <p:cBhvr>
                                        <p:cTn id="28" dur="1000" fill="hold"/>
                                        <p:tgtEl>
                                          <p:spTgt spid="15"/>
                                        </p:tgtEl>
                                        <p:attrNameLst>
                                          <p:attrName>fill.type</p:attrName>
                                        </p:attrNameLst>
                                      </p:cBhvr>
                                      <p:to>
                                        <p:strVal val="solid"/>
                                      </p:to>
                                    </p:set>
                                    <p:set>
                                      <p:cBhvr>
                                        <p:cTn id="29" dur="1000" fill="hold"/>
                                        <p:tgtEl>
                                          <p:spTgt spid="15"/>
                                        </p:tgtEl>
                                        <p:attrNameLst>
                                          <p:attrName>fill.on</p:attrName>
                                        </p:attrNameLst>
                                      </p:cBhvr>
                                      <p:to>
                                        <p:strVal val="true"/>
                                      </p:to>
                                    </p:set>
                                  </p:childTnLst>
                                  <p:subTnLst>
                                    <p:audio>
                                      <p:cMediaNode>
                                        <p:cTn display="0" masterRel="sameClick">
                                          <p:stCondLst>
                                            <p:cond evt="begin" delay="0">
                                              <p:tn val="25"/>
                                            </p:cond>
                                          </p:stCondLst>
                                          <p:endCondLst>
                                            <p:cond evt="onStopAudio" delay="0">
                                              <p:tgtEl>
                                                <p:sldTgt/>
                                              </p:tgtEl>
                                            </p:cond>
                                          </p:endCondLst>
                                        </p:cTn>
                                        <p:tgtEl>
                                          <p:sndTgt r:embed="rId4" name="Buzzer-wrong-answer-gaming-sound-effect-www_tiengdong_com.wav"/>
                                        </p:tgtEl>
                                      </p:cMediaNode>
                                    </p:audio>
                                  </p:subTnLst>
                                </p:cTn>
                              </p:par>
                            </p:childTnLst>
                          </p:cTn>
                        </p:par>
                      </p:childTnLst>
                    </p:cTn>
                  </p:par>
                </p:childTnLst>
              </p:cTn>
              <p:nextCondLst>
                <p:cond evt="onClick" delay="0">
                  <p:tgtEl>
                    <p:spTgt spid="15"/>
                  </p:tgtEl>
                </p:cond>
              </p:nextCondLst>
            </p:seq>
          </p:childTnLst>
        </p:cTn>
      </p:par>
    </p:tnLst>
    <p:bldLst>
      <p:bldP spid="14" grpId="0" animBg="1"/>
      <p:bldP spid="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9" y="-202646"/>
            <a:ext cx="12192999" cy="7265324"/>
          </a:xfrm>
          <a:prstGeom prst="rect">
            <a:avLst/>
          </a:prstGeom>
        </p:spPr>
      </p:pic>
      <p:sp>
        <p:nvSpPr>
          <p:cNvPr id="22" name="Rounded Rectangle 21"/>
          <p:cNvSpPr/>
          <p:nvPr/>
        </p:nvSpPr>
        <p:spPr>
          <a:xfrm>
            <a:off x="543863" y="649585"/>
            <a:ext cx="11104275" cy="5558830"/>
          </a:xfrm>
          <a:prstGeom prst="roundRect">
            <a:avLst/>
          </a:prstGeom>
          <a:solidFill>
            <a:schemeClr val="bg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99534" y="2692190"/>
            <a:ext cx="4290088" cy="4120184"/>
          </a:xfrm>
          <a:prstGeom prst="rect">
            <a:avLst/>
          </a:prstGeom>
          <a:effectLst>
            <a:outerShdw blurRad="76200" dir="18900000" sy="23000" kx="-1200000" algn="bl" rotWithShape="0">
              <a:prstClr val="black">
                <a:alpha val="20000"/>
              </a:prstClr>
            </a:outerShdw>
          </a:effectLst>
        </p:spPr>
      </p:pic>
      <p:pic>
        <p:nvPicPr>
          <p:cNvPr id="16" name="Picture 15">
            <a:extLst>
              <a:ext uri="{FF2B5EF4-FFF2-40B4-BE49-F238E27FC236}">
                <a16:creationId xmlns:a16="http://schemas.microsoft.com/office/drawing/2014/main" id="{1CBBECCB-DE9E-3D29-E6A1-3627057B7CB0}"/>
              </a:ext>
            </a:extLst>
          </p:cNvPr>
          <p:cNvPicPr>
            <a:picLocks noChangeAspect="1"/>
          </p:cNvPicPr>
          <p:nvPr/>
        </p:nvPicPr>
        <p:blipFill>
          <a:blip r:embed="rId5"/>
          <a:stretch>
            <a:fillRect/>
          </a:stretch>
        </p:blipFill>
        <p:spPr>
          <a:xfrm>
            <a:off x="4838359" y="783143"/>
            <a:ext cx="2456901" cy="1603387"/>
          </a:xfrm>
          <a:prstGeom prst="rect">
            <a:avLst/>
          </a:prstGeom>
        </p:spPr>
      </p:pic>
      <p:pic>
        <p:nvPicPr>
          <p:cNvPr id="17" name="Picture 16">
            <a:extLst>
              <a:ext uri="{FF2B5EF4-FFF2-40B4-BE49-F238E27FC236}">
                <a16:creationId xmlns:a16="http://schemas.microsoft.com/office/drawing/2014/main" id="{D23BA226-C76D-008E-DEAC-852CDEA45D4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29968" y="547646"/>
            <a:ext cx="3432261" cy="3432261"/>
          </a:xfrm>
          <a:prstGeom prst="rect">
            <a:avLst/>
          </a:prstGeom>
        </p:spPr>
      </p:pic>
      <p:pic>
        <p:nvPicPr>
          <p:cNvPr id="21" name="Picture 20">
            <a:extLst>
              <a:ext uri="{FF2B5EF4-FFF2-40B4-BE49-F238E27FC236}">
                <a16:creationId xmlns:a16="http://schemas.microsoft.com/office/drawing/2014/main" id="{05E4EDFE-4A84-F1B3-0FB5-6BD6E23FC5FE}"/>
              </a:ext>
            </a:extLst>
          </p:cNvPr>
          <p:cNvPicPr>
            <a:picLocks noChangeAspect="1"/>
          </p:cNvPicPr>
          <p:nvPr/>
        </p:nvPicPr>
        <p:blipFill>
          <a:blip r:embed="rId7"/>
          <a:stretch>
            <a:fillRect/>
          </a:stretch>
        </p:blipFill>
        <p:spPr>
          <a:xfrm>
            <a:off x="991351" y="2257156"/>
            <a:ext cx="9894666" cy="3090940"/>
          </a:xfrm>
          <a:prstGeom prst="rect">
            <a:avLst/>
          </a:prstGeom>
        </p:spPr>
      </p:pic>
    </p:spTree>
    <p:extLst>
      <p:ext uri="{BB962C8B-B14F-4D97-AF65-F5344CB8AC3E}">
        <p14:creationId xmlns:p14="http://schemas.microsoft.com/office/powerpoint/2010/main" val="4137519584"/>
      </p:ext>
    </p:extLst>
  </p:cSld>
  <p:clrMapOvr>
    <a:masterClrMapping/>
  </p:clrMapOvr>
  <mc:AlternateContent xmlns:mc="http://schemas.openxmlformats.org/markup-compatibility/2006">
    <mc:Choice xmlns="" xmlns:p159="http://schemas.microsoft.com/office/powerpoint/2015/09/main" Requires="p159">
      <p:transitio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9" y="-202646"/>
            <a:ext cx="12192999" cy="7265324"/>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82780" y="-445067"/>
            <a:ext cx="7949939" cy="7426438"/>
          </a:xfrm>
          <a:prstGeom prst="rect">
            <a:avLst/>
          </a:prstGeom>
        </p:spPr>
      </p:pic>
      <p:pic>
        <p:nvPicPr>
          <p:cNvPr id="11" name="Picture 10"/>
          <p:cNvPicPr>
            <a:picLocks noChangeAspect="1"/>
          </p:cNvPicPr>
          <p:nvPr/>
        </p:nvPicPr>
        <p:blipFill rotWithShape="1">
          <a:blip r:embed="rId3">
            <a:biLevel thresh="25000"/>
            <a:extLst>
              <a:ext uri="{28A0092B-C50C-407E-A947-70E740481C1C}">
                <a14:useLocalDpi xmlns:a14="http://schemas.microsoft.com/office/drawing/2010/main" val="0"/>
              </a:ext>
            </a:extLst>
          </a:blip>
          <a:srcRect l="-1368" t="41954" r="1368"/>
          <a:stretch/>
        </p:blipFill>
        <p:spPr>
          <a:xfrm>
            <a:off x="2274003" y="2450016"/>
            <a:ext cx="8058716" cy="4407984"/>
          </a:xfrm>
          <a:prstGeom prst="rect">
            <a:avLst/>
          </a:prstGeom>
          <a:effectLst>
            <a:softEdge rad="317500"/>
          </a:effectLst>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84721" y="2412875"/>
            <a:ext cx="4371949" cy="4198803"/>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9129" y="1894665"/>
            <a:ext cx="3432261" cy="3432261"/>
          </a:xfrm>
          <a:prstGeom prst="rect">
            <a:avLst/>
          </a:prstGeom>
        </p:spPr>
      </p:pic>
      <p:pic>
        <p:nvPicPr>
          <p:cNvPr id="13" name="Picture 12"/>
          <p:cNvPicPr>
            <a:picLocks noChangeAspect="1"/>
          </p:cNvPicPr>
          <p:nvPr/>
        </p:nvPicPr>
        <p:blipFill rotWithShape="1">
          <a:blip r:embed="rId6" cstate="print">
            <a:extLst>
              <a:ext uri="{28A0092B-C50C-407E-A947-70E740481C1C}">
                <a14:useLocalDpi xmlns:a14="http://schemas.microsoft.com/office/drawing/2010/main" val="0"/>
              </a:ext>
            </a:extLst>
          </a:blip>
          <a:srcRect l="24287" t="61126" r="51230" b="4914"/>
          <a:stretch/>
        </p:blipFill>
        <p:spPr>
          <a:xfrm>
            <a:off x="2745301" y="3163472"/>
            <a:ext cx="811358" cy="793042"/>
          </a:xfrm>
          <a:prstGeom prst="ellipse">
            <a:avLst/>
          </a:prstGeom>
        </p:spPr>
      </p:pic>
      <p:sp>
        <p:nvSpPr>
          <p:cNvPr id="14" name="Rectangle 13"/>
          <p:cNvSpPr/>
          <p:nvPr/>
        </p:nvSpPr>
        <p:spPr>
          <a:xfrm>
            <a:off x="3448827" y="3163472"/>
            <a:ext cx="6422939" cy="1490536"/>
          </a:xfrm>
          <a:prstGeom prst="rect">
            <a:avLst/>
          </a:prstGeom>
        </p:spPr>
        <p:txBody>
          <a:bodyPr vert="horz" lIns="91440" tIns="45720" rIns="91440" bIns="45720" rtlCol="0">
            <a:noAutofit/>
          </a:bodyPr>
          <a:lstStyle/>
          <a:p>
            <a:pPr marL="0" marR="0" lvl="0" indent="0" algn="ctr" defTabSz="914400" rtl="0" eaLnBrk="1" fontAlgn="auto" latinLnBrk="0" hangingPunct="1">
              <a:lnSpc>
                <a:spcPct val="110000"/>
              </a:lnSpc>
              <a:spcBef>
                <a:spcPts val="1000"/>
              </a:spcBef>
              <a:spcAft>
                <a:spcPts val="1200"/>
              </a:spcAft>
              <a:buClrTx/>
              <a:buSzTx/>
              <a:buFont typeface="Arial" panose="020B0604020202020204" pitchFamily="34" charset="0"/>
              <a:buNone/>
              <a:tabLst/>
              <a:defRPr/>
            </a:pPr>
            <a:r>
              <a:rPr kumimoji="0" lang="en-US" sz="4400" b="1" i="0" u="none" strike="noStrike" kern="1200" cap="none" spc="0" normalizeH="0" baseline="0" noProof="0" dirty="0" err="1">
                <a:ln>
                  <a:noFill/>
                </a:ln>
                <a:solidFill>
                  <a:prstClr val="black"/>
                </a:solidFill>
                <a:effectLst/>
                <a:uLnTx/>
                <a:uFillTx/>
                <a:ea typeface="+mn-ea"/>
                <a:cs typeface="+mn-cs"/>
              </a:rPr>
              <a:t>Yêu</a:t>
            </a:r>
            <a:r>
              <a:rPr kumimoji="0" lang="en-US" sz="4400" b="1" i="0" u="none" strike="noStrike" kern="1200" cap="none" spc="0" normalizeH="0" baseline="0" noProof="0" dirty="0">
                <a:ln>
                  <a:noFill/>
                </a:ln>
                <a:solidFill>
                  <a:prstClr val="black"/>
                </a:solidFill>
                <a:effectLst/>
                <a:uLnTx/>
                <a:uFillTx/>
                <a:ea typeface="+mn-ea"/>
                <a:cs typeface="+mn-cs"/>
              </a:rPr>
              <a:t> </a:t>
            </a:r>
            <a:r>
              <a:rPr kumimoji="0" lang="en-US" sz="4400" b="1" i="0" u="none" strike="noStrike" kern="1200" cap="none" spc="0" normalizeH="0" baseline="0" noProof="0" dirty="0" err="1">
                <a:ln>
                  <a:noFill/>
                </a:ln>
                <a:solidFill>
                  <a:prstClr val="black"/>
                </a:solidFill>
                <a:effectLst/>
                <a:uLnTx/>
                <a:uFillTx/>
                <a:ea typeface="+mn-ea"/>
                <a:cs typeface="+mn-cs"/>
              </a:rPr>
              <a:t>cầu</a:t>
            </a:r>
            <a:r>
              <a:rPr kumimoji="0" lang="en-US" sz="4400" b="1" i="0" u="none" strike="noStrike" kern="1200" cap="none" spc="0" normalizeH="0" baseline="0" noProof="0" dirty="0">
                <a:ln>
                  <a:noFill/>
                </a:ln>
                <a:solidFill>
                  <a:prstClr val="black"/>
                </a:solidFill>
                <a:effectLst/>
                <a:uLnTx/>
                <a:uFillTx/>
                <a:ea typeface="+mn-ea"/>
                <a:cs typeface="+mn-cs"/>
              </a:rPr>
              <a:t>: </a:t>
            </a:r>
            <a:r>
              <a:rPr kumimoji="0" lang="en-US" sz="4400" i="0" u="none" strike="noStrike" kern="1200" cap="none" spc="0" normalizeH="0" baseline="0" noProof="0" dirty="0">
                <a:ln>
                  <a:noFill/>
                </a:ln>
                <a:solidFill>
                  <a:prstClr val="black"/>
                </a:solidFill>
                <a:effectLst/>
                <a:uLnTx/>
                <a:uFillTx/>
                <a:ea typeface="+mn-ea"/>
                <a:cs typeface="+mn-cs"/>
              </a:rPr>
              <a:t>Quan </a:t>
            </a:r>
            <a:r>
              <a:rPr kumimoji="0" lang="en-US" sz="4400" i="0" u="none" strike="noStrike" kern="1200" cap="none" spc="0" normalizeH="0" baseline="0" noProof="0" dirty="0" err="1">
                <a:ln>
                  <a:noFill/>
                </a:ln>
                <a:solidFill>
                  <a:prstClr val="black"/>
                </a:solidFill>
                <a:effectLst/>
                <a:uLnTx/>
                <a:uFillTx/>
                <a:ea typeface="+mn-ea"/>
                <a:cs typeface="+mn-cs"/>
              </a:rPr>
              <a:t>sát</a:t>
            </a:r>
            <a:r>
              <a:rPr kumimoji="0" lang="en-US" sz="4400" i="0" u="none" strike="noStrike" kern="1200" cap="none" spc="0" normalizeH="0" baseline="0" noProof="0" dirty="0">
                <a:ln>
                  <a:noFill/>
                </a:ln>
                <a:solidFill>
                  <a:prstClr val="black"/>
                </a:solidFill>
                <a:effectLst/>
                <a:uLnTx/>
                <a:uFillTx/>
                <a:ea typeface="+mn-ea"/>
                <a:cs typeface="+mn-cs"/>
              </a:rPr>
              <a:t> </a:t>
            </a:r>
            <a:r>
              <a:rPr kumimoji="0" lang="en-US" sz="4400" i="0" u="none" strike="noStrike" kern="1200" cap="none" spc="0" normalizeH="0" baseline="0" noProof="0" dirty="0" err="1">
                <a:ln>
                  <a:noFill/>
                </a:ln>
                <a:solidFill>
                  <a:prstClr val="black"/>
                </a:solidFill>
                <a:effectLst/>
                <a:uLnTx/>
                <a:uFillTx/>
                <a:ea typeface="+mn-ea"/>
                <a:cs typeface="+mn-cs"/>
              </a:rPr>
              <a:t>một</a:t>
            </a:r>
            <a:r>
              <a:rPr kumimoji="0" lang="en-US" sz="4400" i="0" u="none" strike="noStrike" kern="1200" cap="none" spc="0" normalizeH="0" baseline="0" noProof="0" dirty="0">
                <a:ln>
                  <a:noFill/>
                </a:ln>
                <a:solidFill>
                  <a:prstClr val="black"/>
                </a:solidFill>
                <a:effectLst/>
                <a:uLnTx/>
                <a:uFillTx/>
                <a:ea typeface="+mn-ea"/>
                <a:cs typeface="+mn-cs"/>
              </a:rPr>
              <a:t> </a:t>
            </a:r>
            <a:r>
              <a:rPr kumimoji="0" lang="en-US" sz="4400" i="0" u="none" strike="noStrike" kern="1200" cap="none" spc="0" normalizeH="0" baseline="0" noProof="0" dirty="0" err="1">
                <a:ln>
                  <a:noFill/>
                </a:ln>
                <a:solidFill>
                  <a:prstClr val="black"/>
                </a:solidFill>
                <a:effectLst/>
                <a:uLnTx/>
                <a:uFillTx/>
                <a:ea typeface="+mn-ea"/>
                <a:cs typeface="+mn-cs"/>
              </a:rPr>
              <a:t>cảnh</a:t>
            </a:r>
            <a:r>
              <a:rPr kumimoji="0" lang="en-US" sz="4400" i="0" u="none" strike="noStrike" kern="1200" cap="none" spc="0" normalizeH="0" baseline="0" noProof="0" dirty="0">
                <a:ln>
                  <a:noFill/>
                </a:ln>
                <a:solidFill>
                  <a:prstClr val="black"/>
                </a:solidFill>
                <a:effectLst/>
                <a:uLnTx/>
                <a:uFillTx/>
                <a:ea typeface="+mn-ea"/>
                <a:cs typeface="+mn-cs"/>
              </a:rPr>
              <a:t> </a:t>
            </a:r>
            <a:r>
              <a:rPr kumimoji="0" lang="en-US" sz="4400" i="0" u="none" strike="noStrike" kern="1200" cap="none" spc="0" normalizeH="0" baseline="0" noProof="0" dirty="0" err="1">
                <a:ln>
                  <a:noFill/>
                </a:ln>
                <a:solidFill>
                  <a:prstClr val="black"/>
                </a:solidFill>
                <a:effectLst/>
                <a:uLnTx/>
                <a:uFillTx/>
                <a:ea typeface="+mn-ea"/>
                <a:cs typeface="+mn-cs"/>
              </a:rPr>
              <a:t>ao</a:t>
            </a:r>
            <a:r>
              <a:rPr kumimoji="0" lang="en-US" sz="4400" i="0" u="none" strike="noStrike" kern="1200" cap="none" spc="0" normalizeH="0" baseline="0" noProof="0" dirty="0">
                <a:ln>
                  <a:noFill/>
                </a:ln>
                <a:solidFill>
                  <a:prstClr val="black"/>
                </a:solidFill>
                <a:effectLst/>
                <a:uLnTx/>
                <a:uFillTx/>
                <a:ea typeface="+mn-ea"/>
                <a:cs typeface="+mn-cs"/>
              </a:rPr>
              <a:t> </a:t>
            </a:r>
            <a:r>
              <a:rPr kumimoji="0" lang="en-US" sz="4400" i="0" u="none" strike="noStrike" kern="1200" cap="none" spc="0" normalizeH="0" baseline="0" noProof="0" dirty="0" err="1">
                <a:ln>
                  <a:noFill/>
                </a:ln>
                <a:solidFill>
                  <a:prstClr val="black"/>
                </a:solidFill>
                <a:effectLst/>
                <a:uLnTx/>
                <a:uFillTx/>
                <a:ea typeface="+mn-ea"/>
                <a:cs typeface="+mn-cs"/>
              </a:rPr>
              <a:t>hồ</a:t>
            </a:r>
            <a:r>
              <a:rPr kumimoji="0" lang="en-US" sz="4400" i="0" u="none" strike="noStrike" kern="1200" cap="none" spc="0" normalizeH="0" baseline="0" noProof="0" dirty="0">
                <a:ln>
                  <a:noFill/>
                </a:ln>
                <a:solidFill>
                  <a:prstClr val="black"/>
                </a:solidFill>
                <a:effectLst/>
                <a:uLnTx/>
                <a:uFillTx/>
                <a:ea typeface="+mn-ea"/>
                <a:cs typeface="+mn-cs"/>
              </a:rPr>
              <a:t>, </a:t>
            </a:r>
            <a:r>
              <a:rPr kumimoji="0" lang="en-US" sz="4400" i="0" u="none" strike="noStrike" kern="1200" cap="none" spc="0" normalizeH="0" baseline="0" noProof="0" dirty="0" err="1">
                <a:ln>
                  <a:noFill/>
                </a:ln>
                <a:solidFill>
                  <a:prstClr val="black"/>
                </a:solidFill>
                <a:effectLst/>
                <a:uLnTx/>
                <a:uFillTx/>
                <a:ea typeface="+mn-ea"/>
                <a:cs typeface="+mn-cs"/>
              </a:rPr>
              <a:t>sông</a:t>
            </a:r>
            <a:r>
              <a:rPr kumimoji="0" lang="en-US" sz="4400" i="0" u="none" strike="noStrike" kern="1200" cap="none" spc="0" normalizeH="0" baseline="0" noProof="0" dirty="0">
                <a:ln>
                  <a:noFill/>
                </a:ln>
                <a:solidFill>
                  <a:prstClr val="black"/>
                </a:solidFill>
                <a:effectLst/>
                <a:uLnTx/>
                <a:uFillTx/>
                <a:ea typeface="+mn-ea"/>
                <a:cs typeface="+mn-cs"/>
              </a:rPr>
              <a:t> </a:t>
            </a:r>
            <a:r>
              <a:rPr kumimoji="0" lang="en-US" sz="4400" i="0" u="none" strike="noStrike" kern="1200" cap="none" spc="0" normalizeH="0" baseline="0" noProof="0" dirty="0" err="1">
                <a:ln>
                  <a:noFill/>
                </a:ln>
                <a:solidFill>
                  <a:prstClr val="black"/>
                </a:solidFill>
                <a:effectLst/>
                <a:uLnTx/>
                <a:uFillTx/>
                <a:ea typeface="+mn-ea"/>
                <a:cs typeface="+mn-cs"/>
              </a:rPr>
              <a:t>suối</a:t>
            </a:r>
            <a:r>
              <a:rPr kumimoji="0" lang="en-US" sz="4400" i="0" u="none" strike="noStrike" kern="1200" cap="none" spc="0" normalizeH="0" baseline="0" noProof="0" dirty="0">
                <a:ln>
                  <a:noFill/>
                </a:ln>
                <a:solidFill>
                  <a:prstClr val="black"/>
                </a:solidFill>
                <a:effectLst/>
                <a:uLnTx/>
                <a:uFillTx/>
                <a:ea typeface="+mn-ea"/>
                <a:cs typeface="+mn-cs"/>
              </a:rPr>
              <a:t> </a:t>
            </a:r>
            <a:r>
              <a:rPr kumimoji="0" lang="en-US" sz="4400" i="0" u="none" strike="noStrike" kern="1200" cap="none" spc="0" normalizeH="0" baseline="0" noProof="0" dirty="0" err="1">
                <a:ln>
                  <a:noFill/>
                </a:ln>
                <a:solidFill>
                  <a:prstClr val="black"/>
                </a:solidFill>
                <a:effectLst/>
                <a:uLnTx/>
                <a:uFillTx/>
                <a:ea typeface="+mn-ea"/>
                <a:cs typeface="+mn-cs"/>
              </a:rPr>
              <a:t>hoặc</a:t>
            </a:r>
            <a:r>
              <a:rPr kumimoji="0" lang="en-US" sz="4400" i="0" u="none" strike="noStrike" kern="1200" cap="none" spc="0" normalizeH="0" baseline="0" noProof="0" dirty="0">
                <a:ln>
                  <a:noFill/>
                </a:ln>
                <a:solidFill>
                  <a:prstClr val="black"/>
                </a:solidFill>
                <a:effectLst/>
                <a:uLnTx/>
                <a:uFillTx/>
                <a:ea typeface="+mn-ea"/>
                <a:cs typeface="+mn-cs"/>
              </a:rPr>
              <a:t> </a:t>
            </a:r>
            <a:r>
              <a:rPr kumimoji="0" lang="en-US" sz="4400" i="0" u="none" strike="noStrike" kern="1200" cap="none" spc="0" normalizeH="0" baseline="0" noProof="0" dirty="0" err="1">
                <a:ln>
                  <a:noFill/>
                </a:ln>
                <a:solidFill>
                  <a:prstClr val="black"/>
                </a:solidFill>
                <a:effectLst/>
                <a:uLnTx/>
                <a:uFillTx/>
                <a:ea typeface="+mn-ea"/>
                <a:cs typeface="+mn-cs"/>
              </a:rPr>
              <a:t>biển</a:t>
            </a:r>
            <a:r>
              <a:rPr kumimoji="0" lang="en-US" sz="4400" i="0" u="none" strike="noStrike" kern="1200" cap="none" spc="0" normalizeH="0" baseline="0" noProof="0" dirty="0">
                <a:ln>
                  <a:noFill/>
                </a:ln>
                <a:solidFill>
                  <a:prstClr val="black"/>
                </a:solidFill>
                <a:effectLst/>
                <a:uLnTx/>
                <a:uFillTx/>
                <a:ea typeface="+mn-ea"/>
                <a:cs typeface="+mn-cs"/>
              </a:rPr>
              <a:t> </a:t>
            </a:r>
            <a:r>
              <a:rPr kumimoji="0" lang="en-US" sz="4400" i="0" u="none" strike="noStrike" kern="1200" cap="none" spc="0" normalizeH="0" baseline="0" noProof="0" dirty="0" err="1">
                <a:ln>
                  <a:noFill/>
                </a:ln>
                <a:solidFill>
                  <a:prstClr val="black"/>
                </a:solidFill>
                <a:effectLst/>
                <a:uLnTx/>
                <a:uFillTx/>
                <a:ea typeface="+mn-ea"/>
                <a:cs typeface="+mn-cs"/>
              </a:rPr>
              <a:t>đảo</a:t>
            </a:r>
            <a:r>
              <a:rPr kumimoji="0" lang="en-US" sz="4400" i="0" u="none" strike="noStrike" kern="1200" cap="none" spc="0" normalizeH="0" baseline="0" noProof="0" dirty="0">
                <a:ln>
                  <a:noFill/>
                </a:ln>
                <a:solidFill>
                  <a:prstClr val="black"/>
                </a:solidFill>
                <a:effectLst/>
                <a:uLnTx/>
                <a:uFillTx/>
                <a:ea typeface="+mn-ea"/>
                <a:cs typeface="+mn-cs"/>
              </a:rPr>
              <a:t> </a:t>
            </a:r>
            <a:r>
              <a:rPr kumimoji="0" lang="en-US" sz="4400" i="0" u="none" strike="noStrike" kern="1200" cap="none" spc="0" normalizeH="0" baseline="0" noProof="0" dirty="0" err="1">
                <a:ln>
                  <a:noFill/>
                </a:ln>
                <a:solidFill>
                  <a:prstClr val="black"/>
                </a:solidFill>
                <a:effectLst/>
                <a:uLnTx/>
                <a:uFillTx/>
                <a:ea typeface="+mn-ea"/>
                <a:cs typeface="+mn-cs"/>
              </a:rPr>
              <a:t>và</a:t>
            </a:r>
            <a:r>
              <a:rPr kumimoji="0" lang="en-US" sz="4400" i="0" u="none" strike="noStrike" kern="1200" cap="none" spc="0" normalizeH="0" baseline="0" noProof="0" dirty="0">
                <a:ln>
                  <a:noFill/>
                </a:ln>
                <a:solidFill>
                  <a:prstClr val="black"/>
                </a:solidFill>
                <a:effectLst/>
                <a:uLnTx/>
                <a:uFillTx/>
                <a:ea typeface="+mn-ea"/>
                <a:cs typeface="+mn-cs"/>
              </a:rPr>
              <a:t> </a:t>
            </a:r>
            <a:r>
              <a:rPr kumimoji="0" lang="en-US" sz="4400" i="0" u="none" strike="noStrike" kern="1200" cap="none" spc="0" normalizeH="0" baseline="0" noProof="0" dirty="0" err="1">
                <a:ln>
                  <a:noFill/>
                </a:ln>
                <a:solidFill>
                  <a:prstClr val="black"/>
                </a:solidFill>
                <a:effectLst/>
                <a:uLnTx/>
                <a:uFillTx/>
                <a:ea typeface="+mn-ea"/>
                <a:cs typeface="+mn-cs"/>
              </a:rPr>
              <a:t>ghi</a:t>
            </a:r>
            <a:r>
              <a:rPr kumimoji="0" lang="en-US" sz="4400" i="0" u="none" strike="noStrike" kern="1200" cap="none" spc="0" normalizeH="0" baseline="0" noProof="0" dirty="0">
                <a:ln>
                  <a:noFill/>
                </a:ln>
                <a:solidFill>
                  <a:prstClr val="black"/>
                </a:solidFill>
                <a:effectLst/>
                <a:uLnTx/>
                <a:uFillTx/>
                <a:ea typeface="+mn-ea"/>
                <a:cs typeface="+mn-cs"/>
              </a:rPr>
              <a:t> </a:t>
            </a:r>
            <a:r>
              <a:rPr kumimoji="0" lang="en-US" sz="4400" i="0" u="none" strike="noStrike" kern="1200" cap="none" spc="0" normalizeH="0" baseline="0" noProof="0" dirty="0" err="1">
                <a:ln>
                  <a:noFill/>
                </a:ln>
                <a:solidFill>
                  <a:prstClr val="black"/>
                </a:solidFill>
                <a:effectLst/>
                <a:uLnTx/>
                <a:uFillTx/>
                <a:ea typeface="+mn-ea"/>
                <a:cs typeface="+mn-cs"/>
              </a:rPr>
              <a:t>lại</a:t>
            </a:r>
            <a:r>
              <a:rPr kumimoji="0" lang="en-US" sz="4400" i="0" u="none" strike="noStrike" kern="1200" cap="none" spc="0" normalizeH="0" baseline="0" noProof="0" dirty="0">
                <a:ln>
                  <a:noFill/>
                </a:ln>
                <a:solidFill>
                  <a:prstClr val="black"/>
                </a:solidFill>
                <a:effectLst/>
                <a:uLnTx/>
                <a:uFillTx/>
                <a:ea typeface="+mn-ea"/>
                <a:cs typeface="+mn-cs"/>
              </a:rPr>
              <a:t> </a:t>
            </a:r>
            <a:r>
              <a:rPr kumimoji="0" lang="en-US" sz="4400" i="0" u="none" strike="noStrike" kern="1200" cap="none" spc="0" normalizeH="0" baseline="0" noProof="0" dirty="0" err="1">
                <a:ln>
                  <a:noFill/>
                </a:ln>
                <a:solidFill>
                  <a:prstClr val="black"/>
                </a:solidFill>
                <a:effectLst/>
                <a:uLnTx/>
                <a:uFillTx/>
                <a:ea typeface="+mn-ea"/>
                <a:cs typeface="+mn-cs"/>
              </a:rPr>
              <a:t>kết</a:t>
            </a:r>
            <a:r>
              <a:rPr kumimoji="0" lang="en-US" sz="4400" i="0" u="none" strike="noStrike" kern="1200" cap="none" spc="0" normalizeH="0" baseline="0" noProof="0" dirty="0">
                <a:ln>
                  <a:noFill/>
                </a:ln>
                <a:solidFill>
                  <a:prstClr val="black"/>
                </a:solidFill>
                <a:effectLst/>
                <a:uLnTx/>
                <a:uFillTx/>
                <a:ea typeface="+mn-ea"/>
                <a:cs typeface="+mn-cs"/>
              </a:rPr>
              <a:t> </a:t>
            </a:r>
            <a:r>
              <a:rPr kumimoji="0" lang="en-US" sz="4400" i="0" u="none" strike="noStrike" kern="1200" cap="none" spc="0" normalizeH="0" baseline="0" noProof="0" dirty="0" err="1">
                <a:ln>
                  <a:noFill/>
                </a:ln>
                <a:solidFill>
                  <a:prstClr val="black"/>
                </a:solidFill>
                <a:effectLst/>
                <a:uLnTx/>
                <a:uFillTx/>
                <a:ea typeface="+mn-ea"/>
                <a:cs typeface="+mn-cs"/>
              </a:rPr>
              <a:t>quả</a:t>
            </a:r>
            <a:r>
              <a:rPr kumimoji="0" lang="en-US" sz="4400" i="0" u="none" strike="noStrike" kern="1200" cap="none" spc="0" normalizeH="0" baseline="0" noProof="0" dirty="0">
                <a:ln>
                  <a:noFill/>
                </a:ln>
                <a:solidFill>
                  <a:prstClr val="black"/>
                </a:solidFill>
                <a:effectLst/>
                <a:uLnTx/>
                <a:uFillTx/>
                <a:ea typeface="+mn-ea"/>
                <a:cs typeface="+mn-cs"/>
              </a:rPr>
              <a:t> </a:t>
            </a:r>
            <a:r>
              <a:rPr kumimoji="0" lang="en-US" sz="4400" i="0" u="none" strike="noStrike" kern="1200" cap="none" spc="0" normalizeH="0" baseline="0" noProof="0" dirty="0" err="1">
                <a:ln>
                  <a:noFill/>
                </a:ln>
                <a:solidFill>
                  <a:prstClr val="black"/>
                </a:solidFill>
                <a:effectLst/>
                <a:uLnTx/>
                <a:uFillTx/>
                <a:ea typeface="+mn-ea"/>
                <a:cs typeface="+mn-cs"/>
              </a:rPr>
              <a:t>quan</a:t>
            </a:r>
            <a:r>
              <a:rPr kumimoji="0" lang="en-US" sz="4400" i="0" u="none" strike="noStrike" kern="1200" cap="none" spc="0" normalizeH="0" baseline="0" noProof="0" dirty="0">
                <a:ln>
                  <a:noFill/>
                </a:ln>
                <a:solidFill>
                  <a:prstClr val="black"/>
                </a:solidFill>
                <a:effectLst/>
                <a:uLnTx/>
                <a:uFillTx/>
                <a:ea typeface="+mn-ea"/>
                <a:cs typeface="+mn-cs"/>
              </a:rPr>
              <a:t> </a:t>
            </a:r>
            <a:r>
              <a:rPr kumimoji="0" lang="en-US" sz="4400" i="0" u="none" strike="noStrike" kern="1200" cap="none" spc="0" normalizeH="0" baseline="0" noProof="0" dirty="0" err="1">
                <a:ln>
                  <a:noFill/>
                </a:ln>
                <a:solidFill>
                  <a:prstClr val="black"/>
                </a:solidFill>
                <a:effectLst/>
                <a:uLnTx/>
                <a:uFillTx/>
                <a:ea typeface="+mn-ea"/>
                <a:cs typeface="+mn-cs"/>
              </a:rPr>
              <a:t>sát</a:t>
            </a:r>
            <a:r>
              <a:rPr kumimoji="0" lang="en-US" sz="4400" i="0" u="none" strike="noStrike" kern="1200" cap="none" spc="0" normalizeH="0" baseline="0" noProof="0" dirty="0">
                <a:ln>
                  <a:noFill/>
                </a:ln>
                <a:solidFill>
                  <a:prstClr val="black"/>
                </a:solidFill>
                <a:effectLst/>
                <a:uLnTx/>
                <a:uFillTx/>
                <a:ea typeface="+mn-ea"/>
                <a:cs typeface="+mn-cs"/>
              </a:rPr>
              <a:t>. </a:t>
            </a:r>
          </a:p>
        </p:txBody>
      </p:sp>
    </p:spTree>
    <p:extLst>
      <p:ext uri="{BB962C8B-B14F-4D97-AF65-F5344CB8AC3E}">
        <p14:creationId xmlns:p14="http://schemas.microsoft.com/office/powerpoint/2010/main" val="679582001"/>
      </p:ext>
    </p:extLst>
  </p:cSld>
  <p:clrMapOvr>
    <a:masterClrMapping/>
  </p:clrMapOvr>
  <mc:AlternateContent xmlns:mc="http://schemas.openxmlformats.org/markup-compatibility/2006">
    <mc:Choice xmlns="" xmlns:p159="http://schemas.microsoft.com/office/powerpoint/2015/09/main" Requires="p159">
      <p:transition spd="slow">
        <p159:morph option="byObject"/>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2"/>
          <a:stretch>
            <a:fillRect/>
          </a:stretch>
        </p:blipFill>
        <p:spPr>
          <a:xfrm>
            <a:off x="-529" y="-280738"/>
            <a:ext cx="12193057" cy="7419475"/>
          </a:xfrm>
          <a:prstGeom prst="rect">
            <a:avLst/>
          </a:prstGeom>
        </p:spPr>
      </p:pic>
      <p:sp>
        <p:nvSpPr>
          <p:cNvPr id="5" name="Rounded Rectangle 4"/>
          <p:cNvSpPr/>
          <p:nvPr/>
        </p:nvSpPr>
        <p:spPr>
          <a:xfrm>
            <a:off x="348343" y="121921"/>
            <a:ext cx="11495315" cy="6502718"/>
          </a:xfrm>
          <a:prstGeom prst="roundRect">
            <a:avLst/>
          </a:prstGeom>
          <a:solidFill>
            <a:srgbClr val="FFFFFF">
              <a:alpha val="91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文本框 9">
            <a:extLst>
              <a:ext uri="{FF2B5EF4-FFF2-40B4-BE49-F238E27FC236}">
                <a16:creationId xmlns:a16="http://schemas.microsoft.com/office/drawing/2014/main" id="{56180FD1-53B4-43EE-4246-6C9B754E9CC0}"/>
              </a:ext>
            </a:extLst>
          </p:cNvPr>
          <p:cNvSpPr txBox="1"/>
          <p:nvPr/>
        </p:nvSpPr>
        <p:spPr>
          <a:xfrm>
            <a:off x="4620853" y="0"/>
            <a:ext cx="3246784" cy="961192"/>
          </a:xfrm>
          <a:prstGeom prst="roundRect">
            <a:avLst>
              <a:gd name="adj" fmla="val 45855"/>
            </a:avLst>
          </a:prstGeom>
          <a:gradFill>
            <a:gsLst>
              <a:gs pos="52000">
                <a:schemeClr val="accent1">
                  <a:lumMod val="5000"/>
                  <a:lumOff val="95000"/>
                </a:schemeClr>
              </a:gs>
              <a:gs pos="100000">
                <a:srgbClr val="FDB446"/>
              </a:gs>
              <a:gs pos="72000">
                <a:srgbClr val="FDB446"/>
              </a:gs>
            </a:gsLst>
            <a:lin ang="5400000" scaled="1"/>
          </a:gradFill>
          <a:effectLst>
            <a:outerShdw blurRad="50800" dist="38100" dir="2700000" algn="tl" rotWithShape="0">
              <a:prstClr val="black">
                <a:alpha val="40000"/>
              </a:prstClr>
            </a:outerShdw>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srgbClr val="115722"/>
                </a:solidFill>
                <a:effectLst/>
                <a:uLnTx/>
                <a:uFillTx/>
                <a:latin typeface="#9Slide07 IcielPony" panose="02000000000000000000" pitchFamily="2" charset="0"/>
                <a:ea typeface="字魂70号-灵悦黑体" panose="00000500000000000000" pitchFamily="2" charset="-122"/>
                <a:cs typeface="经典综艺体简" panose="02010609000101010101" pitchFamily="49" charset="-122"/>
              </a:rPr>
              <a:t>1. CHUẨN</a:t>
            </a:r>
            <a:r>
              <a:rPr kumimoji="0" lang="en-US" altLang="zh-CN" sz="4000" b="0" i="0" u="none" strike="noStrike" kern="1200" cap="none" spc="0" normalizeH="0" noProof="0" dirty="0">
                <a:ln>
                  <a:noFill/>
                </a:ln>
                <a:solidFill>
                  <a:srgbClr val="115722"/>
                </a:solidFill>
                <a:effectLst/>
                <a:uLnTx/>
                <a:uFillTx/>
                <a:latin typeface="#9Slide07 IcielPony" panose="02000000000000000000" pitchFamily="2" charset="0"/>
                <a:ea typeface="字魂70号-灵悦黑体" panose="00000500000000000000" pitchFamily="2" charset="-122"/>
                <a:cs typeface="经典综艺体简" panose="02010609000101010101" pitchFamily="49" charset="-122"/>
              </a:rPr>
              <a:t> BỊ</a:t>
            </a:r>
            <a:endParaRPr kumimoji="0" lang="zh-CN" altLang="en-US" sz="4000" b="0" i="0" u="none" strike="noStrike" kern="1200" cap="none" spc="0" normalizeH="0" baseline="0" noProof="0" dirty="0">
              <a:ln>
                <a:noFill/>
              </a:ln>
              <a:solidFill>
                <a:srgbClr val="115722"/>
              </a:solidFill>
              <a:effectLst/>
              <a:uLnTx/>
              <a:uFillTx/>
              <a:latin typeface="#9Slide07 IcielPony" panose="02000000000000000000" pitchFamily="2" charset="0"/>
              <a:ea typeface="字魂70号-灵悦黑体" panose="00000500000000000000" pitchFamily="2" charset="-122"/>
              <a:cs typeface="经典综艺体简" panose="02010609000101010101" pitchFamily="49" charset="-122"/>
            </a:endParaRPr>
          </a:p>
        </p:txBody>
      </p:sp>
      <p:sp>
        <p:nvSpPr>
          <p:cNvPr id="4" name="TextBox 3">
            <a:extLst>
              <a:ext uri="{FF2B5EF4-FFF2-40B4-BE49-F238E27FC236}">
                <a16:creationId xmlns:a16="http://schemas.microsoft.com/office/drawing/2014/main" id="{946F7F2A-55CA-F4D3-03DE-9C98663B6A17}"/>
              </a:ext>
            </a:extLst>
          </p:cNvPr>
          <p:cNvSpPr txBox="1"/>
          <p:nvPr/>
        </p:nvSpPr>
        <p:spPr>
          <a:xfrm>
            <a:off x="800101" y="1295400"/>
            <a:ext cx="10458450" cy="1200329"/>
          </a:xfrm>
          <a:prstGeom prst="rect">
            <a:avLst/>
          </a:prstGeom>
          <a:noFill/>
        </p:spPr>
        <p:txBody>
          <a:bodyPr wrap="square" rtlCol="0">
            <a:spAutoFit/>
          </a:bodyPr>
          <a:lstStyle/>
          <a:p>
            <a:pPr marL="342900" marR="0" lvl="0" indent="-342900" algn="just">
              <a:spcBef>
                <a:spcPts val="0"/>
              </a:spcBef>
              <a:spcAft>
                <a:spcPts val="0"/>
              </a:spcAft>
              <a:buFont typeface="Symbol" panose="05050102010706020507" pitchFamily="18" charset="2"/>
              <a:buChar char=""/>
            </a:pPr>
            <a:r>
              <a:rPr lang="vi-VN" sz="3600" b="1"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Lựa chọn phong cảnh để quan sát (cảnh ao, hồ, sông, suối, biển, đảo,…). </a:t>
            </a:r>
            <a:endParaRPr lang="en-US" sz="3600" b="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026" name="Picture 2" descr="Chi tiết tin tức - Sở Tài nguyên và Môi trường">
            <a:extLst>
              <a:ext uri="{FF2B5EF4-FFF2-40B4-BE49-F238E27FC236}">
                <a16:creationId xmlns:a16="http://schemas.microsoft.com/office/drawing/2014/main" id="{3F91E7DC-D247-C1D4-6A3E-519DDC15F8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 y="2719281"/>
            <a:ext cx="3841340" cy="234801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Suối ở Việt Nam – 11+ con suối trong lành, đẹp tựa tranh vẽ">
            <a:extLst>
              <a:ext uri="{FF2B5EF4-FFF2-40B4-BE49-F238E27FC236}">
                <a16:creationId xmlns:a16="http://schemas.microsoft.com/office/drawing/2014/main" id="{E83F90B1-39DF-A6E7-CDF6-848D9CE68B5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29148" y="2743200"/>
            <a:ext cx="3605201" cy="23622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Biển Kiên Giang | Gọi tên 7 bãi biển CỰC ĐẸP đừng bỏ lỡ">
            <a:extLst>
              <a:ext uri="{FF2B5EF4-FFF2-40B4-BE49-F238E27FC236}">
                <a16:creationId xmlns:a16="http://schemas.microsoft.com/office/drawing/2014/main" id="{70102D74-B83C-8BAB-6A4D-A0F07C5DE55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58174" y="2695575"/>
            <a:ext cx="3419475" cy="2381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2376125"/>
      </p:ext>
    </p:extLst>
  </p:cSld>
  <p:clrMapOvr>
    <a:masterClrMapping/>
  </p:clrMapOvr>
  <mc:AlternateContent xmlns:mc="http://schemas.openxmlformats.org/markup-compatibility/2006">
    <mc:Choice xmlns="" xmlns:p159="http://schemas.microsoft.com/office/powerpoint/2015/09/main" Requires="p159">
      <p:transitio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up)">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026"/>
                                        </p:tgtEl>
                                        <p:attrNameLst>
                                          <p:attrName>style.visibility</p:attrName>
                                        </p:attrNameLst>
                                      </p:cBhvr>
                                      <p:to>
                                        <p:strVal val="visible"/>
                                      </p:to>
                                    </p:set>
                                    <p:animEffect transition="in" filter="wipe(down)">
                                      <p:cBhvr>
                                        <p:cTn id="17" dur="500"/>
                                        <p:tgtEl>
                                          <p:spTgt spid="102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028"/>
                                        </p:tgtEl>
                                        <p:attrNameLst>
                                          <p:attrName>style.visibility</p:attrName>
                                        </p:attrNameLst>
                                      </p:cBhvr>
                                      <p:to>
                                        <p:strVal val="visible"/>
                                      </p:to>
                                    </p:set>
                                    <p:animEffect transition="in" filter="wipe(down)">
                                      <p:cBhvr>
                                        <p:cTn id="22" dur="500"/>
                                        <p:tgtEl>
                                          <p:spTgt spid="102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030"/>
                                        </p:tgtEl>
                                        <p:attrNameLst>
                                          <p:attrName>style.visibility</p:attrName>
                                        </p:attrNameLst>
                                      </p:cBhvr>
                                      <p:to>
                                        <p:strVal val="visible"/>
                                      </p:to>
                                    </p:set>
                                    <p:animEffect transition="in" filter="wipe(down)">
                                      <p:cBhvr>
                                        <p:cTn id="27" dur="500"/>
                                        <p:tgtEl>
                                          <p:spTgt spid="10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har2imgu">
      <a:majorFont>
        <a:latin typeface="字魂107号-萌趣欢乐体" panose="020F0302020204030204"/>
        <a:ea typeface="字魂107号-萌趣欢乐体"/>
        <a:cs typeface=""/>
      </a:majorFont>
      <a:minorFont>
        <a:latin typeface="字魂107号-萌趣欢乐体" panose="020F0502020204030204"/>
        <a:ea typeface="字魂107号-萌趣欢乐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TotalTime>
  <Words>736</Words>
  <Application>Microsoft Office PowerPoint</Application>
  <PresentationFormat>Widescreen</PresentationFormat>
  <Paragraphs>96</Paragraphs>
  <Slides>21</Slides>
  <Notes>8</Notes>
  <HiddenSlides>0</HiddenSlides>
  <MMClips>1</MMClips>
  <ScaleCrop>false</ScaleCrop>
  <HeadingPairs>
    <vt:vector size="6" baseType="variant">
      <vt:variant>
        <vt:lpstr>Fonts Used</vt:lpstr>
      </vt:variant>
      <vt:variant>
        <vt:i4>16</vt:i4>
      </vt:variant>
      <vt:variant>
        <vt:lpstr>Theme</vt:lpstr>
      </vt:variant>
      <vt:variant>
        <vt:i4>3</vt:i4>
      </vt:variant>
      <vt:variant>
        <vt:lpstr>Slide Titles</vt:lpstr>
      </vt:variant>
      <vt:variant>
        <vt:i4>21</vt:i4>
      </vt:variant>
    </vt:vector>
  </HeadingPairs>
  <TitlesOfParts>
    <vt:vector size="40" baseType="lpstr">
      <vt:lpstr>微软雅黑</vt:lpstr>
      <vt:lpstr>#9Slide07 IcielPony</vt:lpstr>
      <vt:lpstr>Arial</vt:lpstr>
      <vt:lpstr>Calibri</vt:lpstr>
      <vt:lpstr>Calibri Light</vt:lpstr>
      <vt:lpstr>Cambria</vt:lpstr>
      <vt:lpstr>Coiny</vt:lpstr>
      <vt:lpstr>等线</vt:lpstr>
      <vt:lpstr>iCiel Showcase Script</vt:lpstr>
      <vt:lpstr>Symbol</vt:lpstr>
      <vt:lpstr>Times New Roman</vt:lpstr>
      <vt:lpstr>TH Gyoza Black</vt:lpstr>
      <vt:lpstr>UTM Arruba KT</vt:lpstr>
      <vt:lpstr>字魂107号-萌趣欢乐体</vt:lpstr>
      <vt:lpstr>字魂70号-灵悦黑体</vt:lpstr>
      <vt:lpstr>经典综艺体简</vt:lpstr>
      <vt:lpstr>Custom Design</vt:lpstr>
      <vt:lpstr>1_Office 主题​​</vt:lpstr>
      <vt:lpstr>1_Custom Design</vt:lpstr>
      <vt:lpstr>PowerPoint Presentation</vt:lpstr>
      <vt:lpst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Thứ ….. ngày …. tháng …. năm …..</dc:title>
  <dc:creator>Thao Tran</dc:creator>
  <cp:lastModifiedBy>ADMIN</cp:lastModifiedBy>
  <cp:revision>28</cp:revision>
  <dcterms:created xsi:type="dcterms:W3CDTF">2024-07-15T15:44:18Z</dcterms:created>
  <dcterms:modified xsi:type="dcterms:W3CDTF">2024-08-21T14:03:22Z</dcterms:modified>
</cp:coreProperties>
</file>