
<file path=[Content_Types].xml><?xml version="1.0" encoding="utf-8"?>
<Types xmlns="http://schemas.openxmlformats.org/package/2006/content-types">
  <Default Extension="png" ContentType="image/png"/>
  <Default Extension="svg" ContentType="image/svg+xml"/>
  <Default Extension="jpeg" ContentType="image/jpeg"/>
  <Default Extension="rels" ContentType="application/vnd.openxmlformats-package.relationships+xml"/>
  <Default Extension="xml" ContentType="application/xml"/>
  <Default Extension="wdp" ContentType="image/vnd.ms-photo"/>
  <Default Extension="jpg" ContentType="image/jpeg"/>
  <Default Extension="mp4" ContentType="video/mp4"/>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tags/tag1.xml" ContentType="application/vnd.openxmlformats-officedocument.presentationml.tags+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84" r:id="rId2"/>
  </p:sldMasterIdLst>
  <p:notesMasterIdLst>
    <p:notesMasterId r:id="rId40"/>
  </p:notesMasterIdLst>
  <p:sldIdLst>
    <p:sldId id="5148" r:id="rId3"/>
    <p:sldId id="5176" r:id="rId4"/>
    <p:sldId id="5177" r:id="rId5"/>
    <p:sldId id="5178" r:id="rId6"/>
    <p:sldId id="294" r:id="rId7"/>
    <p:sldId id="5147" r:id="rId8"/>
    <p:sldId id="5150" r:id="rId9"/>
    <p:sldId id="5156" r:id="rId10"/>
    <p:sldId id="5179" r:id="rId11"/>
    <p:sldId id="5180" r:id="rId12"/>
    <p:sldId id="5181" r:id="rId13"/>
    <p:sldId id="5157" r:id="rId14"/>
    <p:sldId id="5160" r:id="rId15"/>
    <p:sldId id="5161" r:id="rId16"/>
    <p:sldId id="5163" r:id="rId17"/>
    <p:sldId id="5184" r:id="rId18"/>
    <p:sldId id="5185" r:id="rId19"/>
    <p:sldId id="5182" r:id="rId20"/>
    <p:sldId id="5183" r:id="rId21"/>
    <p:sldId id="5155" r:id="rId22"/>
    <p:sldId id="267" r:id="rId23"/>
    <p:sldId id="5164" r:id="rId24"/>
    <p:sldId id="5165" r:id="rId25"/>
    <p:sldId id="5186" r:id="rId26"/>
    <p:sldId id="5167" r:id="rId27"/>
    <p:sldId id="5168" r:id="rId28"/>
    <p:sldId id="5175" r:id="rId29"/>
    <p:sldId id="5171" r:id="rId30"/>
    <p:sldId id="5187" r:id="rId31"/>
    <p:sldId id="5188" r:id="rId32"/>
    <p:sldId id="5153" r:id="rId33"/>
    <p:sldId id="5170" r:id="rId34"/>
    <p:sldId id="5173" r:id="rId35"/>
    <p:sldId id="268" r:id="rId36"/>
    <p:sldId id="5189" r:id="rId37"/>
    <p:sldId id="5149" r:id="rId38"/>
    <p:sldId id="285" r:id="rId3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95" autoAdjust="0"/>
    <p:restoredTop sz="93574" autoAdjust="0"/>
  </p:normalViewPr>
  <p:slideViewPr>
    <p:cSldViewPr snapToGrid="0">
      <p:cViewPr>
        <p:scale>
          <a:sx n="11" d="100"/>
          <a:sy n="11" d="100"/>
        </p:scale>
        <p:origin x="2732" y="111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viewProps" Target="viewProps.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notesMaster" Target="notesMasters/notesMaster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theme" Target="theme/theme1.xml"/><Relationship Id="rId8" Type="http://schemas.openxmlformats.org/officeDocument/2006/relationships/slide" Target="slides/slide6.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03FFA5E-DCB3-431B-B90C-354C8558FDE7}" type="datetimeFigureOut">
              <a:rPr lang="en-US" smtClean="0"/>
              <a:t>8/12/2024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2AF219C-AB42-48FC-92CB-18B42894DBF1}" type="slidenum">
              <a:rPr lang="en-US" smtClean="0"/>
              <a:t>‹#›</a:t>
            </a:fld>
            <a:endParaRPr lang="en-US"/>
          </a:p>
        </p:txBody>
      </p:sp>
    </p:spTree>
    <p:extLst>
      <p:ext uri="{BB962C8B-B14F-4D97-AF65-F5344CB8AC3E}">
        <p14:creationId xmlns:p14="http://schemas.microsoft.com/office/powerpoint/2010/main" val="181189825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2AF219C-AB42-48FC-92CB-18B42894DBF1}" type="slidenum">
              <a:rPr lang="en-US" smtClean="0"/>
              <a:t>4</a:t>
            </a:fld>
            <a:endParaRPr lang="en-US"/>
          </a:p>
        </p:txBody>
      </p:sp>
    </p:spTree>
    <p:extLst>
      <p:ext uri="{BB962C8B-B14F-4D97-AF65-F5344CB8AC3E}">
        <p14:creationId xmlns:p14="http://schemas.microsoft.com/office/powerpoint/2010/main" val="408764283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F4504B6-C58F-4020-B2FE-656334DE4F99}"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253033413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89D8108-E59B-42A9-942C-D41F9C30438A}"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30359359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89D8108-E59B-42A9-942C-D41F9C30438A}"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32749004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89D8108-E59B-42A9-942C-D41F9C30438A}"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66202464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F4504B6-C58F-4020-B2FE-656334DE4F99}"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213503233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F4504B6-C58F-4020-B2FE-656334DE4F99}"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191224193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F4504B6-C58F-4020-B2FE-656334DE4F99}"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34</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306539351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11.png"/><Relationship Id="rId7" Type="http://schemas.openxmlformats.org/officeDocument/2006/relationships/image" Target="../media/image12.png"/><Relationship Id="rId2" Type="http://schemas.openxmlformats.org/officeDocument/2006/relationships/image" Target="../media/image10.png"/><Relationship Id="rId1" Type="http://schemas.openxmlformats.org/officeDocument/2006/relationships/slideMaster" Target="../slideMasters/slideMaster2.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3.png"/></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4.png"/><Relationship Id="rId1" Type="http://schemas.openxmlformats.org/officeDocument/2006/relationships/slideMaster" Target="../slideMasters/slideMaster2.xml"/><Relationship Id="rId4" Type="http://schemas.openxmlformats.org/officeDocument/2006/relationships/image" Target="../media/image13.png"/></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Master" Target="../slideMasters/slideMaster2.xml"/><Relationship Id="rId4" Type="http://schemas.openxmlformats.org/officeDocument/2006/relationships/image" Target="../media/image12.png"/></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8"/>
            <a:ext cx="10363200" cy="1470025"/>
          </a:xfrm>
        </p:spPr>
        <p:txBody>
          <a:bodyPr/>
          <a:lstStyle/>
          <a:p>
            <a:r>
              <a:rPr lang="en-US"/>
              <a:t>Click to edit Master title style</a:t>
            </a:r>
          </a:p>
        </p:txBody>
      </p:sp>
      <p:sp>
        <p:nvSpPr>
          <p:cNvPr id="3" name="Subtitle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pPr defTabSz="914377"/>
            <a:fld id="{71E9FE30-A851-4F72-84B0-A335ABFB48D2}" type="datetimeFigureOut">
              <a:rPr lang="en-US" smtClean="0">
                <a:solidFill>
                  <a:prstClr val="black">
                    <a:tint val="75000"/>
                  </a:prstClr>
                </a:solidFill>
              </a:rPr>
              <a:pPr defTabSz="914377"/>
              <a:t>8/12/2024</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defTabSz="914377"/>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pPr defTabSz="914377"/>
            <a:fld id="{1F4E46AC-5224-458B-A84B-E70A631FC52A}" type="slidenum">
              <a:rPr lang="en-US" smtClean="0">
                <a:solidFill>
                  <a:prstClr val="black">
                    <a:tint val="75000"/>
                  </a:prstClr>
                </a:solidFill>
              </a:rPr>
              <a:pPr defTabSz="914377"/>
              <a:t>‹#›</a:t>
            </a:fld>
            <a:endParaRPr lang="en-US">
              <a:solidFill>
                <a:prstClr val="black">
                  <a:tint val="75000"/>
                </a:prstClr>
              </a:solidFill>
            </a:endParaRPr>
          </a:p>
        </p:txBody>
      </p:sp>
    </p:spTree>
    <p:extLst>
      <p:ext uri="{BB962C8B-B14F-4D97-AF65-F5344CB8AC3E}">
        <p14:creationId xmlns:p14="http://schemas.microsoft.com/office/powerpoint/2010/main" val="241641422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71E9FE30-A851-4F72-84B0-A335ABFB48D2}" type="datetimeFigureOut">
              <a:rPr lang="en-US" smtClean="0">
                <a:solidFill>
                  <a:prstClr val="black">
                    <a:tint val="75000"/>
                  </a:prstClr>
                </a:solidFill>
              </a:rPr>
              <a:pPr/>
              <a:t>8/12/2024</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1F4E46AC-5224-458B-A84B-E70A631FC52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90870801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06376"/>
            <a:ext cx="2743200" cy="4387851"/>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600" y="206376"/>
            <a:ext cx="8026400" cy="4387851"/>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71E9FE30-A851-4F72-84B0-A335ABFB48D2}" type="datetimeFigureOut">
              <a:rPr lang="en-US" smtClean="0">
                <a:solidFill>
                  <a:prstClr val="black">
                    <a:tint val="75000"/>
                  </a:prstClr>
                </a:solidFill>
              </a:rPr>
              <a:pPr/>
              <a:t>8/12/2024</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1F4E46AC-5224-458B-A84B-E70A631FC52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38411648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3_제목 및 내용">
    <p:spTree>
      <p:nvGrpSpPr>
        <p:cNvPr id="1" name=""/>
        <p:cNvGrpSpPr/>
        <p:nvPr/>
      </p:nvGrpSpPr>
      <p:grpSpPr>
        <a:xfrm>
          <a:off x="0" y="0"/>
          <a:ext cx="0" cy="0"/>
          <a:chOff x="0" y="0"/>
          <a:chExt cx="0" cy="0"/>
        </a:xfrm>
      </p:grpSpPr>
      <p:pic>
        <p:nvPicPr>
          <p:cNvPr id="8" name="그림 7"/>
          <p:cNvPicPr>
            <a:picLocks noChangeAspect="1"/>
          </p:cNvPicPr>
          <p:nvPr userDrawn="1"/>
        </p:nvPicPr>
        <p:blipFill rotWithShape="1">
          <a:blip r:embed="rId2">
            <a:extLst>
              <a:ext uri="{28A0092B-C50C-407E-A947-70E740481C1C}">
                <a14:useLocalDpi xmlns:a14="http://schemas.microsoft.com/office/drawing/2010/main" val="0"/>
              </a:ext>
            </a:extLst>
          </a:blip>
          <a:srcRect t="9205" b="78915"/>
          <a:stretch/>
        </p:blipFill>
        <p:spPr>
          <a:xfrm>
            <a:off x="0" y="3"/>
            <a:ext cx="12192000" cy="1086303"/>
          </a:xfrm>
          <a:prstGeom prst="rect">
            <a:avLst/>
          </a:prstGeom>
        </p:spPr>
      </p:pic>
      <p:sp>
        <p:nvSpPr>
          <p:cNvPr id="4" name="직사각형 3"/>
          <p:cNvSpPr/>
          <p:nvPr userDrawn="1"/>
        </p:nvSpPr>
        <p:spPr>
          <a:xfrm flipV="1">
            <a:off x="0" y="1129660"/>
            <a:ext cx="12192000" cy="48000"/>
          </a:xfrm>
          <a:prstGeom prst="rect">
            <a:avLst/>
          </a:prstGeom>
          <a:solidFill>
            <a:srgbClr val="80B785"/>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defTabSz="914377"/>
            <a:endParaRPr lang="ko-KR" altLang="en-US" sz="2400">
              <a:solidFill>
                <a:prstClr val="white"/>
              </a:solidFill>
            </a:endParaRPr>
          </a:p>
        </p:txBody>
      </p:sp>
      <p:sp>
        <p:nvSpPr>
          <p:cNvPr id="5" name="텍스트 개체 틀 4"/>
          <p:cNvSpPr>
            <a:spLocks noGrp="1"/>
          </p:cNvSpPr>
          <p:nvPr userDrawn="1">
            <p:ph type="body" sz="quarter" idx="11" hasCustomPrompt="1"/>
          </p:nvPr>
        </p:nvSpPr>
        <p:spPr>
          <a:xfrm>
            <a:off x="335361" y="787805"/>
            <a:ext cx="10753195" cy="441531"/>
          </a:xfrm>
          <a:prstGeom prst="rect">
            <a:avLst/>
          </a:prstGeom>
        </p:spPr>
        <p:txBody>
          <a:bodyPr lIns="0" tIns="0" rIns="0" bIns="0"/>
          <a:lstStyle>
            <a:lvl1pPr marL="0" indent="0">
              <a:lnSpc>
                <a:spcPct val="80000"/>
              </a:lnSpc>
              <a:buNone/>
              <a:defRPr sz="2667" b="0" baseline="0">
                <a:latin typeface="Calibri" panose="020F0502020204030204" pitchFamily="34" charset="0"/>
              </a:defRPr>
            </a:lvl1pPr>
          </a:lstStyle>
          <a:p>
            <a:pPr lvl="0"/>
            <a:r>
              <a:rPr lang="en-US" altLang="ko-KR"/>
              <a:t>Slide sub title</a:t>
            </a:r>
            <a:endParaRPr lang="ko-KR" altLang="en-US"/>
          </a:p>
        </p:txBody>
      </p:sp>
      <p:sp>
        <p:nvSpPr>
          <p:cNvPr id="6" name="텍스트 개체 틀 4"/>
          <p:cNvSpPr>
            <a:spLocks noGrp="1"/>
          </p:cNvSpPr>
          <p:nvPr userDrawn="1">
            <p:ph type="body" sz="quarter" idx="12" hasCustomPrompt="1"/>
          </p:nvPr>
        </p:nvSpPr>
        <p:spPr>
          <a:xfrm>
            <a:off x="335361" y="205515"/>
            <a:ext cx="10753195" cy="711200"/>
          </a:xfrm>
          <a:prstGeom prst="rect">
            <a:avLst/>
          </a:prstGeom>
        </p:spPr>
        <p:txBody>
          <a:bodyPr lIns="0" tIns="0" rIns="0" bIns="0"/>
          <a:lstStyle>
            <a:lvl1pPr marL="0" indent="0">
              <a:lnSpc>
                <a:spcPct val="80000"/>
              </a:lnSpc>
              <a:buNone/>
              <a:defRPr sz="4800" b="1">
                <a:latin typeface="Calibri" panose="020F0502020204030204" pitchFamily="34" charset="0"/>
              </a:defRPr>
            </a:lvl1pPr>
          </a:lstStyle>
          <a:p>
            <a:pPr lvl="0"/>
            <a:r>
              <a:rPr lang="en-US" altLang="ko-KR"/>
              <a:t>Slide main title</a:t>
            </a:r>
            <a:endParaRPr lang="ko-KR" altLang="en-US"/>
          </a:p>
        </p:txBody>
      </p:sp>
    </p:spTree>
    <p:extLst>
      <p:ext uri="{BB962C8B-B14F-4D97-AF65-F5344CB8AC3E}">
        <p14:creationId xmlns:p14="http://schemas.microsoft.com/office/powerpoint/2010/main" val="354676990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pic>
        <p:nvPicPr>
          <p:cNvPr id="6" name="30">
            <a:extLst>
              <a:ext uri="{FF2B5EF4-FFF2-40B4-BE49-F238E27FC236}">
                <a16:creationId xmlns:a16="http://schemas.microsoft.com/office/drawing/2014/main" id="{B3268F07-0238-4673-B337-473A4331BF2B}"/>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0655509" y="3"/>
            <a:ext cx="1475295" cy="1475295"/>
          </a:xfrm>
          <a:prstGeom prst="rect">
            <a:avLst/>
          </a:prstGeom>
        </p:spPr>
      </p:pic>
      <p:pic>
        <p:nvPicPr>
          <p:cNvPr id="7" name="12">
            <a:extLst>
              <a:ext uri="{FF2B5EF4-FFF2-40B4-BE49-F238E27FC236}">
                <a16:creationId xmlns:a16="http://schemas.microsoft.com/office/drawing/2014/main" id="{1E1C2CCE-40BD-41D6-8488-35A18067419D}"/>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9705468" y="4239627"/>
            <a:ext cx="2486533" cy="2618375"/>
          </a:xfrm>
          <a:prstGeom prst="rect">
            <a:avLst/>
          </a:prstGeom>
        </p:spPr>
      </p:pic>
      <p:pic>
        <p:nvPicPr>
          <p:cNvPr id="8" name="19">
            <a:extLst>
              <a:ext uri="{FF2B5EF4-FFF2-40B4-BE49-F238E27FC236}">
                <a16:creationId xmlns:a16="http://schemas.microsoft.com/office/drawing/2014/main" id="{68C8D596-5026-4F49-9725-6C2BAFCF5854}"/>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599796" y="116395"/>
            <a:ext cx="3318681" cy="1792224"/>
          </a:xfrm>
          <a:prstGeom prst="rect">
            <a:avLst/>
          </a:prstGeom>
        </p:spPr>
      </p:pic>
    </p:spTree>
    <p:extLst>
      <p:ext uri="{BB962C8B-B14F-4D97-AF65-F5344CB8AC3E}">
        <p14:creationId xmlns:p14="http://schemas.microsoft.com/office/powerpoint/2010/main" val="1522283594"/>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 calcmode="lin" valueType="num">
                                          <p:cBhvr>
                                            <p:cTn id="9" dur="500" fill="hold"/>
                                            <p:tgtEl>
                                              <p:spTgt spid="6"/>
                                            </p:tgtEl>
                                            <p:attrNameLst>
                                              <p:attrName>style.rotation</p:attrName>
                                            </p:attrNameLst>
                                          </p:cBhvr>
                                          <p:tavLst>
                                            <p:tav tm="0">
                                              <p:val>
                                                <p:fltVal val="360"/>
                                              </p:val>
                                            </p:tav>
                                            <p:tav tm="100000">
                                              <p:val>
                                                <p:fltVal val="0"/>
                                              </p:val>
                                            </p:tav>
                                          </p:tavLst>
                                        </p:anim>
                                        <p:animEffect transition="in" filter="fade">
                                          <p:cBhvr>
                                            <p:cTn id="10" dur="500"/>
                                            <p:tgtEl>
                                              <p:spTgt spid="6"/>
                                            </p:tgtEl>
                                          </p:cBhvr>
                                        </p:animEffect>
                                      </p:childTnLst>
                                    </p:cTn>
                                  </p:par>
                                </p:childTnLst>
                              </p:cTn>
                            </p:par>
                            <p:par>
                              <p:cTn id="11" fill="hold">
                                <p:stCondLst>
                                  <p:cond delay="500"/>
                                </p:stCondLst>
                                <p:childTnLst>
                                  <p:par>
                                    <p:cTn id="12" presetID="2" presetClass="entr" presetSubtype="4" fill="hold" nodeType="afterEffect" p14:presetBounceEnd="83000">
                                      <p:stCondLst>
                                        <p:cond delay="0"/>
                                      </p:stCondLst>
                                      <p:childTnLst>
                                        <p:set>
                                          <p:cBhvr>
                                            <p:cTn id="13" dur="1" fill="hold">
                                              <p:stCondLst>
                                                <p:cond delay="0"/>
                                              </p:stCondLst>
                                            </p:cTn>
                                            <p:tgtEl>
                                              <p:spTgt spid="7"/>
                                            </p:tgtEl>
                                            <p:attrNameLst>
                                              <p:attrName>style.visibility</p:attrName>
                                            </p:attrNameLst>
                                          </p:cBhvr>
                                          <p:to>
                                            <p:strVal val="visible"/>
                                          </p:to>
                                        </p:set>
                                        <p:anim calcmode="lin" valueType="num" p14:bounceEnd="83000">
                                          <p:cBhvr additive="base">
                                            <p:cTn id="14" dur="2000" fill="hold"/>
                                            <p:tgtEl>
                                              <p:spTgt spid="7"/>
                                            </p:tgtEl>
                                            <p:attrNameLst>
                                              <p:attrName>ppt_x</p:attrName>
                                            </p:attrNameLst>
                                          </p:cBhvr>
                                          <p:tavLst>
                                            <p:tav tm="0">
                                              <p:val>
                                                <p:strVal val="#ppt_x"/>
                                              </p:val>
                                            </p:tav>
                                            <p:tav tm="100000">
                                              <p:val>
                                                <p:strVal val="#ppt_x"/>
                                              </p:val>
                                            </p:tav>
                                          </p:tavLst>
                                        </p:anim>
                                        <p:anim calcmode="lin" valueType="num" p14:bounceEnd="83000">
                                          <p:cBhvr additive="base">
                                            <p:cTn id="15" dur="20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 calcmode="lin" valueType="num">
                                          <p:cBhvr>
                                            <p:cTn id="9" dur="500" fill="hold"/>
                                            <p:tgtEl>
                                              <p:spTgt spid="6"/>
                                            </p:tgtEl>
                                            <p:attrNameLst>
                                              <p:attrName>style.rotation</p:attrName>
                                            </p:attrNameLst>
                                          </p:cBhvr>
                                          <p:tavLst>
                                            <p:tav tm="0">
                                              <p:val>
                                                <p:fltVal val="360"/>
                                              </p:val>
                                            </p:tav>
                                            <p:tav tm="100000">
                                              <p:val>
                                                <p:fltVal val="0"/>
                                              </p:val>
                                            </p:tav>
                                          </p:tavLst>
                                        </p:anim>
                                        <p:animEffect transition="in" filter="fade">
                                          <p:cBhvr>
                                            <p:cTn id="10" dur="500"/>
                                            <p:tgtEl>
                                              <p:spTgt spid="6"/>
                                            </p:tgtEl>
                                          </p:cBhvr>
                                        </p:animEffect>
                                      </p:childTnLst>
                                    </p:cTn>
                                  </p:par>
                                </p:childTnLst>
                              </p:cTn>
                            </p:par>
                            <p:par>
                              <p:cTn id="11" fill="hold">
                                <p:stCondLst>
                                  <p:cond delay="500"/>
                                </p:stCondLst>
                                <p:childTnLst>
                                  <p:par>
                                    <p:cTn id="12" presetID="2" presetClass="entr" presetSubtype="4" fill="hold" nodeType="afterEffect">
                                      <p:stCondLst>
                                        <p:cond delay="0"/>
                                      </p:stCondLst>
                                      <p:childTnLst>
                                        <p:set>
                                          <p:cBhvr>
                                            <p:cTn id="13" dur="1" fill="hold">
                                              <p:stCondLst>
                                                <p:cond delay="0"/>
                                              </p:stCondLst>
                                            </p:cTn>
                                            <p:tgtEl>
                                              <p:spTgt spid="7"/>
                                            </p:tgtEl>
                                            <p:attrNameLst>
                                              <p:attrName>style.visibility</p:attrName>
                                            </p:attrNameLst>
                                          </p:cBhvr>
                                          <p:to>
                                            <p:strVal val="visible"/>
                                          </p:to>
                                        </p:set>
                                        <p:anim calcmode="lin" valueType="num">
                                          <p:cBhvr additive="base">
                                            <p:cTn id="14" dur="2000" fill="hold"/>
                                            <p:tgtEl>
                                              <p:spTgt spid="7"/>
                                            </p:tgtEl>
                                            <p:attrNameLst>
                                              <p:attrName>ppt_x</p:attrName>
                                            </p:attrNameLst>
                                          </p:cBhvr>
                                          <p:tavLst>
                                            <p:tav tm="0">
                                              <p:val>
                                                <p:strVal val="#ppt_x"/>
                                              </p:val>
                                            </p:tav>
                                            <p:tav tm="100000">
                                              <p:val>
                                                <p:strVal val="#ppt_x"/>
                                              </p:val>
                                            </p:tav>
                                          </p:tavLst>
                                        </p:anim>
                                        <p:anim calcmode="lin" valueType="num">
                                          <p:cBhvr additive="base">
                                            <p:cTn id="15" dur="20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pic>
        <p:nvPicPr>
          <p:cNvPr id="2" name="19">
            <a:extLst>
              <a:ext uri="{FF2B5EF4-FFF2-40B4-BE49-F238E27FC236}">
                <a16:creationId xmlns:a16="http://schemas.microsoft.com/office/drawing/2014/main" id="{5DCE7948-7AF2-4EA7-B753-240D5AC48B4C}"/>
              </a:ext>
            </a:extLst>
          </p:cNvPr>
          <p:cNvPicPr>
            <a:picLocks noChangeAspect="1"/>
          </p:cNvPicPr>
          <p:nvPr userDrawn="1"/>
        </p:nvPicPr>
        <p:blipFill>
          <a:blip r:embed="rId2" cstate="screen">
            <a:duotone>
              <a:schemeClr val="accent6">
                <a:shade val="45000"/>
                <a:satMod val="135000"/>
              </a:schemeClr>
              <a:prstClr val="white"/>
            </a:duotone>
            <a:extLst>
              <a:ext uri="{28A0092B-C50C-407E-A947-70E740481C1C}">
                <a14:useLocalDpi xmlns:a14="http://schemas.microsoft.com/office/drawing/2010/main"/>
              </a:ext>
            </a:extLst>
          </a:blip>
          <a:stretch>
            <a:fillRect/>
          </a:stretch>
        </p:blipFill>
        <p:spPr>
          <a:xfrm>
            <a:off x="1925496" y="827595"/>
            <a:ext cx="8341008" cy="4504487"/>
          </a:xfrm>
          <a:prstGeom prst="rect">
            <a:avLst/>
          </a:prstGeom>
        </p:spPr>
      </p:pic>
    </p:spTree>
    <p:extLst>
      <p:ext uri="{BB962C8B-B14F-4D97-AF65-F5344CB8AC3E}">
        <p14:creationId xmlns:p14="http://schemas.microsoft.com/office/powerpoint/2010/main" val="350843087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2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295445686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pic>
        <p:nvPicPr>
          <p:cNvPr id="31" name="Picture 30">
            <a:extLst>
              <a:ext uri="{FF2B5EF4-FFF2-40B4-BE49-F238E27FC236}">
                <a16:creationId xmlns:a16="http://schemas.microsoft.com/office/drawing/2014/main" id="{E1301ED4-9046-4941-B4DF-D2A1F3E0764A}"/>
              </a:ext>
            </a:extLst>
          </p:cNvPr>
          <p:cNvPicPr>
            <a:picLocks noChangeAspect="1"/>
          </p:cNvPicPr>
          <p:nvPr userDrawn="1"/>
        </p:nvPicPr>
        <p:blipFill>
          <a:blip r:embed="rId2"/>
          <a:stretch>
            <a:fillRect/>
          </a:stretch>
        </p:blipFill>
        <p:spPr>
          <a:xfrm>
            <a:off x="1" y="0"/>
            <a:ext cx="12188283" cy="6858000"/>
          </a:xfrm>
          <a:prstGeom prst="rect">
            <a:avLst/>
          </a:prstGeom>
        </p:spPr>
      </p:pic>
    </p:spTree>
    <p:extLst>
      <p:ext uri="{BB962C8B-B14F-4D97-AF65-F5344CB8AC3E}">
        <p14:creationId xmlns:p14="http://schemas.microsoft.com/office/powerpoint/2010/main" val="6711444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_Section Header">
    <p:spTree>
      <p:nvGrpSpPr>
        <p:cNvPr id="1" name=""/>
        <p:cNvGrpSpPr/>
        <p:nvPr/>
      </p:nvGrpSpPr>
      <p:grpSpPr>
        <a:xfrm>
          <a:off x="0" y="0"/>
          <a:ext cx="0" cy="0"/>
          <a:chOff x="0" y="0"/>
          <a:chExt cx="0" cy="0"/>
        </a:xfrm>
      </p:grpSpPr>
    </p:spTree>
    <p:extLst>
      <p:ext uri="{BB962C8B-B14F-4D97-AF65-F5344CB8AC3E}">
        <p14:creationId xmlns:p14="http://schemas.microsoft.com/office/powerpoint/2010/main" val="375185769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제목 및 내용">
    <p:spTree>
      <p:nvGrpSpPr>
        <p:cNvPr id="1" name=""/>
        <p:cNvGrpSpPr/>
        <p:nvPr/>
      </p:nvGrpSpPr>
      <p:grpSpPr>
        <a:xfrm>
          <a:off x="0" y="0"/>
          <a:ext cx="0" cy="0"/>
          <a:chOff x="0" y="0"/>
          <a:chExt cx="0" cy="0"/>
        </a:xfrm>
      </p:grpSpPr>
      <p:pic>
        <p:nvPicPr>
          <p:cNvPr id="13" name="그림 12"/>
          <p:cNvPicPr>
            <a:picLocks noChangeAspect="1"/>
          </p:cNvPicPr>
          <p:nvPr userDrawn="1"/>
        </p:nvPicPr>
        <p:blipFill rotWithShape="1">
          <a:blip r:embed="rId2">
            <a:extLst>
              <a:ext uri="{28A0092B-C50C-407E-A947-70E740481C1C}">
                <a14:useLocalDpi xmlns:a14="http://schemas.microsoft.com/office/drawing/2010/main" val="0"/>
              </a:ext>
            </a:extLst>
          </a:blip>
          <a:srcRect t="33489" b="27316"/>
          <a:stretch/>
        </p:blipFill>
        <p:spPr>
          <a:xfrm>
            <a:off x="0" y="2220505"/>
            <a:ext cx="12192000" cy="3583951"/>
          </a:xfrm>
          <a:prstGeom prst="rect">
            <a:avLst/>
          </a:prstGeom>
        </p:spPr>
      </p:pic>
      <p:sp>
        <p:nvSpPr>
          <p:cNvPr id="3" name="직사각형 2"/>
          <p:cNvSpPr/>
          <p:nvPr userDrawn="1"/>
        </p:nvSpPr>
        <p:spPr>
          <a:xfrm flipV="1">
            <a:off x="0" y="2017171"/>
            <a:ext cx="12192000" cy="113860"/>
          </a:xfrm>
          <a:prstGeom prst="rect">
            <a:avLst/>
          </a:prstGeom>
          <a:solidFill>
            <a:srgbClr val="80B785"/>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defTabSz="914377"/>
            <a:endParaRPr lang="ko-KR" altLang="en-US" sz="2400">
              <a:solidFill>
                <a:prstClr val="white"/>
              </a:solidFill>
            </a:endParaRPr>
          </a:p>
        </p:txBody>
      </p:sp>
      <p:sp>
        <p:nvSpPr>
          <p:cNvPr id="4" name="직사각형 3"/>
          <p:cNvSpPr/>
          <p:nvPr userDrawn="1"/>
        </p:nvSpPr>
        <p:spPr>
          <a:xfrm flipV="1">
            <a:off x="0" y="5887275"/>
            <a:ext cx="12192000" cy="60959"/>
          </a:xfrm>
          <a:prstGeom prst="rect">
            <a:avLst/>
          </a:prstGeom>
          <a:solidFill>
            <a:srgbClr val="80B785"/>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defTabSz="914377"/>
            <a:endParaRPr lang="ko-KR" altLang="en-US" sz="2400">
              <a:solidFill>
                <a:prstClr val="white"/>
              </a:solidFill>
            </a:endParaRPr>
          </a:p>
        </p:txBody>
      </p:sp>
      <p:pic>
        <p:nvPicPr>
          <p:cNvPr id="5" name="그림 4"/>
          <p:cNvPicPr>
            <a:picLocks noChangeAspect="1"/>
          </p:cNvPicPr>
          <p:nvPr userDrawn="1"/>
        </p:nvPicPr>
        <p:blipFill rotWithShape="1">
          <a:blip r:embed="rId3">
            <a:extLst>
              <a:ext uri="{28A0092B-C50C-407E-A947-70E740481C1C}">
                <a14:useLocalDpi xmlns:a14="http://schemas.microsoft.com/office/drawing/2010/main" val="0"/>
              </a:ext>
            </a:extLst>
          </a:blip>
          <a:srcRect r="70714" b="28889"/>
          <a:stretch/>
        </p:blipFill>
        <p:spPr>
          <a:xfrm>
            <a:off x="1465705" y="1028733"/>
            <a:ext cx="2841488" cy="5174744"/>
          </a:xfrm>
          <a:prstGeom prst="rect">
            <a:avLst/>
          </a:prstGeom>
        </p:spPr>
      </p:pic>
      <p:sp>
        <p:nvSpPr>
          <p:cNvPr id="6" name="텍스트 개체 틀 4"/>
          <p:cNvSpPr>
            <a:spLocks noGrp="1"/>
          </p:cNvSpPr>
          <p:nvPr>
            <p:ph type="body" sz="quarter" idx="10" hasCustomPrompt="1"/>
          </p:nvPr>
        </p:nvSpPr>
        <p:spPr>
          <a:xfrm>
            <a:off x="5135033" y="2418912"/>
            <a:ext cx="6817784" cy="1858433"/>
          </a:xfrm>
          <a:prstGeom prst="rect">
            <a:avLst/>
          </a:prstGeom>
        </p:spPr>
        <p:txBody>
          <a:bodyPr lIns="0" tIns="0" rIns="0" bIns="0"/>
          <a:lstStyle>
            <a:lvl1pPr marL="0" indent="0">
              <a:lnSpc>
                <a:spcPct val="80000"/>
              </a:lnSpc>
              <a:buNone/>
              <a:defRPr sz="7200" b="1">
                <a:latin typeface="Calibri" panose="020F0502020204030204" pitchFamily="34" charset="0"/>
              </a:defRPr>
            </a:lvl1pPr>
          </a:lstStyle>
          <a:p>
            <a:pPr lvl="0"/>
            <a:r>
              <a:rPr lang="en-US" altLang="ko-KR"/>
              <a:t>Presentation main title</a:t>
            </a:r>
            <a:endParaRPr lang="ko-KR" altLang="en-US"/>
          </a:p>
        </p:txBody>
      </p:sp>
      <p:sp>
        <p:nvSpPr>
          <p:cNvPr id="7" name="텍스트 개체 틀 4"/>
          <p:cNvSpPr>
            <a:spLocks noGrp="1"/>
          </p:cNvSpPr>
          <p:nvPr>
            <p:ph type="body" sz="quarter" idx="11" hasCustomPrompt="1"/>
          </p:nvPr>
        </p:nvSpPr>
        <p:spPr>
          <a:xfrm>
            <a:off x="5135033" y="4392853"/>
            <a:ext cx="6817784" cy="514104"/>
          </a:xfrm>
          <a:prstGeom prst="rect">
            <a:avLst/>
          </a:prstGeom>
        </p:spPr>
        <p:txBody>
          <a:bodyPr lIns="0" tIns="0" rIns="0" bIns="0"/>
          <a:lstStyle>
            <a:lvl1pPr marL="0" indent="0">
              <a:lnSpc>
                <a:spcPct val="80000"/>
              </a:lnSpc>
              <a:buNone/>
              <a:defRPr sz="3200" b="1">
                <a:latin typeface="Calibri" panose="020F0502020204030204" pitchFamily="34" charset="0"/>
              </a:defRPr>
            </a:lvl1pPr>
          </a:lstStyle>
          <a:p>
            <a:pPr lvl="0"/>
            <a:r>
              <a:rPr lang="en-US" altLang="ko-KR"/>
              <a:t>Presentation sub title</a:t>
            </a:r>
            <a:endParaRPr lang="ko-KR" altLang="en-US"/>
          </a:p>
        </p:txBody>
      </p:sp>
      <p:grpSp>
        <p:nvGrpSpPr>
          <p:cNvPr id="8" name="그룹 7"/>
          <p:cNvGrpSpPr/>
          <p:nvPr userDrawn="1"/>
        </p:nvGrpSpPr>
        <p:grpSpPr>
          <a:xfrm>
            <a:off x="4047103" y="1575753"/>
            <a:ext cx="762709" cy="715120"/>
            <a:chOff x="2992438" y="1774825"/>
            <a:chExt cx="3689350" cy="3459163"/>
          </a:xfrm>
        </p:grpSpPr>
        <p:sp>
          <p:nvSpPr>
            <p:cNvPr id="9" name="Freeform 6"/>
            <p:cNvSpPr>
              <a:spLocks/>
            </p:cNvSpPr>
            <p:nvPr/>
          </p:nvSpPr>
          <p:spPr bwMode="auto">
            <a:xfrm>
              <a:off x="2992438" y="1774825"/>
              <a:ext cx="3689350" cy="2047875"/>
            </a:xfrm>
            <a:custGeom>
              <a:avLst/>
              <a:gdLst>
                <a:gd name="T0" fmla="*/ 6614 w 11624"/>
                <a:gd name="T1" fmla="*/ 6449 h 6452"/>
                <a:gd name="T2" fmla="*/ 6588 w 11624"/>
                <a:gd name="T3" fmla="*/ 6427 h 6452"/>
                <a:gd name="T4" fmla="*/ 3419 w 11624"/>
                <a:gd name="T5" fmla="*/ 4924 h 6452"/>
                <a:gd name="T6" fmla="*/ 3386 w 11624"/>
                <a:gd name="T7" fmla="*/ 4943 h 6452"/>
                <a:gd name="T8" fmla="*/ 248 w 11624"/>
                <a:gd name="T9" fmla="*/ 4948 h 6452"/>
                <a:gd name="T10" fmla="*/ 213 w 11624"/>
                <a:gd name="T11" fmla="*/ 4926 h 6452"/>
                <a:gd name="T12" fmla="*/ 167 w 11624"/>
                <a:gd name="T13" fmla="*/ 4755 h 6452"/>
                <a:gd name="T14" fmla="*/ 86 w 11624"/>
                <a:gd name="T15" fmla="*/ 4363 h 6452"/>
                <a:gd name="T16" fmla="*/ 31 w 11624"/>
                <a:gd name="T17" fmla="*/ 3968 h 6452"/>
                <a:gd name="T18" fmla="*/ 6 w 11624"/>
                <a:gd name="T19" fmla="*/ 3650 h 6452"/>
                <a:gd name="T20" fmla="*/ 1 w 11624"/>
                <a:gd name="T21" fmla="*/ 3371 h 6452"/>
                <a:gd name="T22" fmla="*/ 38 w 11624"/>
                <a:gd name="T23" fmla="*/ 2922 h 6452"/>
                <a:gd name="T24" fmla="*/ 131 w 11624"/>
                <a:gd name="T25" fmla="*/ 2485 h 6452"/>
                <a:gd name="T26" fmla="*/ 278 w 11624"/>
                <a:gd name="T27" fmla="*/ 2063 h 6452"/>
                <a:gd name="T28" fmla="*/ 477 w 11624"/>
                <a:gd name="T29" fmla="*/ 1662 h 6452"/>
                <a:gd name="T30" fmla="*/ 725 w 11624"/>
                <a:gd name="T31" fmla="*/ 1287 h 6452"/>
                <a:gd name="T32" fmla="*/ 958 w 11624"/>
                <a:gd name="T33" fmla="*/ 1011 h 6452"/>
                <a:gd name="T34" fmla="*/ 1249 w 11624"/>
                <a:gd name="T35" fmla="*/ 735 h 6452"/>
                <a:gd name="T36" fmla="*/ 1563 w 11624"/>
                <a:gd name="T37" fmla="*/ 500 h 6452"/>
                <a:gd name="T38" fmla="*/ 1901 w 11624"/>
                <a:gd name="T39" fmla="*/ 307 h 6452"/>
                <a:gd name="T40" fmla="*/ 2194 w 11624"/>
                <a:gd name="T41" fmla="*/ 180 h 6452"/>
                <a:gd name="T42" fmla="*/ 2573 w 11624"/>
                <a:gd name="T43" fmla="*/ 68 h 6452"/>
                <a:gd name="T44" fmla="*/ 2961 w 11624"/>
                <a:gd name="T45" fmla="*/ 10 h 6452"/>
                <a:gd name="T46" fmla="*/ 3240 w 11624"/>
                <a:gd name="T47" fmla="*/ 0 h 6452"/>
                <a:gd name="T48" fmla="*/ 3457 w 11624"/>
                <a:gd name="T49" fmla="*/ 12 h 6452"/>
                <a:gd name="T50" fmla="*/ 3717 w 11624"/>
                <a:gd name="T51" fmla="*/ 46 h 6452"/>
                <a:gd name="T52" fmla="*/ 4142 w 11624"/>
                <a:gd name="T53" fmla="*/ 157 h 6452"/>
                <a:gd name="T54" fmla="*/ 4560 w 11624"/>
                <a:gd name="T55" fmla="*/ 330 h 6452"/>
                <a:gd name="T56" fmla="*/ 4966 w 11624"/>
                <a:gd name="T57" fmla="*/ 566 h 6452"/>
                <a:gd name="T58" fmla="*/ 5360 w 11624"/>
                <a:gd name="T59" fmla="*/ 863 h 6452"/>
                <a:gd name="T60" fmla="*/ 5738 w 11624"/>
                <a:gd name="T61" fmla="*/ 1220 h 6452"/>
                <a:gd name="T62" fmla="*/ 6035 w 11624"/>
                <a:gd name="T63" fmla="*/ 1070 h 6452"/>
                <a:gd name="T64" fmla="*/ 6420 w 11624"/>
                <a:gd name="T65" fmla="*/ 736 h 6452"/>
                <a:gd name="T66" fmla="*/ 6819 w 11624"/>
                <a:gd name="T67" fmla="*/ 464 h 6452"/>
                <a:gd name="T68" fmla="*/ 7231 w 11624"/>
                <a:gd name="T69" fmla="*/ 254 h 6452"/>
                <a:gd name="T70" fmla="*/ 7652 w 11624"/>
                <a:gd name="T71" fmla="*/ 105 h 6452"/>
                <a:gd name="T72" fmla="*/ 8038 w 11624"/>
                <a:gd name="T73" fmla="*/ 26 h 6452"/>
                <a:gd name="T74" fmla="*/ 8254 w 11624"/>
                <a:gd name="T75" fmla="*/ 5 h 6452"/>
                <a:gd name="T76" fmla="*/ 8428 w 11624"/>
                <a:gd name="T77" fmla="*/ 0 h 6452"/>
                <a:gd name="T78" fmla="*/ 8820 w 11624"/>
                <a:gd name="T79" fmla="*/ 27 h 6452"/>
                <a:gd name="T80" fmla="*/ 9205 w 11624"/>
                <a:gd name="T81" fmla="*/ 107 h 6452"/>
                <a:gd name="T82" fmla="*/ 9580 w 11624"/>
                <a:gd name="T83" fmla="*/ 240 h 6452"/>
                <a:gd name="T84" fmla="*/ 9862 w 11624"/>
                <a:gd name="T85" fmla="*/ 379 h 6452"/>
                <a:gd name="T86" fmla="*/ 10190 w 11624"/>
                <a:gd name="T87" fmla="*/ 589 h 6452"/>
                <a:gd name="T88" fmla="*/ 10496 w 11624"/>
                <a:gd name="T89" fmla="*/ 840 h 6452"/>
                <a:gd name="T90" fmla="*/ 10727 w 11624"/>
                <a:gd name="T91" fmla="*/ 1078 h 6452"/>
                <a:gd name="T92" fmla="*/ 11006 w 11624"/>
                <a:gd name="T93" fmla="*/ 1433 h 6452"/>
                <a:gd name="T94" fmla="*/ 11235 w 11624"/>
                <a:gd name="T95" fmla="*/ 1820 h 6452"/>
                <a:gd name="T96" fmla="*/ 11413 w 11624"/>
                <a:gd name="T97" fmla="*/ 2230 h 6452"/>
                <a:gd name="T98" fmla="*/ 11538 w 11624"/>
                <a:gd name="T99" fmla="*/ 2659 h 6452"/>
                <a:gd name="T100" fmla="*/ 11608 w 11624"/>
                <a:gd name="T101" fmla="*/ 3101 h 6452"/>
                <a:gd name="T102" fmla="*/ 11622 w 11624"/>
                <a:gd name="T103" fmla="*/ 3551 h 6452"/>
                <a:gd name="T104" fmla="*/ 11615 w 11624"/>
                <a:gd name="T105" fmla="*/ 3728 h 6452"/>
                <a:gd name="T106" fmla="*/ 11576 w 11624"/>
                <a:gd name="T107" fmla="*/ 4119 h 6452"/>
                <a:gd name="T108" fmla="*/ 11512 w 11624"/>
                <a:gd name="T109" fmla="*/ 4507 h 6452"/>
                <a:gd name="T110" fmla="*/ 11424 w 11624"/>
                <a:gd name="T111" fmla="*/ 4890 h 6452"/>
                <a:gd name="T112" fmla="*/ 11405 w 11624"/>
                <a:gd name="T113" fmla="*/ 4918 h 6452"/>
                <a:gd name="T114" fmla="*/ 7299 w 11624"/>
                <a:gd name="T115" fmla="*/ 4929 h 6452"/>
                <a:gd name="T116" fmla="*/ 6669 w 11624"/>
                <a:gd name="T117" fmla="*/ 6438 h 6452"/>
                <a:gd name="T118" fmla="*/ 6637 w 11624"/>
                <a:gd name="T119" fmla="*/ 6452 h 6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1624" h="6452">
                  <a:moveTo>
                    <a:pt x="6634" y="6452"/>
                  </a:moveTo>
                  <a:lnTo>
                    <a:pt x="6634" y="6452"/>
                  </a:lnTo>
                  <a:lnTo>
                    <a:pt x="6626" y="6452"/>
                  </a:lnTo>
                  <a:lnTo>
                    <a:pt x="6620" y="6451"/>
                  </a:lnTo>
                  <a:lnTo>
                    <a:pt x="6614" y="6449"/>
                  </a:lnTo>
                  <a:lnTo>
                    <a:pt x="6608" y="6445"/>
                  </a:lnTo>
                  <a:lnTo>
                    <a:pt x="6602" y="6442"/>
                  </a:lnTo>
                  <a:lnTo>
                    <a:pt x="6597" y="6438"/>
                  </a:lnTo>
                  <a:lnTo>
                    <a:pt x="6593" y="6432"/>
                  </a:lnTo>
                  <a:lnTo>
                    <a:pt x="6588" y="6427"/>
                  </a:lnTo>
                  <a:lnTo>
                    <a:pt x="4348" y="2710"/>
                  </a:lnTo>
                  <a:lnTo>
                    <a:pt x="3426" y="4910"/>
                  </a:lnTo>
                  <a:lnTo>
                    <a:pt x="3426" y="4910"/>
                  </a:lnTo>
                  <a:lnTo>
                    <a:pt x="3423" y="4916"/>
                  </a:lnTo>
                  <a:lnTo>
                    <a:pt x="3419" y="4924"/>
                  </a:lnTo>
                  <a:lnTo>
                    <a:pt x="3413" y="4929"/>
                  </a:lnTo>
                  <a:lnTo>
                    <a:pt x="3408" y="4934"/>
                  </a:lnTo>
                  <a:lnTo>
                    <a:pt x="3401" y="4938"/>
                  </a:lnTo>
                  <a:lnTo>
                    <a:pt x="3394" y="4941"/>
                  </a:lnTo>
                  <a:lnTo>
                    <a:pt x="3386" y="4943"/>
                  </a:lnTo>
                  <a:lnTo>
                    <a:pt x="3378" y="4944"/>
                  </a:lnTo>
                  <a:lnTo>
                    <a:pt x="3378" y="4944"/>
                  </a:lnTo>
                  <a:lnTo>
                    <a:pt x="256" y="4948"/>
                  </a:lnTo>
                  <a:lnTo>
                    <a:pt x="256" y="4948"/>
                  </a:lnTo>
                  <a:lnTo>
                    <a:pt x="248" y="4948"/>
                  </a:lnTo>
                  <a:lnTo>
                    <a:pt x="239" y="4946"/>
                  </a:lnTo>
                  <a:lnTo>
                    <a:pt x="231" y="4943"/>
                  </a:lnTo>
                  <a:lnTo>
                    <a:pt x="225" y="4938"/>
                  </a:lnTo>
                  <a:lnTo>
                    <a:pt x="219" y="4932"/>
                  </a:lnTo>
                  <a:lnTo>
                    <a:pt x="213" y="4926"/>
                  </a:lnTo>
                  <a:lnTo>
                    <a:pt x="209" y="4918"/>
                  </a:lnTo>
                  <a:lnTo>
                    <a:pt x="207" y="4911"/>
                  </a:lnTo>
                  <a:lnTo>
                    <a:pt x="207" y="4911"/>
                  </a:lnTo>
                  <a:lnTo>
                    <a:pt x="186" y="4833"/>
                  </a:lnTo>
                  <a:lnTo>
                    <a:pt x="167" y="4755"/>
                  </a:lnTo>
                  <a:lnTo>
                    <a:pt x="148" y="4677"/>
                  </a:lnTo>
                  <a:lnTo>
                    <a:pt x="131" y="4600"/>
                  </a:lnTo>
                  <a:lnTo>
                    <a:pt x="115" y="4521"/>
                  </a:lnTo>
                  <a:lnTo>
                    <a:pt x="100" y="4442"/>
                  </a:lnTo>
                  <a:lnTo>
                    <a:pt x="86" y="4363"/>
                  </a:lnTo>
                  <a:lnTo>
                    <a:pt x="73" y="4284"/>
                  </a:lnTo>
                  <a:lnTo>
                    <a:pt x="61" y="4205"/>
                  </a:lnTo>
                  <a:lnTo>
                    <a:pt x="50" y="4127"/>
                  </a:lnTo>
                  <a:lnTo>
                    <a:pt x="40" y="4048"/>
                  </a:lnTo>
                  <a:lnTo>
                    <a:pt x="31" y="3968"/>
                  </a:lnTo>
                  <a:lnTo>
                    <a:pt x="23" y="3889"/>
                  </a:lnTo>
                  <a:lnTo>
                    <a:pt x="17" y="3809"/>
                  </a:lnTo>
                  <a:lnTo>
                    <a:pt x="11" y="3729"/>
                  </a:lnTo>
                  <a:lnTo>
                    <a:pt x="6" y="3650"/>
                  </a:lnTo>
                  <a:lnTo>
                    <a:pt x="6" y="3650"/>
                  </a:lnTo>
                  <a:lnTo>
                    <a:pt x="7" y="3642"/>
                  </a:lnTo>
                  <a:lnTo>
                    <a:pt x="7" y="3642"/>
                  </a:lnTo>
                  <a:lnTo>
                    <a:pt x="3" y="3551"/>
                  </a:lnTo>
                  <a:lnTo>
                    <a:pt x="0" y="3460"/>
                  </a:lnTo>
                  <a:lnTo>
                    <a:pt x="1" y="3371"/>
                  </a:lnTo>
                  <a:lnTo>
                    <a:pt x="4" y="3280"/>
                  </a:lnTo>
                  <a:lnTo>
                    <a:pt x="9" y="3190"/>
                  </a:lnTo>
                  <a:lnTo>
                    <a:pt x="17" y="3101"/>
                  </a:lnTo>
                  <a:lnTo>
                    <a:pt x="26" y="3011"/>
                  </a:lnTo>
                  <a:lnTo>
                    <a:pt x="38" y="2922"/>
                  </a:lnTo>
                  <a:lnTo>
                    <a:pt x="52" y="2834"/>
                  </a:lnTo>
                  <a:lnTo>
                    <a:pt x="68" y="2746"/>
                  </a:lnTo>
                  <a:lnTo>
                    <a:pt x="87" y="2658"/>
                  </a:lnTo>
                  <a:lnTo>
                    <a:pt x="108" y="2571"/>
                  </a:lnTo>
                  <a:lnTo>
                    <a:pt x="131" y="2485"/>
                  </a:lnTo>
                  <a:lnTo>
                    <a:pt x="156" y="2399"/>
                  </a:lnTo>
                  <a:lnTo>
                    <a:pt x="183" y="2313"/>
                  </a:lnTo>
                  <a:lnTo>
                    <a:pt x="213" y="2229"/>
                  </a:lnTo>
                  <a:lnTo>
                    <a:pt x="244" y="2146"/>
                  </a:lnTo>
                  <a:lnTo>
                    <a:pt x="278" y="2063"/>
                  </a:lnTo>
                  <a:lnTo>
                    <a:pt x="314" y="1981"/>
                  </a:lnTo>
                  <a:lnTo>
                    <a:pt x="351" y="1900"/>
                  </a:lnTo>
                  <a:lnTo>
                    <a:pt x="391" y="1819"/>
                  </a:lnTo>
                  <a:lnTo>
                    <a:pt x="432" y="1740"/>
                  </a:lnTo>
                  <a:lnTo>
                    <a:pt x="477" y="1662"/>
                  </a:lnTo>
                  <a:lnTo>
                    <a:pt x="522" y="1584"/>
                  </a:lnTo>
                  <a:lnTo>
                    <a:pt x="570" y="1509"/>
                  </a:lnTo>
                  <a:lnTo>
                    <a:pt x="620" y="1433"/>
                  </a:lnTo>
                  <a:lnTo>
                    <a:pt x="671" y="1360"/>
                  </a:lnTo>
                  <a:lnTo>
                    <a:pt x="725" y="1287"/>
                  </a:lnTo>
                  <a:lnTo>
                    <a:pt x="780" y="1216"/>
                  </a:lnTo>
                  <a:lnTo>
                    <a:pt x="838" y="1146"/>
                  </a:lnTo>
                  <a:lnTo>
                    <a:pt x="898" y="1078"/>
                  </a:lnTo>
                  <a:lnTo>
                    <a:pt x="958" y="1011"/>
                  </a:lnTo>
                  <a:lnTo>
                    <a:pt x="958" y="1011"/>
                  </a:lnTo>
                  <a:lnTo>
                    <a:pt x="1014" y="952"/>
                  </a:lnTo>
                  <a:lnTo>
                    <a:pt x="1072" y="895"/>
                  </a:lnTo>
                  <a:lnTo>
                    <a:pt x="1129" y="840"/>
                  </a:lnTo>
                  <a:lnTo>
                    <a:pt x="1188" y="787"/>
                  </a:lnTo>
                  <a:lnTo>
                    <a:pt x="1249" y="735"/>
                  </a:lnTo>
                  <a:lnTo>
                    <a:pt x="1309" y="685"/>
                  </a:lnTo>
                  <a:lnTo>
                    <a:pt x="1372" y="636"/>
                  </a:lnTo>
                  <a:lnTo>
                    <a:pt x="1435" y="589"/>
                  </a:lnTo>
                  <a:lnTo>
                    <a:pt x="1498" y="543"/>
                  </a:lnTo>
                  <a:lnTo>
                    <a:pt x="1563" y="500"/>
                  </a:lnTo>
                  <a:lnTo>
                    <a:pt x="1629" y="458"/>
                  </a:lnTo>
                  <a:lnTo>
                    <a:pt x="1696" y="418"/>
                  </a:lnTo>
                  <a:lnTo>
                    <a:pt x="1763" y="379"/>
                  </a:lnTo>
                  <a:lnTo>
                    <a:pt x="1832" y="341"/>
                  </a:lnTo>
                  <a:lnTo>
                    <a:pt x="1901" y="307"/>
                  </a:lnTo>
                  <a:lnTo>
                    <a:pt x="1971" y="273"/>
                  </a:lnTo>
                  <a:lnTo>
                    <a:pt x="1971" y="273"/>
                  </a:lnTo>
                  <a:lnTo>
                    <a:pt x="2045" y="240"/>
                  </a:lnTo>
                  <a:lnTo>
                    <a:pt x="2119" y="209"/>
                  </a:lnTo>
                  <a:lnTo>
                    <a:pt x="2194" y="180"/>
                  </a:lnTo>
                  <a:lnTo>
                    <a:pt x="2268" y="153"/>
                  </a:lnTo>
                  <a:lnTo>
                    <a:pt x="2344" y="130"/>
                  </a:lnTo>
                  <a:lnTo>
                    <a:pt x="2421" y="107"/>
                  </a:lnTo>
                  <a:lnTo>
                    <a:pt x="2496" y="86"/>
                  </a:lnTo>
                  <a:lnTo>
                    <a:pt x="2573" y="68"/>
                  </a:lnTo>
                  <a:lnTo>
                    <a:pt x="2650" y="52"/>
                  </a:lnTo>
                  <a:lnTo>
                    <a:pt x="2727" y="38"/>
                  </a:lnTo>
                  <a:lnTo>
                    <a:pt x="2805" y="27"/>
                  </a:lnTo>
                  <a:lnTo>
                    <a:pt x="2883" y="17"/>
                  </a:lnTo>
                  <a:lnTo>
                    <a:pt x="2961" y="10"/>
                  </a:lnTo>
                  <a:lnTo>
                    <a:pt x="3039" y="4"/>
                  </a:lnTo>
                  <a:lnTo>
                    <a:pt x="3118" y="1"/>
                  </a:lnTo>
                  <a:lnTo>
                    <a:pt x="3197" y="0"/>
                  </a:lnTo>
                  <a:lnTo>
                    <a:pt x="3197" y="0"/>
                  </a:lnTo>
                  <a:lnTo>
                    <a:pt x="3240" y="0"/>
                  </a:lnTo>
                  <a:lnTo>
                    <a:pt x="3284" y="1"/>
                  </a:lnTo>
                  <a:lnTo>
                    <a:pt x="3328" y="2"/>
                  </a:lnTo>
                  <a:lnTo>
                    <a:pt x="3371" y="5"/>
                  </a:lnTo>
                  <a:lnTo>
                    <a:pt x="3414" y="7"/>
                  </a:lnTo>
                  <a:lnTo>
                    <a:pt x="3457" y="12"/>
                  </a:lnTo>
                  <a:lnTo>
                    <a:pt x="3501" y="16"/>
                  </a:lnTo>
                  <a:lnTo>
                    <a:pt x="3544" y="20"/>
                  </a:lnTo>
                  <a:lnTo>
                    <a:pt x="3587" y="26"/>
                  </a:lnTo>
                  <a:lnTo>
                    <a:pt x="3630" y="32"/>
                  </a:lnTo>
                  <a:lnTo>
                    <a:pt x="3717" y="46"/>
                  </a:lnTo>
                  <a:lnTo>
                    <a:pt x="3802" y="64"/>
                  </a:lnTo>
                  <a:lnTo>
                    <a:pt x="3888" y="83"/>
                  </a:lnTo>
                  <a:lnTo>
                    <a:pt x="3974" y="105"/>
                  </a:lnTo>
                  <a:lnTo>
                    <a:pt x="4058" y="130"/>
                  </a:lnTo>
                  <a:lnTo>
                    <a:pt x="4142" y="157"/>
                  </a:lnTo>
                  <a:lnTo>
                    <a:pt x="4226" y="187"/>
                  </a:lnTo>
                  <a:lnTo>
                    <a:pt x="4311" y="219"/>
                  </a:lnTo>
                  <a:lnTo>
                    <a:pt x="4394" y="254"/>
                  </a:lnTo>
                  <a:lnTo>
                    <a:pt x="4477" y="290"/>
                  </a:lnTo>
                  <a:lnTo>
                    <a:pt x="4560" y="330"/>
                  </a:lnTo>
                  <a:lnTo>
                    <a:pt x="4642" y="373"/>
                  </a:lnTo>
                  <a:lnTo>
                    <a:pt x="4724" y="417"/>
                  </a:lnTo>
                  <a:lnTo>
                    <a:pt x="4805" y="464"/>
                  </a:lnTo>
                  <a:lnTo>
                    <a:pt x="4886" y="514"/>
                  </a:lnTo>
                  <a:lnTo>
                    <a:pt x="4966" y="566"/>
                  </a:lnTo>
                  <a:lnTo>
                    <a:pt x="5046" y="621"/>
                  </a:lnTo>
                  <a:lnTo>
                    <a:pt x="5126" y="677"/>
                  </a:lnTo>
                  <a:lnTo>
                    <a:pt x="5205" y="736"/>
                  </a:lnTo>
                  <a:lnTo>
                    <a:pt x="5283" y="799"/>
                  </a:lnTo>
                  <a:lnTo>
                    <a:pt x="5360" y="863"/>
                  </a:lnTo>
                  <a:lnTo>
                    <a:pt x="5437" y="930"/>
                  </a:lnTo>
                  <a:lnTo>
                    <a:pt x="5514" y="999"/>
                  </a:lnTo>
                  <a:lnTo>
                    <a:pt x="5589" y="1070"/>
                  </a:lnTo>
                  <a:lnTo>
                    <a:pt x="5664" y="1144"/>
                  </a:lnTo>
                  <a:lnTo>
                    <a:pt x="5738" y="1220"/>
                  </a:lnTo>
                  <a:lnTo>
                    <a:pt x="5813" y="1299"/>
                  </a:lnTo>
                  <a:lnTo>
                    <a:pt x="5813" y="1299"/>
                  </a:lnTo>
                  <a:lnTo>
                    <a:pt x="5886" y="1220"/>
                  </a:lnTo>
                  <a:lnTo>
                    <a:pt x="5961" y="1144"/>
                  </a:lnTo>
                  <a:lnTo>
                    <a:pt x="6035" y="1070"/>
                  </a:lnTo>
                  <a:lnTo>
                    <a:pt x="6111" y="999"/>
                  </a:lnTo>
                  <a:lnTo>
                    <a:pt x="6188" y="930"/>
                  </a:lnTo>
                  <a:lnTo>
                    <a:pt x="6264" y="863"/>
                  </a:lnTo>
                  <a:lnTo>
                    <a:pt x="6342" y="799"/>
                  </a:lnTo>
                  <a:lnTo>
                    <a:pt x="6420" y="736"/>
                  </a:lnTo>
                  <a:lnTo>
                    <a:pt x="6499" y="677"/>
                  </a:lnTo>
                  <a:lnTo>
                    <a:pt x="6579" y="621"/>
                  </a:lnTo>
                  <a:lnTo>
                    <a:pt x="6659" y="566"/>
                  </a:lnTo>
                  <a:lnTo>
                    <a:pt x="6738" y="514"/>
                  </a:lnTo>
                  <a:lnTo>
                    <a:pt x="6819" y="464"/>
                  </a:lnTo>
                  <a:lnTo>
                    <a:pt x="6900" y="417"/>
                  </a:lnTo>
                  <a:lnTo>
                    <a:pt x="6983" y="373"/>
                  </a:lnTo>
                  <a:lnTo>
                    <a:pt x="7065" y="330"/>
                  </a:lnTo>
                  <a:lnTo>
                    <a:pt x="7148" y="290"/>
                  </a:lnTo>
                  <a:lnTo>
                    <a:pt x="7231" y="254"/>
                  </a:lnTo>
                  <a:lnTo>
                    <a:pt x="7314" y="219"/>
                  </a:lnTo>
                  <a:lnTo>
                    <a:pt x="7398" y="187"/>
                  </a:lnTo>
                  <a:lnTo>
                    <a:pt x="7483" y="157"/>
                  </a:lnTo>
                  <a:lnTo>
                    <a:pt x="7567" y="130"/>
                  </a:lnTo>
                  <a:lnTo>
                    <a:pt x="7652" y="105"/>
                  </a:lnTo>
                  <a:lnTo>
                    <a:pt x="7736" y="83"/>
                  </a:lnTo>
                  <a:lnTo>
                    <a:pt x="7823" y="64"/>
                  </a:lnTo>
                  <a:lnTo>
                    <a:pt x="7908" y="46"/>
                  </a:lnTo>
                  <a:lnTo>
                    <a:pt x="7995" y="32"/>
                  </a:lnTo>
                  <a:lnTo>
                    <a:pt x="8038" y="26"/>
                  </a:lnTo>
                  <a:lnTo>
                    <a:pt x="8081" y="20"/>
                  </a:lnTo>
                  <a:lnTo>
                    <a:pt x="8124" y="16"/>
                  </a:lnTo>
                  <a:lnTo>
                    <a:pt x="8167" y="12"/>
                  </a:lnTo>
                  <a:lnTo>
                    <a:pt x="8211" y="7"/>
                  </a:lnTo>
                  <a:lnTo>
                    <a:pt x="8254" y="5"/>
                  </a:lnTo>
                  <a:lnTo>
                    <a:pt x="8297" y="2"/>
                  </a:lnTo>
                  <a:lnTo>
                    <a:pt x="8341" y="1"/>
                  </a:lnTo>
                  <a:lnTo>
                    <a:pt x="8384" y="0"/>
                  </a:lnTo>
                  <a:lnTo>
                    <a:pt x="8428" y="0"/>
                  </a:lnTo>
                  <a:lnTo>
                    <a:pt x="8428" y="0"/>
                  </a:lnTo>
                  <a:lnTo>
                    <a:pt x="8506" y="1"/>
                  </a:lnTo>
                  <a:lnTo>
                    <a:pt x="8585" y="4"/>
                  </a:lnTo>
                  <a:lnTo>
                    <a:pt x="8664" y="10"/>
                  </a:lnTo>
                  <a:lnTo>
                    <a:pt x="8742" y="17"/>
                  </a:lnTo>
                  <a:lnTo>
                    <a:pt x="8820" y="27"/>
                  </a:lnTo>
                  <a:lnTo>
                    <a:pt x="8897" y="38"/>
                  </a:lnTo>
                  <a:lnTo>
                    <a:pt x="8975" y="52"/>
                  </a:lnTo>
                  <a:lnTo>
                    <a:pt x="9052" y="68"/>
                  </a:lnTo>
                  <a:lnTo>
                    <a:pt x="9129" y="86"/>
                  </a:lnTo>
                  <a:lnTo>
                    <a:pt x="9205" y="107"/>
                  </a:lnTo>
                  <a:lnTo>
                    <a:pt x="9281" y="130"/>
                  </a:lnTo>
                  <a:lnTo>
                    <a:pt x="9356" y="153"/>
                  </a:lnTo>
                  <a:lnTo>
                    <a:pt x="9431" y="180"/>
                  </a:lnTo>
                  <a:lnTo>
                    <a:pt x="9505" y="209"/>
                  </a:lnTo>
                  <a:lnTo>
                    <a:pt x="9580" y="240"/>
                  </a:lnTo>
                  <a:lnTo>
                    <a:pt x="9653" y="273"/>
                  </a:lnTo>
                  <a:lnTo>
                    <a:pt x="9653" y="273"/>
                  </a:lnTo>
                  <a:lnTo>
                    <a:pt x="9724" y="307"/>
                  </a:lnTo>
                  <a:lnTo>
                    <a:pt x="9793" y="342"/>
                  </a:lnTo>
                  <a:lnTo>
                    <a:pt x="9862" y="379"/>
                  </a:lnTo>
                  <a:lnTo>
                    <a:pt x="9929" y="418"/>
                  </a:lnTo>
                  <a:lnTo>
                    <a:pt x="9996" y="458"/>
                  </a:lnTo>
                  <a:lnTo>
                    <a:pt x="10062" y="500"/>
                  </a:lnTo>
                  <a:lnTo>
                    <a:pt x="10126" y="543"/>
                  </a:lnTo>
                  <a:lnTo>
                    <a:pt x="10190" y="589"/>
                  </a:lnTo>
                  <a:lnTo>
                    <a:pt x="10253" y="636"/>
                  </a:lnTo>
                  <a:lnTo>
                    <a:pt x="10315" y="685"/>
                  </a:lnTo>
                  <a:lnTo>
                    <a:pt x="10376" y="735"/>
                  </a:lnTo>
                  <a:lnTo>
                    <a:pt x="10436" y="787"/>
                  </a:lnTo>
                  <a:lnTo>
                    <a:pt x="10496" y="840"/>
                  </a:lnTo>
                  <a:lnTo>
                    <a:pt x="10553" y="895"/>
                  </a:lnTo>
                  <a:lnTo>
                    <a:pt x="10610" y="952"/>
                  </a:lnTo>
                  <a:lnTo>
                    <a:pt x="10666" y="1011"/>
                  </a:lnTo>
                  <a:lnTo>
                    <a:pt x="10666" y="1011"/>
                  </a:lnTo>
                  <a:lnTo>
                    <a:pt x="10727" y="1078"/>
                  </a:lnTo>
                  <a:lnTo>
                    <a:pt x="10786" y="1146"/>
                  </a:lnTo>
                  <a:lnTo>
                    <a:pt x="10845" y="1216"/>
                  </a:lnTo>
                  <a:lnTo>
                    <a:pt x="10900" y="1287"/>
                  </a:lnTo>
                  <a:lnTo>
                    <a:pt x="10954" y="1360"/>
                  </a:lnTo>
                  <a:lnTo>
                    <a:pt x="11006" y="1433"/>
                  </a:lnTo>
                  <a:lnTo>
                    <a:pt x="11055" y="1509"/>
                  </a:lnTo>
                  <a:lnTo>
                    <a:pt x="11103" y="1584"/>
                  </a:lnTo>
                  <a:lnTo>
                    <a:pt x="11148" y="1662"/>
                  </a:lnTo>
                  <a:lnTo>
                    <a:pt x="11192" y="1740"/>
                  </a:lnTo>
                  <a:lnTo>
                    <a:pt x="11235" y="1820"/>
                  </a:lnTo>
                  <a:lnTo>
                    <a:pt x="11273" y="1900"/>
                  </a:lnTo>
                  <a:lnTo>
                    <a:pt x="11311" y="1981"/>
                  </a:lnTo>
                  <a:lnTo>
                    <a:pt x="11347" y="2063"/>
                  </a:lnTo>
                  <a:lnTo>
                    <a:pt x="11381" y="2146"/>
                  </a:lnTo>
                  <a:lnTo>
                    <a:pt x="11413" y="2230"/>
                  </a:lnTo>
                  <a:lnTo>
                    <a:pt x="11442" y="2314"/>
                  </a:lnTo>
                  <a:lnTo>
                    <a:pt x="11469" y="2400"/>
                  </a:lnTo>
                  <a:lnTo>
                    <a:pt x="11494" y="2485"/>
                  </a:lnTo>
                  <a:lnTo>
                    <a:pt x="11517" y="2571"/>
                  </a:lnTo>
                  <a:lnTo>
                    <a:pt x="11538" y="2659"/>
                  </a:lnTo>
                  <a:lnTo>
                    <a:pt x="11556" y="2746"/>
                  </a:lnTo>
                  <a:lnTo>
                    <a:pt x="11573" y="2835"/>
                  </a:lnTo>
                  <a:lnTo>
                    <a:pt x="11587" y="2922"/>
                  </a:lnTo>
                  <a:lnTo>
                    <a:pt x="11598" y="3012"/>
                  </a:lnTo>
                  <a:lnTo>
                    <a:pt x="11608" y="3101"/>
                  </a:lnTo>
                  <a:lnTo>
                    <a:pt x="11616" y="3190"/>
                  </a:lnTo>
                  <a:lnTo>
                    <a:pt x="11621" y="3281"/>
                  </a:lnTo>
                  <a:lnTo>
                    <a:pt x="11624" y="3371"/>
                  </a:lnTo>
                  <a:lnTo>
                    <a:pt x="11624" y="3461"/>
                  </a:lnTo>
                  <a:lnTo>
                    <a:pt x="11622" y="3551"/>
                  </a:lnTo>
                  <a:lnTo>
                    <a:pt x="11619" y="3642"/>
                  </a:lnTo>
                  <a:lnTo>
                    <a:pt x="11619" y="3642"/>
                  </a:lnTo>
                  <a:lnTo>
                    <a:pt x="11619" y="3650"/>
                  </a:lnTo>
                  <a:lnTo>
                    <a:pt x="11619" y="3650"/>
                  </a:lnTo>
                  <a:lnTo>
                    <a:pt x="11615" y="3728"/>
                  </a:lnTo>
                  <a:lnTo>
                    <a:pt x="11608" y="3807"/>
                  </a:lnTo>
                  <a:lnTo>
                    <a:pt x="11602" y="3885"/>
                  </a:lnTo>
                  <a:lnTo>
                    <a:pt x="11594" y="3962"/>
                  </a:lnTo>
                  <a:lnTo>
                    <a:pt x="11586" y="4041"/>
                  </a:lnTo>
                  <a:lnTo>
                    <a:pt x="11576" y="4119"/>
                  </a:lnTo>
                  <a:lnTo>
                    <a:pt x="11565" y="4197"/>
                  </a:lnTo>
                  <a:lnTo>
                    <a:pt x="11553" y="4275"/>
                  </a:lnTo>
                  <a:lnTo>
                    <a:pt x="11541" y="4352"/>
                  </a:lnTo>
                  <a:lnTo>
                    <a:pt x="11527" y="4430"/>
                  </a:lnTo>
                  <a:lnTo>
                    <a:pt x="11512" y="4507"/>
                  </a:lnTo>
                  <a:lnTo>
                    <a:pt x="11497" y="4585"/>
                  </a:lnTo>
                  <a:lnTo>
                    <a:pt x="11480" y="4661"/>
                  </a:lnTo>
                  <a:lnTo>
                    <a:pt x="11462" y="4738"/>
                  </a:lnTo>
                  <a:lnTo>
                    <a:pt x="11444" y="4815"/>
                  </a:lnTo>
                  <a:lnTo>
                    <a:pt x="11424" y="4890"/>
                  </a:lnTo>
                  <a:lnTo>
                    <a:pt x="11424" y="4890"/>
                  </a:lnTo>
                  <a:lnTo>
                    <a:pt x="11421" y="4899"/>
                  </a:lnTo>
                  <a:lnTo>
                    <a:pt x="11417" y="4906"/>
                  </a:lnTo>
                  <a:lnTo>
                    <a:pt x="11412" y="4913"/>
                  </a:lnTo>
                  <a:lnTo>
                    <a:pt x="11405" y="4918"/>
                  </a:lnTo>
                  <a:lnTo>
                    <a:pt x="11399" y="4923"/>
                  </a:lnTo>
                  <a:lnTo>
                    <a:pt x="11391" y="4927"/>
                  </a:lnTo>
                  <a:lnTo>
                    <a:pt x="11382" y="4929"/>
                  </a:lnTo>
                  <a:lnTo>
                    <a:pt x="11374" y="4929"/>
                  </a:lnTo>
                  <a:lnTo>
                    <a:pt x="7299" y="4929"/>
                  </a:lnTo>
                  <a:lnTo>
                    <a:pt x="6681" y="6421"/>
                  </a:lnTo>
                  <a:lnTo>
                    <a:pt x="6681" y="6421"/>
                  </a:lnTo>
                  <a:lnTo>
                    <a:pt x="6678" y="6427"/>
                  </a:lnTo>
                  <a:lnTo>
                    <a:pt x="6674" y="6432"/>
                  </a:lnTo>
                  <a:lnTo>
                    <a:pt x="6669" y="6438"/>
                  </a:lnTo>
                  <a:lnTo>
                    <a:pt x="6664" y="6442"/>
                  </a:lnTo>
                  <a:lnTo>
                    <a:pt x="6657" y="6446"/>
                  </a:lnTo>
                  <a:lnTo>
                    <a:pt x="6651" y="6449"/>
                  </a:lnTo>
                  <a:lnTo>
                    <a:pt x="6645" y="6451"/>
                  </a:lnTo>
                  <a:lnTo>
                    <a:pt x="6637" y="6452"/>
                  </a:lnTo>
                  <a:lnTo>
                    <a:pt x="6637" y="6452"/>
                  </a:lnTo>
                  <a:lnTo>
                    <a:pt x="6634" y="6452"/>
                  </a:lnTo>
                  <a:lnTo>
                    <a:pt x="6634" y="6452"/>
                  </a:lnTo>
                  <a:close/>
                </a:path>
              </a:pathLst>
            </a:custGeom>
            <a:solidFill>
              <a:srgbClr val="EF4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7"/>
              <a:endParaRPr lang="ko-KR" altLang="en-US" sz="2400">
                <a:solidFill>
                  <a:prstClr val="black"/>
                </a:solidFill>
              </a:endParaRPr>
            </a:p>
          </p:txBody>
        </p:sp>
        <p:sp>
          <p:nvSpPr>
            <p:cNvPr id="10" name="Freeform 10"/>
            <p:cNvSpPr>
              <a:spLocks/>
            </p:cNvSpPr>
            <p:nvPr/>
          </p:nvSpPr>
          <p:spPr bwMode="auto">
            <a:xfrm>
              <a:off x="3133725" y="3171825"/>
              <a:ext cx="3403600" cy="2062163"/>
            </a:xfrm>
            <a:custGeom>
              <a:avLst/>
              <a:gdLst>
                <a:gd name="T0" fmla="*/ 5350 w 10719"/>
                <a:gd name="T1" fmla="*/ 6492 h 6494"/>
                <a:gd name="T2" fmla="*/ 5283 w 10719"/>
                <a:gd name="T3" fmla="*/ 6457 h 6494"/>
                <a:gd name="T4" fmla="*/ 4927 w 10719"/>
                <a:gd name="T5" fmla="*/ 6266 h 6494"/>
                <a:gd name="T6" fmla="*/ 4394 w 10719"/>
                <a:gd name="T7" fmla="*/ 5962 h 6494"/>
                <a:gd name="T8" fmla="*/ 3899 w 10719"/>
                <a:gd name="T9" fmla="*/ 5654 h 6494"/>
                <a:gd name="T10" fmla="*/ 3538 w 10719"/>
                <a:gd name="T11" fmla="*/ 5410 h 6494"/>
                <a:gd name="T12" fmla="*/ 3157 w 10719"/>
                <a:gd name="T13" fmla="*/ 5136 h 6494"/>
                <a:gd name="T14" fmla="*/ 2767 w 10719"/>
                <a:gd name="T15" fmla="*/ 4833 h 6494"/>
                <a:gd name="T16" fmla="*/ 2440 w 10719"/>
                <a:gd name="T17" fmla="*/ 4561 h 6494"/>
                <a:gd name="T18" fmla="*/ 2031 w 10719"/>
                <a:gd name="T19" fmla="*/ 4189 h 6494"/>
                <a:gd name="T20" fmla="*/ 1650 w 10719"/>
                <a:gd name="T21" fmla="*/ 3808 h 6494"/>
                <a:gd name="T22" fmla="*/ 1300 w 10719"/>
                <a:gd name="T23" fmla="*/ 3418 h 6494"/>
                <a:gd name="T24" fmla="*/ 1120 w 10719"/>
                <a:gd name="T25" fmla="*/ 3201 h 6494"/>
                <a:gd name="T26" fmla="*/ 933 w 10719"/>
                <a:gd name="T27" fmla="*/ 2959 h 6494"/>
                <a:gd name="T28" fmla="*/ 758 w 10719"/>
                <a:gd name="T29" fmla="*/ 2714 h 6494"/>
                <a:gd name="T30" fmla="*/ 595 w 10719"/>
                <a:gd name="T31" fmla="*/ 2467 h 6494"/>
                <a:gd name="T32" fmla="*/ 442 w 10719"/>
                <a:gd name="T33" fmla="*/ 2217 h 6494"/>
                <a:gd name="T34" fmla="*/ 302 w 10719"/>
                <a:gd name="T35" fmla="*/ 1966 h 6494"/>
                <a:gd name="T36" fmla="*/ 173 w 10719"/>
                <a:gd name="T37" fmla="*/ 1712 h 6494"/>
                <a:gd name="T38" fmla="*/ 58 w 10719"/>
                <a:gd name="T39" fmla="*/ 1456 h 6494"/>
                <a:gd name="T40" fmla="*/ 4 w 10719"/>
                <a:gd name="T41" fmla="*/ 1326 h 6494"/>
                <a:gd name="T42" fmla="*/ 0 w 10719"/>
                <a:gd name="T43" fmla="*/ 1301 h 6494"/>
                <a:gd name="T44" fmla="*/ 8 w 10719"/>
                <a:gd name="T45" fmla="*/ 1276 h 6494"/>
                <a:gd name="T46" fmla="*/ 21 w 10719"/>
                <a:gd name="T47" fmla="*/ 1264 h 6494"/>
                <a:gd name="T48" fmla="*/ 45 w 10719"/>
                <a:gd name="T49" fmla="*/ 1254 h 6494"/>
                <a:gd name="T50" fmla="*/ 3963 w 10719"/>
                <a:gd name="T51" fmla="*/ 31 h 6494"/>
                <a:gd name="T52" fmla="*/ 3980 w 10719"/>
                <a:gd name="T53" fmla="*/ 10 h 6494"/>
                <a:gd name="T54" fmla="*/ 4006 w 10719"/>
                <a:gd name="T55" fmla="*/ 0 h 6494"/>
                <a:gd name="T56" fmla="*/ 4017 w 10719"/>
                <a:gd name="T57" fmla="*/ 0 h 6494"/>
                <a:gd name="T58" fmla="*/ 4042 w 10719"/>
                <a:gd name="T59" fmla="*/ 10 h 6494"/>
                <a:gd name="T60" fmla="*/ 6315 w 10719"/>
                <a:gd name="T61" fmla="*/ 3658 h 6494"/>
                <a:gd name="T62" fmla="*/ 7287 w 10719"/>
                <a:gd name="T63" fmla="*/ 1294 h 6494"/>
                <a:gd name="T64" fmla="*/ 7312 w 10719"/>
                <a:gd name="T65" fmla="*/ 1278 h 6494"/>
                <a:gd name="T66" fmla="*/ 10667 w 10719"/>
                <a:gd name="T67" fmla="*/ 1274 h 6494"/>
                <a:gd name="T68" fmla="*/ 10692 w 10719"/>
                <a:gd name="T69" fmla="*/ 1281 h 6494"/>
                <a:gd name="T70" fmla="*/ 10710 w 10719"/>
                <a:gd name="T71" fmla="*/ 1298 h 6494"/>
                <a:gd name="T72" fmla="*/ 10717 w 10719"/>
                <a:gd name="T73" fmla="*/ 1315 h 6494"/>
                <a:gd name="T74" fmla="*/ 10717 w 10719"/>
                <a:gd name="T75" fmla="*/ 1340 h 6494"/>
                <a:gd name="T76" fmla="*/ 10661 w 10719"/>
                <a:gd name="T77" fmla="*/ 1474 h 6494"/>
                <a:gd name="T78" fmla="*/ 10545 w 10719"/>
                <a:gd name="T79" fmla="*/ 1729 h 6494"/>
                <a:gd name="T80" fmla="*/ 10416 w 10719"/>
                <a:gd name="T81" fmla="*/ 1982 h 6494"/>
                <a:gd name="T82" fmla="*/ 10276 w 10719"/>
                <a:gd name="T83" fmla="*/ 2232 h 6494"/>
                <a:gd name="T84" fmla="*/ 10123 w 10719"/>
                <a:gd name="T85" fmla="*/ 2482 h 6494"/>
                <a:gd name="T86" fmla="*/ 9959 w 10719"/>
                <a:gd name="T87" fmla="*/ 2728 h 6494"/>
                <a:gd name="T88" fmla="*/ 9784 w 10719"/>
                <a:gd name="T89" fmla="*/ 2971 h 6494"/>
                <a:gd name="T90" fmla="*/ 9598 w 10719"/>
                <a:gd name="T91" fmla="*/ 3213 h 6494"/>
                <a:gd name="T92" fmla="*/ 9418 w 10719"/>
                <a:gd name="T93" fmla="*/ 3430 h 6494"/>
                <a:gd name="T94" fmla="*/ 9068 w 10719"/>
                <a:gd name="T95" fmla="*/ 3818 h 6494"/>
                <a:gd name="T96" fmla="*/ 8688 w 10719"/>
                <a:gd name="T97" fmla="*/ 4197 h 6494"/>
                <a:gd name="T98" fmla="*/ 8279 w 10719"/>
                <a:gd name="T99" fmla="*/ 4568 h 6494"/>
                <a:gd name="T100" fmla="*/ 7953 w 10719"/>
                <a:gd name="T101" fmla="*/ 4839 h 6494"/>
                <a:gd name="T102" fmla="*/ 7563 w 10719"/>
                <a:gd name="T103" fmla="*/ 5141 h 6494"/>
                <a:gd name="T104" fmla="*/ 7184 w 10719"/>
                <a:gd name="T105" fmla="*/ 5414 h 6494"/>
                <a:gd name="T106" fmla="*/ 6823 w 10719"/>
                <a:gd name="T107" fmla="*/ 5656 h 6494"/>
                <a:gd name="T108" fmla="*/ 6331 w 10719"/>
                <a:gd name="T109" fmla="*/ 5964 h 6494"/>
                <a:gd name="T110" fmla="*/ 5799 w 10719"/>
                <a:gd name="T111" fmla="*/ 6267 h 6494"/>
                <a:gd name="T112" fmla="*/ 5444 w 10719"/>
                <a:gd name="T113" fmla="*/ 6457 h 6494"/>
                <a:gd name="T114" fmla="*/ 5377 w 10719"/>
                <a:gd name="T115" fmla="*/ 6492 h 64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0719" h="6494">
                  <a:moveTo>
                    <a:pt x="5364" y="6494"/>
                  </a:moveTo>
                  <a:lnTo>
                    <a:pt x="5364" y="6494"/>
                  </a:lnTo>
                  <a:lnTo>
                    <a:pt x="5356" y="6494"/>
                  </a:lnTo>
                  <a:lnTo>
                    <a:pt x="5350" y="6492"/>
                  </a:lnTo>
                  <a:lnTo>
                    <a:pt x="5343" y="6490"/>
                  </a:lnTo>
                  <a:lnTo>
                    <a:pt x="5338" y="6487"/>
                  </a:lnTo>
                  <a:lnTo>
                    <a:pt x="5338" y="6487"/>
                  </a:lnTo>
                  <a:lnTo>
                    <a:pt x="5283" y="6457"/>
                  </a:lnTo>
                  <a:lnTo>
                    <a:pt x="5201" y="6414"/>
                  </a:lnTo>
                  <a:lnTo>
                    <a:pt x="5201" y="6414"/>
                  </a:lnTo>
                  <a:lnTo>
                    <a:pt x="5031" y="6323"/>
                  </a:lnTo>
                  <a:lnTo>
                    <a:pt x="4927" y="6266"/>
                  </a:lnTo>
                  <a:lnTo>
                    <a:pt x="4809" y="6201"/>
                  </a:lnTo>
                  <a:lnTo>
                    <a:pt x="4680" y="6129"/>
                  </a:lnTo>
                  <a:lnTo>
                    <a:pt x="4542" y="6049"/>
                  </a:lnTo>
                  <a:lnTo>
                    <a:pt x="4394" y="5962"/>
                  </a:lnTo>
                  <a:lnTo>
                    <a:pt x="4236" y="5866"/>
                  </a:lnTo>
                  <a:lnTo>
                    <a:pt x="4071" y="5764"/>
                  </a:lnTo>
                  <a:lnTo>
                    <a:pt x="3986" y="5710"/>
                  </a:lnTo>
                  <a:lnTo>
                    <a:pt x="3899" y="5654"/>
                  </a:lnTo>
                  <a:lnTo>
                    <a:pt x="3811" y="5595"/>
                  </a:lnTo>
                  <a:lnTo>
                    <a:pt x="3721" y="5535"/>
                  </a:lnTo>
                  <a:lnTo>
                    <a:pt x="3631" y="5473"/>
                  </a:lnTo>
                  <a:lnTo>
                    <a:pt x="3538" y="5410"/>
                  </a:lnTo>
                  <a:lnTo>
                    <a:pt x="3444" y="5345"/>
                  </a:lnTo>
                  <a:lnTo>
                    <a:pt x="3350" y="5277"/>
                  </a:lnTo>
                  <a:lnTo>
                    <a:pt x="3254" y="5208"/>
                  </a:lnTo>
                  <a:lnTo>
                    <a:pt x="3157" y="5136"/>
                  </a:lnTo>
                  <a:lnTo>
                    <a:pt x="3060" y="5063"/>
                  </a:lnTo>
                  <a:lnTo>
                    <a:pt x="2963" y="4988"/>
                  </a:lnTo>
                  <a:lnTo>
                    <a:pt x="2865" y="4912"/>
                  </a:lnTo>
                  <a:lnTo>
                    <a:pt x="2767" y="4833"/>
                  </a:lnTo>
                  <a:lnTo>
                    <a:pt x="2767" y="4833"/>
                  </a:lnTo>
                  <a:lnTo>
                    <a:pt x="2656" y="4743"/>
                  </a:lnTo>
                  <a:lnTo>
                    <a:pt x="2547" y="4653"/>
                  </a:lnTo>
                  <a:lnTo>
                    <a:pt x="2440" y="4561"/>
                  </a:lnTo>
                  <a:lnTo>
                    <a:pt x="2336" y="4469"/>
                  </a:lnTo>
                  <a:lnTo>
                    <a:pt x="2232" y="4376"/>
                  </a:lnTo>
                  <a:lnTo>
                    <a:pt x="2130" y="4283"/>
                  </a:lnTo>
                  <a:lnTo>
                    <a:pt x="2031" y="4189"/>
                  </a:lnTo>
                  <a:lnTo>
                    <a:pt x="1933" y="4094"/>
                  </a:lnTo>
                  <a:lnTo>
                    <a:pt x="1837" y="3999"/>
                  </a:lnTo>
                  <a:lnTo>
                    <a:pt x="1742" y="3904"/>
                  </a:lnTo>
                  <a:lnTo>
                    <a:pt x="1650" y="3808"/>
                  </a:lnTo>
                  <a:lnTo>
                    <a:pt x="1559" y="3711"/>
                  </a:lnTo>
                  <a:lnTo>
                    <a:pt x="1471" y="3614"/>
                  </a:lnTo>
                  <a:lnTo>
                    <a:pt x="1384" y="3516"/>
                  </a:lnTo>
                  <a:lnTo>
                    <a:pt x="1300" y="3418"/>
                  </a:lnTo>
                  <a:lnTo>
                    <a:pt x="1217" y="3320"/>
                  </a:lnTo>
                  <a:lnTo>
                    <a:pt x="1217" y="3320"/>
                  </a:lnTo>
                  <a:lnTo>
                    <a:pt x="1168" y="3260"/>
                  </a:lnTo>
                  <a:lnTo>
                    <a:pt x="1120" y="3201"/>
                  </a:lnTo>
                  <a:lnTo>
                    <a:pt x="1072" y="3141"/>
                  </a:lnTo>
                  <a:lnTo>
                    <a:pt x="1024" y="3080"/>
                  </a:lnTo>
                  <a:lnTo>
                    <a:pt x="978" y="3020"/>
                  </a:lnTo>
                  <a:lnTo>
                    <a:pt x="933" y="2959"/>
                  </a:lnTo>
                  <a:lnTo>
                    <a:pt x="888" y="2898"/>
                  </a:lnTo>
                  <a:lnTo>
                    <a:pt x="844" y="2837"/>
                  </a:lnTo>
                  <a:lnTo>
                    <a:pt x="801" y="2776"/>
                  </a:lnTo>
                  <a:lnTo>
                    <a:pt x="758" y="2714"/>
                  </a:lnTo>
                  <a:lnTo>
                    <a:pt x="716" y="2652"/>
                  </a:lnTo>
                  <a:lnTo>
                    <a:pt x="675" y="2591"/>
                  </a:lnTo>
                  <a:lnTo>
                    <a:pt x="635" y="2529"/>
                  </a:lnTo>
                  <a:lnTo>
                    <a:pt x="595" y="2467"/>
                  </a:lnTo>
                  <a:lnTo>
                    <a:pt x="556" y="2405"/>
                  </a:lnTo>
                  <a:lnTo>
                    <a:pt x="517" y="2342"/>
                  </a:lnTo>
                  <a:lnTo>
                    <a:pt x="479" y="2280"/>
                  </a:lnTo>
                  <a:lnTo>
                    <a:pt x="442" y="2217"/>
                  </a:lnTo>
                  <a:lnTo>
                    <a:pt x="407" y="2155"/>
                  </a:lnTo>
                  <a:lnTo>
                    <a:pt x="371" y="2092"/>
                  </a:lnTo>
                  <a:lnTo>
                    <a:pt x="337" y="2028"/>
                  </a:lnTo>
                  <a:lnTo>
                    <a:pt x="302" y="1966"/>
                  </a:lnTo>
                  <a:lnTo>
                    <a:pt x="270" y="1902"/>
                  </a:lnTo>
                  <a:lnTo>
                    <a:pt x="236" y="1839"/>
                  </a:lnTo>
                  <a:lnTo>
                    <a:pt x="205" y="1775"/>
                  </a:lnTo>
                  <a:lnTo>
                    <a:pt x="173" y="1712"/>
                  </a:lnTo>
                  <a:lnTo>
                    <a:pt x="144" y="1648"/>
                  </a:lnTo>
                  <a:lnTo>
                    <a:pt x="114" y="1584"/>
                  </a:lnTo>
                  <a:lnTo>
                    <a:pt x="86" y="1519"/>
                  </a:lnTo>
                  <a:lnTo>
                    <a:pt x="58" y="1456"/>
                  </a:lnTo>
                  <a:lnTo>
                    <a:pt x="31" y="1392"/>
                  </a:lnTo>
                  <a:lnTo>
                    <a:pt x="4" y="1327"/>
                  </a:lnTo>
                  <a:lnTo>
                    <a:pt x="4" y="1326"/>
                  </a:lnTo>
                  <a:lnTo>
                    <a:pt x="4" y="1326"/>
                  </a:lnTo>
                  <a:lnTo>
                    <a:pt x="2" y="1320"/>
                  </a:lnTo>
                  <a:lnTo>
                    <a:pt x="0" y="1313"/>
                  </a:lnTo>
                  <a:lnTo>
                    <a:pt x="0" y="1308"/>
                  </a:lnTo>
                  <a:lnTo>
                    <a:pt x="0" y="1301"/>
                  </a:lnTo>
                  <a:lnTo>
                    <a:pt x="1" y="1295"/>
                  </a:lnTo>
                  <a:lnTo>
                    <a:pt x="2" y="1288"/>
                  </a:lnTo>
                  <a:lnTo>
                    <a:pt x="5" y="1283"/>
                  </a:lnTo>
                  <a:lnTo>
                    <a:pt x="8" y="1276"/>
                  </a:lnTo>
                  <a:lnTo>
                    <a:pt x="8" y="1276"/>
                  </a:lnTo>
                  <a:lnTo>
                    <a:pt x="11" y="1272"/>
                  </a:lnTo>
                  <a:lnTo>
                    <a:pt x="16" y="1267"/>
                  </a:lnTo>
                  <a:lnTo>
                    <a:pt x="21" y="1264"/>
                  </a:lnTo>
                  <a:lnTo>
                    <a:pt x="27" y="1260"/>
                  </a:lnTo>
                  <a:lnTo>
                    <a:pt x="32" y="1257"/>
                  </a:lnTo>
                  <a:lnTo>
                    <a:pt x="38" y="1255"/>
                  </a:lnTo>
                  <a:lnTo>
                    <a:pt x="45" y="1254"/>
                  </a:lnTo>
                  <a:lnTo>
                    <a:pt x="51" y="1254"/>
                  </a:lnTo>
                  <a:lnTo>
                    <a:pt x="3445" y="1254"/>
                  </a:lnTo>
                  <a:lnTo>
                    <a:pt x="3963" y="31"/>
                  </a:lnTo>
                  <a:lnTo>
                    <a:pt x="3963" y="31"/>
                  </a:lnTo>
                  <a:lnTo>
                    <a:pt x="3966" y="25"/>
                  </a:lnTo>
                  <a:lnTo>
                    <a:pt x="3971" y="19"/>
                  </a:lnTo>
                  <a:lnTo>
                    <a:pt x="3975" y="14"/>
                  </a:lnTo>
                  <a:lnTo>
                    <a:pt x="3980" y="10"/>
                  </a:lnTo>
                  <a:lnTo>
                    <a:pt x="3987" y="5"/>
                  </a:lnTo>
                  <a:lnTo>
                    <a:pt x="3993" y="3"/>
                  </a:lnTo>
                  <a:lnTo>
                    <a:pt x="4000" y="1"/>
                  </a:lnTo>
                  <a:lnTo>
                    <a:pt x="4006" y="0"/>
                  </a:lnTo>
                  <a:lnTo>
                    <a:pt x="4006" y="0"/>
                  </a:lnTo>
                  <a:lnTo>
                    <a:pt x="4011" y="0"/>
                  </a:lnTo>
                  <a:lnTo>
                    <a:pt x="4011" y="0"/>
                  </a:lnTo>
                  <a:lnTo>
                    <a:pt x="4017" y="0"/>
                  </a:lnTo>
                  <a:lnTo>
                    <a:pt x="4024" y="1"/>
                  </a:lnTo>
                  <a:lnTo>
                    <a:pt x="4030" y="3"/>
                  </a:lnTo>
                  <a:lnTo>
                    <a:pt x="4036" y="6"/>
                  </a:lnTo>
                  <a:lnTo>
                    <a:pt x="4042" y="10"/>
                  </a:lnTo>
                  <a:lnTo>
                    <a:pt x="4046" y="14"/>
                  </a:lnTo>
                  <a:lnTo>
                    <a:pt x="4051" y="18"/>
                  </a:lnTo>
                  <a:lnTo>
                    <a:pt x="4055" y="24"/>
                  </a:lnTo>
                  <a:lnTo>
                    <a:pt x="6315" y="3658"/>
                  </a:lnTo>
                  <a:lnTo>
                    <a:pt x="7280" y="1307"/>
                  </a:lnTo>
                  <a:lnTo>
                    <a:pt x="7280" y="1307"/>
                  </a:lnTo>
                  <a:lnTo>
                    <a:pt x="7283" y="1300"/>
                  </a:lnTo>
                  <a:lnTo>
                    <a:pt x="7287" y="1294"/>
                  </a:lnTo>
                  <a:lnTo>
                    <a:pt x="7293" y="1288"/>
                  </a:lnTo>
                  <a:lnTo>
                    <a:pt x="7299" y="1284"/>
                  </a:lnTo>
                  <a:lnTo>
                    <a:pt x="7306" y="1280"/>
                  </a:lnTo>
                  <a:lnTo>
                    <a:pt x="7312" y="1278"/>
                  </a:lnTo>
                  <a:lnTo>
                    <a:pt x="7320" y="1275"/>
                  </a:lnTo>
                  <a:lnTo>
                    <a:pt x="7327" y="1274"/>
                  </a:lnTo>
                  <a:lnTo>
                    <a:pt x="10667" y="1274"/>
                  </a:lnTo>
                  <a:lnTo>
                    <a:pt x="10667" y="1274"/>
                  </a:lnTo>
                  <a:lnTo>
                    <a:pt x="10673" y="1275"/>
                  </a:lnTo>
                  <a:lnTo>
                    <a:pt x="10680" y="1276"/>
                  </a:lnTo>
                  <a:lnTo>
                    <a:pt x="10686" y="1279"/>
                  </a:lnTo>
                  <a:lnTo>
                    <a:pt x="10692" y="1281"/>
                  </a:lnTo>
                  <a:lnTo>
                    <a:pt x="10697" y="1284"/>
                  </a:lnTo>
                  <a:lnTo>
                    <a:pt x="10702" y="1288"/>
                  </a:lnTo>
                  <a:lnTo>
                    <a:pt x="10707" y="1293"/>
                  </a:lnTo>
                  <a:lnTo>
                    <a:pt x="10710" y="1298"/>
                  </a:lnTo>
                  <a:lnTo>
                    <a:pt x="10710" y="1298"/>
                  </a:lnTo>
                  <a:lnTo>
                    <a:pt x="10713" y="1303"/>
                  </a:lnTo>
                  <a:lnTo>
                    <a:pt x="10716" y="1309"/>
                  </a:lnTo>
                  <a:lnTo>
                    <a:pt x="10717" y="1315"/>
                  </a:lnTo>
                  <a:lnTo>
                    <a:pt x="10719" y="1322"/>
                  </a:lnTo>
                  <a:lnTo>
                    <a:pt x="10719" y="1327"/>
                  </a:lnTo>
                  <a:lnTo>
                    <a:pt x="10719" y="1334"/>
                  </a:lnTo>
                  <a:lnTo>
                    <a:pt x="10717" y="1340"/>
                  </a:lnTo>
                  <a:lnTo>
                    <a:pt x="10715" y="1347"/>
                  </a:lnTo>
                  <a:lnTo>
                    <a:pt x="10715" y="1347"/>
                  </a:lnTo>
                  <a:lnTo>
                    <a:pt x="10688" y="1410"/>
                  </a:lnTo>
                  <a:lnTo>
                    <a:pt x="10661" y="1474"/>
                  </a:lnTo>
                  <a:lnTo>
                    <a:pt x="10633" y="1538"/>
                  </a:lnTo>
                  <a:lnTo>
                    <a:pt x="10604" y="1602"/>
                  </a:lnTo>
                  <a:lnTo>
                    <a:pt x="10575" y="1665"/>
                  </a:lnTo>
                  <a:lnTo>
                    <a:pt x="10545" y="1729"/>
                  </a:lnTo>
                  <a:lnTo>
                    <a:pt x="10513" y="1792"/>
                  </a:lnTo>
                  <a:lnTo>
                    <a:pt x="10482" y="1855"/>
                  </a:lnTo>
                  <a:lnTo>
                    <a:pt x="10450" y="1919"/>
                  </a:lnTo>
                  <a:lnTo>
                    <a:pt x="10416" y="1982"/>
                  </a:lnTo>
                  <a:lnTo>
                    <a:pt x="10382" y="2044"/>
                  </a:lnTo>
                  <a:lnTo>
                    <a:pt x="10347" y="2107"/>
                  </a:lnTo>
                  <a:lnTo>
                    <a:pt x="10311" y="2170"/>
                  </a:lnTo>
                  <a:lnTo>
                    <a:pt x="10276" y="2232"/>
                  </a:lnTo>
                  <a:lnTo>
                    <a:pt x="10239" y="2295"/>
                  </a:lnTo>
                  <a:lnTo>
                    <a:pt x="10201" y="2358"/>
                  </a:lnTo>
                  <a:lnTo>
                    <a:pt x="10162" y="2419"/>
                  </a:lnTo>
                  <a:lnTo>
                    <a:pt x="10123" y="2482"/>
                  </a:lnTo>
                  <a:lnTo>
                    <a:pt x="10084" y="2543"/>
                  </a:lnTo>
                  <a:lnTo>
                    <a:pt x="10042" y="2605"/>
                  </a:lnTo>
                  <a:lnTo>
                    <a:pt x="10001" y="2666"/>
                  </a:lnTo>
                  <a:lnTo>
                    <a:pt x="9959" y="2728"/>
                  </a:lnTo>
                  <a:lnTo>
                    <a:pt x="9917" y="2788"/>
                  </a:lnTo>
                  <a:lnTo>
                    <a:pt x="9873" y="2850"/>
                  </a:lnTo>
                  <a:lnTo>
                    <a:pt x="9830" y="2911"/>
                  </a:lnTo>
                  <a:lnTo>
                    <a:pt x="9784" y="2971"/>
                  </a:lnTo>
                  <a:lnTo>
                    <a:pt x="9739" y="3033"/>
                  </a:lnTo>
                  <a:lnTo>
                    <a:pt x="9693" y="3092"/>
                  </a:lnTo>
                  <a:lnTo>
                    <a:pt x="9646" y="3152"/>
                  </a:lnTo>
                  <a:lnTo>
                    <a:pt x="9598" y="3213"/>
                  </a:lnTo>
                  <a:lnTo>
                    <a:pt x="9550" y="3272"/>
                  </a:lnTo>
                  <a:lnTo>
                    <a:pt x="9500" y="3332"/>
                  </a:lnTo>
                  <a:lnTo>
                    <a:pt x="9500" y="3332"/>
                  </a:lnTo>
                  <a:lnTo>
                    <a:pt x="9418" y="3430"/>
                  </a:lnTo>
                  <a:lnTo>
                    <a:pt x="9333" y="3527"/>
                  </a:lnTo>
                  <a:lnTo>
                    <a:pt x="9247" y="3624"/>
                  </a:lnTo>
                  <a:lnTo>
                    <a:pt x="9158" y="3722"/>
                  </a:lnTo>
                  <a:lnTo>
                    <a:pt x="9068" y="3818"/>
                  </a:lnTo>
                  <a:lnTo>
                    <a:pt x="8975" y="3913"/>
                  </a:lnTo>
                  <a:lnTo>
                    <a:pt x="8881" y="4009"/>
                  </a:lnTo>
                  <a:lnTo>
                    <a:pt x="8785" y="4103"/>
                  </a:lnTo>
                  <a:lnTo>
                    <a:pt x="8688" y="4197"/>
                  </a:lnTo>
                  <a:lnTo>
                    <a:pt x="8588" y="4291"/>
                  </a:lnTo>
                  <a:lnTo>
                    <a:pt x="8486" y="4384"/>
                  </a:lnTo>
                  <a:lnTo>
                    <a:pt x="8384" y="4477"/>
                  </a:lnTo>
                  <a:lnTo>
                    <a:pt x="8279" y="4568"/>
                  </a:lnTo>
                  <a:lnTo>
                    <a:pt x="8172" y="4659"/>
                  </a:lnTo>
                  <a:lnTo>
                    <a:pt x="8063" y="4750"/>
                  </a:lnTo>
                  <a:lnTo>
                    <a:pt x="7953" y="4839"/>
                  </a:lnTo>
                  <a:lnTo>
                    <a:pt x="7953" y="4839"/>
                  </a:lnTo>
                  <a:lnTo>
                    <a:pt x="7854" y="4917"/>
                  </a:lnTo>
                  <a:lnTo>
                    <a:pt x="7757" y="4994"/>
                  </a:lnTo>
                  <a:lnTo>
                    <a:pt x="7660" y="5068"/>
                  </a:lnTo>
                  <a:lnTo>
                    <a:pt x="7563" y="5141"/>
                  </a:lnTo>
                  <a:lnTo>
                    <a:pt x="7467" y="5212"/>
                  </a:lnTo>
                  <a:lnTo>
                    <a:pt x="7372" y="5281"/>
                  </a:lnTo>
                  <a:lnTo>
                    <a:pt x="7278" y="5348"/>
                  </a:lnTo>
                  <a:lnTo>
                    <a:pt x="7184" y="5414"/>
                  </a:lnTo>
                  <a:lnTo>
                    <a:pt x="7092" y="5477"/>
                  </a:lnTo>
                  <a:lnTo>
                    <a:pt x="7001" y="5538"/>
                  </a:lnTo>
                  <a:lnTo>
                    <a:pt x="6912" y="5599"/>
                  </a:lnTo>
                  <a:lnTo>
                    <a:pt x="6823" y="5656"/>
                  </a:lnTo>
                  <a:lnTo>
                    <a:pt x="6737" y="5712"/>
                  </a:lnTo>
                  <a:lnTo>
                    <a:pt x="6651" y="5766"/>
                  </a:lnTo>
                  <a:lnTo>
                    <a:pt x="6487" y="5869"/>
                  </a:lnTo>
                  <a:lnTo>
                    <a:pt x="6331" y="5964"/>
                  </a:lnTo>
                  <a:lnTo>
                    <a:pt x="6183" y="6050"/>
                  </a:lnTo>
                  <a:lnTo>
                    <a:pt x="6044" y="6130"/>
                  </a:lnTo>
                  <a:lnTo>
                    <a:pt x="5916" y="6202"/>
                  </a:lnTo>
                  <a:lnTo>
                    <a:pt x="5799" y="6267"/>
                  </a:lnTo>
                  <a:lnTo>
                    <a:pt x="5695" y="6323"/>
                  </a:lnTo>
                  <a:lnTo>
                    <a:pt x="5526" y="6414"/>
                  </a:lnTo>
                  <a:lnTo>
                    <a:pt x="5526" y="6414"/>
                  </a:lnTo>
                  <a:lnTo>
                    <a:pt x="5444" y="6457"/>
                  </a:lnTo>
                  <a:lnTo>
                    <a:pt x="5390" y="6487"/>
                  </a:lnTo>
                  <a:lnTo>
                    <a:pt x="5390" y="6487"/>
                  </a:lnTo>
                  <a:lnTo>
                    <a:pt x="5383" y="6490"/>
                  </a:lnTo>
                  <a:lnTo>
                    <a:pt x="5377" y="6492"/>
                  </a:lnTo>
                  <a:lnTo>
                    <a:pt x="5370" y="6494"/>
                  </a:lnTo>
                  <a:lnTo>
                    <a:pt x="5364" y="6494"/>
                  </a:lnTo>
                  <a:lnTo>
                    <a:pt x="5364" y="6494"/>
                  </a:lnTo>
                  <a:close/>
                </a:path>
              </a:pathLst>
            </a:custGeom>
            <a:solidFill>
              <a:srgbClr val="EF4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7"/>
              <a:endParaRPr lang="ko-KR" altLang="en-US" sz="2400">
                <a:solidFill>
                  <a:prstClr val="black"/>
                </a:solidFill>
              </a:endParaRPr>
            </a:p>
          </p:txBody>
        </p:sp>
      </p:grpSp>
    </p:spTree>
    <p:extLst>
      <p:ext uri="{BB962C8B-B14F-4D97-AF65-F5344CB8AC3E}">
        <p14:creationId xmlns:p14="http://schemas.microsoft.com/office/powerpoint/2010/main" val="78992022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_제목 및 내용">
    <p:spTree>
      <p:nvGrpSpPr>
        <p:cNvPr id="1" name=""/>
        <p:cNvGrpSpPr/>
        <p:nvPr/>
      </p:nvGrpSpPr>
      <p:grpSpPr>
        <a:xfrm>
          <a:off x="0" y="0"/>
          <a:ext cx="0" cy="0"/>
          <a:chOff x="0" y="0"/>
          <a:chExt cx="0" cy="0"/>
        </a:xfrm>
      </p:grpSpPr>
      <p:pic>
        <p:nvPicPr>
          <p:cNvPr id="13" name="그림 12"/>
          <p:cNvPicPr>
            <a:picLocks noChangeAspect="1"/>
          </p:cNvPicPr>
          <p:nvPr userDrawn="1"/>
        </p:nvPicPr>
        <p:blipFill rotWithShape="1">
          <a:blip r:embed="rId2">
            <a:extLst>
              <a:ext uri="{28A0092B-C50C-407E-A947-70E740481C1C}">
                <a14:useLocalDpi xmlns:a14="http://schemas.microsoft.com/office/drawing/2010/main" val="0"/>
              </a:ext>
            </a:extLst>
          </a:blip>
          <a:srcRect l="30313" t="9205" b="15793"/>
          <a:stretch/>
        </p:blipFill>
        <p:spPr>
          <a:xfrm>
            <a:off x="3695733" y="0"/>
            <a:ext cx="8496267" cy="6858000"/>
          </a:xfrm>
          <a:prstGeom prst="rect">
            <a:avLst/>
          </a:prstGeom>
        </p:spPr>
      </p:pic>
      <p:sp>
        <p:nvSpPr>
          <p:cNvPr id="3" name="직사각형 2"/>
          <p:cNvSpPr/>
          <p:nvPr userDrawn="1"/>
        </p:nvSpPr>
        <p:spPr>
          <a:xfrm rot="5400000" flipH="1" flipV="1">
            <a:off x="136885" y="3398520"/>
            <a:ext cx="6858000" cy="60960"/>
          </a:xfrm>
          <a:prstGeom prst="rect">
            <a:avLst/>
          </a:prstGeom>
          <a:solidFill>
            <a:srgbClr val="80B785"/>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defTabSz="914377"/>
            <a:endParaRPr lang="ko-KR" altLang="en-US" sz="2400">
              <a:solidFill>
                <a:prstClr val="white"/>
              </a:solidFill>
            </a:endParaRPr>
          </a:p>
        </p:txBody>
      </p:sp>
      <p:sp>
        <p:nvSpPr>
          <p:cNvPr id="4" name="텍스트 개체 틀 4"/>
          <p:cNvSpPr>
            <a:spLocks noGrp="1"/>
          </p:cNvSpPr>
          <p:nvPr>
            <p:ph type="body" sz="quarter" idx="10" hasCustomPrompt="1"/>
          </p:nvPr>
        </p:nvSpPr>
        <p:spPr>
          <a:xfrm>
            <a:off x="4439932" y="1035589"/>
            <a:ext cx="6168571" cy="672075"/>
          </a:xfrm>
          <a:prstGeom prst="rect">
            <a:avLst/>
          </a:prstGeom>
        </p:spPr>
        <p:txBody>
          <a:bodyPr lIns="0" tIns="0" rIns="0" bIns="0"/>
          <a:lstStyle>
            <a:lvl1pPr marL="0" indent="0">
              <a:lnSpc>
                <a:spcPct val="80000"/>
              </a:lnSpc>
              <a:buNone/>
              <a:defRPr sz="5867" b="1" baseline="0">
                <a:latin typeface="Calibri" panose="020F0502020204030204" pitchFamily="34" charset="0"/>
              </a:defRPr>
            </a:lvl1pPr>
          </a:lstStyle>
          <a:p>
            <a:pPr lvl="0"/>
            <a:r>
              <a:rPr lang="en-US" altLang="ko-KR"/>
              <a:t>Contents title</a:t>
            </a:r>
            <a:endParaRPr lang="ko-KR" altLang="en-US"/>
          </a:p>
        </p:txBody>
      </p:sp>
      <p:sp>
        <p:nvSpPr>
          <p:cNvPr id="5" name="텍스트 개체 틀 4"/>
          <p:cNvSpPr>
            <a:spLocks noGrp="1"/>
          </p:cNvSpPr>
          <p:nvPr>
            <p:ph type="body" sz="quarter" idx="11" hasCustomPrompt="1"/>
          </p:nvPr>
        </p:nvSpPr>
        <p:spPr>
          <a:xfrm>
            <a:off x="4439932" y="2767991"/>
            <a:ext cx="6168571" cy="514104"/>
          </a:xfrm>
          <a:prstGeom prst="rect">
            <a:avLst/>
          </a:prstGeom>
        </p:spPr>
        <p:txBody>
          <a:bodyPr lIns="0" tIns="0" rIns="0" bIns="0"/>
          <a:lstStyle>
            <a:lvl1pPr marL="0" indent="0">
              <a:lnSpc>
                <a:spcPct val="80000"/>
              </a:lnSpc>
              <a:buNone/>
              <a:defRPr sz="2667" b="0">
                <a:latin typeface="Calibri" panose="020F0502020204030204" pitchFamily="34" charset="0"/>
              </a:defRPr>
            </a:lvl1pPr>
          </a:lstStyle>
          <a:p>
            <a:pPr lvl="0"/>
            <a:r>
              <a:rPr lang="en-US" altLang="ko-KR"/>
              <a:t>01. Contents sub title</a:t>
            </a:r>
            <a:endParaRPr lang="ko-KR" altLang="en-US"/>
          </a:p>
        </p:txBody>
      </p:sp>
      <p:sp>
        <p:nvSpPr>
          <p:cNvPr id="6" name="텍스트 개체 틀 4"/>
          <p:cNvSpPr>
            <a:spLocks noGrp="1"/>
          </p:cNvSpPr>
          <p:nvPr>
            <p:ph type="body" sz="quarter" idx="12" hasCustomPrompt="1"/>
          </p:nvPr>
        </p:nvSpPr>
        <p:spPr>
          <a:xfrm>
            <a:off x="4439932" y="3418085"/>
            <a:ext cx="6168571" cy="514104"/>
          </a:xfrm>
          <a:prstGeom prst="rect">
            <a:avLst/>
          </a:prstGeom>
        </p:spPr>
        <p:txBody>
          <a:bodyPr lIns="0" tIns="0" rIns="0" bIns="0"/>
          <a:lstStyle>
            <a:lvl1pPr marL="0" indent="0">
              <a:lnSpc>
                <a:spcPct val="80000"/>
              </a:lnSpc>
              <a:buNone/>
              <a:defRPr sz="2667" b="0">
                <a:latin typeface="Calibri" panose="020F0502020204030204" pitchFamily="34" charset="0"/>
              </a:defRPr>
            </a:lvl1pPr>
          </a:lstStyle>
          <a:p>
            <a:pPr lvl="0"/>
            <a:r>
              <a:rPr lang="en-US" altLang="ko-KR"/>
              <a:t>02. Contents sub title</a:t>
            </a:r>
            <a:endParaRPr lang="ko-KR" altLang="en-US"/>
          </a:p>
        </p:txBody>
      </p:sp>
      <p:sp>
        <p:nvSpPr>
          <p:cNvPr id="7" name="텍스트 개체 틀 4"/>
          <p:cNvSpPr>
            <a:spLocks noGrp="1"/>
          </p:cNvSpPr>
          <p:nvPr>
            <p:ph type="body" sz="quarter" idx="13" hasCustomPrompt="1"/>
          </p:nvPr>
        </p:nvSpPr>
        <p:spPr>
          <a:xfrm>
            <a:off x="4439932" y="4068180"/>
            <a:ext cx="6168571" cy="514104"/>
          </a:xfrm>
          <a:prstGeom prst="rect">
            <a:avLst/>
          </a:prstGeom>
        </p:spPr>
        <p:txBody>
          <a:bodyPr lIns="0" tIns="0" rIns="0" bIns="0"/>
          <a:lstStyle>
            <a:lvl1pPr marL="0" indent="0">
              <a:lnSpc>
                <a:spcPct val="80000"/>
              </a:lnSpc>
              <a:buNone/>
              <a:defRPr sz="2667" b="0">
                <a:latin typeface="Calibri" panose="020F0502020204030204" pitchFamily="34" charset="0"/>
              </a:defRPr>
            </a:lvl1pPr>
          </a:lstStyle>
          <a:p>
            <a:pPr lvl="0"/>
            <a:r>
              <a:rPr lang="en-US" altLang="ko-KR"/>
              <a:t>03. Contents sub title</a:t>
            </a:r>
            <a:endParaRPr lang="ko-KR" altLang="en-US"/>
          </a:p>
        </p:txBody>
      </p:sp>
      <p:sp>
        <p:nvSpPr>
          <p:cNvPr id="8" name="텍스트 개체 틀 4"/>
          <p:cNvSpPr>
            <a:spLocks noGrp="1"/>
          </p:cNvSpPr>
          <p:nvPr>
            <p:ph type="body" sz="quarter" idx="14" hasCustomPrompt="1"/>
          </p:nvPr>
        </p:nvSpPr>
        <p:spPr>
          <a:xfrm>
            <a:off x="4439932" y="4718275"/>
            <a:ext cx="6168571" cy="514104"/>
          </a:xfrm>
          <a:prstGeom prst="rect">
            <a:avLst/>
          </a:prstGeom>
        </p:spPr>
        <p:txBody>
          <a:bodyPr lIns="0" tIns="0" rIns="0" bIns="0"/>
          <a:lstStyle>
            <a:lvl1pPr marL="0" indent="0">
              <a:lnSpc>
                <a:spcPct val="80000"/>
              </a:lnSpc>
              <a:buNone/>
              <a:defRPr sz="2667" b="0">
                <a:latin typeface="Calibri" panose="020F0502020204030204" pitchFamily="34" charset="0"/>
              </a:defRPr>
            </a:lvl1pPr>
          </a:lstStyle>
          <a:p>
            <a:pPr lvl="0"/>
            <a:r>
              <a:rPr lang="en-US" altLang="ko-KR"/>
              <a:t>04. Contents sub title</a:t>
            </a:r>
            <a:endParaRPr lang="ko-KR" altLang="en-US"/>
          </a:p>
        </p:txBody>
      </p:sp>
      <p:sp>
        <p:nvSpPr>
          <p:cNvPr id="9" name="텍스트 개체 틀 4"/>
          <p:cNvSpPr>
            <a:spLocks noGrp="1"/>
          </p:cNvSpPr>
          <p:nvPr>
            <p:ph type="body" sz="quarter" idx="15" hasCustomPrompt="1"/>
          </p:nvPr>
        </p:nvSpPr>
        <p:spPr>
          <a:xfrm>
            <a:off x="4439932" y="5368368"/>
            <a:ext cx="6168571" cy="514104"/>
          </a:xfrm>
          <a:prstGeom prst="rect">
            <a:avLst/>
          </a:prstGeom>
        </p:spPr>
        <p:txBody>
          <a:bodyPr lIns="0" tIns="0" rIns="0" bIns="0"/>
          <a:lstStyle>
            <a:lvl1pPr marL="0" indent="0">
              <a:lnSpc>
                <a:spcPct val="80000"/>
              </a:lnSpc>
              <a:buNone/>
              <a:defRPr sz="2667" b="0">
                <a:latin typeface="Calibri" panose="020F0502020204030204" pitchFamily="34" charset="0"/>
              </a:defRPr>
            </a:lvl1pPr>
          </a:lstStyle>
          <a:p>
            <a:pPr lvl="0"/>
            <a:r>
              <a:rPr lang="en-US" altLang="ko-KR"/>
              <a:t>05. Contents sub title</a:t>
            </a:r>
            <a:endParaRPr lang="ko-KR" altLang="en-US"/>
          </a:p>
        </p:txBody>
      </p:sp>
      <p:pic>
        <p:nvPicPr>
          <p:cNvPr id="10" name="그림 9"/>
          <p:cNvPicPr>
            <a:picLocks noChangeAspect="1"/>
          </p:cNvPicPr>
          <p:nvPr userDrawn="1"/>
        </p:nvPicPr>
        <p:blipFill rotWithShape="1">
          <a:blip r:embed="rId3" cstate="print">
            <a:extLst>
              <a:ext uri="{28A0092B-C50C-407E-A947-70E740481C1C}">
                <a14:useLocalDpi xmlns:a14="http://schemas.microsoft.com/office/drawing/2010/main" val="0"/>
              </a:ext>
            </a:extLst>
          </a:blip>
          <a:srcRect r="64524"/>
          <a:stretch/>
        </p:blipFill>
        <p:spPr>
          <a:xfrm>
            <a:off x="9456378" y="2360899"/>
            <a:ext cx="1857828" cy="3927623"/>
          </a:xfrm>
          <a:prstGeom prst="rect">
            <a:avLst/>
          </a:prstGeom>
        </p:spPr>
      </p:pic>
    </p:spTree>
    <p:extLst>
      <p:ext uri="{BB962C8B-B14F-4D97-AF65-F5344CB8AC3E}">
        <p14:creationId xmlns:p14="http://schemas.microsoft.com/office/powerpoint/2010/main" val="139688106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defTabSz="914377"/>
            <a:fld id="{71E9FE30-A851-4F72-84B0-A335ABFB48D2}" type="datetimeFigureOut">
              <a:rPr lang="en-US" smtClean="0">
                <a:solidFill>
                  <a:prstClr val="black">
                    <a:tint val="75000"/>
                  </a:prstClr>
                </a:solidFill>
              </a:rPr>
              <a:pPr defTabSz="914377"/>
              <a:t>8/12/2024</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defTabSz="914377"/>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pPr defTabSz="914377"/>
            <a:fld id="{1F4E46AC-5224-458B-A84B-E70A631FC52A}" type="slidenum">
              <a:rPr lang="en-US" smtClean="0">
                <a:solidFill>
                  <a:prstClr val="black">
                    <a:tint val="75000"/>
                  </a:prstClr>
                </a:solidFill>
              </a:rPr>
              <a:pPr defTabSz="914377"/>
              <a:t>‹#›</a:t>
            </a:fld>
            <a:endParaRPr lang="en-US">
              <a:solidFill>
                <a:prstClr val="black">
                  <a:tint val="75000"/>
                </a:prstClr>
              </a:solidFill>
            </a:endParaRPr>
          </a:p>
        </p:txBody>
      </p:sp>
    </p:spTree>
    <p:extLst>
      <p:ext uri="{BB962C8B-B14F-4D97-AF65-F5344CB8AC3E}">
        <p14:creationId xmlns:p14="http://schemas.microsoft.com/office/powerpoint/2010/main" val="413225175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2_제목 및 내용">
    <p:spTree>
      <p:nvGrpSpPr>
        <p:cNvPr id="1" name=""/>
        <p:cNvGrpSpPr/>
        <p:nvPr/>
      </p:nvGrpSpPr>
      <p:grpSpPr>
        <a:xfrm>
          <a:off x="0" y="0"/>
          <a:ext cx="0" cy="0"/>
          <a:chOff x="0" y="0"/>
          <a:chExt cx="0" cy="0"/>
        </a:xfrm>
      </p:grpSpPr>
      <p:pic>
        <p:nvPicPr>
          <p:cNvPr id="9" name="그림 8"/>
          <p:cNvPicPr>
            <a:picLocks noChangeAspect="1"/>
          </p:cNvPicPr>
          <p:nvPr userDrawn="1"/>
        </p:nvPicPr>
        <p:blipFill rotWithShape="1">
          <a:blip r:embed="rId2">
            <a:extLst>
              <a:ext uri="{28A0092B-C50C-407E-A947-70E740481C1C}">
                <a14:useLocalDpi xmlns:a14="http://schemas.microsoft.com/office/drawing/2010/main" val="0"/>
              </a:ext>
            </a:extLst>
          </a:blip>
          <a:srcRect t="9205" b="43133"/>
          <a:stretch/>
        </p:blipFill>
        <p:spPr>
          <a:xfrm>
            <a:off x="0" y="0"/>
            <a:ext cx="12192000" cy="4358117"/>
          </a:xfrm>
          <a:prstGeom prst="rect">
            <a:avLst/>
          </a:prstGeom>
        </p:spPr>
      </p:pic>
      <p:sp>
        <p:nvSpPr>
          <p:cNvPr id="3" name="직사각형 2"/>
          <p:cNvSpPr/>
          <p:nvPr userDrawn="1"/>
        </p:nvSpPr>
        <p:spPr>
          <a:xfrm flipV="1">
            <a:off x="0" y="4442863"/>
            <a:ext cx="12192000" cy="113860"/>
          </a:xfrm>
          <a:prstGeom prst="rect">
            <a:avLst/>
          </a:prstGeom>
          <a:solidFill>
            <a:srgbClr val="80B785"/>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defTabSz="914377"/>
            <a:endParaRPr lang="ko-KR" altLang="en-US" sz="2400">
              <a:solidFill>
                <a:prstClr val="white"/>
              </a:solidFill>
            </a:endParaRPr>
          </a:p>
        </p:txBody>
      </p:sp>
      <p:pic>
        <p:nvPicPr>
          <p:cNvPr id="4" name="그림 3"/>
          <p:cNvPicPr>
            <a:picLocks noChangeAspect="1"/>
          </p:cNvPicPr>
          <p:nvPr userDrawn="1"/>
        </p:nvPicPr>
        <p:blipFill rotWithShape="1">
          <a:blip r:embed="rId3">
            <a:extLst>
              <a:ext uri="{28A0092B-C50C-407E-A947-70E740481C1C}">
                <a14:useLocalDpi xmlns:a14="http://schemas.microsoft.com/office/drawing/2010/main" val="0"/>
              </a:ext>
            </a:extLst>
          </a:blip>
          <a:srcRect t="-1" r="70714" b="52073"/>
          <a:stretch/>
        </p:blipFill>
        <p:spPr>
          <a:xfrm>
            <a:off x="1487493" y="644691"/>
            <a:ext cx="3025417" cy="3713428"/>
          </a:xfrm>
          <a:prstGeom prst="rect">
            <a:avLst/>
          </a:prstGeom>
        </p:spPr>
      </p:pic>
      <p:sp>
        <p:nvSpPr>
          <p:cNvPr id="5" name="텍스트 개체 틀 4"/>
          <p:cNvSpPr>
            <a:spLocks noGrp="1"/>
          </p:cNvSpPr>
          <p:nvPr>
            <p:ph type="body" sz="quarter" idx="10" hasCustomPrompt="1"/>
          </p:nvPr>
        </p:nvSpPr>
        <p:spPr>
          <a:xfrm>
            <a:off x="5135033" y="2151022"/>
            <a:ext cx="6817784" cy="1124631"/>
          </a:xfrm>
          <a:prstGeom prst="rect">
            <a:avLst/>
          </a:prstGeom>
        </p:spPr>
        <p:txBody>
          <a:bodyPr lIns="0" tIns="0" rIns="0" bIns="0"/>
          <a:lstStyle>
            <a:lvl1pPr marL="0" indent="0">
              <a:lnSpc>
                <a:spcPct val="80000"/>
              </a:lnSpc>
              <a:buNone/>
              <a:defRPr sz="9600" b="1">
                <a:latin typeface="Calibri" panose="020F0502020204030204" pitchFamily="34" charset="0"/>
              </a:defRPr>
            </a:lvl1pPr>
          </a:lstStyle>
          <a:p>
            <a:pPr lvl="0"/>
            <a:r>
              <a:rPr lang="en-US" altLang="ko-KR"/>
              <a:t>01</a:t>
            </a:r>
            <a:endParaRPr lang="ko-KR" altLang="en-US"/>
          </a:p>
        </p:txBody>
      </p:sp>
      <p:sp>
        <p:nvSpPr>
          <p:cNvPr id="6" name="텍스트 개체 틀 4"/>
          <p:cNvSpPr>
            <a:spLocks noGrp="1"/>
          </p:cNvSpPr>
          <p:nvPr>
            <p:ph type="body" sz="quarter" idx="11" hasCustomPrompt="1"/>
          </p:nvPr>
        </p:nvSpPr>
        <p:spPr>
          <a:xfrm>
            <a:off x="5135033" y="4677139"/>
            <a:ext cx="6817784" cy="514104"/>
          </a:xfrm>
          <a:prstGeom prst="rect">
            <a:avLst/>
          </a:prstGeom>
        </p:spPr>
        <p:txBody>
          <a:bodyPr lIns="0" tIns="0" rIns="0" bIns="0"/>
          <a:lstStyle>
            <a:lvl1pPr marL="0" indent="0">
              <a:lnSpc>
                <a:spcPct val="80000"/>
              </a:lnSpc>
              <a:buNone/>
              <a:defRPr sz="3200" b="0" baseline="0">
                <a:latin typeface="Calibri" panose="020F0502020204030204" pitchFamily="34" charset="0"/>
              </a:defRPr>
            </a:lvl1pPr>
          </a:lstStyle>
          <a:p>
            <a:pPr lvl="0"/>
            <a:r>
              <a:rPr lang="en-US" altLang="ko-KR"/>
              <a:t>Slide sub title</a:t>
            </a:r>
            <a:endParaRPr lang="ko-KR" altLang="en-US"/>
          </a:p>
        </p:txBody>
      </p:sp>
      <p:sp>
        <p:nvSpPr>
          <p:cNvPr id="7" name="텍스트 개체 틀 4"/>
          <p:cNvSpPr>
            <a:spLocks noGrp="1"/>
          </p:cNvSpPr>
          <p:nvPr>
            <p:ph type="body" sz="quarter" idx="12" hasCustomPrompt="1"/>
          </p:nvPr>
        </p:nvSpPr>
        <p:spPr>
          <a:xfrm>
            <a:off x="5135033" y="3508888"/>
            <a:ext cx="6817784" cy="711200"/>
          </a:xfrm>
          <a:prstGeom prst="rect">
            <a:avLst/>
          </a:prstGeom>
        </p:spPr>
        <p:txBody>
          <a:bodyPr lIns="0" tIns="0" rIns="0" bIns="0"/>
          <a:lstStyle>
            <a:lvl1pPr marL="0" indent="0">
              <a:lnSpc>
                <a:spcPct val="80000"/>
              </a:lnSpc>
              <a:buNone/>
              <a:defRPr sz="5867" b="1">
                <a:latin typeface="Calibri" panose="020F0502020204030204" pitchFamily="34" charset="0"/>
              </a:defRPr>
            </a:lvl1pPr>
          </a:lstStyle>
          <a:p>
            <a:pPr lvl="0"/>
            <a:r>
              <a:rPr lang="en-US" altLang="ko-KR"/>
              <a:t>Slide main title</a:t>
            </a:r>
            <a:endParaRPr lang="ko-KR" altLang="en-US"/>
          </a:p>
        </p:txBody>
      </p:sp>
    </p:spTree>
    <p:extLst>
      <p:ext uri="{BB962C8B-B14F-4D97-AF65-F5344CB8AC3E}">
        <p14:creationId xmlns:p14="http://schemas.microsoft.com/office/powerpoint/2010/main" val="190575260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5_제목 및 내용">
    <p:spTree>
      <p:nvGrpSpPr>
        <p:cNvPr id="1" name=""/>
        <p:cNvGrpSpPr/>
        <p:nvPr/>
      </p:nvGrpSpPr>
      <p:grpSpPr>
        <a:xfrm>
          <a:off x="0" y="0"/>
          <a:ext cx="0" cy="0"/>
          <a:chOff x="0" y="0"/>
          <a:chExt cx="0" cy="0"/>
        </a:xfrm>
      </p:grpSpPr>
      <p:pic>
        <p:nvPicPr>
          <p:cNvPr id="8" name="그림 7"/>
          <p:cNvPicPr>
            <a:picLocks noChangeAspect="1"/>
          </p:cNvPicPr>
          <p:nvPr userDrawn="1"/>
        </p:nvPicPr>
        <p:blipFill rotWithShape="1">
          <a:blip r:embed="rId2">
            <a:extLst>
              <a:ext uri="{28A0092B-C50C-407E-A947-70E740481C1C}">
                <a14:useLocalDpi xmlns:a14="http://schemas.microsoft.com/office/drawing/2010/main" val="0"/>
              </a:ext>
            </a:extLst>
          </a:blip>
          <a:srcRect t="9205" b="15793"/>
          <a:stretch/>
        </p:blipFill>
        <p:spPr>
          <a:xfrm>
            <a:off x="0" y="0"/>
            <a:ext cx="12192000" cy="6858000"/>
          </a:xfrm>
          <a:prstGeom prst="rect">
            <a:avLst/>
          </a:prstGeom>
        </p:spPr>
      </p:pic>
      <p:sp>
        <p:nvSpPr>
          <p:cNvPr id="5" name="텍스트 개체 틀 4"/>
          <p:cNvSpPr>
            <a:spLocks noGrp="1"/>
          </p:cNvSpPr>
          <p:nvPr>
            <p:ph type="body" sz="quarter" idx="11" hasCustomPrompt="1"/>
          </p:nvPr>
        </p:nvSpPr>
        <p:spPr>
          <a:xfrm>
            <a:off x="335361" y="787805"/>
            <a:ext cx="10753195" cy="441531"/>
          </a:xfrm>
          <a:prstGeom prst="rect">
            <a:avLst/>
          </a:prstGeom>
        </p:spPr>
        <p:txBody>
          <a:bodyPr lIns="0" tIns="0" rIns="0" bIns="0"/>
          <a:lstStyle>
            <a:lvl1pPr marL="0" indent="0">
              <a:lnSpc>
                <a:spcPct val="80000"/>
              </a:lnSpc>
              <a:buNone/>
              <a:defRPr sz="2667" b="0" baseline="0">
                <a:latin typeface="Calibri" panose="020F0502020204030204" pitchFamily="34" charset="0"/>
              </a:defRPr>
            </a:lvl1pPr>
          </a:lstStyle>
          <a:p>
            <a:pPr lvl="0"/>
            <a:r>
              <a:rPr lang="en-US" altLang="ko-KR"/>
              <a:t>Slide sub title</a:t>
            </a:r>
            <a:endParaRPr lang="ko-KR" altLang="en-US"/>
          </a:p>
        </p:txBody>
      </p:sp>
      <p:sp>
        <p:nvSpPr>
          <p:cNvPr id="6" name="텍스트 개체 틀 4"/>
          <p:cNvSpPr>
            <a:spLocks noGrp="1"/>
          </p:cNvSpPr>
          <p:nvPr>
            <p:ph type="body" sz="quarter" idx="12" hasCustomPrompt="1"/>
          </p:nvPr>
        </p:nvSpPr>
        <p:spPr>
          <a:xfrm>
            <a:off x="335361" y="205515"/>
            <a:ext cx="10753195" cy="711200"/>
          </a:xfrm>
          <a:prstGeom prst="rect">
            <a:avLst/>
          </a:prstGeom>
        </p:spPr>
        <p:txBody>
          <a:bodyPr lIns="0" tIns="0" rIns="0" bIns="0"/>
          <a:lstStyle>
            <a:lvl1pPr marL="0" indent="0">
              <a:lnSpc>
                <a:spcPct val="80000"/>
              </a:lnSpc>
              <a:buNone/>
              <a:defRPr sz="4800" b="1">
                <a:latin typeface="Calibri" panose="020F0502020204030204" pitchFamily="34" charset="0"/>
              </a:defRPr>
            </a:lvl1pPr>
          </a:lstStyle>
          <a:p>
            <a:pPr lvl="0"/>
            <a:r>
              <a:rPr lang="en-US" altLang="ko-KR"/>
              <a:t>Slide main title</a:t>
            </a:r>
            <a:endParaRPr lang="ko-KR" altLang="en-US"/>
          </a:p>
        </p:txBody>
      </p:sp>
    </p:spTree>
    <p:extLst>
      <p:ext uri="{BB962C8B-B14F-4D97-AF65-F5344CB8AC3E}">
        <p14:creationId xmlns:p14="http://schemas.microsoft.com/office/powerpoint/2010/main" val="239847403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6_제목 및 내용">
    <p:spTree>
      <p:nvGrpSpPr>
        <p:cNvPr id="1" name=""/>
        <p:cNvGrpSpPr/>
        <p:nvPr/>
      </p:nvGrpSpPr>
      <p:grpSpPr>
        <a:xfrm>
          <a:off x="0" y="0"/>
          <a:ext cx="0" cy="0"/>
          <a:chOff x="0" y="0"/>
          <a:chExt cx="0" cy="0"/>
        </a:xfrm>
      </p:grpSpPr>
      <p:pic>
        <p:nvPicPr>
          <p:cNvPr id="11" name="그림 10"/>
          <p:cNvPicPr>
            <a:picLocks noChangeAspect="1"/>
          </p:cNvPicPr>
          <p:nvPr userDrawn="1"/>
        </p:nvPicPr>
        <p:blipFill rotWithShape="1">
          <a:blip r:embed="rId2">
            <a:extLst>
              <a:ext uri="{28A0092B-C50C-407E-A947-70E740481C1C}">
                <a14:useLocalDpi xmlns:a14="http://schemas.microsoft.com/office/drawing/2010/main" val="0"/>
              </a:ext>
            </a:extLst>
          </a:blip>
          <a:srcRect t="9205" b="43941"/>
          <a:stretch/>
        </p:blipFill>
        <p:spPr>
          <a:xfrm>
            <a:off x="0" y="0"/>
            <a:ext cx="12192000" cy="4284248"/>
          </a:xfrm>
          <a:prstGeom prst="rect">
            <a:avLst/>
          </a:prstGeom>
        </p:spPr>
      </p:pic>
      <p:sp>
        <p:nvSpPr>
          <p:cNvPr id="3" name="직사각형 2"/>
          <p:cNvSpPr/>
          <p:nvPr userDrawn="1"/>
        </p:nvSpPr>
        <p:spPr>
          <a:xfrm flipV="1">
            <a:off x="0" y="4368991"/>
            <a:ext cx="12192000" cy="113860"/>
          </a:xfrm>
          <a:prstGeom prst="rect">
            <a:avLst/>
          </a:prstGeom>
          <a:solidFill>
            <a:srgbClr val="80B785"/>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defTabSz="914377"/>
            <a:endParaRPr lang="ko-KR" altLang="en-US" sz="2400">
              <a:solidFill>
                <a:prstClr val="white"/>
              </a:solidFill>
            </a:endParaRPr>
          </a:p>
        </p:txBody>
      </p:sp>
      <p:sp>
        <p:nvSpPr>
          <p:cNvPr id="4" name="텍스트 개체 틀 4"/>
          <p:cNvSpPr>
            <a:spLocks noGrp="1"/>
          </p:cNvSpPr>
          <p:nvPr>
            <p:ph type="body" sz="quarter" idx="12" hasCustomPrompt="1"/>
          </p:nvPr>
        </p:nvSpPr>
        <p:spPr>
          <a:xfrm>
            <a:off x="2687108" y="4627211"/>
            <a:ext cx="6817784" cy="711200"/>
          </a:xfrm>
          <a:prstGeom prst="rect">
            <a:avLst/>
          </a:prstGeom>
        </p:spPr>
        <p:txBody>
          <a:bodyPr lIns="0" tIns="0" rIns="0" bIns="0"/>
          <a:lstStyle>
            <a:lvl1pPr marL="0" indent="0" algn="ctr">
              <a:lnSpc>
                <a:spcPct val="80000"/>
              </a:lnSpc>
              <a:buNone/>
              <a:defRPr sz="5333" b="1">
                <a:latin typeface="Calibri" panose="020F0502020204030204" pitchFamily="34" charset="0"/>
              </a:defRPr>
            </a:lvl1pPr>
          </a:lstStyle>
          <a:p>
            <a:pPr lvl="0"/>
            <a:r>
              <a:rPr lang="en-US" altLang="ko-KR"/>
              <a:t>Thank you</a:t>
            </a:r>
            <a:endParaRPr lang="ko-KR" altLang="en-US"/>
          </a:p>
        </p:txBody>
      </p:sp>
      <p:grpSp>
        <p:nvGrpSpPr>
          <p:cNvPr id="9" name="그룹 8"/>
          <p:cNvGrpSpPr/>
          <p:nvPr userDrawn="1"/>
        </p:nvGrpSpPr>
        <p:grpSpPr>
          <a:xfrm>
            <a:off x="5307829" y="342473"/>
            <a:ext cx="1539883" cy="3825307"/>
            <a:chOff x="3861641" y="433279"/>
            <a:chExt cx="1393371" cy="3461352"/>
          </a:xfrm>
        </p:grpSpPr>
        <p:pic>
          <p:nvPicPr>
            <p:cNvPr id="5" name="그림 4"/>
            <p:cNvPicPr>
              <a:picLocks noChangeAspect="1"/>
            </p:cNvPicPr>
            <p:nvPr userDrawn="1"/>
          </p:nvPicPr>
          <p:blipFill rotWithShape="1">
            <a:blip r:embed="rId3" cstate="print">
              <a:extLst>
                <a:ext uri="{28A0092B-C50C-407E-A947-70E740481C1C}">
                  <a14:useLocalDpi xmlns:a14="http://schemas.microsoft.com/office/drawing/2010/main" val="0"/>
                </a:ext>
              </a:extLst>
            </a:blip>
            <a:srcRect r="64524"/>
            <a:stretch/>
          </p:blipFill>
          <p:spPr>
            <a:xfrm>
              <a:off x="3861641" y="948914"/>
              <a:ext cx="1393371" cy="2945717"/>
            </a:xfrm>
            <a:prstGeom prst="rect">
              <a:avLst/>
            </a:prstGeom>
          </p:spPr>
        </p:pic>
        <p:grpSp>
          <p:nvGrpSpPr>
            <p:cNvPr id="6" name="그룹 5"/>
            <p:cNvGrpSpPr/>
            <p:nvPr userDrawn="1"/>
          </p:nvGrpSpPr>
          <p:grpSpPr>
            <a:xfrm>
              <a:off x="4350936" y="433279"/>
              <a:ext cx="442128" cy="414542"/>
              <a:chOff x="2992438" y="1774825"/>
              <a:chExt cx="3689350" cy="3459163"/>
            </a:xfrm>
          </p:grpSpPr>
          <p:sp>
            <p:nvSpPr>
              <p:cNvPr id="7" name="Freeform 6"/>
              <p:cNvSpPr>
                <a:spLocks/>
              </p:cNvSpPr>
              <p:nvPr/>
            </p:nvSpPr>
            <p:spPr bwMode="auto">
              <a:xfrm>
                <a:off x="2992438" y="1774825"/>
                <a:ext cx="3689350" cy="2047875"/>
              </a:xfrm>
              <a:custGeom>
                <a:avLst/>
                <a:gdLst>
                  <a:gd name="T0" fmla="*/ 6614 w 11624"/>
                  <a:gd name="T1" fmla="*/ 6449 h 6452"/>
                  <a:gd name="T2" fmla="*/ 6588 w 11624"/>
                  <a:gd name="T3" fmla="*/ 6427 h 6452"/>
                  <a:gd name="T4" fmla="*/ 3419 w 11624"/>
                  <a:gd name="T5" fmla="*/ 4924 h 6452"/>
                  <a:gd name="T6" fmla="*/ 3386 w 11624"/>
                  <a:gd name="T7" fmla="*/ 4943 h 6452"/>
                  <a:gd name="T8" fmla="*/ 248 w 11624"/>
                  <a:gd name="T9" fmla="*/ 4948 h 6452"/>
                  <a:gd name="T10" fmla="*/ 213 w 11624"/>
                  <a:gd name="T11" fmla="*/ 4926 h 6452"/>
                  <a:gd name="T12" fmla="*/ 167 w 11624"/>
                  <a:gd name="T13" fmla="*/ 4755 h 6452"/>
                  <a:gd name="T14" fmla="*/ 86 w 11624"/>
                  <a:gd name="T15" fmla="*/ 4363 h 6452"/>
                  <a:gd name="T16" fmla="*/ 31 w 11624"/>
                  <a:gd name="T17" fmla="*/ 3968 h 6452"/>
                  <a:gd name="T18" fmla="*/ 6 w 11624"/>
                  <a:gd name="T19" fmla="*/ 3650 h 6452"/>
                  <a:gd name="T20" fmla="*/ 1 w 11624"/>
                  <a:gd name="T21" fmla="*/ 3371 h 6452"/>
                  <a:gd name="T22" fmla="*/ 38 w 11624"/>
                  <a:gd name="T23" fmla="*/ 2922 h 6452"/>
                  <a:gd name="T24" fmla="*/ 131 w 11624"/>
                  <a:gd name="T25" fmla="*/ 2485 h 6452"/>
                  <a:gd name="T26" fmla="*/ 278 w 11624"/>
                  <a:gd name="T27" fmla="*/ 2063 h 6452"/>
                  <a:gd name="T28" fmla="*/ 477 w 11624"/>
                  <a:gd name="T29" fmla="*/ 1662 h 6452"/>
                  <a:gd name="T30" fmla="*/ 725 w 11624"/>
                  <a:gd name="T31" fmla="*/ 1287 h 6452"/>
                  <a:gd name="T32" fmla="*/ 958 w 11624"/>
                  <a:gd name="T33" fmla="*/ 1011 h 6452"/>
                  <a:gd name="T34" fmla="*/ 1249 w 11624"/>
                  <a:gd name="T35" fmla="*/ 735 h 6452"/>
                  <a:gd name="T36" fmla="*/ 1563 w 11624"/>
                  <a:gd name="T37" fmla="*/ 500 h 6452"/>
                  <a:gd name="T38" fmla="*/ 1901 w 11624"/>
                  <a:gd name="T39" fmla="*/ 307 h 6452"/>
                  <a:gd name="T40" fmla="*/ 2194 w 11624"/>
                  <a:gd name="T41" fmla="*/ 180 h 6452"/>
                  <a:gd name="T42" fmla="*/ 2573 w 11624"/>
                  <a:gd name="T43" fmla="*/ 68 h 6452"/>
                  <a:gd name="T44" fmla="*/ 2961 w 11624"/>
                  <a:gd name="T45" fmla="*/ 10 h 6452"/>
                  <a:gd name="T46" fmla="*/ 3240 w 11624"/>
                  <a:gd name="T47" fmla="*/ 0 h 6452"/>
                  <a:gd name="T48" fmla="*/ 3457 w 11624"/>
                  <a:gd name="T49" fmla="*/ 12 h 6452"/>
                  <a:gd name="T50" fmla="*/ 3717 w 11624"/>
                  <a:gd name="T51" fmla="*/ 46 h 6452"/>
                  <a:gd name="T52" fmla="*/ 4142 w 11624"/>
                  <a:gd name="T53" fmla="*/ 157 h 6452"/>
                  <a:gd name="T54" fmla="*/ 4560 w 11624"/>
                  <a:gd name="T55" fmla="*/ 330 h 6452"/>
                  <a:gd name="T56" fmla="*/ 4966 w 11624"/>
                  <a:gd name="T57" fmla="*/ 566 h 6452"/>
                  <a:gd name="T58" fmla="*/ 5360 w 11624"/>
                  <a:gd name="T59" fmla="*/ 863 h 6452"/>
                  <a:gd name="T60" fmla="*/ 5738 w 11624"/>
                  <a:gd name="T61" fmla="*/ 1220 h 6452"/>
                  <a:gd name="T62" fmla="*/ 6035 w 11624"/>
                  <a:gd name="T63" fmla="*/ 1070 h 6452"/>
                  <a:gd name="T64" fmla="*/ 6420 w 11624"/>
                  <a:gd name="T65" fmla="*/ 736 h 6452"/>
                  <a:gd name="T66" fmla="*/ 6819 w 11624"/>
                  <a:gd name="T67" fmla="*/ 464 h 6452"/>
                  <a:gd name="T68" fmla="*/ 7231 w 11624"/>
                  <a:gd name="T69" fmla="*/ 254 h 6452"/>
                  <a:gd name="T70" fmla="*/ 7652 w 11624"/>
                  <a:gd name="T71" fmla="*/ 105 h 6452"/>
                  <a:gd name="T72" fmla="*/ 8038 w 11624"/>
                  <a:gd name="T73" fmla="*/ 26 h 6452"/>
                  <a:gd name="T74" fmla="*/ 8254 w 11624"/>
                  <a:gd name="T75" fmla="*/ 5 h 6452"/>
                  <a:gd name="T76" fmla="*/ 8428 w 11624"/>
                  <a:gd name="T77" fmla="*/ 0 h 6452"/>
                  <a:gd name="T78" fmla="*/ 8820 w 11624"/>
                  <a:gd name="T79" fmla="*/ 27 h 6452"/>
                  <a:gd name="T80" fmla="*/ 9205 w 11624"/>
                  <a:gd name="T81" fmla="*/ 107 h 6452"/>
                  <a:gd name="T82" fmla="*/ 9580 w 11624"/>
                  <a:gd name="T83" fmla="*/ 240 h 6452"/>
                  <a:gd name="T84" fmla="*/ 9862 w 11624"/>
                  <a:gd name="T85" fmla="*/ 379 h 6452"/>
                  <a:gd name="T86" fmla="*/ 10190 w 11624"/>
                  <a:gd name="T87" fmla="*/ 589 h 6452"/>
                  <a:gd name="T88" fmla="*/ 10496 w 11624"/>
                  <a:gd name="T89" fmla="*/ 840 h 6452"/>
                  <a:gd name="T90" fmla="*/ 10727 w 11624"/>
                  <a:gd name="T91" fmla="*/ 1078 h 6452"/>
                  <a:gd name="T92" fmla="*/ 11006 w 11624"/>
                  <a:gd name="T93" fmla="*/ 1433 h 6452"/>
                  <a:gd name="T94" fmla="*/ 11235 w 11624"/>
                  <a:gd name="T95" fmla="*/ 1820 h 6452"/>
                  <a:gd name="T96" fmla="*/ 11413 w 11624"/>
                  <a:gd name="T97" fmla="*/ 2230 h 6452"/>
                  <a:gd name="T98" fmla="*/ 11538 w 11624"/>
                  <a:gd name="T99" fmla="*/ 2659 h 6452"/>
                  <a:gd name="T100" fmla="*/ 11608 w 11624"/>
                  <a:gd name="T101" fmla="*/ 3101 h 6452"/>
                  <a:gd name="T102" fmla="*/ 11622 w 11624"/>
                  <a:gd name="T103" fmla="*/ 3551 h 6452"/>
                  <a:gd name="T104" fmla="*/ 11615 w 11624"/>
                  <a:gd name="T105" fmla="*/ 3728 h 6452"/>
                  <a:gd name="T106" fmla="*/ 11576 w 11624"/>
                  <a:gd name="T107" fmla="*/ 4119 h 6452"/>
                  <a:gd name="T108" fmla="*/ 11512 w 11624"/>
                  <a:gd name="T109" fmla="*/ 4507 h 6452"/>
                  <a:gd name="T110" fmla="*/ 11424 w 11624"/>
                  <a:gd name="T111" fmla="*/ 4890 h 6452"/>
                  <a:gd name="T112" fmla="*/ 11405 w 11624"/>
                  <a:gd name="T113" fmla="*/ 4918 h 6452"/>
                  <a:gd name="T114" fmla="*/ 7299 w 11624"/>
                  <a:gd name="T115" fmla="*/ 4929 h 6452"/>
                  <a:gd name="T116" fmla="*/ 6669 w 11624"/>
                  <a:gd name="T117" fmla="*/ 6438 h 6452"/>
                  <a:gd name="T118" fmla="*/ 6637 w 11624"/>
                  <a:gd name="T119" fmla="*/ 6452 h 6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1624" h="6452">
                    <a:moveTo>
                      <a:pt x="6634" y="6452"/>
                    </a:moveTo>
                    <a:lnTo>
                      <a:pt x="6634" y="6452"/>
                    </a:lnTo>
                    <a:lnTo>
                      <a:pt x="6626" y="6452"/>
                    </a:lnTo>
                    <a:lnTo>
                      <a:pt x="6620" y="6451"/>
                    </a:lnTo>
                    <a:lnTo>
                      <a:pt x="6614" y="6449"/>
                    </a:lnTo>
                    <a:lnTo>
                      <a:pt x="6608" y="6445"/>
                    </a:lnTo>
                    <a:lnTo>
                      <a:pt x="6602" y="6442"/>
                    </a:lnTo>
                    <a:lnTo>
                      <a:pt x="6597" y="6438"/>
                    </a:lnTo>
                    <a:lnTo>
                      <a:pt x="6593" y="6432"/>
                    </a:lnTo>
                    <a:lnTo>
                      <a:pt x="6588" y="6427"/>
                    </a:lnTo>
                    <a:lnTo>
                      <a:pt x="4348" y="2710"/>
                    </a:lnTo>
                    <a:lnTo>
                      <a:pt x="3426" y="4910"/>
                    </a:lnTo>
                    <a:lnTo>
                      <a:pt x="3426" y="4910"/>
                    </a:lnTo>
                    <a:lnTo>
                      <a:pt x="3423" y="4916"/>
                    </a:lnTo>
                    <a:lnTo>
                      <a:pt x="3419" y="4924"/>
                    </a:lnTo>
                    <a:lnTo>
                      <a:pt x="3413" y="4929"/>
                    </a:lnTo>
                    <a:lnTo>
                      <a:pt x="3408" y="4934"/>
                    </a:lnTo>
                    <a:lnTo>
                      <a:pt x="3401" y="4938"/>
                    </a:lnTo>
                    <a:lnTo>
                      <a:pt x="3394" y="4941"/>
                    </a:lnTo>
                    <a:lnTo>
                      <a:pt x="3386" y="4943"/>
                    </a:lnTo>
                    <a:lnTo>
                      <a:pt x="3378" y="4944"/>
                    </a:lnTo>
                    <a:lnTo>
                      <a:pt x="3378" y="4944"/>
                    </a:lnTo>
                    <a:lnTo>
                      <a:pt x="256" y="4948"/>
                    </a:lnTo>
                    <a:lnTo>
                      <a:pt x="256" y="4948"/>
                    </a:lnTo>
                    <a:lnTo>
                      <a:pt x="248" y="4948"/>
                    </a:lnTo>
                    <a:lnTo>
                      <a:pt x="239" y="4946"/>
                    </a:lnTo>
                    <a:lnTo>
                      <a:pt x="231" y="4943"/>
                    </a:lnTo>
                    <a:lnTo>
                      <a:pt x="225" y="4938"/>
                    </a:lnTo>
                    <a:lnTo>
                      <a:pt x="219" y="4932"/>
                    </a:lnTo>
                    <a:lnTo>
                      <a:pt x="213" y="4926"/>
                    </a:lnTo>
                    <a:lnTo>
                      <a:pt x="209" y="4918"/>
                    </a:lnTo>
                    <a:lnTo>
                      <a:pt x="207" y="4911"/>
                    </a:lnTo>
                    <a:lnTo>
                      <a:pt x="207" y="4911"/>
                    </a:lnTo>
                    <a:lnTo>
                      <a:pt x="186" y="4833"/>
                    </a:lnTo>
                    <a:lnTo>
                      <a:pt x="167" y="4755"/>
                    </a:lnTo>
                    <a:lnTo>
                      <a:pt x="148" y="4677"/>
                    </a:lnTo>
                    <a:lnTo>
                      <a:pt x="131" y="4600"/>
                    </a:lnTo>
                    <a:lnTo>
                      <a:pt x="115" y="4521"/>
                    </a:lnTo>
                    <a:lnTo>
                      <a:pt x="100" y="4442"/>
                    </a:lnTo>
                    <a:lnTo>
                      <a:pt x="86" y="4363"/>
                    </a:lnTo>
                    <a:lnTo>
                      <a:pt x="73" y="4284"/>
                    </a:lnTo>
                    <a:lnTo>
                      <a:pt x="61" y="4205"/>
                    </a:lnTo>
                    <a:lnTo>
                      <a:pt x="50" y="4127"/>
                    </a:lnTo>
                    <a:lnTo>
                      <a:pt x="40" y="4048"/>
                    </a:lnTo>
                    <a:lnTo>
                      <a:pt x="31" y="3968"/>
                    </a:lnTo>
                    <a:lnTo>
                      <a:pt x="23" y="3889"/>
                    </a:lnTo>
                    <a:lnTo>
                      <a:pt x="17" y="3809"/>
                    </a:lnTo>
                    <a:lnTo>
                      <a:pt x="11" y="3729"/>
                    </a:lnTo>
                    <a:lnTo>
                      <a:pt x="6" y="3650"/>
                    </a:lnTo>
                    <a:lnTo>
                      <a:pt x="6" y="3650"/>
                    </a:lnTo>
                    <a:lnTo>
                      <a:pt x="7" y="3642"/>
                    </a:lnTo>
                    <a:lnTo>
                      <a:pt x="7" y="3642"/>
                    </a:lnTo>
                    <a:lnTo>
                      <a:pt x="3" y="3551"/>
                    </a:lnTo>
                    <a:lnTo>
                      <a:pt x="0" y="3460"/>
                    </a:lnTo>
                    <a:lnTo>
                      <a:pt x="1" y="3371"/>
                    </a:lnTo>
                    <a:lnTo>
                      <a:pt x="4" y="3280"/>
                    </a:lnTo>
                    <a:lnTo>
                      <a:pt x="9" y="3190"/>
                    </a:lnTo>
                    <a:lnTo>
                      <a:pt x="17" y="3101"/>
                    </a:lnTo>
                    <a:lnTo>
                      <a:pt x="26" y="3011"/>
                    </a:lnTo>
                    <a:lnTo>
                      <a:pt x="38" y="2922"/>
                    </a:lnTo>
                    <a:lnTo>
                      <a:pt x="52" y="2834"/>
                    </a:lnTo>
                    <a:lnTo>
                      <a:pt x="68" y="2746"/>
                    </a:lnTo>
                    <a:lnTo>
                      <a:pt x="87" y="2658"/>
                    </a:lnTo>
                    <a:lnTo>
                      <a:pt x="108" y="2571"/>
                    </a:lnTo>
                    <a:lnTo>
                      <a:pt x="131" y="2485"/>
                    </a:lnTo>
                    <a:lnTo>
                      <a:pt x="156" y="2399"/>
                    </a:lnTo>
                    <a:lnTo>
                      <a:pt x="183" y="2313"/>
                    </a:lnTo>
                    <a:lnTo>
                      <a:pt x="213" y="2229"/>
                    </a:lnTo>
                    <a:lnTo>
                      <a:pt x="244" y="2146"/>
                    </a:lnTo>
                    <a:lnTo>
                      <a:pt x="278" y="2063"/>
                    </a:lnTo>
                    <a:lnTo>
                      <a:pt x="314" y="1981"/>
                    </a:lnTo>
                    <a:lnTo>
                      <a:pt x="351" y="1900"/>
                    </a:lnTo>
                    <a:lnTo>
                      <a:pt x="391" y="1819"/>
                    </a:lnTo>
                    <a:lnTo>
                      <a:pt x="432" y="1740"/>
                    </a:lnTo>
                    <a:lnTo>
                      <a:pt x="477" y="1662"/>
                    </a:lnTo>
                    <a:lnTo>
                      <a:pt x="522" y="1584"/>
                    </a:lnTo>
                    <a:lnTo>
                      <a:pt x="570" y="1509"/>
                    </a:lnTo>
                    <a:lnTo>
                      <a:pt x="620" y="1433"/>
                    </a:lnTo>
                    <a:lnTo>
                      <a:pt x="671" y="1360"/>
                    </a:lnTo>
                    <a:lnTo>
                      <a:pt x="725" y="1287"/>
                    </a:lnTo>
                    <a:lnTo>
                      <a:pt x="780" y="1216"/>
                    </a:lnTo>
                    <a:lnTo>
                      <a:pt x="838" y="1146"/>
                    </a:lnTo>
                    <a:lnTo>
                      <a:pt x="898" y="1078"/>
                    </a:lnTo>
                    <a:lnTo>
                      <a:pt x="958" y="1011"/>
                    </a:lnTo>
                    <a:lnTo>
                      <a:pt x="958" y="1011"/>
                    </a:lnTo>
                    <a:lnTo>
                      <a:pt x="1014" y="952"/>
                    </a:lnTo>
                    <a:lnTo>
                      <a:pt x="1072" y="895"/>
                    </a:lnTo>
                    <a:lnTo>
                      <a:pt x="1129" y="840"/>
                    </a:lnTo>
                    <a:lnTo>
                      <a:pt x="1188" y="787"/>
                    </a:lnTo>
                    <a:lnTo>
                      <a:pt x="1249" y="735"/>
                    </a:lnTo>
                    <a:lnTo>
                      <a:pt x="1309" y="685"/>
                    </a:lnTo>
                    <a:lnTo>
                      <a:pt x="1372" y="636"/>
                    </a:lnTo>
                    <a:lnTo>
                      <a:pt x="1435" y="589"/>
                    </a:lnTo>
                    <a:lnTo>
                      <a:pt x="1498" y="543"/>
                    </a:lnTo>
                    <a:lnTo>
                      <a:pt x="1563" y="500"/>
                    </a:lnTo>
                    <a:lnTo>
                      <a:pt x="1629" y="458"/>
                    </a:lnTo>
                    <a:lnTo>
                      <a:pt x="1696" y="418"/>
                    </a:lnTo>
                    <a:lnTo>
                      <a:pt x="1763" y="379"/>
                    </a:lnTo>
                    <a:lnTo>
                      <a:pt x="1832" y="341"/>
                    </a:lnTo>
                    <a:lnTo>
                      <a:pt x="1901" y="307"/>
                    </a:lnTo>
                    <a:lnTo>
                      <a:pt x="1971" y="273"/>
                    </a:lnTo>
                    <a:lnTo>
                      <a:pt x="1971" y="273"/>
                    </a:lnTo>
                    <a:lnTo>
                      <a:pt x="2045" y="240"/>
                    </a:lnTo>
                    <a:lnTo>
                      <a:pt x="2119" y="209"/>
                    </a:lnTo>
                    <a:lnTo>
                      <a:pt x="2194" y="180"/>
                    </a:lnTo>
                    <a:lnTo>
                      <a:pt x="2268" y="153"/>
                    </a:lnTo>
                    <a:lnTo>
                      <a:pt x="2344" y="130"/>
                    </a:lnTo>
                    <a:lnTo>
                      <a:pt x="2421" y="107"/>
                    </a:lnTo>
                    <a:lnTo>
                      <a:pt x="2496" y="86"/>
                    </a:lnTo>
                    <a:lnTo>
                      <a:pt x="2573" y="68"/>
                    </a:lnTo>
                    <a:lnTo>
                      <a:pt x="2650" y="52"/>
                    </a:lnTo>
                    <a:lnTo>
                      <a:pt x="2727" y="38"/>
                    </a:lnTo>
                    <a:lnTo>
                      <a:pt x="2805" y="27"/>
                    </a:lnTo>
                    <a:lnTo>
                      <a:pt x="2883" y="17"/>
                    </a:lnTo>
                    <a:lnTo>
                      <a:pt x="2961" y="10"/>
                    </a:lnTo>
                    <a:lnTo>
                      <a:pt x="3039" y="4"/>
                    </a:lnTo>
                    <a:lnTo>
                      <a:pt x="3118" y="1"/>
                    </a:lnTo>
                    <a:lnTo>
                      <a:pt x="3197" y="0"/>
                    </a:lnTo>
                    <a:lnTo>
                      <a:pt x="3197" y="0"/>
                    </a:lnTo>
                    <a:lnTo>
                      <a:pt x="3240" y="0"/>
                    </a:lnTo>
                    <a:lnTo>
                      <a:pt x="3284" y="1"/>
                    </a:lnTo>
                    <a:lnTo>
                      <a:pt x="3328" y="2"/>
                    </a:lnTo>
                    <a:lnTo>
                      <a:pt x="3371" y="5"/>
                    </a:lnTo>
                    <a:lnTo>
                      <a:pt x="3414" y="7"/>
                    </a:lnTo>
                    <a:lnTo>
                      <a:pt x="3457" y="12"/>
                    </a:lnTo>
                    <a:lnTo>
                      <a:pt x="3501" y="16"/>
                    </a:lnTo>
                    <a:lnTo>
                      <a:pt x="3544" y="20"/>
                    </a:lnTo>
                    <a:lnTo>
                      <a:pt x="3587" y="26"/>
                    </a:lnTo>
                    <a:lnTo>
                      <a:pt x="3630" y="32"/>
                    </a:lnTo>
                    <a:lnTo>
                      <a:pt x="3717" y="46"/>
                    </a:lnTo>
                    <a:lnTo>
                      <a:pt x="3802" y="64"/>
                    </a:lnTo>
                    <a:lnTo>
                      <a:pt x="3888" y="83"/>
                    </a:lnTo>
                    <a:lnTo>
                      <a:pt x="3974" y="105"/>
                    </a:lnTo>
                    <a:lnTo>
                      <a:pt x="4058" y="130"/>
                    </a:lnTo>
                    <a:lnTo>
                      <a:pt x="4142" y="157"/>
                    </a:lnTo>
                    <a:lnTo>
                      <a:pt x="4226" y="187"/>
                    </a:lnTo>
                    <a:lnTo>
                      <a:pt x="4311" y="219"/>
                    </a:lnTo>
                    <a:lnTo>
                      <a:pt x="4394" y="254"/>
                    </a:lnTo>
                    <a:lnTo>
                      <a:pt x="4477" y="290"/>
                    </a:lnTo>
                    <a:lnTo>
                      <a:pt x="4560" y="330"/>
                    </a:lnTo>
                    <a:lnTo>
                      <a:pt x="4642" y="373"/>
                    </a:lnTo>
                    <a:lnTo>
                      <a:pt x="4724" y="417"/>
                    </a:lnTo>
                    <a:lnTo>
                      <a:pt x="4805" y="464"/>
                    </a:lnTo>
                    <a:lnTo>
                      <a:pt x="4886" y="514"/>
                    </a:lnTo>
                    <a:lnTo>
                      <a:pt x="4966" y="566"/>
                    </a:lnTo>
                    <a:lnTo>
                      <a:pt x="5046" y="621"/>
                    </a:lnTo>
                    <a:lnTo>
                      <a:pt x="5126" y="677"/>
                    </a:lnTo>
                    <a:lnTo>
                      <a:pt x="5205" y="736"/>
                    </a:lnTo>
                    <a:lnTo>
                      <a:pt x="5283" y="799"/>
                    </a:lnTo>
                    <a:lnTo>
                      <a:pt x="5360" y="863"/>
                    </a:lnTo>
                    <a:lnTo>
                      <a:pt x="5437" y="930"/>
                    </a:lnTo>
                    <a:lnTo>
                      <a:pt x="5514" y="999"/>
                    </a:lnTo>
                    <a:lnTo>
                      <a:pt x="5589" y="1070"/>
                    </a:lnTo>
                    <a:lnTo>
                      <a:pt x="5664" y="1144"/>
                    </a:lnTo>
                    <a:lnTo>
                      <a:pt x="5738" y="1220"/>
                    </a:lnTo>
                    <a:lnTo>
                      <a:pt x="5813" y="1299"/>
                    </a:lnTo>
                    <a:lnTo>
                      <a:pt x="5813" y="1299"/>
                    </a:lnTo>
                    <a:lnTo>
                      <a:pt x="5886" y="1220"/>
                    </a:lnTo>
                    <a:lnTo>
                      <a:pt x="5961" y="1144"/>
                    </a:lnTo>
                    <a:lnTo>
                      <a:pt x="6035" y="1070"/>
                    </a:lnTo>
                    <a:lnTo>
                      <a:pt x="6111" y="999"/>
                    </a:lnTo>
                    <a:lnTo>
                      <a:pt x="6188" y="930"/>
                    </a:lnTo>
                    <a:lnTo>
                      <a:pt x="6264" y="863"/>
                    </a:lnTo>
                    <a:lnTo>
                      <a:pt x="6342" y="799"/>
                    </a:lnTo>
                    <a:lnTo>
                      <a:pt x="6420" y="736"/>
                    </a:lnTo>
                    <a:lnTo>
                      <a:pt x="6499" y="677"/>
                    </a:lnTo>
                    <a:lnTo>
                      <a:pt x="6579" y="621"/>
                    </a:lnTo>
                    <a:lnTo>
                      <a:pt x="6659" y="566"/>
                    </a:lnTo>
                    <a:lnTo>
                      <a:pt x="6738" y="514"/>
                    </a:lnTo>
                    <a:lnTo>
                      <a:pt x="6819" y="464"/>
                    </a:lnTo>
                    <a:lnTo>
                      <a:pt x="6900" y="417"/>
                    </a:lnTo>
                    <a:lnTo>
                      <a:pt x="6983" y="373"/>
                    </a:lnTo>
                    <a:lnTo>
                      <a:pt x="7065" y="330"/>
                    </a:lnTo>
                    <a:lnTo>
                      <a:pt x="7148" y="290"/>
                    </a:lnTo>
                    <a:lnTo>
                      <a:pt x="7231" y="254"/>
                    </a:lnTo>
                    <a:lnTo>
                      <a:pt x="7314" y="219"/>
                    </a:lnTo>
                    <a:lnTo>
                      <a:pt x="7398" y="187"/>
                    </a:lnTo>
                    <a:lnTo>
                      <a:pt x="7483" y="157"/>
                    </a:lnTo>
                    <a:lnTo>
                      <a:pt x="7567" y="130"/>
                    </a:lnTo>
                    <a:lnTo>
                      <a:pt x="7652" y="105"/>
                    </a:lnTo>
                    <a:lnTo>
                      <a:pt x="7736" y="83"/>
                    </a:lnTo>
                    <a:lnTo>
                      <a:pt x="7823" y="64"/>
                    </a:lnTo>
                    <a:lnTo>
                      <a:pt x="7908" y="46"/>
                    </a:lnTo>
                    <a:lnTo>
                      <a:pt x="7995" y="32"/>
                    </a:lnTo>
                    <a:lnTo>
                      <a:pt x="8038" y="26"/>
                    </a:lnTo>
                    <a:lnTo>
                      <a:pt x="8081" y="20"/>
                    </a:lnTo>
                    <a:lnTo>
                      <a:pt x="8124" y="16"/>
                    </a:lnTo>
                    <a:lnTo>
                      <a:pt x="8167" y="12"/>
                    </a:lnTo>
                    <a:lnTo>
                      <a:pt x="8211" y="7"/>
                    </a:lnTo>
                    <a:lnTo>
                      <a:pt x="8254" y="5"/>
                    </a:lnTo>
                    <a:lnTo>
                      <a:pt x="8297" y="2"/>
                    </a:lnTo>
                    <a:lnTo>
                      <a:pt x="8341" y="1"/>
                    </a:lnTo>
                    <a:lnTo>
                      <a:pt x="8384" y="0"/>
                    </a:lnTo>
                    <a:lnTo>
                      <a:pt x="8428" y="0"/>
                    </a:lnTo>
                    <a:lnTo>
                      <a:pt x="8428" y="0"/>
                    </a:lnTo>
                    <a:lnTo>
                      <a:pt x="8506" y="1"/>
                    </a:lnTo>
                    <a:lnTo>
                      <a:pt x="8585" y="4"/>
                    </a:lnTo>
                    <a:lnTo>
                      <a:pt x="8664" y="10"/>
                    </a:lnTo>
                    <a:lnTo>
                      <a:pt x="8742" y="17"/>
                    </a:lnTo>
                    <a:lnTo>
                      <a:pt x="8820" y="27"/>
                    </a:lnTo>
                    <a:lnTo>
                      <a:pt x="8897" y="38"/>
                    </a:lnTo>
                    <a:lnTo>
                      <a:pt x="8975" y="52"/>
                    </a:lnTo>
                    <a:lnTo>
                      <a:pt x="9052" y="68"/>
                    </a:lnTo>
                    <a:lnTo>
                      <a:pt x="9129" y="86"/>
                    </a:lnTo>
                    <a:lnTo>
                      <a:pt x="9205" y="107"/>
                    </a:lnTo>
                    <a:lnTo>
                      <a:pt x="9281" y="130"/>
                    </a:lnTo>
                    <a:lnTo>
                      <a:pt x="9356" y="153"/>
                    </a:lnTo>
                    <a:lnTo>
                      <a:pt x="9431" y="180"/>
                    </a:lnTo>
                    <a:lnTo>
                      <a:pt x="9505" y="209"/>
                    </a:lnTo>
                    <a:lnTo>
                      <a:pt x="9580" y="240"/>
                    </a:lnTo>
                    <a:lnTo>
                      <a:pt x="9653" y="273"/>
                    </a:lnTo>
                    <a:lnTo>
                      <a:pt x="9653" y="273"/>
                    </a:lnTo>
                    <a:lnTo>
                      <a:pt x="9724" y="307"/>
                    </a:lnTo>
                    <a:lnTo>
                      <a:pt x="9793" y="342"/>
                    </a:lnTo>
                    <a:lnTo>
                      <a:pt x="9862" y="379"/>
                    </a:lnTo>
                    <a:lnTo>
                      <a:pt x="9929" y="418"/>
                    </a:lnTo>
                    <a:lnTo>
                      <a:pt x="9996" y="458"/>
                    </a:lnTo>
                    <a:lnTo>
                      <a:pt x="10062" y="500"/>
                    </a:lnTo>
                    <a:lnTo>
                      <a:pt x="10126" y="543"/>
                    </a:lnTo>
                    <a:lnTo>
                      <a:pt x="10190" y="589"/>
                    </a:lnTo>
                    <a:lnTo>
                      <a:pt x="10253" y="636"/>
                    </a:lnTo>
                    <a:lnTo>
                      <a:pt x="10315" y="685"/>
                    </a:lnTo>
                    <a:lnTo>
                      <a:pt x="10376" y="735"/>
                    </a:lnTo>
                    <a:lnTo>
                      <a:pt x="10436" y="787"/>
                    </a:lnTo>
                    <a:lnTo>
                      <a:pt x="10496" y="840"/>
                    </a:lnTo>
                    <a:lnTo>
                      <a:pt x="10553" y="895"/>
                    </a:lnTo>
                    <a:lnTo>
                      <a:pt x="10610" y="952"/>
                    </a:lnTo>
                    <a:lnTo>
                      <a:pt x="10666" y="1011"/>
                    </a:lnTo>
                    <a:lnTo>
                      <a:pt x="10666" y="1011"/>
                    </a:lnTo>
                    <a:lnTo>
                      <a:pt x="10727" y="1078"/>
                    </a:lnTo>
                    <a:lnTo>
                      <a:pt x="10786" y="1146"/>
                    </a:lnTo>
                    <a:lnTo>
                      <a:pt x="10845" y="1216"/>
                    </a:lnTo>
                    <a:lnTo>
                      <a:pt x="10900" y="1287"/>
                    </a:lnTo>
                    <a:lnTo>
                      <a:pt x="10954" y="1360"/>
                    </a:lnTo>
                    <a:lnTo>
                      <a:pt x="11006" y="1433"/>
                    </a:lnTo>
                    <a:lnTo>
                      <a:pt x="11055" y="1509"/>
                    </a:lnTo>
                    <a:lnTo>
                      <a:pt x="11103" y="1584"/>
                    </a:lnTo>
                    <a:lnTo>
                      <a:pt x="11148" y="1662"/>
                    </a:lnTo>
                    <a:lnTo>
                      <a:pt x="11192" y="1740"/>
                    </a:lnTo>
                    <a:lnTo>
                      <a:pt x="11235" y="1820"/>
                    </a:lnTo>
                    <a:lnTo>
                      <a:pt x="11273" y="1900"/>
                    </a:lnTo>
                    <a:lnTo>
                      <a:pt x="11311" y="1981"/>
                    </a:lnTo>
                    <a:lnTo>
                      <a:pt x="11347" y="2063"/>
                    </a:lnTo>
                    <a:lnTo>
                      <a:pt x="11381" y="2146"/>
                    </a:lnTo>
                    <a:lnTo>
                      <a:pt x="11413" y="2230"/>
                    </a:lnTo>
                    <a:lnTo>
                      <a:pt x="11442" y="2314"/>
                    </a:lnTo>
                    <a:lnTo>
                      <a:pt x="11469" y="2400"/>
                    </a:lnTo>
                    <a:lnTo>
                      <a:pt x="11494" y="2485"/>
                    </a:lnTo>
                    <a:lnTo>
                      <a:pt x="11517" y="2571"/>
                    </a:lnTo>
                    <a:lnTo>
                      <a:pt x="11538" y="2659"/>
                    </a:lnTo>
                    <a:lnTo>
                      <a:pt x="11556" y="2746"/>
                    </a:lnTo>
                    <a:lnTo>
                      <a:pt x="11573" y="2835"/>
                    </a:lnTo>
                    <a:lnTo>
                      <a:pt x="11587" y="2922"/>
                    </a:lnTo>
                    <a:lnTo>
                      <a:pt x="11598" y="3012"/>
                    </a:lnTo>
                    <a:lnTo>
                      <a:pt x="11608" y="3101"/>
                    </a:lnTo>
                    <a:lnTo>
                      <a:pt x="11616" y="3190"/>
                    </a:lnTo>
                    <a:lnTo>
                      <a:pt x="11621" y="3281"/>
                    </a:lnTo>
                    <a:lnTo>
                      <a:pt x="11624" y="3371"/>
                    </a:lnTo>
                    <a:lnTo>
                      <a:pt x="11624" y="3461"/>
                    </a:lnTo>
                    <a:lnTo>
                      <a:pt x="11622" y="3551"/>
                    </a:lnTo>
                    <a:lnTo>
                      <a:pt x="11619" y="3642"/>
                    </a:lnTo>
                    <a:lnTo>
                      <a:pt x="11619" y="3642"/>
                    </a:lnTo>
                    <a:lnTo>
                      <a:pt x="11619" y="3650"/>
                    </a:lnTo>
                    <a:lnTo>
                      <a:pt x="11619" y="3650"/>
                    </a:lnTo>
                    <a:lnTo>
                      <a:pt x="11615" y="3728"/>
                    </a:lnTo>
                    <a:lnTo>
                      <a:pt x="11608" y="3807"/>
                    </a:lnTo>
                    <a:lnTo>
                      <a:pt x="11602" y="3885"/>
                    </a:lnTo>
                    <a:lnTo>
                      <a:pt x="11594" y="3962"/>
                    </a:lnTo>
                    <a:lnTo>
                      <a:pt x="11586" y="4041"/>
                    </a:lnTo>
                    <a:lnTo>
                      <a:pt x="11576" y="4119"/>
                    </a:lnTo>
                    <a:lnTo>
                      <a:pt x="11565" y="4197"/>
                    </a:lnTo>
                    <a:lnTo>
                      <a:pt x="11553" y="4275"/>
                    </a:lnTo>
                    <a:lnTo>
                      <a:pt x="11541" y="4352"/>
                    </a:lnTo>
                    <a:lnTo>
                      <a:pt x="11527" y="4430"/>
                    </a:lnTo>
                    <a:lnTo>
                      <a:pt x="11512" y="4507"/>
                    </a:lnTo>
                    <a:lnTo>
                      <a:pt x="11497" y="4585"/>
                    </a:lnTo>
                    <a:lnTo>
                      <a:pt x="11480" y="4661"/>
                    </a:lnTo>
                    <a:lnTo>
                      <a:pt x="11462" y="4738"/>
                    </a:lnTo>
                    <a:lnTo>
                      <a:pt x="11444" y="4815"/>
                    </a:lnTo>
                    <a:lnTo>
                      <a:pt x="11424" y="4890"/>
                    </a:lnTo>
                    <a:lnTo>
                      <a:pt x="11424" y="4890"/>
                    </a:lnTo>
                    <a:lnTo>
                      <a:pt x="11421" y="4899"/>
                    </a:lnTo>
                    <a:lnTo>
                      <a:pt x="11417" y="4906"/>
                    </a:lnTo>
                    <a:lnTo>
                      <a:pt x="11412" y="4913"/>
                    </a:lnTo>
                    <a:lnTo>
                      <a:pt x="11405" y="4918"/>
                    </a:lnTo>
                    <a:lnTo>
                      <a:pt x="11399" y="4923"/>
                    </a:lnTo>
                    <a:lnTo>
                      <a:pt x="11391" y="4927"/>
                    </a:lnTo>
                    <a:lnTo>
                      <a:pt x="11382" y="4929"/>
                    </a:lnTo>
                    <a:lnTo>
                      <a:pt x="11374" y="4929"/>
                    </a:lnTo>
                    <a:lnTo>
                      <a:pt x="7299" y="4929"/>
                    </a:lnTo>
                    <a:lnTo>
                      <a:pt x="6681" y="6421"/>
                    </a:lnTo>
                    <a:lnTo>
                      <a:pt x="6681" y="6421"/>
                    </a:lnTo>
                    <a:lnTo>
                      <a:pt x="6678" y="6427"/>
                    </a:lnTo>
                    <a:lnTo>
                      <a:pt x="6674" y="6432"/>
                    </a:lnTo>
                    <a:lnTo>
                      <a:pt x="6669" y="6438"/>
                    </a:lnTo>
                    <a:lnTo>
                      <a:pt x="6664" y="6442"/>
                    </a:lnTo>
                    <a:lnTo>
                      <a:pt x="6657" y="6446"/>
                    </a:lnTo>
                    <a:lnTo>
                      <a:pt x="6651" y="6449"/>
                    </a:lnTo>
                    <a:lnTo>
                      <a:pt x="6645" y="6451"/>
                    </a:lnTo>
                    <a:lnTo>
                      <a:pt x="6637" y="6452"/>
                    </a:lnTo>
                    <a:lnTo>
                      <a:pt x="6637" y="6452"/>
                    </a:lnTo>
                    <a:lnTo>
                      <a:pt x="6634" y="6452"/>
                    </a:lnTo>
                    <a:lnTo>
                      <a:pt x="6634" y="6452"/>
                    </a:lnTo>
                    <a:close/>
                  </a:path>
                </a:pathLst>
              </a:custGeom>
              <a:solidFill>
                <a:srgbClr val="EF4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7"/>
                <a:endParaRPr lang="ko-KR" altLang="en-US" sz="2400">
                  <a:solidFill>
                    <a:prstClr val="black"/>
                  </a:solidFill>
                </a:endParaRPr>
              </a:p>
            </p:txBody>
          </p:sp>
          <p:sp>
            <p:nvSpPr>
              <p:cNvPr id="8" name="Freeform 10"/>
              <p:cNvSpPr>
                <a:spLocks/>
              </p:cNvSpPr>
              <p:nvPr/>
            </p:nvSpPr>
            <p:spPr bwMode="auto">
              <a:xfrm>
                <a:off x="3133725" y="3171825"/>
                <a:ext cx="3403600" cy="2062163"/>
              </a:xfrm>
              <a:custGeom>
                <a:avLst/>
                <a:gdLst>
                  <a:gd name="T0" fmla="*/ 5350 w 10719"/>
                  <a:gd name="T1" fmla="*/ 6492 h 6494"/>
                  <a:gd name="T2" fmla="*/ 5283 w 10719"/>
                  <a:gd name="T3" fmla="*/ 6457 h 6494"/>
                  <a:gd name="T4" fmla="*/ 4927 w 10719"/>
                  <a:gd name="T5" fmla="*/ 6266 h 6494"/>
                  <a:gd name="T6" fmla="*/ 4394 w 10719"/>
                  <a:gd name="T7" fmla="*/ 5962 h 6494"/>
                  <a:gd name="T8" fmla="*/ 3899 w 10719"/>
                  <a:gd name="T9" fmla="*/ 5654 h 6494"/>
                  <a:gd name="T10" fmla="*/ 3538 w 10719"/>
                  <a:gd name="T11" fmla="*/ 5410 h 6494"/>
                  <a:gd name="T12" fmla="*/ 3157 w 10719"/>
                  <a:gd name="T13" fmla="*/ 5136 h 6494"/>
                  <a:gd name="T14" fmla="*/ 2767 w 10719"/>
                  <a:gd name="T15" fmla="*/ 4833 h 6494"/>
                  <a:gd name="T16" fmla="*/ 2440 w 10719"/>
                  <a:gd name="T17" fmla="*/ 4561 h 6494"/>
                  <a:gd name="T18" fmla="*/ 2031 w 10719"/>
                  <a:gd name="T19" fmla="*/ 4189 h 6494"/>
                  <a:gd name="T20" fmla="*/ 1650 w 10719"/>
                  <a:gd name="T21" fmla="*/ 3808 h 6494"/>
                  <a:gd name="T22" fmla="*/ 1300 w 10719"/>
                  <a:gd name="T23" fmla="*/ 3418 h 6494"/>
                  <a:gd name="T24" fmla="*/ 1120 w 10719"/>
                  <a:gd name="T25" fmla="*/ 3201 h 6494"/>
                  <a:gd name="T26" fmla="*/ 933 w 10719"/>
                  <a:gd name="T27" fmla="*/ 2959 h 6494"/>
                  <a:gd name="T28" fmla="*/ 758 w 10719"/>
                  <a:gd name="T29" fmla="*/ 2714 h 6494"/>
                  <a:gd name="T30" fmla="*/ 595 w 10719"/>
                  <a:gd name="T31" fmla="*/ 2467 h 6494"/>
                  <a:gd name="T32" fmla="*/ 442 w 10719"/>
                  <a:gd name="T33" fmla="*/ 2217 h 6494"/>
                  <a:gd name="T34" fmla="*/ 302 w 10719"/>
                  <a:gd name="T35" fmla="*/ 1966 h 6494"/>
                  <a:gd name="T36" fmla="*/ 173 w 10719"/>
                  <a:gd name="T37" fmla="*/ 1712 h 6494"/>
                  <a:gd name="T38" fmla="*/ 58 w 10719"/>
                  <a:gd name="T39" fmla="*/ 1456 h 6494"/>
                  <a:gd name="T40" fmla="*/ 4 w 10719"/>
                  <a:gd name="T41" fmla="*/ 1326 h 6494"/>
                  <a:gd name="T42" fmla="*/ 0 w 10719"/>
                  <a:gd name="T43" fmla="*/ 1301 h 6494"/>
                  <a:gd name="T44" fmla="*/ 8 w 10719"/>
                  <a:gd name="T45" fmla="*/ 1276 h 6494"/>
                  <a:gd name="T46" fmla="*/ 21 w 10719"/>
                  <a:gd name="T47" fmla="*/ 1264 h 6494"/>
                  <a:gd name="T48" fmla="*/ 45 w 10719"/>
                  <a:gd name="T49" fmla="*/ 1254 h 6494"/>
                  <a:gd name="T50" fmla="*/ 3963 w 10719"/>
                  <a:gd name="T51" fmla="*/ 31 h 6494"/>
                  <a:gd name="T52" fmla="*/ 3980 w 10719"/>
                  <a:gd name="T53" fmla="*/ 10 h 6494"/>
                  <a:gd name="T54" fmla="*/ 4006 w 10719"/>
                  <a:gd name="T55" fmla="*/ 0 h 6494"/>
                  <a:gd name="T56" fmla="*/ 4017 w 10719"/>
                  <a:gd name="T57" fmla="*/ 0 h 6494"/>
                  <a:gd name="T58" fmla="*/ 4042 w 10719"/>
                  <a:gd name="T59" fmla="*/ 10 h 6494"/>
                  <a:gd name="T60" fmla="*/ 6315 w 10719"/>
                  <a:gd name="T61" fmla="*/ 3658 h 6494"/>
                  <a:gd name="T62" fmla="*/ 7287 w 10719"/>
                  <a:gd name="T63" fmla="*/ 1294 h 6494"/>
                  <a:gd name="T64" fmla="*/ 7312 w 10719"/>
                  <a:gd name="T65" fmla="*/ 1278 h 6494"/>
                  <a:gd name="T66" fmla="*/ 10667 w 10719"/>
                  <a:gd name="T67" fmla="*/ 1274 h 6494"/>
                  <a:gd name="T68" fmla="*/ 10692 w 10719"/>
                  <a:gd name="T69" fmla="*/ 1281 h 6494"/>
                  <a:gd name="T70" fmla="*/ 10710 w 10719"/>
                  <a:gd name="T71" fmla="*/ 1298 h 6494"/>
                  <a:gd name="T72" fmla="*/ 10717 w 10719"/>
                  <a:gd name="T73" fmla="*/ 1315 h 6494"/>
                  <a:gd name="T74" fmla="*/ 10717 w 10719"/>
                  <a:gd name="T75" fmla="*/ 1340 h 6494"/>
                  <a:gd name="T76" fmla="*/ 10661 w 10719"/>
                  <a:gd name="T77" fmla="*/ 1474 h 6494"/>
                  <a:gd name="T78" fmla="*/ 10545 w 10719"/>
                  <a:gd name="T79" fmla="*/ 1729 h 6494"/>
                  <a:gd name="T80" fmla="*/ 10416 w 10719"/>
                  <a:gd name="T81" fmla="*/ 1982 h 6494"/>
                  <a:gd name="T82" fmla="*/ 10276 w 10719"/>
                  <a:gd name="T83" fmla="*/ 2232 h 6494"/>
                  <a:gd name="T84" fmla="*/ 10123 w 10719"/>
                  <a:gd name="T85" fmla="*/ 2482 h 6494"/>
                  <a:gd name="T86" fmla="*/ 9959 w 10719"/>
                  <a:gd name="T87" fmla="*/ 2728 h 6494"/>
                  <a:gd name="T88" fmla="*/ 9784 w 10719"/>
                  <a:gd name="T89" fmla="*/ 2971 h 6494"/>
                  <a:gd name="T90" fmla="*/ 9598 w 10719"/>
                  <a:gd name="T91" fmla="*/ 3213 h 6494"/>
                  <a:gd name="T92" fmla="*/ 9418 w 10719"/>
                  <a:gd name="T93" fmla="*/ 3430 h 6494"/>
                  <a:gd name="T94" fmla="*/ 9068 w 10719"/>
                  <a:gd name="T95" fmla="*/ 3818 h 6494"/>
                  <a:gd name="T96" fmla="*/ 8688 w 10719"/>
                  <a:gd name="T97" fmla="*/ 4197 h 6494"/>
                  <a:gd name="T98" fmla="*/ 8279 w 10719"/>
                  <a:gd name="T99" fmla="*/ 4568 h 6494"/>
                  <a:gd name="T100" fmla="*/ 7953 w 10719"/>
                  <a:gd name="T101" fmla="*/ 4839 h 6494"/>
                  <a:gd name="T102" fmla="*/ 7563 w 10719"/>
                  <a:gd name="T103" fmla="*/ 5141 h 6494"/>
                  <a:gd name="T104" fmla="*/ 7184 w 10719"/>
                  <a:gd name="T105" fmla="*/ 5414 h 6494"/>
                  <a:gd name="T106" fmla="*/ 6823 w 10719"/>
                  <a:gd name="T107" fmla="*/ 5656 h 6494"/>
                  <a:gd name="T108" fmla="*/ 6331 w 10719"/>
                  <a:gd name="T109" fmla="*/ 5964 h 6494"/>
                  <a:gd name="T110" fmla="*/ 5799 w 10719"/>
                  <a:gd name="T111" fmla="*/ 6267 h 6494"/>
                  <a:gd name="T112" fmla="*/ 5444 w 10719"/>
                  <a:gd name="T113" fmla="*/ 6457 h 6494"/>
                  <a:gd name="T114" fmla="*/ 5377 w 10719"/>
                  <a:gd name="T115" fmla="*/ 6492 h 64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0719" h="6494">
                    <a:moveTo>
                      <a:pt x="5364" y="6494"/>
                    </a:moveTo>
                    <a:lnTo>
                      <a:pt x="5364" y="6494"/>
                    </a:lnTo>
                    <a:lnTo>
                      <a:pt x="5356" y="6494"/>
                    </a:lnTo>
                    <a:lnTo>
                      <a:pt x="5350" y="6492"/>
                    </a:lnTo>
                    <a:lnTo>
                      <a:pt x="5343" y="6490"/>
                    </a:lnTo>
                    <a:lnTo>
                      <a:pt x="5338" y="6487"/>
                    </a:lnTo>
                    <a:lnTo>
                      <a:pt x="5338" y="6487"/>
                    </a:lnTo>
                    <a:lnTo>
                      <a:pt x="5283" y="6457"/>
                    </a:lnTo>
                    <a:lnTo>
                      <a:pt x="5201" y="6414"/>
                    </a:lnTo>
                    <a:lnTo>
                      <a:pt x="5201" y="6414"/>
                    </a:lnTo>
                    <a:lnTo>
                      <a:pt x="5031" y="6323"/>
                    </a:lnTo>
                    <a:lnTo>
                      <a:pt x="4927" y="6266"/>
                    </a:lnTo>
                    <a:lnTo>
                      <a:pt x="4809" y="6201"/>
                    </a:lnTo>
                    <a:lnTo>
                      <a:pt x="4680" y="6129"/>
                    </a:lnTo>
                    <a:lnTo>
                      <a:pt x="4542" y="6049"/>
                    </a:lnTo>
                    <a:lnTo>
                      <a:pt x="4394" y="5962"/>
                    </a:lnTo>
                    <a:lnTo>
                      <a:pt x="4236" y="5866"/>
                    </a:lnTo>
                    <a:lnTo>
                      <a:pt x="4071" y="5764"/>
                    </a:lnTo>
                    <a:lnTo>
                      <a:pt x="3986" y="5710"/>
                    </a:lnTo>
                    <a:lnTo>
                      <a:pt x="3899" y="5654"/>
                    </a:lnTo>
                    <a:lnTo>
                      <a:pt x="3811" y="5595"/>
                    </a:lnTo>
                    <a:lnTo>
                      <a:pt x="3721" y="5535"/>
                    </a:lnTo>
                    <a:lnTo>
                      <a:pt x="3631" y="5473"/>
                    </a:lnTo>
                    <a:lnTo>
                      <a:pt x="3538" y="5410"/>
                    </a:lnTo>
                    <a:lnTo>
                      <a:pt x="3444" y="5345"/>
                    </a:lnTo>
                    <a:lnTo>
                      <a:pt x="3350" y="5277"/>
                    </a:lnTo>
                    <a:lnTo>
                      <a:pt x="3254" y="5208"/>
                    </a:lnTo>
                    <a:lnTo>
                      <a:pt x="3157" y="5136"/>
                    </a:lnTo>
                    <a:lnTo>
                      <a:pt x="3060" y="5063"/>
                    </a:lnTo>
                    <a:lnTo>
                      <a:pt x="2963" y="4988"/>
                    </a:lnTo>
                    <a:lnTo>
                      <a:pt x="2865" y="4912"/>
                    </a:lnTo>
                    <a:lnTo>
                      <a:pt x="2767" y="4833"/>
                    </a:lnTo>
                    <a:lnTo>
                      <a:pt x="2767" y="4833"/>
                    </a:lnTo>
                    <a:lnTo>
                      <a:pt x="2656" y="4743"/>
                    </a:lnTo>
                    <a:lnTo>
                      <a:pt x="2547" y="4653"/>
                    </a:lnTo>
                    <a:lnTo>
                      <a:pt x="2440" y="4561"/>
                    </a:lnTo>
                    <a:lnTo>
                      <a:pt x="2336" y="4469"/>
                    </a:lnTo>
                    <a:lnTo>
                      <a:pt x="2232" y="4376"/>
                    </a:lnTo>
                    <a:lnTo>
                      <a:pt x="2130" y="4283"/>
                    </a:lnTo>
                    <a:lnTo>
                      <a:pt x="2031" y="4189"/>
                    </a:lnTo>
                    <a:lnTo>
                      <a:pt x="1933" y="4094"/>
                    </a:lnTo>
                    <a:lnTo>
                      <a:pt x="1837" y="3999"/>
                    </a:lnTo>
                    <a:lnTo>
                      <a:pt x="1742" y="3904"/>
                    </a:lnTo>
                    <a:lnTo>
                      <a:pt x="1650" y="3808"/>
                    </a:lnTo>
                    <a:lnTo>
                      <a:pt x="1559" y="3711"/>
                    </a:lnTo>
                    <a:lnTo>
                      <a:pt x="1471" y="3614"/>
                    </a:lnTo>
                    <a:lnTo>
                      <a:pt x="1384" y="3516"/>
                    </a:lnTo>
                    <a:lnTo>
                      <a:pt x="1300" y="3418"/>
                    </a:lnTo>
                    <a:lnTo>
                      <a:pt x="1217" y="3320"/>
                    </a:lnTo>
                    <a:lnTo>
                      <a:pt x="1217" y="3320"/>
                    </a:lnTo>
                    <a:lnTo>
                      <a:pt x="1168" y="3260"/>
                    </a:lnTo>
                    <a:lnTo>
                      <a:pt x="1120" y="3201"/>
                    </a:lnTo>
                    <a:lnTo>
                      <a:pt x="1072" y="3141"/>
                    </a:lnTo>
                    <a:lnTo>
                      <a:pt x="1024" y="3080"/>
                    </a:lnTo>
                    <a:lnTo>
                      <a:pt x="978" y="3020"/>
                    </a:lnTo>
                    <a:lnTo>
                      <a:pt x="933" y="2959"/>
                    </a:lnTo>
                    <a:lnTo>
                      <a:pt x="888" y="2898"/>
                    </a:lnTo>
                    <a:lnTo>
                      <a:pt x="844" y="2837"/>
                    </a:lnTo>
                    <a:lnTo>
                      <a:pt x="801" y="2776"/>
                    </a:lnTo>
                    <a:lnTo>
                      <a:pt x="758" y="2714"/>
                    </a:lnTo>
                    <a:lnTo>
                      <a:pt x="716" y="2652"/>
                    </a:lnTo>
                    <a:lnTo>
                      <a:pt x="675" y="2591"/>
                    </a:lnTo>
                    <a:lnTo>
                      <a:pt x="635" y="2529"/>
                    </a:lnTo>
                    <a:lnTo>
                      <a:pt x="595" y="2467"/>
                    </a:lnTo>
                    <a:lnTo>
                      <a:pt x="556" y="2405"/>
                    </a:lnTo>
                    <a:lnTo>
                      <a:pt x="517" y="2342"/>
                    </a:lnTo>
                    <a:lnTo>
                      <a:pt x="479" y="2280"/>
                    </a:lnTo>
                    <a:lnTo>
                      <a:pt x="442" y="2217"/>
                    </a:lnTo>
                    <a:lnTo>
                      <a:pt x="407" y="2155"/>
                    </a:lnTo>
                    <a:lnTo>
                      <a:pt x="371" y="2092"/>
                    </a:lnTo>
                    <a:lnTo>
                      <a:pt x="337" y="2028"/>
                    </a:lnTo>
                    <a:lnTo>
                      <a:pt x="302" y="1966"/>
                    </a:lnTo>
                    <a:lnTo>
                      <a:pt x="270" y="1902"/>
                    </a:lnTo>
                    <a:lnTo>
                      <a:pt x="236" y="1839"/>
                    </a:lnTo>
                    <a:lnTo>
                      <a:pt x="205" y="1775"/>
                    </a:lnTo>
                    <a:lnTo>
                      <a:pt x="173" y="1712"/>
                    </a:lnTo>
                    <a:lnTo>
                      <a:pt x="144" y="1648"/>
                    </a:lnTo>
                    <a:lnTo>
                      <a:pt x="114" y="1584"/>
                    </a:lnTo>
                    <a:lnTo>
                      <a:pt x="86" y="1519"/>
                    </a:lnTo>
                    <a:lnTo>
                      <a:pt x="58" y="1456"/>
                    </a:lnTo>
                    <a:lnTo>
                      <a:pt x="31" y="1392"/>
                    </a:lnTo>
                    <a:lnTo>
                      <a:pt x="4" y="1327"/>
                    </a:lnTo>
                    <a:lnTo>
                      <a:pt x="4" y="1326"/>
                    </a:lnTo>
                    <a:lnTo>
                      <a:pt x="4" y="1326"/>
                    </a:lnTo>
                    <a:lnTo>
                      <a:pt x="2" y="1320"/>
                    </a:lnTo>
                    <a:lnTo>
                      <a:pt x="0" y="1313"/>
                    </a:lnTo>
                    <a:lnTo>
                      <a:pt x="0" y="1308"/>
                    </a:lnTo>
                    <a:lnTo>
                      <a:pt x="0" y="1301"/>
                    </a:lnTo>
                    <a:lnTo>
                      <a:pt x="1" y="1295"/>
                    </a:lnTo>
                    <a:lnTo>
                      <a:pt x="2" y="1288"/>
                    </a:lnTo>
                    <a:lnTo>
                      <a:pt x="5" y="1283"/>
                    </a:lnTo>
                    <a:lnTo>
                      <a:pt x="8" y="1276"/>
                    </a:lnTo>
                    <a:lnTo>
                      <a:pt x="8" y="1276"/>
                    </a:lnTo>
                    <a:lnTo>
                      <a:pt x="11" y="1272"/>
                    </a:lnTo>
                    <a:lnTo>
                      <a:pt x="16" y="1267"/>
                    </a:lnTo>
                    <a:lnTo>
                      <a:pt x="21" y="1264"/>
                    </a:lnTo>
                    <a:lnTo>
                      <a:pt x="27" y="1260"/>
                    </a:lnTo>
                    <a:lnTo>
                      <a:pt x="32" y="1257"/>
                    </a:lnTo>
                    <a:lnTo>
                      <a:pt x="38" y="1255"/>
                    </a:lnTo>
                    <a:lnTo>
                      <a:pt x="45" y="1254"/>
                    </a:lnTo>
                    <a:lnTo>
                      <a:pt x="51" y="1254"/>
                    </a:lnTo>
                    <a:lnTo>
                      <a:pt x="3445" y="1254"/>
                    </a:lnTo>
                    <a:lnTo>
                      <a:pt x="3963" y="31"/>
                    </a:lnTo>
                    <a:lnTo>
                      <a:pt x="3963" y="31"/>
                    </a:lnTo>
                    <a:lnTo>
                      <a:pt x="3966" y="25"/>
                    </a:lnTo>
                    <a:lnTo>
                      <a:pt x="3971" y="19"/>
                    </a:lnTo>
                    <a:lnTo>
                      <a:pt x="3975" y="14"/>
                    </a:lnTo>
                    <a:lnTo>
                      <a:pt x="3980" y="10"/>
                    </a:lnTo>
                    <a:lnTo>
                      <a:pt x="3987" y="5"/>
                    </a:lnTo>
                    <a:lnTo>
                      <a:pt x="3993" y="3"/>
                    </a:lnTo>
                    <a:lnTo>
                      <a:pt x="4000" y="1"/>
                    </a:lnTo>
                    <a:lnTo>
                      <a:pt x="4006" y="0"/>
                    </a:lnTo>
                    <a:lnTo>
                      <a:pt x="4006" y="0"/>
                    </a:lnTo>
                    <a:lnTo>
                      <a:pt x="4011" y="0"/>
                    </a:lnTo>
                    <a:lnTo>
                      <a:pt x="4011" y="0"/>
                    </a:lnTo>
                    <a:lnTo>
                      <a:pt x="4017" y="0"/>
                    </a:lnTo>
                    <a:lnTo>
                      <a:pt x="4024" y="1"/>
                    </a:lnTo>
                    <a:lnTo>
                      <a:pt x="4030" y="3"/>
                    </a:lnTo>
                    <a:lnTo>
                      <a:pt x="4036" y="6"/>
                    </a:lnTo>
                    <a:lnTo>
                      <a:pt x="4042" y="10"/>
                    </a:lnTo>
                    <a:lnTo>
                      <a:pt x="4046" y="14"/>
                    </a:lnTo>
                    <a:lnTo>
                      <a:pt x="4051" y="18"/>
                    </a:lnTo>
                    <a:lnTo>
                      <a:pt x="4055" y="24"/>
                    </a:lnTo>
                    <a:lnTo>
                      <a:pt x="6315" y="3658"/>
                    </a:lnTo>
                    <a:lnTo>
                      <a:pt x="7280" y="1307"/>
                    </a:lnTo>
                    <a:lnTo>
                      <a:pt x="7280" y="1307"/>
                    </a:lnTo>
                    <a:lnTo>
                      <a:pt x="7283" y="1300"/>
                    </a:lnTo>
                    <a:lnTo>
                      <a:pt x="7287" y="1294"/>
                    </a:lnTo>
                    <a:lnTo>
                      <a:pt x="7293" y="1288"/>
                    </a:lnTo>
                    <a:lnTo>
                      <a:pt x="7299" y="1284"/>
                    </a:lnTo>
                    <a:lnTo>
                      <a:pt x="7306" y="1280"/>
                    </a:lnTo>
                    <a:lnTo>
                      <a:pt x="7312" y="1278"/>
                    </a:lnTo>
                    <a:lnTo>
                      <a:pt x="7320" y="1275"/>
                    </a:lnTo>
                    <a:lnTo>
                      <a:pt x="7327" y="1274"/>
                    </a:lnTo>
                    <a:lnTo>
                      <a:pt x="10667" y="1274"/>
                    </a:lnTo>
                    <a:lnTo>
                      <a:pt x="10667" y="1274"/>
                    </a:lnTo>
                    <a:lnTo>
                      <a:pt x="10673" y="1275"/>
                    </a:lnTo>
                    <a:lnTo>
                      <a:pt x="10680" y="1276"/>
                    </a:lnTo>
                    <a:lnTo>
                      <a:pt x="10686" y="1279"/>
                    </a:lnTo>
                    <a:lnTo>
                      <a:pt x="10692" y="1281"/>
                    </a:lnTo>
                    <a:lnTo>
                      <a:pt x="10697" y="1284"/>
                    </a:lnTo>
                    <a:lnTo>
                      <a:pt x="10702" y="1288"/>
                    </a:lnTo>
                    <a:lnTo>
                      <a:pt x="10707" y="1293"/>
                    </a:lnTo>
                    <a:lnTo>
                      <a:pt x="10710" y="1298"/>
                    </a:lnTo>
                    <a:lnTo>
                      <a:pt x="10710" y="1298"/>
                    </a:lnTo>
                    <a:lnTo>
                      <a:pt x="10713" y="1303"/>
                    </a:lnTo>
                    <a:lnTo>
                      <a:pt x="10716" y="1309"/>
                    </a:lnTo>
                    <a:lnTo>
                      <a:pt x="10717" y="1315"/>
                    </a:lnTo>
                    <a:lnTo>
                      <a:pt x="10719" y="1322"/>
                    </a:lnTo>
                    <a:lnTo>
                      <a:pt x="10719" y="1327"/>
                    </a:lnTo>
                    <a:lnTo>
                      <a:pt x="10719" y="1334"/>
                    </a:lnTo>
                    <a:lnTo>
                      <a:pt x="10717" y="1340"/>
                    </a:lnTo>
                    <a:lnTo>
                      <a:pt x="10715" y="1347"/>
                    </a:lnTo>
                    <a:lnTo>
                      <a:pt x="10715" y="1347"/>
                    </a:lnTo>
                    <a:lnTo>
                      <a:pt x="10688" y="1410"/>
                    </a:lnTo>
                    <a:lnTo>
                      <a:pt x="10661" y="1474"/>
                    </a:lnTo>
                    <a:lnTo>
                      <a:pt x="10633" y="1538"/>
                    </a:lnTo>
                    <a:lnTo>
                      <a:pt x="10604" y="1602"/>
                    </a:lnTo>
                    <a:lnTo>
                      <a:pt x="10575" y="1665"/>
                    </a:lnTo>
                    <a:lnTo>
                      <a:pt x="10545" y="1729"/>
                    </a:lnTo>
                    <a:lnTo>
                      <a:pt x="10513" y="1792"/>
                    </a:lnTo>
                    <a:lnTo>
                      <a:pt x="10482" y="1855"/>
                    </a:lnTo>
                    <a:lnTo>
                      <a:pt x="10450" y="1919"/>
                    </a:lnTo>
                    <a:lnTo>
                      <a:pt x="10416" y="1982"/>
                    </a:lnTo>
                    <a:lnTo>
                      <a:pt x="10382" y="2044"/>
                    </a:lnTo>
                    <a:lnTo>
                      <a:pt x="10347" y="2107"/>
                    </a:lnTo>
                    <a:lnTo>
                      <a:pt x="10311" y="2170"/>
                    </a:lnTo>
                    <a:lnTo>
                      <a:pt x="10276" y="2232"/>
                    </a:lnTo>
                    <a:lnTo>
                      <a:pt x="10239" y="2295"/>
                    </a:lnTo>
                    <a:lnTo>
                      <a:pt x="10201" y="2358"/>
                    </a:lnTo>
                    <a:lnTo>
                      <a:pt x="10162" y="2419"/>
                    </a:lnTo>
                    <a:lnTo>
                      <a:pt x="10123" y="2482"/>
                    </a:lnTo>
                    <a:lnTo>
                      <a:pt x="10084" y="2543"/>
                    </a:lnTo>
                    <a:lnTo>
                      <a:pt x="10042" y="2605"/>
                    </a:lnTo>
                    <a:lnTo>
                      <a:pt x="10001" y="2666"/>
                    </a:lnTo>
                    <a:lnTo>
                      <a:pt x="9959" y="2728"/>
                    </a:lnTo>
                    <a:lnTo>
                      <a:pt x="9917" y="2788"/>
                    </a:lnTo>
                    <a:lnTo>
                      <a:pt x="9873" y="2850"/>
                    </a:lnTo>
                    <a:lnTo>
                      <a:pt x="9830" y="2911"/>
                    </a:lnTo>
                    <a:lnTo>
                      <a:pt x="9784" y="2971"/>
                    </a:lnTo>
                    <a:lnTo>
                      <a:pt x="9739" y="3033"/>
                    </a:lnTo>
                    <a:lnTo>
                      <a:pt x="9693" y="3092"/>
                    </a:lnTo>
                    <a:lnTo>
                      <a:pt x="9646" y="3152"/>
                    </a:lnTo>
                    <a:lnTo>
                      <a:pt x="9598" y="3213"/>
                    </a:lnTo>
                    <a:lnTo>
                      <a:pt x="9550" y="3272"/>
                    </a:lnTo>
                    <a:lnTo>
                      <a:pt x="9500" y="3332"/>
                    </a:lnTo>
                    <a:lnTo>
                      <a:pt x="9500" y="3332"/>
                    </a:lnTo>
                    <a:lnTo>
                      <a:pt x="9418" y="3430"/>
                    </a:lnTo>
                    <a:lnTo>
                      <a:pt x="9333" y="3527"/>
                    </a:lnTo>
                    <a:lnTo>
                      <a:pt x="9247" y="3624"/>
                    </a:lnTo>
                    <a:lnTo>
                      <a:pt x="9158" y="3722"/>
                    </a:lnTo>
                    <a:lnTo>
                      <a:pt x="9068" y="3818"/>
                    </a:lnTo>
                    <a:lnTo>
                      <a:pt x="8975" y="3913"/>
                    </a:lnTo>
                    <a:lnTo>
                      <a:pt x="8881" y="4009"/>
                    </a:lnTo>
                    <a:lnTo>
                      <a:pt x="8785" y="4103"/>
                    </a:lnTo>
                    <a:lnTo>
                      <a:pt x="8688" y="4197"/>
                    </a:lnTo>
                    <a:lnTo>
                      <a:pt x="8588" y="4291"/>
                    </a:lnTo>
                    <a:lnTo>
                      <a:pt x="8486" y="4384"/>
                    </a:lnTo>
                    <a:lnTo>
                      <a:pt x="8384" y="4477"/>
                    </a:lnTo>
                    <a:lnTo>
                      <a:pt x="8279" y="4568"/>
                    </a:lnTo>
                    <a:lnTo>
                      <a:pt x="8172" y="4659"/>
                    </a:lnTo>
                    <a:lnTo>
                      <a:pt x="8063" y="4750"/>
                    </a:lnTo>
                    <a:lnTo>
                      <a:pt x="7953" y="4839"/>
                    </a:lnTo>
                    <a:lnTo>
                      <a:pt x="7953" y="4839"/>
                    </a:lnTo>
                    <a:lnTo>
                      <a:pt x="7854" y="4917"/>
                    </a:lnTo>
                    <a:lnTo>
                      <a:pt x="7757" y="4994"/>
                    </a:lnTo>
                    <a:lnTo>
                      <a:pt x="7660" y="5068"/>
                    </a:lnTo>
                    <a:lnTo>
                      <a:pt x="7563" y="5141"/>
                    </a:lnTo>
                    <a:lnTo>
                      <a:pt x="7467" y="5212"/>
                    </a:lnTo>
                    <a:lnTo>
                      <a:pt x="7372" y="5281"/>
                    </a:lnTo>
                    <a:lnTo>
                      <a:pt x="7278" y="5348"/>
                    </a:lnTo>
                    <a:lnTo>
                      <a:pt x="7184" y="5414"/>
                    </a:lnTo>
                    <a:lnTo>
                      <a:pt x="7092" y="5477"/>
                    </a:lnTo>
                    <a:lnTo>
                      <a:pt x="7001" y="5538"/>
                    </a:lnTo>
                    <a:lnTo>
                      <a:pt x="6912" y="5599"/>
                    </a:lnTo>
                    <a:lnTo>
                      <a:pt x="6823" y="5656"/>
                    </a:lnTo>
                    <a:lnTo>
                      <a:pt x="6737" y="5712"/>
                    </a:lnTo>
                    <a:lnTo>
                      <a:pt x="6651" y="5766"/>
                    </a:lnTo>
                    <a:lnTo>
                      <a:pt x="6487" y="5869"/>
                    </a:lnTo>
                    <a:lnTo>
                      <a:pt x="6331" y="5964"/>
                    </a:lnTo>
                    <a:lnTo>
                      <a:pt x="6183" y="6050"/>
                    </a:lnTo>
                    <a:lnTo>
                      <a:pt x="6044" y="6130"/>
                    </a:lnTo>
                    <a:lnTo>
                      <a:pt x="5916" y="6202"/>
                    </a:lnTo>
                    <a:lnTo>
                      <a:pt x="5799" y="6267"/>
                    </a:lnTo>
                    <a:lnTo>
                      <a:pt x="5695" y="6323"/>
                    </a:lnTo>
                    <a:lnTo>
                      <a:pt x="5526" y="6414"/>
                    </a:lnTo>
                    <a:lnTo>
                      <a:pt x="5526" y="6414"/>
                    </a:lnTo>
                    <a:lnTo>
                      <a:pt x="5444" y="6457"/>
                    </a:lnTo>
                    <a:lnTo>
                      <a:pt x="5390" y="6487"/>
                    </a:lnTo>
                    <a:lnTo>
                      <a:pt x="5390" y="6487"/>
                    </a:lnTo>
                    <a:lnTo>
                      <a:pt x="5383" y="6490"/>
                    </a:lnTo>
                    <a:lnTo>
                      <a:pt x="5377" y="6492"/>
                    </a:lnTo>
                    <a:lnTo>
                      <a:pt x="5370" y="6494"/>
                    </a:lnTo>
                    <a:lnTo>
                      <a:pt x="5364" y="6494"/>
                    </a:lnTo>
                    <a:lnTo>
                      <a:pt x="5364" y="6494"/>
                    </a:lnTo>
                    <a:close/>
                  </a:path>
                </a:pathLst>
              </a:custGeom>
              <a:solidFill>
                <a:srgbClr val="EF4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7"/>
                <a:endParaRPr lang="ko-KR" altLang="en-US" sz="2400">
                  <a:solidFill>
                    <a:prstClr val="black"/>
                  </a:solidFill>
                </a:endParaRPr>
              </a:p>
            </p:txBody>
          </p:sp>
        </p:grpSp>
      </p:grpSp>
    </p:spTree>
    <p:extLst>
      <p:ext uri="{BB962C8B-B14F-4D97-AF65-F5344CB8AC3E}">
        <p14:creationId xmlns:p14="http://schemas.microsoft.com/office/powerpoint/2010/main" val="137724500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4_제목 및 내용">
    <p:spTree>
      <p:nvGrpSpPr>
        <p:cNvPr id="1" name=""/>
        <p:cNvGrpSpPr/>
        <p:nvPr/>
      </p:nvGrpSpPr>
      <p:grpSpPr>
        <a:xfrm>
          <a:off x="0" y="0"/>
          <a:ext cx="0" cy="0"/>
          <a:chOff x="0" y="0"/>
          <a:chExt cx="0" cy="0"/>
        </a:xfrm>
      </p:grpSpPr>
    </p:spTree>
    <p:extLst>
      <p:ext uri="{BB962C8B-B14F-4D97-AF65-F5344CB8AC3E}">
        <p14:creationId xmlns:p14="http://schemas.microsoft.com/office/powerpoint/2010/main" val="2392945493"/>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12" name="图片 11">
            <a:extLst>
              <a:ext uri="{FF2B5EF4-FFF2-40B4-BE49-F238E27FC236}">
                <a16:creationId xmlns:a16="http://schemas.microsoft.com/office/drawing/2014/main" id="{AD080865-C422-3C9E-05E7-DC0991263177}"/>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5562" r="5562"/>
          <a:stretch/>
        </p:blipFill>
        <p:spPr>
          <a:xfrm>
            <a:off x="0" y="0"/>
            <a:ext cx="12192000" cy="6858000"/>
          </a:xfrm>
          <a:prstGeom prst="rect">
            <a:avLst/>
          </a:prstGeom>
        </p:spPr>
      </p:pic>
      <p:pic>
        <p:nvPicPr>
          <p:cNvPr id="16" name="图片 15">
            <a:extLst>
              <a:ext uri="{FF2B5EF4-FFF2-40B4-BE49-F238E27FC236}">
                <a16:creationId xmlns:a16="http://schemas.microsoft.com/office/drawing/2014/main" id="{7C4710AE-5481-99D3-19A4-9139D6B9740C}"/>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b="58744"/>
          <a:stretch/>
        </p:blipFill>
        <p:spPr>
          <a:xfrm>
            <a:off x="0" y="0"/>
            <a:ext cx="12192000" cy="2514600"/>
          </a:xfrm>
          <a:prstGeom prst="rect">
            <a:avLst/>
          </a:prstGeom>
        </p:spPr>
      </p:pic>
      <p:pic>
        <p:nvPicPr>
          <p:cNvPr id="18" name="图片 17">
            <a:extLst>
              <a:ext uri="{FF2B5EF4-FFF2-40B4-BE49-F238E27FC236}">
                <a16:creationId xmlns:a16="http://schemas.microsoft.com/office/drawing/2014/main" id="{3FE0B869-AFDD-9B81-CE35-89E9FF8EF445}"/>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0" y="0"/>
            <a:ext cx="12192000" cy="1778824"/>
          </a:xfrm>
          <a:prstGeom prst="rect">
            <a:avLst/>
          </a:prstGeom>
        </p:spPr>
      </p:pic>
      <p:pic>
        <p:nvPicPr>
          <p:cNvPr id="20" name="图片 19">
            <a:extLst>
              <a:ext uri="{FF2B5EF4-FFF2-40B4-BE49-F238E27FC236}">
                <a16:creationId xmlns:a16="http://schemas.microsoft.com/office/drawing/2014/main" id="{97E8FF10-6CFD-1F9A-E68C-4F1FD9F31A6D}"/>
              </a:ext>
            </a:extLst>
          </p:cNvPr>
          <p:cNvPicPr>
            <a:picLocks noChangeAspect="1"/>
          </p:cNvPicPr>
          <p:nvPr userDrawn="1"/>
        </p:nvPicPr>
        <p:blipFill>
          <a:blip r:embed="rId5" cstate="hqprint">
            <a:extLst>
              <a:ext uri="{28A0092B-C50C-407E-A947-70E740481C1C}">
                <a14:useLocalDpi xmlns:a14="http://schemas.microsoft.com/office/drawing/2010/main" val="0"/>
              </a:ext>
            </a:extLst>
          </a:blip>
          <a:stretch>
            <a:fillRect/>
          </a:stretch>
        </p:blipFill>
        <p:spPr>
          <a:xfrm>
            <a:off x="0" y="3885265"/>
            <a:ext cx="12192000" cy="2972735"/>
          </a:xfrm>
          <a:prstGeom prst="rect">
            <a:avLst/>
          </a:prstGeom>
        </p:spPr>
      </p:pic>
      <p:pic>
        <p:nvPicPr>
          <p:cNvPr id="25" name="图片 24">
            <a:extLst>
              <a:ext uri="{FF2B5EF4-FFF2-40B4-BE49-F238E27FC236}">
                <a16:creationId xmlns:a16="http://schemas.microsoft.com/office/drawing/2014/main" id="{0DDBC350-A15A-03B5-CFBA-CF7867578A87}"/>
              </a:ext>
            </a:extLst>
          </p:cNvPr>
          <p:cNvPicPr>
            <a:picLocks noChangeAspect="1"/>
          </p:cNvPicPr>
          <p:nvPr userDrawn="1"/>
        </p:nvPicPr>
        <p:blipFill rotWithShape="1">
          <a:blip r:embed="rId6" cstate="hqprint">
            <a:extLst>
              <a:ext uri="{28A0092B-C50C-407E-A947-70E740481C1C}">
                <a14:useLocalDpi xmlns:a14="http://schemas.microsoft.com/office/drawing/2010/main" val="0"/>
              </a:ext>
            </a:extLst>
          </a:blip>
          <a:srcRect l="4816"/>
          <a:stretch/>
        </p:blipFill>
        <p:spPr>
          <a:xfrm>
            <a:off x="0" y="4337134"/>
            <a:ext cx="6096000" cy="2238250"/>
          </a:xfrm>
          <a:prstGeom prst="rect">
            <a:avLst/>
          </a:prstGeom>
        </p:spPr>
      </p:pic>
      <p:pic>
        <p:nvPicPr>
          <p:cNvPr id="27" name="图片 26">
            <a:extLst>
              <a:ext uri="{FF2B5EF4-FFF2-40B4-BE49-F238E27FC236}">
                <a16:creationId xmlns:a16="http://schemas.microsoft.com/office/drawing/2014/main" id="{7193089A-B1F6-6B58-AA8A-59342EEF0908}"/>
              </a:ext>
            </a:extLst>
          </p:cNvPr>
          <p:cNvPicPr>
            <a:picLocks noChangeAspect="1"/>
          </p:cNvPicPr>
          <p:nvPr userDrawn="1"/>
        </p:nvPicPr>
        <p:blipFill>
          <a:blip r:embed="rId7" cstate="hqprint">
            <a:extLst>
              <a:ext uri="{28A0092B-C50C-407E-A947-70E740481C1C}">
                <a14:useLocalDpi xmlns:a14="http://schemas.microsoft.com/office/drawing/2010/main" val="0"/>
              </a:ext>
            </a:extLst>
          </a:blip>
          <a:stretch>
            <a:fillRect/>
          </a:stretch>
        </p:blipFill>
        <p:spPr>
          <a:xfrm>
            <a:off x="0" y="6178468"/>
            <a:ext cx="12192000" cy="679532"/>
          </a:xfrm>
          <a:prstGeom prst="rect">
            <a:avLst/>
          </a:prstGeom>
        </p:spPr>
      </p:pic>
    </p:spTree>
    <p:extLst>
      <p:ext uri="{BB962C8B-B14F-4D97-AF65-F5344CB8AC3E}">
        <p14:creationId xmlns:p14="http://schemas.microsoft.com/office/powerpoint/2010/main" val="3228602059"/>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id="{9AFFBB62-0F43-F70E-904F-34AD14D6FA38}"/>
              </a:ext>
            </a:extLst>
          </p:cNvPr>
          <p:cNvPicPr>
            <a:picLocks noChangeAspect="1"/>
          </p:cNvPicPr>
          <p:nvPr userDrawn="1"/>
        </p:nvPicPr>
        <p:blipFill rotWithShape="1">
          <a:blip r:embed="rId2" cstate="hqprint">
            <a:extLst>
              <a:ext uri="{28A0092B-C50C-407E-A947-70E740481C1C}">
                <a14:useLocalDpi xmlns:a14="http://schemas.microsoft.com/office/drawing/2010/main" val="0"/>
              </a:ext>
            </a:extLst>
          </a:blip>
          <a:srcRect b="27141"/>
          <a:stretch/>
        </p:blipFill>
        <p:spPr>
          <a:xfrm>
            <a:off x="0" y="4692101"/>
            <a:ext cx="12192000" cy="2165900"/>
          </a:xfrm>
          <a:prstGeom prst="rect">
            <a:avLst/>
          </a:prstGeom>
        </p:spPr>
      </p:pic>
      <p:pic>
        <p:nvPicPr>
          <p:cNvPr id="8" name="图片 7">
            <a:extLst>
              <a:ext uri="{FF2B5EF4-FFF2-40B4-BE49-F238E27FC236}">
                <a16:creationId xmlns:a16="http://schemas.microsoft.com/office/drawing/2014/main" id="{D3B493E7-EBAE-9AE9-CA92-BCD2650A5F3D}"/>
              </a:ext>
            </a:extLst>
          </p:cNvPr>
          <p:cNvPicPr>
            <a:picLocks noChangeAspect="1"/>
          </p:cNvPicPr>
          <p:nvPr userDrawn="1"/>
        </p:nvPicPr>
        <p:blipFill>
          <a:blip r:embed="rId3" cstate="hqprint">
            <a:extLst>
              <a:ext uri="{28A0092B-C50C-407E-A947-70E740481C1C}">
                <a14:useLocalDpi xmlns:a14="http://schemas.microsoft.com/office/drawing/2010/main" val="0"/>
              </a:ext>
            </a:extLst>
          </a:blip>
          <a:stretch>
            <a:fillRect/>
          </a:stretch>
        </p:blipFill>
        <p:spPr>
          <a:xfrm>
            <a:off x="0" y="6178468"/>
            <a:ext cx="12192000" cy="679532"/>
          </a:xfrm>
          <a:prstGeom prst="rect">
            <a:avLst/>
          </a:prstGeom>
        </p:spPr>
      </p:pic>
      <p:pic>
        <p:nvPicPr>
          <p:cNvPr id="9" name="图片 8">
            <a:extLst>
              <a:ext uri="{FF2B5EF4-FFF2-40B4-BE49-F238E27FC236}">
                <a16:creationId xmlns:a16="http://schemas.microsoft.com/office/drawing/2014/main" id="{41C37AE6-512B-9DAC-8492-275C928E6F0D}"/>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0" y="0"/>
            <a:ext cx="12192000" cy="1778824"/>
          </a:xfrm>
          <a:prstGeom prst="rect">
            <a:avLst/>
          </a:prstGeom>
        </p:spPr>
      </p:pic>
    </p:spTree>
    <p:extLst>
      <p:ext uri="{BB962C8B-B14F-4D97-AF65-F5344CB8AC3E}">
        <p14:creationId xmlns:p14="http://schemas.microsoft.com/office/powerpoint/2010/main" val="217341458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id="{513DEE94-6761-E6CF-852E-BBA777E8F8FD}"/>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1778824"/>
          </a:xfrm>
          <a:prstGeom prst="rect">
            <a:avLst/>
          </a:prstGeom>
        </p:spPr>
      </p:pic>
      <p:pic>
        <p:nvPicPr>
          <p:cNvPr id="8" name="图片 7">
            <a:extLst>
              <a:ext uri="{FF2B5EF4-FFF2-40B4-BE49-F238E27FC236}">
                <a16:creationId xmlns:a16="http://schemas.microsoft.com/office/drawing/2014/main" id="{3D6C15E3-DE8D-910A-7F2E-50FB799739F6}"/>
              </a:ext>
            </a:extLst>
          </p:cNvPr>
          <p:cNvPicPr>
            <a:picLocks noChangeAspect="1"/>
          </p:cNvPicPr>
          <p:nvPr userDrawn="1"/>
        </p:nvPicPr>
        <p:blipFill rotWithShape="1">
          <a:blip r:embed="rId3" cstate="hqprint">
            <a:extLst>
              <a:ext uri="{28A0092B-C50C-407E-A947-70E740481C1C}">
                <a14:useLocalDpi xmlns:a14="http://schemas.microsoft.com/office/drawing/2010/main" val="0"/>
              </a:ext>
            </a:extLst>
          </a:blip>
          <a:srcRect b="9923"/>
          <a:stretch/>
        </p:blipFill>
        <p:spPr>
          <a:xfrm flipH="1">
            <a:off x="0" y="4180235"/>
            <a:ext cx="12192000" cy="2677765"/>
          </a:xfrm>
          <a:prstGeom prst="rect">
            <a:avLst/>
          </a:prstGeom>
        </p:spPr>
      </p:pic>
      <p:pic>
        <p:nvPicPr>
          <p:cNvPr id="9" name="图片 8">
            <a:extLst>
              <a:ext uri="{FF2B5EF4-FFF2-40B4-BE49-F238E27FC236}">
                <a16:creationId xmlns:a16="http://schemas.microsoft.com/office/drawing/2014/main" id="{C9123FFF-B6A2-9460-4E42-8CD4EEB1AD4F}"/>
              </a:ext>
            </a:extLst>
          </p:cNvPr>
          <p:cNvPicPr>
            <a:picLocks noChangeAspect="1"/>
          </p:cNvPicPr>
          <p:nvPr userDrawn="1"/>
        </p:nvPicPr>
        <p:blipFill>
          <a:blip r:embed="rId4" cstate="hqprint">
            <a:extLst>
              <a:ext uri="{28A0092B-C50C-407E-A947-70E740481C1C}">
                <a14:useLocalDpi xmlns:a14="http://schemas.microsoft.com/office/drawing/2010/main" val="0"/>
              </a:ext>
            </a:extLst>
          </a:blip>
          <a:stretch>
            <a:fillRect/>
          </a:stretch>
        </p:blipFill>
        <p:spPr>
          <a:xfrm>
            <a:off x="0" y="6178468"/>
            <a:ext cx="12192000" cy="679532"/>
          </a:xfrm>
          <a:prstGeom prst="rect">
            <a:avLst/>
          </a:prstGeom>
        </p:spPr>
      </p:pic>
    </p:spTree>
    <p:extLst>
      <p:ext uri="{BB962C8B-B14F-4D97-AF65-F5344CB8AC3E}">
        <p14:creationId xmlns:p14="http://schemas.microsoft.com/office/powerpoint/2010/main" val="363304495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48CE2C4-3261-4A45-EC78-461F6CBA11AA}"/>
              </a:ext>
            </a:extLst>
          </p:cNvPr>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97577167-8915-47B9-A578-BE90D9B77D8A}"/>
              </a:ext>
            </a:extLst>
          </p:cNvPr>
          <p:cNvSpPr>
            <a:spLocks noGrp="1"/>
          </p:cNvSpPr>
          <p:nvPr>
            <p:ph sz="half" idx="1"/>
          </p:nvPr>
        </p:nvSpPr>
        <p:spPr>
          <a:xfrm>
            <a:off x="838200" y="1825625"/>
            <a:ext cx="5181600" cy="4351338"/>
          </a:xfrm>
          <a:prstGeom prst="rect">
            <a:avLst/>
          </a:prstGeo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a:extLst>
              <a:ext uri="{FF2B5EF4-FFF2-40B4-BE49-F238E27FC236}">
                <a16:creationId xmlns:a16="http://schemas.microsoft.com/office/drawing/2014/main" id="{C6328348-7222-835F-014C-F0D4465A0565}"/>
              </a:ext>
            </a:extLst>
          </p:cNvPr>
          <p:cNvSpPr>
            <a:spLocks noGrp="1"/>
          </p:cNvSpPr>
          <p:nvPr>
            <p:ph sz="half" idx="2"/>
          </p:nvPr>
        </p:nvSpPr>
        <p:spPr>
          <a:xfrm>
            <a:off x="6172200" y="1825625"/>
            <a:ext cx="5181600" cy="4351338"/>
          </a:xfrm>
          <a:prstGeom prst="rect">
            <a:avLst/>
          </a:prstGeo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a:extLst>
              <a:ext uri="{FF2B5EF4-FFF2-40B4-BE49-F238E27FC236}">
                <a16:creationId xmlns:a16="http://schemas.microsoft.com/office/drawing/2014/main" id="{8DB2674A-4109-C95B-1E63-A2DADF42CD2D}"/>
              </a:ext>
            </a:extLst>
          </p:cNvPr>
          <p:cNvSpPr>
            <a:spLocks noGrp="1"/>
          </p:cNvSpPr>
          <p:nvPr>
            <p:ph type="dt" sz="half" idx="10"/>
          </p:nvPr>
        </p:nvSpPr>
        <p:spPr>
          <a:xfrm>
            <a:off x="838200" y="6356350"/>
            <a:ext cx="2743200" cy="365125"/>
          </a:xfrm>
          <a:prstGeom prst="rect">
            <a:avLst/>
          </a:prstGeom>
        </p:spPr>
        <p:txBody>
          <a:bodyPr/>
          <a:lstStyle/>
          <a:p>
            <a:fld id="{1E7C0607-3D3D-42E6-8712-B3AEDA4BB003}" type="datetimeFigureOut">
              <a:rPr lang="zh-CN" altLang="en-US" smtClean="0"/>
              <a:t>2024/8/12</a:t>
            </a:fld>
            <a:endParaRPr lang="zh-CN" altLang="en-US"/>
          </a:p>
        </p:txBody>
      </p:sp>
      <p:sp>
        <p:nvSpPr>
          <p:cNvPr id="6" name="页脚占位符 5">
            <a:extLst>
              <a:ext uri="{FF2B5EF4-FFF2-40B4-BE49-F238E27FC236}">
                <a16:creationId xmlns:a16="http://schemas.microsoft.com/office/drawing/2014/main" id="{3BE9FD31-019B-4903-02AA-63874171F122}"/>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a:extLst>
              <a:ext uri="{FF2B5EF4-FFF2-40B4-BE49-F238E27FC236}">
                <a16:creationId xmlns:a16="http://schemas.microsoft.com/office/drawing/2014/main" id="{237E4D9B-A061-94CA-E0BC-6F95339DA411}"/>
              </a:ext>
            </a:extLst>
          </p:cNvPr>
          <p:cNvSpPr>
            <a:spLocks noGrp="1"/>
          </p:cNvSpPr>
          <p:nvPr>
            <p:ph type="sldNum" sz="quarter" idx="12"/>
          </p:nvPr>
        </p:nvSpPr>
        <p:spPr>
          <a:xfrm>
            <a:off x="8610600" y="6356350"/>
            <a:ext cx="2743200" cy="365125"/>
          </a:xfrm>
          <a:prstGeom prst="rect">
            <a:avLst/>
          </a:prstGeom>
        </p:spPr>
        <p:txBody>
          <a:bodyPr/>
          <a:lstStyle/>
          <a:p>
            <a:fld id="{4D3CB070-2F19-40D5-88B1-AED5BE618589}" type="slidenum">
              <a:rPr lang="zh-CN" altLang="en-US" smtClean="0"/>
              <a:t>‹#›</a:t>
            </a:fld>
            <a:endParaRPr lang="zh-CN" altLang="en-US"/>
          </a:p>
        </p:txBody>
      </p:sp>
    </p:spTree>
    <p:extLst>
      <p:ext uri="{BB962C8B-B14F-4D97-AF65-F5344CB8AC3E}">
        <p14:creationId xmlns:p14="http://schemas.microsoft.com/office/powerpoint/2010/main" val="1028628954"/>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16A853A-4041-5C6C-D9D2-64EFC4C70AF0}"/>
              </a:ext>
            </a:extLst>
          </p:cNvPr>
          <p:cNvSpPr>
            <a:spLocks noGrp="1"/>
          </p:cNvSpPr>
          <p:nvPr>
            <p:ph type="title"/>
          </p:nvPr>
        </p:nvSpPr>
        <p:spPr>
          <a:xfrm>
            <a:off x="839788" y="365125"/>
            <a:ext cx="10515600" cy="1325563"/>
          </a:xfrm>
          <a:prstGeom prst="rect">
            <a:avLst/>
          </a:prstGeo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id="{0C909861-6F72-BDBA-2D8A-D0C02B39BBEE}"/>
              </a:ext>
            </a:extLst>
          </p:cNvPr>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a:extLst>
              <a:ext uri="{FF2B5EF4-FFF2-40B4-BE49-F238E27FC236}">
                <a16:creationId xmlns:a16="http://schemas.microsoft.com/office/drawing/2014/main" id="{2ACDC03F-8062-DF9D-BBDE-714780FBBB5B}"/>
              </a:ext>
            </a:extLst>
          </p:cNvPr>
          <p:cNvSpPr>
            <a:spLocks noGrp="1"/>
          </p:cNvSpPr>
          <p:nvPr>
            <p:ph sz="half" idx="2"/>
          </p:nvPr>
        </p:nvSpPr>
        <p:spPr>
          <a:xfrm>
            <a:off x="839788" y="2505075"/>
            <a:ext cx="5157787" cy="3684588"/>
          </a:xfrm>
          <a:prstGeom prst="rect">
            <a:avLst/>
          </a:prstGeo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a:extLst>
              <a:ext uri="{FF2B5EF4-FFF2-40B4-BE49-F238E27FC236}">
                <a16:creationId xmlns:a16="http://schemas.microsoft.com/office/drawing/2014/main" id="{AFB0BEF4-ED43-69C5-C47F-59E5C2D773A4}"/>
              </a:ext>
            </a:extLst>
          </p:cNvPr>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a:extLst>
              <a:ext uri="{FF2B5EF4-FFF2-40B4-BE49-F238E27FC236}">
                <a16:creationId xmlns:a16="http://schemas.microsoft.com/office/drawing/2014/main" id="{B5EAB666-6056-6E54-D724-4385F1AE524D}"/>
              </a:ext>
            </a:extLst>
          </p:cNvPr>
          <p:cNvSpPr>
            <a:spLocks noGrp="1"/>
          </p:cNvSpPr>
          <p:nvPr>
            <p:ph sz="quarter" idx="4"/>
          </p:nvPr>
        </p:nvSpPr>
        <p:spPr>
          <a:xfrm>
            <a:off x="6172200" y="2505075"/>
            <a:ext cx="5183188" cy="3684588"/>
          </a:xfrm>
          <a:prstGeom prst="rect">
            <a:avLst/>
          </a:prstGeo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a:extLst>
              <a:ext uri="{FF2B5EF4-FFF2-40B4-BE49-F238E27FC236}">
                <a16:creationId xmlns:a16="http://schemas.microsoft.com/office/drawing/2014/main" id="{2B26B8A9-158B-56AC-76FB-E71401B42D50}"/>
              </a:ext>
            </a:extLst>
          </p:cNvPr>
          <p:cNvSpPr>
            <a:spLocks noGrp="1"/>
          </p:cNvSpPr>
          <p:nvPr>
            <p:ph type="dt" sz="half" idx="10"/>
          </p:nvPr>
        </p:nvSpPr>
        <p:spPr>
          <a:xfrm>
            <a:off x="838200" y="6356350"/>
            <a:ext cx="2743200" cy="365125"/>
          </a:xfrm>
          <a:prstGeom prst="rect">
            <a:avLst/>
          </a:prstGeom>
        </p:spPr>
        <p:txBody>
          <a:bodyPr/>
          <a:lstStyle/>
          <a:p>
            <a:fld id="{1E7C0607-3D3D-42E6-8712-B3AEDA4BB003}" type="datetimeFigureOut">
              <a:rPr lang="zh-CN" altLang="en-US" smtClean="0"/>
              <a:t>2024/8/12</a:t>
            </a:fld>
            <a:endParaRPr lang="zh-CN" altLang="en-US"/>
          </a:p>
        </p:txBody>
      </p:sp>
      <p:sp>
        <p:nvSpPr>
          <p:cNvPr id="8" name="页脚占位符 7">
            <a:extLst>
              <a:ext uri="{FF2B5EF4-FFF2-40B4-BE49-F238E27FC236}">
                <a16:creationId xmlns:a16="http://schemas.microsoft.com/office/drawing/2014/main" id="{1D64CB94-8E4D-0953-0789-1EE0C8269B0B}"/>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9" name="灯片编号占位符 8">
            <a:extLst>
              <a:ext uri="{FF2B5EF4-FFF2-40B4-BE49-F238E27FC236}">
                <a16:creationId xmlns:a16="http://schemas.microsoft.com/office/drawing/2014/main" id="{1CE2F0FB-2DBA-A947-01B4-5A26F6BDABA4}"/>
              </a:ext>
            </a:extLst>
          </p:cNvPr>
          <p:cNvSpPr>
            <a:spLocks noGrp="1"/>
          </p:cNvSpPr>
          <p:nvPr>
            <p:ph type="sldNum" sz="quarter" idx="12"/>
          </p:nvPr>
        </p:nvSpPr>
        <p:spPr>
          <a:xfrm>
            <a:off x="8610600" y="6356350"/>
            <a:ext cx="2743200" cy="365125"/>
          </a:xfrm>
          <a:prstGeom prst="rect">
            <a:avLst/>
          </a:prstGeom>
        </p:spPr>
        <p:txBody>
          <a:bodyPr/>
          <a:lstStyle/>
          <a:p>
            <a:fld id="{4D3CB070-2F19-40D5-88B1-AED5BE618589}" type="slidenum">
              <a:rPr lang="zh-CN" altLang="en-US" smtClean="0"/>
              <a:t>‹#›</a:t>
            </a:fld>
            <a:endParaRPr lang="zh-CN" altLang="en-US"/>
          </a:p>
        </p:txBody>
      </p:sp>
    </p:spTree>
    <p:extLst>
      <p:ext uri="{BB962C8B-B14F-4D97-AF65-F5344CB8AC3E}">
        <p14:creationId xmlns:p14="http://schemas.microsoft.com/office/powerpoint/2010/main" val="76552675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63A20A8-AC50-E962-8FEB-B6A2AA4E3084}"/>
              </a:ext>
            </a:extLst>
          </p:cNvPr>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id="{7C269F26-4536-F430-1408-14438FE8C1C7}"/>
              </a:ext>
            </a:extLst>
          </p:cNvPr>
          <p:cNvSpPr>
            <a:spLocks noGrp="1"/>
          </p:cNvSpPr>
          <p:nvPr>
            <p:ph type="dt" sz="half" idx="10"/>
          </p:nvPr>
        </p:nvSpPr>
        <p:spPr>
          <a:xfrm>
            <a:off x="838200" y="6356350"/>
            <a:ext cx="2743200" cy="365125"/>
          </a:xfrm>
          <a:prstGeom prst="rect">
            <a:avLst/>
          </a:prstGeom>
        </p:spPr>
        <p:txBody>
          <a:bodyPr/>
          <a:lstStyle/>
          <a:p>
            <a:fld id="{1E7C0607-3D3D-42E6-8712-B3AEDA4BB003}" type="datetimeFigureOut">
              <a:rPr lang="zh-CN" altLang="en-US" smtClean="0"/>
              <a:t>2024/8/12</a:t>
            </a:fld>
            <a:endParaRPr lang="zh-CN" altLang="en-US"/>
          </a:p>
        </p:txBody>
      </p:sp>
      <p:sp>
        <p:nvSpPr>
          <p:cNvPr id="4" name="页脚占位符 3">
            <a:extLst>
              <a:ext uri="{FF2B5EF4-FFF2-40B4-BE49-F238E27FC236}">
                <a16:creationId xmlns:a16="http://schemas.microsoft.com/office/drawing/2014/main" id="{2347E5B1-5E48-87E5-7062-F91BFB07CD45}"/>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5" name="灯片编号占位符 4">
            <a:extLst>
              <a:ext uri="{FF2B5EF4-FFF2-40B4-BE49-F238E27FC236}">
                <a16:creationId xmlns:a16="http://schemas.microsoft.com/office/drawing/2014/main" id="{D0307414-3EC0-30E2-2CF7-9540C1DBFD03}"/>
              </a:ext>
            </a:extLst>
          </p:cNvPr>
          <p:cNvSpPr>
            <a:spLocks noGrp="1"/>
          </p:cNvSpPr>
          <p:nvPr>
            <p:ph type="sldNum" sz="quarter" idx="12"/>
          </p:nvPr>
        </p:nvSpPr>
        <p:spPr>
          <a:xfrm>
            <a:off x="8610600" y="6356350"/>
            <a:ext cx="2743200" cy="365125"/>
          </a:xfrm>
          <a:prstGeom prst="rect">
            <a:avLst/>
          </a:prstGeom>
        </p:spPr>
        <p:txBody>
          <a:bodyPr/>
          <a:lstStyle/>
          <a:p>
            <a:fld id="{4D3CB070-2F19-40D5-88B1-AED5BE618589}" type="slidenum">
              <a:rPr lang="zh-CN" altLang="en-US" smtClean="0"/>
              <a:t>‹#›</a:t>
            </a:fld>
            <a:endParaRPr lang="zh-CN" altLang="en-US"/>
          </a:p>
        </p:txBody>
      </p:sp>
    </p:spTree>
    <p:extLst>
      <p:ext uri="{BB962C8B-B14F-4D97-AF65-F5344CB8AC3E}">
        <p14:creationId xmlns:p14="http://schemas.microsoft.com/office/powerpoint/2010/main" val="45735070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5333" b="1" cap="all"/>
            </a:lvl1pPr>
          </a:lstStyle>
          <a:p>
            <a:r>
              <a:rPr lang="en-US"/>
              <a:t>Click to edit Master title style</a:t>
            </a:r>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667">
                <a:solidFill>
                  <a:schemeClr val="tx1">
                    <a:tint val="75000"/>
                  </a:schemeClr>
                </a:solidFill>
              </a:defRPr>
            </a:lvl1pPr>
            <a:lvl2pPr marL="609585" indent="0">
              <a:buNone/>
              <a:defRPr sz="2400">
                <a:solidFill>
                  <a:schemeClr val="tx1">
                    <a:tint val="75000"/>
                  </a:schemeClr>
                </a:solidFill>
              </a:defRPr>
            </a:lvl2pPr>
            <a:lvl3pPr marL="1219170" indent="0">
              <a:buNone/>
              <a:defRPr sz="2133">
                <a:solidFill>
                  <a:schemeClr val="tx1">
                    <a:tint val="75000"/>
                  </a:schemeClr>
                </a:solidFill>
              </a:defRPr>
            </a:lvl3pPr>
            <a:lvl4pPr marL="1828754" indent="0">
              <a:buNone/>
              <a:defRPr sz="1867">
                <a:solidFill>
                  <a:schemeClr val="tx1">
                    <a:tint val="75000"/>
                  </a:schemeClr>
                </a:solidFill>
              </a:defRPr>
            </a:lvl4pPr>
            <a:lvl5pPr marL="2438339" indent="0">
              <a:buNone/>
              <a:defRPr sz="1867">
                <a:solidFill>
                  <a:schemeClr val="tx1">
                    <a:tint val="75000"/>
                  </a:schemeClr>
                </a:solidFill>
              </a:defRPr>
            </a:lvl5pPr>
            <a:lvl6pPr marL="3047924" indent="0">
              <a:buNone/>
              <a:defRPr sz="1867">
                <a:solidFill>
                  <a:schemeClr val="tx1">
                    <a:tint val="75000"/>
                  </a:schemeClr>
                </a:solidFill>
              </a:defRPr>
            </a:lvl6pPr>
            <a:lvl7pPr marL="3657509" indent="0">
              <a:buNone/>
              <a:defRPr sz="1867">
                <a:solidFill>
                  <a:schemeClr val="tx1">
                    <a:tint val="75000"/>
                  </a:schemeClr>
                </a:solidFill>
              </a:defRPr>
            </a:lvl7pPr>
            <a:lvl8pPr marL="4267093" indent="0">
              <a:buNone/>
              <a:defRPr sz="1867">
                <a:solidFill>
                  <a:schemeClr val="tx1">
                    <a:tint val="75000"/>
                  </a:schemeClr>
                </a:solidFill>
              </a:defRPr>
            </a:lvl8pPr>
            <a:lvl9pPr marL="4876678" indent="0">
              <a:buNone/>
              <a:defRPr sz="1867">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pPr defTabSz="914377"/>
            <a:fld id="{71E9FE30-A851-4F72-84B0-A335ABFB48D2}" type="datetimeFigureOut">
              <a:rPr lang="en-US" smtClean="0">
                <a:solidFill>
                  <a:prstClr val="black">
                    <a:tint val="75000"/>
                  </a:prstClr>
                </a:solidFill>
              </a:rPr>
              <a:pPr defTabSz="914377"/>
              <a:t>8/12/2024</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defTabSz="914377"/>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pPr defTabSz="914377"/>
            <a:fld id="{1F4E46AC-5224-458B-A84B-E70A631FC52A}" type="slidenum">
              <a:rPr lang="en-US" smtClean="0">
                <a:solidFill>
                  <a:prstClr val="black">
                    <a:tint val="75000"/>
                  </a:prstClr>
                </a:solidFill>
              </a:rPr>
              <a:pPr defTabSz="914377"/>
              <a:t>‹#›</a:t>
            </a:fld>
            <a:endParaRPr lang="en-US">
              <a:solidFill>
                <a:prstClr val="black">
                  <a:tint val="75000"/>
                </a:prstClr>
              </a:solidFill>
            </a:endParaRPr>
          </a:p>
        </p:txBody>
      </p:sp>
    </p:spTree>
    <p:extLst>
      <p:ext uri="{BB962C8B-B14F-4D97-AF65-F5344CB8AC3E}">
        <p14:creationId xmlns:p14="http://schemas.microsoft.com/office/powerpoint/2010/main" val="373114677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29D3757E-641D-C820-2019-C708E2F8A3DF}"/>
              </a:ext>
            </a:extLst>
          </p:cNvPr>
          <p:cNvSpPr>
            <a:spLocks noGrp="1"/>
          </p:cNvSpPr>
          <p:nvPr>
            <p:ph type="dt" sz="half" idx="10"/>
          </p:nvPr>
        </p:nvSpPr>
        <p:spPr>
          <a:xfrm>
            <a:off x="838200" y="6356350"/>
            <a:ext cx="2743200" cy="365125"/>
          </a:xfrm>
          <a:prstGeom prst="rect">
            <a:avLst/>
          </a:prstGeom>
        </p:spPr>
        <p:txBody>
          <a:bodyPr/>
          <a:lstStyle/>
          <a:p>
            <a:fld id="{1E7C0607-3D3D-42E6-8712-B3AEDA4BB003}" type="datetimeFigureOut">
              <a:rPr lang="zh-CN" altLang="en-US" smtClean="0"/>
              <a:t>2024/8/12</a:t>
            </a:fld>
            <a:endParaRPr lang="zh-CN" altLang="en-US"/>
          </a:p>
        </p:txBody>
      </p:sp>
      <p:sp>
        <p:nvSpPr>
          <p:cNvPr id="3" name="页脚占位符 2">
            <a:extLst>
              <a:ext uri="{FF2B5EF4-FFF2-40B4-BE49-F238E27FC236}">
                <a16:creationId xmlns:a16="http://schemas.microsoft.com/office/drawing/2014/main" id="{18255B00-8EB5-95AD-9A88-48E04B6FBA25}"/>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a:extLst>
              <a:ext uri="{FF2B5EF4-FFF2-40B4-BE49-F238E27FC236}">
                <a16:creationId xmlns:a16="http://schemas.microsoft.com/office/drawing/2014/main" id="{BB8C2A4C-9761-6F7C-9F57-CB03B3F80082}"/>
              </a:ext>
            </a:extLst>
          </p:cNvPr>
          <p:cNvSpPr>
            <a:spLocks noGrp="1"/>
          </p:cNvSpPr>
          <p:nvPr>
            <p:ph type="sldNum" sz="quarter" idx="12"/>
          </p:nvPr>
        </p:nvSpPr>
        <p:spPr>
          <a:xfrm>
            <a:off x="8610600" y="6356350"/>
            <a:ext cx="2743200" cy="365125"/>
          </a:xfrm>
          <a:prstGeom prst="rect">
            <a:avLst/>
          </a:prstGeom>
        </p:spPr>
        <p:txBody>
          <a:bodyPr/>
          <a:lstStyle/>
          <a:p>
            <a:fld id="{4D3CB070-2F19-40D5-88B1-AED5BE618589}" type="slidenum">
              <a:rPr lang="zh-CN" altLang="en-US" smtClean="0"/>
              <a:t>‹#›</a:t>
            </a:fld>
            <a:endParaRPr lang="zh-CN" altLang="en-US"/>
          </a:p>
        </p:txBody>
      </p:sp>
    </p:spTree>
    <p:extLst>
      <p:ext uri="{BB962C8B-B14F-4D97-AF65-F5344CB8AC3E}">
        <p14:creationId xmlns:p14="http://schemas.microsoft.com/office/powerpoint/2010/main" val="2302376584"/>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311B637-F5FF-64A6-DDF4-B306D549F5ED}"/>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id="{19802F11-3317-245A-A3CC-E78150FB73E4}"/>
              </a:ext>
            </a:extLst>
          </p:cNvPr>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a:extLst>
              <a:ext uri="{FF2B5EF4-FFF2-40B4-BE49-F238E27FC236}">
                <a16:creationId xmlns:a16="http://schemas.microsoft.com/office/drawing/2014/main" id="{E77A750E-D012-2E87-16B5-AD7950DA50B9}"/>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E13864D2-60F9-71AA-CFC6-B477C5F6D7B1}"/>
              </a:ext>
            </a:extLst>
          </p:cNvPr>
          <p:cNvSpPr>
            <a:spLocks noGrp="1"/>
          </p:cNvSpPr>
          <p:nvPr>
            <p:ph type="dt" sz="half" idx="10"/>
          </p:nvPr>
        </p:nvSpPr>
        <p:spPr>
          <a:xfrm>
            <a:off x="838200" y="6356350"/>
            <a:ext cx="2743200" cy="365125"/>
          </a:xfrm>
          <a:prstGeom prst="rect">
            <a:avLst/>
          </a:prstGeom>
        </p:spPr>
        <p:txBody>
          <a:bodyPr/>
          <a:lstStyle/>
          <a:p>
            <a:fld id="{1E7C0607-3D3D-42E6-8712-B3AEDA4BB003}" type="datetimeFigureOut">
              <a:rPr lang="zh-CN" altLang="en-US" smtClean="0"/>
              <a:t>2024/8/12</a:t>
            </a:fld>
            <a:endParaRPr lang="zh-CN" altLang="en-US"/>
          </a:p>
        </p:txBody>
      </p:sp>
      <p:sp>
        <p:nvSpPr>
          <p:cNvPr id="6" name="页脚占位符 5">
            <a:extLst>
              <a:ext uri="{FF2B5EF4-FFF2-40B4-BE49-F238E27FC236}">
                <a16:creationId xmlns:a16="http://schemas.microsoft.com/office/drawing/2014/main" id="{6376C3C9-0FDC-CFA2-494C-95C2921E0A53}"/>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a:extLst>
              <a:ext uri="{FF2B5EF4-FFF2-40B4-BE49-F238E27FC236}">
                <a16:creationId xmlns:a16="http://schemas.microsoft.com/office/drawing/2014/main" id="{5F5F309A-1AC7-3146-208B-FBE90CE6538B}"/>
              </a:ext>
            </a:extLst>
          </p:cNvPr>
          <p:cNvSpPr>
            <a:spLocks noGrp="1"/>
          </p:cNvSpPr>
          <p:nvPr>
            <p:ph type="sldNum" sz="quarter" idx="12"/>
          </p:nvPr>
        </p:nvSpPr>
        <p:spPr>
          <a:xfrm>
            <a:off x="8610600" y="6356350"/>
            <a:ext cx="2743200" cy="365125"/>
          </a:xfrm>
          <a:prstGeom prst="rect">
            <a:avLst/>
          </a:prstGeom>
        </p:spPr>
        <p:txBody>
          <a:bodyPr/>
          <a:lstStyle/>
          <a:p>
            <a:fld id="{4D3CB070-2F19-40D5-88B1-AED5BE618589}" type="slidenum">
              <a:rPr lang="zh-CN" altLang="en-US" smtClean="0"/>
              <a:t>‹#›</a:t>
            </a:fld>
            <a:endParaRPr lang="zh-CN" altLang="en-US"/>
          </a:p>
        </p:txBody>
      </p:sp>
    </p:spTree>
    <p:extLst>
      <p:ext uri="{BB962C8B-B14F-4D97-AF65-F5344CB8AC3E}">
        <p14:creationId xmlns:p14="http://schemas.microsoft.com/office/powerpoint/2010/main" val="2336860990"/>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26DD6C3D-40D9-F3E7-DCF1-A28AD3AA3CBC}"/>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id="{3CAA24BC-70DA-4A9C-7B21-78084DAD68D3}"/>
              </a:ext>
            </a:extLst>
          </p:cNvPr>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id="{5515818E-A5FC-7F55-169C-53537078C109}"/>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46FEF8D4-B406-02A8-50EB-CD956C30948B}"/>
              </a:ext>
            </a:extLst>
          </p:cNvPr>
          <p:cNvSpPr>
            <a:spLocks noGrp="1"/>
          </p:cNvSpPr>
          <p:nvPr>
            <p:ph type="dt" sz="half" idx="10"/>
          </p:nvPr>
        </p:nvSpPr>
        <p:spPr>
          <a:xfrm>
            <a:off x="838200" y="6356350"/>
            <a:ext cx="2743200" cy="365125"/>
          </a:xfrm>
          <a:prstGeom prst="rect">
            <a:avLst/>
          </a:prstGeom>
        </p:spPr>
        <p:txBody>
          <a:bodyPr/>
          <a:lstStyle/>
          <a:p>
            <a:fld id="{1E7C0607-3D3D-42E6-8712-B3AEDA4BB003}" type="datetimeFigureOut">
              <a:rPr lang="zh-CN" altLang="en-US" smtClean="0"/>
              <a:t>2024/8/12</a:t>
            </a:fld>
            <a:endParaRPr lang="zh-CN" altLang="en-US"/>
          </a:p>
        </p:txBody>
      </p:sp>
      <p:sp>
        <p:nvSpPr>
          <p:cNvPr id="6" name="页脚占位符 5">
            <a:extLst>
              <a:ext uri="{FF2B5EF4-FFF2-40B4-BE49-F238E27FC236}">
                <a16:creationId xmlns:a16="http://schemas.microsoft.com/office/drawing/2014/main" id="{3A5A9A1E-8E1F-4DC6-C8E9-5230F77D83C4}"/>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a:extLst>
              <a:ext uri="{FF2B5EF4-FFF2-40B4-BE49-F238E27FC236}">
                <a16:creationId xmlns:a16="http://schemas.microsoft.com/office/drawing/2014/main" id="{E2446253-1840-B67D-4BD8-B8827A0B2288}"/>
              </a:ext>
            </a:extLst>
          </p:cNvPr>
          <p:cNvSpPr>
            <a:spLocks noGrp="1"/>
          </p:cNvSpPr>
          <p:nvPr>
            <p:ph type="sldNum" sz="quarter" idx="12"/>
          </p:nvPr>
        </p:nvSpPr>
        <p:spPr>
          <a:xfrm>
            <a:off x="8610600" y="6356350"/>
            <a:ext cx="2743200" cy="365125"/>
          </a:xfrm>
          <a:prstGeom prst="rect">
            <a:avLst/>
          </a:prstGeom>
        </p:spPr>
        <p:txBody>
          <a:bodyPr/>
          <a:lstStyle/>
          <a:p>
            <a:fld id="{4D3CB070-2F19-40D5-88B1-AED5BE618589}" type="slidenum">
              <a:rPr lang="zh-CN" altLang="en-US" smtClean="0"/>
              <a:t>‹#›</a:t>
            </a:fld>
            <a:endParaRPr lang="zh-CN" altLang="en-US"/>
          </a:p>
        </p:txBody>
      </p:sp>
    </p:spTree>
    <p:extLst>
      <p:ext uri="{BB962C8B-B14F-4D97-AF65-F5344CB8AC3E}">
        <p14:creationId xmlns:p14="http://schemas.microsoft.com/office/powerpoint/2010/main" val="1305746731"/>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58807AD-F437-6F01-F040-001E9F77001C}"/>
              </a:ext>
            </a:extLst>
          </p:cNvPr>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id="{8734C3DF-9C7F-D117-639F-9F2756F2CDE9}"/>
              </a:ext>
            </a:extLst>
          </p:cNvPr>
          <p:cNvSpPr>
            <a:spLocks noGrp="1"/>
          </p:cNvSpPr>
          <p:nvPr>
            <p:ph type="body" orient="vert" idx="1"/>
          </p:nvPr>
        </p:nvSpPr>
        <p:spPr>
          <a:xfrm>
            <a:off x="838200" y="1825625"/>
            <a:ext cx="10515600" cy="4351338"/>
          </a:xfrm>
          <a:prstGeom prst="rect">
            <a:avLst/>
          </a:prstGeo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D4BA13D7-FA50-D60F-48C5-C9BC2231CD2D}"/>
              </a:ext>
            </a:extLst>
          </p:cNvPr>
          <p:cNvSpPr>
            <a:spLocks noGrp="1"/>
          </p:cNvSpPr>
          <p:nvPr>
            <p:ph type="dt" sz="half" idx="10"/>
          </p:nvPr>
        </p:nvSpPr>
        <p:spPr>
          <a:xfrm>
            <a:off x="838200" y="6356350"/>
            <a:ext cx="2743200" cy="365125"/>
          </a:xfrm>
          <a:prstGeom prst="rect">
            <a:avLst/>
          </a:prstGeom>
        </p:spPr>
        <p:txBody>
          <a:bodyPr/>
          <a:lstStyle/>
          <a:p>
            <a:fld id="{1E7C0607-3D3D-42E6-8712-B3AEDA4BB003}" type="datetimeFigureOut">
              <a:rPr lang="zh-CN" altLang="en-US" smtClean="0"/>
              <a:t>2024/8/12</a:t>
            </a:fld>
            <a:endParaRPr lang="zh-CN" altLang="en-US"/>
          </a:p>
        </p:txBody>
      </p:sp>
      <p:sp>
        <p:nvSpPr>
          <p:cNvPr id="5" name="页脚占位符 4">
            <a:extLst>
              <a:ext uri="{FF2B5EF4-FFF2-40B4-BE49-F238E27FC236}">
                <a16:creationId xmlns:a16="http://schemas.microsoft.com/office/drawing/2014/main" id="{3F7E6D67-8D9F-80F3-48A3-81CB11F90181}"/>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a:extLst>
              <a:ext uri="{FF2B5EF4-FFF2-40B4-BE49-F238E27FC236}">
                <a16:creationId xmlns:a16="http://schemas.microsoft.com/office/drawing/2014/main" id="{5EF5AD7E-EB94-E5CD-942A-CFC8391A0ABA}"/>
              </a:ext>
            </a:extLst>
          </p:cNvPr>
          <p:cNvSpPr>
            <a:spLocks noGrp="1"/>
          </p:cNvSpPr>
          <p:nvPr>
            <p:ph type="sldNum" sz="quarter" idx="12"/>
          </p:nvPr>
        </p:nvSpPr>
        <p:spPr>
          <a:xfrm>
            <a:off x="8610600" y="6356350"/>
            <a:ext cx="2743200" cy="365125"/>
          </a:xfrm>
          <a:prstGeom prst="rect">
            <a:avLst/>
          </a:prstGeom>
        </p:spPr>
        <p:txBody>
          <a:bodyPr/>
          <a:lstStyle/>
          <a:p>
            <a:fld id="{4D3CB070-2F19-40D5-88B1-AED5BE618589}" type="slidenum">
              <a:rPr lang="zh-CN" altLang="en-US" smtClean="0"/>
              <a:t>‹#›</a:t>
            </a:fld>
            <a:endParaRPr lang="zh-CN" altLang="en-US"/>
          </a:p>
        </p:txBody>
      </p:sp>
    </p:spTree>
    <p:extLst>
      <p:ext uri="{BB962C8B-B14F-4D97-AF65-F5344CB8AC3E}">
        <p14:creationId xmlns:p14="http://schemas.microsoft.com/office/powerpoint/2010/main" val="428453723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E348F6D9-50FA-6941-4D11-4E4634818DDD}"/>
              </a:ext>
            </a:extLst>
          </p:cNvPr>
          <p:cNvSpPr>
            <a:spLocks noGrp="1"/>
          </p:cNvSpPr>
          <p:nvPr>
            <p:ph type="title" orient="vert"/>
          </p:nvPr>
        </p:nvSpPr>
        <p:spPr>
          <a:xfrm>
            <a:off x="8724900" y="365125"/>
            <a:ext cx="2628900" cy="5811838"/>
          </a:xfrm>
          <a:prstGeom prst="rect">
            <a:avLst/>
          </a:prstGeo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id="{78615433-4A46-4FAE-00CC-55CF29BD2139}"/>
              </a:ext>
            </a:extLst>
          </p:cNvPr>
          <p:cNvSpPr>
            <a:spLocks noGrp="1"/>
          </p:cNvSpPr>
          <p:nvPr>
            <p:ph type="body" orient="vert" idx="1"/>
          </p:nvPr>
        </p:nvSpPr>
        <p:spPr>
          <a:xfrm>
            <a:off x="838200" y="365125"/>
            <a:ext cx="7734300" cy="5811838"/>
          </a:xfrm>
          <a:prstGeom prst="rect">
            <a:avLst/>
          </a:prstGeo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360ED04E-E2C8-2276-82BB-6BFF9B6196C6}"/>
              </a:ext>
            </a:extLst>
          </p:cNvPr>
          <p:cNvSpPr>
            <a:spLocks noGrp="1"/>
          </p:cNvSpPr>
          <p:nvPr>
            <p:ph type="dt" sz="half" idx="10"/>
          </p:nvPr>
        </p:nvSpPr>
        <p:spPr>
          <a:xfrm>
            <a:off x="838200" y="6356350"/>
            <a:ext cx="2743200" cy="365125"/>
          </a:xfrm>
          <a:prstGeom prst="rect">
            <a:avLst/>
          </a:prstGeom>
        </p:spPr>
        <p:txBody>
          <a:bodyPr/>
          <a:lstStyle/>
          <a:p>
            <a:fld id="{1E7C0607-3D3D-42E6-8712-B3AEDA4BB003}" type="datetimeFigureOut">
              <a:rPr lang="zh-CN" altLang="en-US" smtClean="0"/>
              <a:t>2024/8/12</a:t>
            </a:fld>
            <a:endParaRPr lang="zh-CN" altLang="en-US"/>
          </a:p>
        </p:txBody>
      </p:sp>
      <p:sp>
        <p:nvSpPr>
          <p:cNvPr id="5" name="页脚占位符 4">
            <a:extLst>
              <a:ext uri="{FF2B5EF4-FFF2-40B4-BE49-F238E27FC236}">
                <a16:creationId xmlns:a16="http://schemas.microsoft.com/office/drawing/2014/main" id="{013E3D24-DC3C-45F9-B5B8-86CF8862EBA2}"/>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a:extLst>
              <a:ext uri="{FF2B5EF4-FFF2-40B4-BE49-F238E27FC236}">
                <a16:creationId xmlns:a16="http://schemas.microsoft.com/office/drawing/2014/main" id="{614CEBB4-A1BB-116A-B238-3BDEB49A4083}"/>
              </a:ext>
            </a:extLst>
          </p:cNvPr>
          <p:cNvSpPr>
            <a:spLocks noGrp="1"/>
          </p:cNvSpPr>
          <p:nvPr>
            <p:ph type="sldNum" sz="quarter" idx="12"/>
          </p:nvPr>
        </p:nvSpPr>
        <p:spPr>
          <a:xfrm>
            <a:off x="8610600" y="6356350"/>
            <a:ext cx="2743200" cy="365125"/>
          </a:xfrm>
          <a:prstGeom prst="rect">
            <a:avLst/>
          </a:prstGeom>
        </p:spPr>
        <p:txBody>
          <a:bodyPr/>
          <a:lstStyle/>
          <a:p>
            <a:fld id="{4D3CB070-2F19-40D5-88B1-AED5BE618589}" type="slidenum">
              <a:rPr lang="zh-CN" altLang="en-US" smtClean="0"/>
              <a:t>‹#›</a:t>
            </a:fld>
            <a:endParaRPr lang="zh-CN" altLang="en-US"/>
          </a:p>
        </p:txBody>
      </p:sp>
    </p:spTree>
    <p:extLst>
      <p:ext uri="{BB962C8B-B14F-4D97-AF65-F5344CB8AC3E}">
        <p14:creationId xmlns:p14="http://schemas.microsoft.com/office/powerpoint/2010/main" val="2036846027"/>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3811615088"/>
      </p:ext>
    </p:extLst>
  </p:cSld>
  <p:clrMapOvr>
    <a:masterClrMapping/>
  </p:clrMapOvr>
  <mc:AlternateContent xmlns:mc="http://schemas.openxmlformats.org/markup-compatibility/2006" xmlns:p14="http://schemas.microsoft.com/office/powerpoint/2010/main">
    <mc:Choice Requires="p14">
      <p:transition spd="slow" p14:dur="3400" advTm="0">
        <p14:reveal/>
      </p:transition>
    </mc:Choice>
    <mc:Fallback xmlns="">
      <p:transition spd="slow" advTm="0">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600" y="1200152"/>
            <a:ext cx="5384800" cy="3394075"/>
          </a:xfrm>
        </p:spPr>
        <p:txBody>
          <a:bodyPr/>
          <a:lstStyle>
            <a:lvl1pPr>
              <a:defRPr sz="3733"/>
            </a:lvl1pPr>
            <a:lvl2pPr>
              <a:defRPr sz="3200"/>
            </a:lvl2pPr>
            <a:lvl3pPr>
              <a:defRPr sz="2667"/>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200152"/>
            <a:ext cx="5384800" cy="3394075"/>
          </a:xfrm>
        </p:spPr>
        <p:txBody>
          <a:bodyPr/>
          <a:lstStyle>
            <a:lvl1pPr>
              <a:defRPr sz="3733"/>
            </a:lvl1pPr>
            <a:lvl2pPr>
              <a:defRPr sz="3200"/>
            </a:lvl2pPr>
            <a:lvl3pPr>
              <a:defRPr sz="2667"/>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71E9FE30-A851-4F72-84B0-A335ABFB48D2}" type="datetimeFigureOut">
              <a:rPr lang="en-US" smtClean="0">
                <a:solidFill>
                  <a:prstClr val="black">
                    <a:tint val="75000"/>
                  </a:prstClr>
                </a:solidFill>
              </a:rPr>
              <a:pPr/>
              <a:t>8/12/2024</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1F4E46AC-5224-458B-A84B-E70A631FC52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40623529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9"/>
            <a:ext cx="109728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600" y="1535113"/>
            <a:ext cx="5386917" cy="639763"/>
          </a:xfrm>
        </p:spPr>
        <p:txBody>
          <a:bodyPr anchor="b"/>
          <a:lstStyle>
            <a:lvl1pPr marL="0" indent="0">
              <a:buNone/>
              <a:defRPr sz="3200" b="1"/>
            </a:lvl1pPr>
            <a:lvl2pPr marL="609585" indent="0">
              <a:buNone/>
              <a:defRPr sz="2667" b="1"/>
            </a:lvl2pPr>
            <a:lvl3pPr marL="1219170" indent="0">
              <a:buNone/>
              <a:defRPr sz="2400" b="1"/>
            </a:lvl3pPr>
            <a:lvl4pPr marL="1828754" indent="0">
              <a:buNone/>
              <a:defRPr sz="2133" b="1"/>
            </a:lvl4pPr>
            <a:lvl5pPr marL="2438339" indent="0">
              <a:buNone/>
              <a:defRPr sz="2133" b="1"/>
            </a:lvl5pPr>
            <a:lvl6pPr marL="3047924" indent="0">
              <a:buNone/>
              <a:defRPr sz="2133" b="1"/>
            </a:lvl6pPr>
            <a:lvl7pPr marL="3657509" indent="0">
              <a:buNone/>
              <a:defRPr sz="2133" b="1"/>
            </a:lvl7pPr>
            <a:lvl8pPr marL="4267093" indent="0">
              <a:buNone/>
              <a:defRPr sz="2133" b="1"/>
            </a:lvl8pPr>
            <a:lvl9pPr marL="4876678" indent="0">
              <a:buNone/>
              <a:defRPr sz="2133"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3200"/>
            </a:lvl1pPr>
            <a:lvl2pPr>
              <a:defRPr sz="2667"/>
            </a:lvl2pPr>
            <a:lvl3pPr>
              <a:defRPr sz="2400"/>
            </a:lvl3pPr>
            <a:lvl4pPr>
              <a:defRPr sz="2133"/>
            </a:lvl4pPr>
            <a:lvl5pPr>
              <a:defRPr sz="2133"/>
            </a:lvl5pPr>
            <a:lvl6pPr>
              <a:defRPr sz="2133"/>
            </a:lvl6pPr>
            <a:lvl7pPr>
              <a:defRPr sz="2133"/>
            </a:lvl7pPr>
            <a:lvl8pPr>
              <a:defRPr sz="2133"/>
            </a:lvl8pPr>
            <a:lvl9pPr>
              <a:defRPr sz="2133"/>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372" y="1535113"/>
            <a:ext cx="5389033" cy="639763"/>
          </a:xfrm>
        </p:spPr>
        <p:txBody>
          <a:bodyPr anchor="b"/>
          <a:lstStyle>
            <a:lvl1pPr marL="0" indent="0">
              <a:buNone/>
              <a:defRPr sz="3200" b="1"/>
            </a:lvl1pPr>
            <a:lvl2pPr marL="609585" indent="0">
              <a:buNone/>
              <a:defRPr sz="2667" b="1"/>
            </a:lvl2pPr>
            <a:lvl3pPr marL="1219170" indent="0">
              <a:buNone/>
              <a:defRPr sz="2400" b="1"/>
            </a:lvl3pPr>
            <a:lvl4pPr marL="1828754" indent="0">
              <a:buNone/>
              <a:defRPr sz="2133" b="1"/>
            </a:lvl4pPr>
            <a:lvl5pPr marL="2438339" indent="0">
              <a:buNone/>
              <a:defRPr sz="2133" b="1"/>
            </a:lvl5pPr>
            <a:lvl6pPr marL="3047924" indent="0">
              <a:buNone/>
              <a:defRPr sz="2133" b="1"/>
            </a:lvl6pPr>
            <a:lvl7pPr marL="3657509" indent="0">
              <a:buNone/>
              <a:defRPr sz="2133" b="1"/>
            </a:lvl7pPr>
            <a:lvl8pPr marL="4267093" indent="0">
              <a:buNone/>
              <a:defRPr sz="2133" b="1"/>
            </a:lvl8pPr>
            <a:lvl9pPr marL="4876678" indent="0">
              <a:buNone/>
              <a:defRPr sz="2133" b="1"/>
            </a:lvl9pPr>
          </a:lstStyle>
          <a:p>
            <a:pPr lvl="0"/>
            <a:r>
              <a:rPr lang="en-US"/>
              <a:t>Click to edit Master text styles</a:t>
            </a:r>
          </a:p>
        </p:txBody>
      </p:sp>
      <p:sp>
        <p:nvSpPr>
          <p:cNvPr id="6" name="Content Placeholder 5"/>
          <p:cNvSpPr>
            <a:spLocks noGrp="1"/>
          </p:cNvSpPr>
          <p:nvPr>
            <p:ph sz="quarter" idx="4"/>
          </p:nvPr>
        </p:nvSpPr>
        <p:spPr>
          <a:xfrm>
            <a:off x="6193372" y="2174875"/>
            <a:ext cx="5389033" cy="3951288"/>
          </a:xfrm>
        </p:spPr>
        <p:txBody>
          <a:bodyPr/>
          <a:lstStyle>
            <a:lvl1pPr>
              <a:defRPr sz="3200"/>
            </a:lvl1pPr>
            <a:lvl2pPr>
              <a:defRPr sz="2667"/>
            </a:lvl2pPr>
            <a:lvl3pPr>
              <a:defRPr sz="2400"/>
            </a:lvl3pPr>
            <a:lvl4pPr>
              <a:defRPr sz="2133"/>
            </a:lvl4pPr>
            <a:lvl5pPr>
              <a:defRPr sz="2133"/>
            </a:lvl5pPr>
            <a:lvl6pPr>
              <a:defRPr sz="2133"/>
            </a:lvl6pPr>
            <a:lvl7pPr>
              <a:defRPr sz="2133"/>
            </a:lvl7pPr>
            <a:lvl8pPr>
              <a:defRPr sz="2133"/>
            </a:lvl8pPr>
            <a:lvl9pPr>
              <a:defRPr sz="2133"/>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71E9FE30-A851-4F72-84B0-A335ABFB48D2}" type="datetimeFigureOut">
              <a:rPr lang="en-US" smtClean="0">
                <a:solidFill>
                  <a:prstClr val="black">
                    <a:tint val="75000"/>
                  </a:prstClr>
                </a:solidFill>
              </a:rPr>
              <a:pPr/>
              <a:t>8/12/2024</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1F4E46AC-5224-458B-A84B-E70A631FC52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21777119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71E9FE30-A851-4F72-84B0-A335ABFB48D2}" type="datetimeFigureOut">
              <a:rPr lang="en-US" smtClean="0">
                <a:solidFill>
                  <a:prstClr val="black">
                    <a:tint val="75000"/>
                  </a:prstClr>
                </a:solidFill>
              </a:rPr>
              <a:pPr/>
              <a:t>8/12/2024</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1F4E46AC-5224-458B-A84B-E70A631FC52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34695766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1E9FE30-A851-4F72-84B0-A335ABFB48D2}" type="datetimeFigureOut">
              <a:rPr lang="en-US" smtClean="0">
                <a:solidFill>
                  <a:prstClr val="black">
                    <a:tint val="75000"/>
                  </a:prstClr>
                </a:solidFill>
              </a:rPr>
              <a:pPr/>
              <a:t>8/12/2024</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1F4E46AC-5224-458B-A84B-E70A631FC52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55361959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5" y="273049"/>
            <a:ext cx="4011084" cy="1162051"/>
          </a:xfrm>
        </p:spPr>
        <p:txBody>
          <a:bodyPr anchor="b"/>
          <a:lstStyle>
            <a:lvl1pPr algn="l">
              <a:defRPr sz="2667" b="1"/>
            </a:lvl1pPr>
          </a:lstStyle>
          <a:p>
            <a:r>
              <a:rPr lang="en-US"/>
              <a:t>Click to edit Master title style</a:t>
            </a:r>
          </a:p>
        </p:txBody>
      </p:sp>
      <p:sp>
        <p:nvSpPr>
          <p:cNvPr id="3" name="Content Placeholder 2"/>
          <p:cNvSpPr>
            <a:spLocks noGrp="1"/>
          </p:cNvSpPr>
          <p:nvPr>
            <p:ph idx="1"/>
          </p:nvPr>
        </p:nvSpPr>
        <p:spPr>
          <a:xfrm>
            <a:off x="4766733" y="273053"/>
            <a:ext cx="6815667" cy="5853113"/>
          </a:xfrm>
        </p:spPr>
        <p:txBody>
          <a:bodyPr/>
          <a:lstStyle>
            <a:lvl1pPr>
              <a:defRPr sz="4267"/>
            </a:lvl1pPr>
            <a:lvl2pPr>
              <a:defRPr sz="3733"/>
            </a:lvl2pPr>
            <a:lvl3pPr>
              <a:defRPr sz="3200"/>
            </a:lvl3pPr>
            <a:lvl4pPr>
              <a:defRPr sz="2667"/>
            </a:lvl4pPr>
            <a:lvl5pPr>
              <a:defRPr sz="2667"/>
            </a:lvl5pPr>
            <a:lvl6pPr>
              <a:defRPr sz="2667"/>
            </a:lvl6pPr>
            <a:lvl7pPr>
              <a:defRPr sz="2667"/>
            </a:lvl7pPr>
            <a:lvl8pPr>
              <a:defRPr sz="2667"/>
            </a:lvl8pPr>
            <a:lvl9pPr>
              <a:defRPr sz="2667"/>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05" y="1435103"/>
            <a:ext cx="4011084" cy="4691063"/>
          </a:xfrm>
        </p:spPr>
        <p:txBody>
          <a:bodyPr/>
          <a:lstStyle>
            <a:lvl1pPr marL="0" indent="0">
              <a:buNone/>
              <a:defRPr sz="1867"/>
            </a:lvl1pPr>
            <a:lvl2pPr marL="609585" indent="0">
              <a:buNone/>
              <a:defRPr sz="1600"/>
            </a:lvl2pPr>
            <a:lvl3pPr marL="1219170" indent="0">
              <a:buNone/>
              <a:defRPr sz="1333"/>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en-US"/>
              <a:t>Click to edit Master text styles</a:t>
            </a:r>
          </a:p>
        </p:txBody>
      </p:sp>
      <p:sp>
        <p:nvSpPr>
          <p:cNvPr id="5" name="Date Placeholder 4"/>
          <p:cNvSpPr>
            <a:spLocks noGrp="1"/>
          </p:cNvSpPr>
          <p:nvPr>
            <p:ph type="dt" sz="half" idx="10"/>
          </p:nvPr>
        </p:nvSpPr>
        <p:spPr/>
        <p:txBody>
          <a:bodyPr/>
          <a:lstStyle/>
          <a:p>
            <a:fld id="{71E9FE30-A851-4F72-84B0-A335ABFB48D2}" type="datetimeFigureOut">
              <a:rPr lang="en-US" smtClean="0">
                <a:solidFill>
                  <a:prstClr val="black">
                    <a:tint val="75000"/>
                  </a:prstClr>
                </a:solidFill>
              </a:rPr>
              <a:pPr/>
              <a:t>8/12/2024</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1F4E46AC-5224-458B-A84B-E70A631FC52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45295285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1"/>
            <a:ext cx="7315200" cy="566739"/>
          </a:xfrm>
        </p:spPr>
        <p:txBody>
          <a:bodyPr anchor="b"/>
          <a:lstStyle>
            <a:lvl1pPr algn="l">
              <a:defRPr sz="2667" b="1"/>
            </a:lvl1pPr>
          </a:lstStyle>
          <a:p>
            <a:r>
              <a:rPr lang="en-US"/>
              <a:t>Click to edit Master title style</a:t>
            </a:r>
          </a:p>
        </p:txBody>
      </p:sp>
      <p:sp>
        <p:nvSpPr>
          <p:cNvPr id="3" name="Picture Placeholder 2"/>
          <p:cNvSpPr>
            <a:spLocks noGrp="1"/>
          </p:cNvSpPr>
          <p:nvPr>
            <p:ph type="pic" idx="1"/>
          </p:nvPr>
        </p:nvSpPr>
        <p:spPr>
          <a:xfrm>
            <a:off x="2389717" y="612775"/>
            <a:ext cx="7315200" cy="4114800"/>
          </a:xfrm>
        </p:spPr>
        <p:txBody>
          <a:bodyPr/>
          <a:lstStyle>
            <a:lvl1pPr marL="0" indent="0">
              <a:buNone/>
              <a:defRPr sz="4267"/>
            </a:lvl1pPr>
            <a:lvl2pPr marL="609585" indent="0">
              <a:buNone/>
              <a:defRPr sz="3733"/>
            </a:lvl2pPr>
            <a:lvl3pPr marL="1219170" indent="0">
              <a:buNone/>
              <a:defRPr sz="3200"/>
            </a:lvl3pPr>
            <a:lvl4pPr marL="1828754" indent="0">
              <a:buNone/>
              <a:defRPr sz="2667"/>
            </a:lvl4pPr>
            <a:lvl5pPr marL="2438339" indent="0">
              <a:buNone/>
              <a:defRPr sz="2667"/>
            </a:lvl5pPr>
            <a:lvl6pPr marL="3047924" indent="0">
              <a:buNone/>
              <a:defRPr sz="2667"/>
            </a:lvl6pPr>
            <a:lvl7pPr marL="3657509" indent="0">
              <a:buNone/>
              <a:defRPr sz="2667"/>
            </a:lvl7pPr>
            <a:lvl8pPr marL="4267093" indent="0">
              <a:buNone/>
              <a:defRPr sz="2667"/>
            </a:lvl8pPr>
            <a:lvl9pPr marL="4876678" indent="0">
              <a:buNone/>
              <a:defRPr sz="2667"/>
            </a:lvl9pPr>
          </a:lstStyle>
          <a:p>
            <a:endParaRPr lang="en-US"/>
          </a:p>
        </p:txBody>
      </p:sp>
      <p:sp>
        <p:nvSpPr>
          <p:cNvPr id="4" name="Text Placeholder 3"/>
          <p:cNvSpPr>
            <a:spLocks noGrp="1"/>
          </p:cNvSpPr>
          <p:nvPr>
            <p:ph type="body" sz="half" idx="2"/>
          </p:nvPr>
        </p:nvSpPr>
        <p:spPr>
          <a:xfrm>
            <a:off x="2389717" y="5367339"/>
            <a:ext cx="7315200" cy="804863"/>
          </a:xfrm>
        </p:spPr>
        <p:txBody>
          <a:bodyPr/>
          <a:lstStyle>
            <a:lvl1pPr marL="0" indent="0">
              <a:buNone/>
              <a:defRPr sz="1867"/>
            </a:lvl1pPr>
            <a:lvl2pPr marL="609585" indent="0">
              <a:buNone/>
              <a:defRPr sz="1600"/>
            </a:lvl2pPr>
            <a:lvl3pPr marL="1219170" indent="0">
              <a:buNone/>
              <a:defRPr sz="1333"/>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en-US"/>
              <a:t>Click to edit Master text styles</a:t>
            </a:r>
          </a:p>
        </p:txBody>
      </p:sp>
      <p:sp>
        <p:nvSpPr>
          <p:cNvPr id="5" name="Date Placeholder 4"/>
          <p:cNvSpPr>
            <a:spLocks noGrp="1"/>
          </p:cNvSpPr>
          <p:nvPr>
            <p:ph type="dt" sz="half" idx="10"/>
          </p:nvPr>
        </p:nvSpPr>
        <p:spPr/>
        <p:txBody>
          <a:bodyPr/>
          <a:lstStyle/>
          <a:p>
            <a:fld id="{71E9FE30-A851-4F72-84B0-A335ABFB48D2}" type="datetimeFigureOut">
              <a:rPr lang="en-US" smtClean="0">
                <a:solidFill>
                  <a:prstClr val="black">
                    <a:tint val="75000"/>
                  </a:prstClr>
                </a:solidFill>
              </a:rPr>
              <a:pPr/>
              <a:t>8/12/2024</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1F4E46AC-5224-458B-A84B-E70A631FC52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07008026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image" Target="../media/image1.png"/><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1.xml"/><Relationship Id="rId13" Type="http://schemas.openxmlformats.org/officeDocument/2006/relationships/theme" Target="../theme/theme2.xml"/><Relationship Id="rId3" Type="http://schemas.openxmlformats.org/officeDocument/2006/relationships/slideLayout" Target="../slideLayouts/slideLayout26.xml"/><Relationship Id="rId7" Type="http://schemas.openxmlformats.org/officeDocument/2006/relationships/slideLayout" Target="../slideLayouts/slideLayout30.xml"/><Relationship Id="rId12" Type="http://schemas.openxmlformats.org/officeDocument/2006/relationships/slideLayout" Target="../slideLayouts/slideLayout35.xml"/><Relationship Id="rId2" Type="http://schemas.openxmlformats.org/officeDocument/2006/relationships/slideLayout" Target="../slideLayouts/slideLayout25.xml"/><Relationship Id="rId16" Type="http://schemas.openxmlformats.org/officeDocument/2006/relationships/image" Target="../media/image12.png"/><Relationship Id="rId1" Type="http://schemas.openxmlformats.org/officeDocument/2006/relationships/slideLayout" Target="../slideLayouts/slideLayout24.xml"/><Relationship Id="rId6" Type="http://schemas.openxmlformats.org/officeDocument/2006/relationships/slideLayout" Target="../slideLayouts/slideLayout29.xml"/><Relationship Id="rId11" Type="http://schemas.openxmlformats.org/officeDocument/2006/relationships/slideLayout" Target="../slideLayouts/slideLayout34.xml"/><Relationship Id="rId5" Type="http://schemas.openxmlformats.org/officeDocument/2006/relationships/slideLayout" Target="../slideLayouts/slideLayout28.xml"/><Relationship Id="rId15" Type="http://schemas.openxmlformats.org/officeDocument/2006/relationships/image" Target="../media/image11.png"/><Relationship Id="rId10" Type="http://schemas.openxmlformats.org/officeDocument/2006/relationships/slideLayout" Target="../slideLayouts/slideLayout33.xml"/><Relationship Id="rId4" Type="http://schemas.openxmlformats.org/officeDocument/2006/relationships/slideLayout" Target="../slideLayouts/slideLayout27.xml"/><Relationship Id="rId9" Type="http://schemas.openxmlformats.org/officeDocument/2006/relationships/slideLayout" Target="../slideLayouts/slideLayout32.xml"/><Relationship Id="rId14" Type="http://schemas.openxmlformats.org/officeDocument/2006/relationships/image" Target="../media/image10.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25">
            <a:alphaModFix amt="96000"/>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274639"/>
            <a:ext cx="109728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609600" y="6356352"/>
            <a:ext cx="2844800" cy="365125"/>
          </a:xfrm>
          <a:prstGeom prst="rect">
            <a:avLst/>
          </a:prstGeom>
        </p:spPr>
        <p:txBody>
          <a:bodyPr vert="horz" lIns="91440" tIns="45720" rIns="91440" bIns="45720" rtlCol="0" anchor="ctr"/>
          <a:lstStyle>
            <a:lvl1pPr algn="l">
              <a:defRPr sz="1600">
                <a:solidFill>
                  <a:schemeClr val="tx1">
                    <a:tint val="75000"/>
                  </a:schemeClr>
                </a:solidFill>
              </a:defRPr>
            </a:lvl1pPr>
          </a:lstStyle>
          <a:p>
            <a:pPr defTabSz="914377"/>
            <a:fld id="{71E9FE30-A851-4F72-84B0-A335ABFB48D2}" type="datetimeFigureOut">
              <a:rPr lang="en-US" smtClean="0">
                <a:solidFill>
                  <a:prstClr val="black">
                    <a:tint val="75000"/>
                  </a:prstClr>
                </a:solidFill>
              </a:rPr>
              <a:pPr defTabSz="914377"/>
              <a:t>8/12/2024</a:t>
            </a:fld>
            <a:endParaRPr lang="en-US">
              <a:solidFill>
                <a:prstClr val="black">
                  <a:tint val="75000"/>
                </a:prstClr>
              </a:solidFill>
            </a:endParaRPr>
          </a:p>
        </p:txBody>
      </p:sp>
      <p:sp>
        <p:nvSpPr>
          <p:cNvPr id="5" name="Footer Placeholder 4"/>
          <p:cNvSpPr>
            <a:spLocks noGrp="1"/>
          </p:cNvSpPr>
          <p:nvPr>
            <p:ph type="ftr" sz="quarter" idx="3"/>
          </p:nvPr>
        </p:nvSpPr>
        <p:spPr>
          <a:xfrm>
            <a:off x="4165600" y="6356352"/>
            <a:ext cx="3860800" cy="365125"/>
          </a:xfrm>
          <a:prstGeom prst="rect">
            <a:avLst/>
          </a:prstGeom>
        </p:spPr>
        <p:txBody>
          <a:bodyPr vert="horz" lIns="91440" tIns="45720" rIns="91440" bIns="45720" rtlCol="0" anchor="ctr"/>
          <a:lstStyle>
            <a:lvl1pPr algn="ctr">
              <a:defRPr sz="1600">
                <a:solidFill>
                  <a:schemeClr val="tx1">
                    <a:tint val="75000"/>
                  </a:schemeClr>
                </a:solidFill>
              </a:defRPr>
            </a:lvl1pPr>
          </a:lstStyle>
          <a:p>
            <a:pPr defTabSz="914377"/>
            <a:endParaRPr lang="en-US">
              <a:solidFill>
                <a:prstClr val="black">
                  <a:tint val="75000"/>
                </a:prstClr>
              </a:solidFill>
            </a:endParaRPr>
          </a:p>
        </p:txBody>
      </p:sp>
      <p:sp>
        <p:nvSpPr>
          <p:cNvPr id="6" name="Slide Number Placeholder 5"/>
          <p:cNvSpPr>
            <a:spLocks noGrp="1"/>
          </p:cNvSpPr>
          <p:nvPr>
            <p:ph type="sldNum" sz="quarter" idx="4"/>
          </p:nvPr>
        </p:nvSpPr>
        <p:spPr>
          <a:xfrm>
            <a:off x="8737600" y="6356352"/>
            <a:ext cx="2844800" cy="365125"/>
          </a:xfrm>
          <a:prstGeom prst="rect">
            <a:avLst/>
          </a:prstGeom>
        </p:spPr>
        <p:txBody>
          <a:bodyPr vert="horz" lIns="91440" tIns="45720" rIns="91440" bIns="45720" rtlCol="0" anchor="ctr"/>
          <a:lstStyle>
            <a:lvl1pPr algn="r">
              <a:defRPr sz="1600">
                <a:solidFill>
                  <a:schemeClr val="tx1">
                    <a:tint val="75000"/>
                  </a:schemeClr>
                </a:solidFill>
              </a:defRPr>
            </a:lvl1pPr>
          </a:lstStyle>
          <a:p>
            <a:pPr defTabSz="914377"/>
            <a:fld id="{1F4E46AC-5224-458B-A84B-E70A631FC52A}" type="slidenum">
              <a:rPr lang="en-US" smtClean="0">
                <a:solidFill>
                  <a:prstClr val="black">
                    <a:tint val="75000"/>
                  </a:prstClr>
                </a:solidFill>
              </a:rPr>
              <a:pPr defTabSz="914377"/>
              <a:t>‹#›</a:t>
            </a:fld>
            <a:endParaRPr lang="en-US">
              <a:solidFill>
                <a:prstClr val="black">
                  <a:tint val="75000"/>
                </a:prstClr>
              </a:solidFill>
            </a:endParaRPr>
          </a:p>
        </p:txBody>
      </p:sp>
      <p:sp>
        <p:nvSpPr>
          <p:cNvPr id="7" name="9Slide.vn - 2019">
            <a:extLst>
              <a:ext uri="{FF2B5EF4-FFF2-40B4-BE49-F238E27FC236}">
                <a16:creationId xmlns:a16="http://schemas.microsoft.com/office/drawing/2014/main" id="{BD094E2D-F06E-47C1-AE9C-098FA504B3B1}"/>
              </a:ext>
            </a:extLst>
          </p:cNvPr>
          <p:cNvSpPr txBox="1"/>
          <p:nvPr userDrawn="1"/>
        </p:nvSpPr>
        <p:spPr>
          <a:xfrm>
            <a:off x="0" y="-1604665"/>
            <a:ext cx="12192000" cy="461665"/>
          </a:xfrm>
          <a:prstGeom prst="rect">
            <a:avLst/>
          </a:prstGeom>
          <a:noFill/>
        </p:spPr>
        <p:txBody>
          <a:bodyPr vert="horz" lIns="91440" tIns="45720" rIns="91440" bIns="45720" rtlCol="0">
            <a:spAutoFit/>
          </a:bodyPr>
          <a:lstStyle/>
          <a:p>
            <a:pPr algn="ctr" defTabSz="914377"/>
            <a:r>
              <a:rPr lang="en-US" sz="2400">
                <a:solidFill>
                  <a:srgbClr val="CFCFCF"/>
                </a:solidFill>
              </a:rPr>
              <a:t>www.9slide.vn</a:t>
            </a:r>
          </a:p>
        </p:txBody>
      </p:sp>
    </p:spTree>
    <p:extLst>
      <p:ext uri="{BB962C8B-B14F-4D97-AF65-F5344CB8AC3E}">
        <p14:creationId xmlns:p14="http://schemas.microsoft.com/office/powerpoint/2010/main" val="1673389162"/>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 id="2147483679" r:id="rId19"/>
    <p:sldLayoutId id="2147483680" r:id="rId20"/>
    <p:sldLayoutId id="2147483681" r:id="rId21"/>
    <p:sldLayoutId id="2147483682" r:id="rId22"/>
    <p:sldLayoutId id="2147483683" r:id="rId23"/>
  </p:sldLayoutIdLst>
  <p:txStyles>
    <p:titleStyle>
      <a:lvl1pPr algn="ctr" defTabSz="1219170" rtl="0" eaLnBrk="1" latinLnBrk="0" hangingPunct="1">
        <a:spcBef>
          <a:spcPct val="0"/>
        </a:spcBef>
        <a:buNone/>
        <a:defRPr sz="5867" kern="1200">
          <a:solidFill>
            <a:schemeClr val="tx1"/>
          </a:solidFill>
          <a:latin typeface="+mj-lt"/>
          <a:ea typeface="+mj-ea"/>
          <a:cs typeface="+mj-cs"/>
        </a:defRPr>
      </a:lvl1pPr>
    </p:titleStyle>
    <p:bodyStyle>
      <a:lvl1pPr marL="457189" indent="-457189" algn="l" defTabSz="1219170" rtl="0" eaLnBrk="1" latinLnBrk="0" hangingPunct="1">
        <a:spcBef>
          <a:spcPct val="20000"/>
        </a:spcBef>
        <a:buFont typeface="Arial" pitchFamily="34" charset="0"/>
        <a:buChar char="•"/>
        <a:defRPr sz="4267" kern="1200">
          <a:solidFill>
            <a:schemeClr val="tx1"/>
          </a:solidFill>
          <a:latin typeface="+mn-lt"/>
          <a:ea typeface="+mn-ea"/>
          <a:cs typeface="+mn-cs"/>
        </a:defRPr>
      </a:lvl1pPr>
      <a:lvl2pPr marL="990575" indent="-380990" algn="l" defTabSz="1219170" rtl="0" eaLnBrk="1" latinLnBrk="0" hangingPunct="1">
        <a:spcBef>
          <a:spcPct val="20000"/>
        </a:spcBef>
        <a:buFont typeface="Arial" pitchFamily="34" charset="0"/>
        <a:buChar char="–"/>
        <a:defRPr sz="3733" kern="1200">
          <a:solidFill>
            <a:schemeClr val="tx1"/>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3200" kern="1200">
          <a:solidFill>
            <a:schemeClr val="tx1"/>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id="{38D08985-943A-43E6-3163-79272012CC09}"/>
              </a:ext>
            </a:extLst>
          </p:cNvPr>
          <p:cNvPicPr>
            <a:picLocks noChangeAspect="1"/>
          </p:cNvPicPr>
          <p:nvPr userDrawn="1"/>
        </p:nvPicPr>
        <p:blipFill rotWithShape="1">
          <a:blip r:embed="rId14">
            <a:extLst>
              <a:ext uri="{28A0092B-C50C-407E-A947-70E740481C1C}">
                <a14:useLocalDpi xmlns:a14="http://schemas.microsoft.com/office/drawing/2010/main" val="0"/>
              </a:ext>
            </a:extLst>
          </a:blip>
          <a:srcRect l="28992" t="2" r="3782" b="24358"/>
          <a:stretch/>
        </p:blipFill>
        <p:spPr>
          <a:xfrm>
            <a:off x="0" y="0"/>
            <a:ext cx="12192000" cy="6858000"/>
          </a:xfrm>
          <a:prstGeom prst="rect">
            <a:avLst/>
          </a:prstGeom>
        </p:spPr>
      </p:pic>
      <p:pic>
        <p:nvPicPr>
          <p:cNvPr id="8" name="图片 7">
            <a:extLst>
              <a:ext uri="{FF2B5EF4-FFF2-40B4-BE49-F238E27FC236}">
                <a16:creationId xmlns:a16="http://schemas.microsoft.com/office/drawing/2014/main" id="{B4AB7A7C-6134-5505-00AD-72FD8519DE6F}"/>
              </a:ext>
            </a:extLst>
          </p:cNvPr>
          <p:cNvPicPr>
            <a:picLocks noChangeAspect="1"/>
          </p:cNvPicPr>
          <p:nvPr userDrawn="1"/>
        </p:nvPicPr>
        <p:blipFill rotWithShape="1">
          <a:blip r:embed="rId15">
            <a:extLst>
              <a:ext uri="{28A0092B-C50C-407E-A947-70E740481C1C}">
                <a14:useLocalDpi xmlns:a14="http://schemas.microsoft.com/office/drawing/2010/main" val="0"/>
              </a:ext>
            </a:extLst>
          </a:blip>
          <a:srcRect b="58744"/>
          <a:stretch/>
        </p:blipFill>
        <p:spPr>
          <a:xfrm>
            <a:off x="0" y="-4457"/>
            <a:ext cx="12192000" cy="2514600"/>
          </a:xfrm>
          <a:prstGeom prst="rect">
            <a:avLst/>
          </a:prstGeom>
        </p:spPr>
      </p:pic>
      <p:pic>
        <p:nvPicPr>
          <p:cNvPr id="9" name="图片 8">
            <a:extLst>
              <a:ext uri="{FF2B5EF4-FFF2-40B4-BE49-F238E27FC236}">
                <a16:creationId xmlns:a16="http://schemas.microsoft.com/office/drawing/2014/main" id="{9C9FC7FD-4CB9-7E77-5402-DF076181C486}"/>
              </a:ext>
            </a:extLst>
          </p:cNvPr>
          <p:cNvPicPr>
            <a:picLocks noChangeAspect="1"/>
          </p:cNvPicPr>
          <p:nvPr userDrawn="1"/>
        </p:nvPicPr>
        <p:blipFill>
          <a:blip r:embed="rId16" cstate="hqprint">
            <a:extLst>
              <a:ext uri="{28A0092B-C50C-407E-A947-70E740481C1C}">
                <a14:useLocalDpi xmlns:a14="http://schemas.microsoft.com/office/drawing/2010/main" val="0"/>
              </a:ext>
            </a:extLst>
          </a:blip>
          <a:stretch>
            <a:fillRect/>
          </a:stretch>
        </p:blipFill>
        <p:spPr>
          <a:xfrm>
            <a:off x="0" y="6178468"/>
            <a:ext cx="12192000" cy="679532"/>
          </a:xfrm>
          <a:prstGeom prst="rect">
            <a:avLst/>
          </a:prstGeom>
        </p:spPr>
      </p:pic>
    </p:spTree>
    <p:extLst>
      <p:ext uri="{BB962C8B-B14F-4D97-AF65-F5344CB8AC3E}">
        <p14:creationId xmlns:p14="http://schemas.microsoft.com/office/powerpoint/2010/main" val="287827396"/>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 id="2147483696"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26.xml"/><Relationship Id="rId6" Type="http://schemas.microsoft.com/office/2007/relationships/hdphoto" Target="../media/hdphoto1.wdp"/><Relationship Id="rId5" Type="http://schemas.openxmlformats.org/officeDocument/2006/relationships/image" Target="../media/image19.png"/><Relationship Id="rId4" Type="http://schemas.openxmlformats.org/officeDocument/2006/relationships/image" Target="../media/image18.png"/></Relationships>
</file>

<file path=ppt/slides/_rels/slide10.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42.png"/><Relationship Id="rId1" Type="http://schemas.openxmlformats.org/officeDocument/2006/relationships/slideLayout" Target="../slideLayouts/slideLayout35.xml"/><Relationship Id="rId5" Type="http://schemas.openxmlformats.org/officeDocument/2006/relationships/image" Target="../media/image46.png"/><Relationship Id="rId4" Type="http://schemas.openxmlformats.org/officeDocument/2006/relationships/image" Target="../media/image45.png"/></Relationships>
</file>

<file path=ppt/slides/_rels/slide11.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35.xml"/></Relationships>
</file>

<file path=ppt/slides/_rels/slide12.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35.xml"/></Relationships>
</file>

<file path=ppt/slides/_rels/slide13.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35.xml"/></Relationships>
</file>

<file path=ppt/slides/_rels/slide14.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3.xml"/><Relationship Id="rId1" Type="http://schemas.openxmlformats.org/officeDocument/2006/relationships/slideLayout" Target="../slideLayouts/slideLayout35.xml"/><Relationship Id="rId4" Type="http://schemas.openxmlformats.org/officeDocument/2006/relationships/image" Target="../media/image51.png"/></Relationships>
</file>

<file path=ppt/slides/_rels/slide15.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35.xml"/></Relationships>
</file>

<file path=ppt/slides/_rels/slide16.xml.rels><?xml version="1.0" encoding="UTF-8" standalone="yes"?>
<Relationships xmlns="http://schemas.openxmlformats.org/package/2006/relationships"><Relationship Id="rId2" Type="http://schemas.openxmlformats.org/officeDocument/2006/relationships/image" Target="../media/image53.jpeg"/><Relationship Id="rId1" Type="http://schemas.openxmlformats.org/officeDocument/2006/relationships/slideLayout" Target="../slideLayouts/slideLayout35.xml"/></Relationships>
</file>

<file path=ppt/slides/_rels/slide17.xml.rels><?xml version="1.0" encoding="UTF-8" standalone="yes"?>
<Relationships xmlns="http://schemas.openxmlformats.org/package/2006/relationships"><Relationship Id="rId2" Type="http://schemas.openxmlformats.org/officeDocument/2006/relationships/image" Target="../media/image54.jpeg"/><Relationship Id="rId1" Type="http://schemas.openxmlformats.org/officeDocument/2006/relationships/slideLayout" Target="../slideLayouts/slideLayout35.xml"/></Relationships>
</file>

<file path=ppt/slides/_rels/slide18.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4.xml"/><Relationship Id="rId1" Type="http://schemas.openxmlformats.org/officeDocument/2006/relationships/slideLayout" Target="../slideLayouts/slideLayout35.xml"/><Relationship Id="rId6" Type="http://schemas.openxmlformats.org/officeDocument/2006/relationships/image" Target="../media/image57.png"/><Relationship Id="rId5" Type="http://schemas.openxmlformats.org/officeDocument/2006/relationships/image" Target="../media/image56.png"/><Relationship Id="rId4" Type="http://schemas.microsoft.com/office/2007/relationships/hdphoto" Target="../media/hdphoto6.wdp"/></Relationships>
</file>

<file path=ppt/slides/_rels/slide19.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5.xml"/><Relationship Id="rId1" Type="http://schemas.openxmlformats.org/officeDocument/2006/relationships/slideLayout" Target="../slideLayouts/slideLayout35.xml"/><Relationship Id="rId4" Type="http://schemas.openxmlformats.org/officeDocument/2006/relationships/image" Target="../media/image57.png"/></Relationships>
</file>

<file path=ppt/slides/_rels/slide2.xml.rels><?xml version="1.0" encoding="UTF-8" standalone="yes"?>
<Relationships xmlns="http://schemas.openxmlformats.org/package/2006/relationships"><Relationship Id="rId8" Type="http://schemas.openxmlformats.org/officeDocument/2006/relationships/image" Target="../media/image25.png"/><Relationship Id="rId3" Type="http://schemas.openxmlformats.org/officeDocument/2006/relationships/image" Target="../media/image25.svg"/><Relationship Id="rId7" Type="http://schemas.openxmlformats.org/officeDocument/2006/relationships/image" Target="../media/image24.png"/><Relationship Id="rId2" Type="http://schemas.openxmlformats.org/officeDocument/2006/relationships/image" Target="../media/image20.png"/><Relationship Id="rId1" Type="http://schemas.openxmlformats.org/officeDocument/2006/relationships/slideLayout" Target="../slideLayouts/slideLayout35.xml"/><Relationship Id="rId6" Type="http://schemas.openxmlformats.org/officeDocument/2006/relationships/image" Target="../media/image23.png"/><Relationship Id="rId5" Type="http://schemas.openxmlformats.org/officeDocument/2006/relationships/image" Target="../media/image22.png"/><Relationship Id="rId4" Type="http://schemas.openxmlformats.org/officeDocument/2006/relationships/image" Target="../media/image21.png"/></Relationships>
</file>

<file path=ppt/slides/_rels/slide20.xml.rels><?xml version="1.0" encoding="UTF-8" standalone="yes"?>
<Relationships xmlns="http://schemas.openxmlformats.org/package/2006/relationships"><Relationship Id="rId8" Type="http://schemas.microsoft.com/office/2007/relationships/hdphoto" Target="../media/hdphoto5.wdp"/><Relationship Id="rId3" Type="http://schemas.openxmlformats.org/officeDocument/2006/relationships/image" Target="../media/image37.png"/><Relationship Id="rId7" Type="http://schemas.openxmlformats.org/officeDocument/2006/relationships/image" Target="../media/image40.png"/><Relationship Id="rId2" Type="http://schemas.openxmlformats.org/officeDocument/2006/relationships/notesSlide" Target="../notesSlides/notesSlide6.xml"/><Relationship Id="rId1" Type="http://schemas.openxmlformats.org/officeDocument/2006/relationships/slideLayout" Target="../slideLayouts/slideLayout35.xml"/><Relationship Id="rId6" Type="http://schemas.openxmlformats.org/officeDocument/2006/relationships/image" Target="../media/image39.png"/><Relationship Id="rId5" Type="http://schemas.microsoft.com/office/2007/relationships/hdphoto" Target="../media/hdphoto4.wdp"/><Relationship Id="rId4" Type="http://schemas.openxmlformats.org/officeDocument/2006/relationships/image" Target="../media/image38.png"/><Relationship Id="rId9" Type="http://schemas.openxmlformats.org/officeDocument/2006/relationships/image" Target="../media/image59.png"/></Relationships>
</file>

<file path=ppt/slides/_rels/slide21.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7.xml"/><Relationship Id="rId1" Type="http://schemas.openxmlformats.org/officeDocument/2006/relationships/slideLayout" Target="../slideLayouts/slideLayout35.xml"/><Relationship Id="rId4" Type="http://schemas.openxmlformats.org/officeDocument/2006/relationships/image" Target="../media/image61.png"/></Relationships>
</file>

<file path=ppt/slides/_rels/slide22.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image" Target="../media/image61.png"/><Relationship Id="rId1" Type="http://schemas.openxmlformats.org/officeDocument/2006/relationships/slideLayout" Target="../slideLayouts/slideLayout25.xml"/><Relationship Id="rId5" Type="http://schemas.microsoft.com/office/2007/relationships/hdphoto" Target="../media/hdphoto5.wdp"/><Relationship Id="rId4" Type="http://schemas.openxmlformats.org/officeDocument/2006/relationships/image" Target="../media/image40.png"/></Relationships>
</file>

<file path=ppt/slides/_rels/slide23.xml.rels><?xml version="1.0" encoding="UTF-8" standalone="yes"?>
<Relationships xmlns="http://schemas.openxmlformats.org/package/2006/relationships"><Relationship Id="rId2" Type="http://schemas.openxmlformats.org/officeDocument/2006/relationships/image" Target="../media/image63.png"/><Relationship Id="rId1" Type="http://schemas.openxmlformats.org/officeDocument/2006/relationships/slideLayout" Target="../slideLayouts/slideLayout30.xml"/></Relationships>
</file>

<file path=ppt/slides/_rels/slide24.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image" Target="../media/image63.png"/><Relationship Id="rId1" Type="http://schemas.openxmlformats.org/officeDocument/2006/relationships/slideLayout" Target="../slideLayouts/slideLayout30.xml"/><Relationship Id="rId5" Type="http://schemas.microsoft.com/office/2007/relationships/hdphoto" Target="../media/hdphoto5.wdp"/><Relationship Id="rId4" Type="http://schemas.openxmlformats.org/officeDocument/2006/relationships/image" Target="../media/image40.png"/></Relationships>
</file>

<file path=ppt/slides/_rels/slide25.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image" Target="../media/image61.png"/><Relationship Id="rId1" Type="http://schemas.openxmlformats.org/officeDocument/2006/relationships/slideLayout" Target="../slideLayouts/slideLayout30.xml"/><Relationship Id="rId4" Type="http://schemas.openxmlformats.org/officeDocument/2006/relationships/image" Target="../media/image65.png"/></Relationships>
</file>

<file path=ppt/slides/_rels/slide26.xml.rels><?xml version="1.0" encoding="UTF-8" standalone="yes"?>
<Relationships xmlns="http://schemas.openxmlformats.org/package/2006/relationships"><Relationship Id="rId2" Type="http://schemas.openxmlformats.org/officeDocument/2006/relationships/image" Target="../media/image61.png"/><Relationship Id="rId1" Type="http://schemas.openxmlformats.org/officeDocument/2006/relationships/slideLayout" Target="../slideLayouts/slideLayout25.xml"/></Relationships>
</file>

<file path=ppt/slides/_rels/slide27.xml.rels><?xml version="1.0" encoding="UTF-8" standalone="yes"?>
<Relationships xmlns="http://schemas.openxmlformats.org/package/2006/relationships"><Relationship Id="rId2" Type="http://schemas.openxmlformats.org/officeDocument/2006/relationships/image" Target="../media/image66.png"/><Relationship Id="rId1" Type="http://schemas.openxmlformats.org/officeDocument/2006/relationships/slideLayout" Target="../slideLayouts/slideLayout25.xml"/></Relationships>
</file>

<file path=ppt/slides/_rels/slide28.xml.rels><?xml version="1.0" encoding="UTF-8" standalone="yes"?>
<Relationships xmlns="http://schemas.openxmlformats.org/package/2006/relationships"><Relationship Id="rId8" Type="http://schemas.openxmlformats.org/officeDocument/2006/relationships/image" Target="../media/image67.png"/><Relationship Id="rId3" Type="http://schemas.openxmlformats.org/officeDocument/2006/relationships/image" Target="../media/image38.png"/><Relationship Id="rId7" Type="http://schemas.microsoft.com/office/2007/relationships/hdphoto" Target="../media/hdphoto5.wdp"/><Relationship Id="rId2" Type="http://schemas.openxmlformats.org/officeDocument/2006/relationships/image" Target="../media/image37.png"/><Relationship Id="rId1" Type="http://schemas.openxmlformats.org/officeDocument/2006/relationships/slideLayout" Target="../slideLayouts/slideLayout25.xml"/><Relationship Id="rId6" Type="http://schemas.openxmlformats.org/officeDocument/2006/relationships/image" Target="../media/image40.png"/><Relationship Id="rId5" Type="http://schemas.openxmlformats.org/officeDocument/2006/relationships/image" Target="../media/image39.png"/><Relationship Id="rId4" Type="http://schemas.microsoft.com/office/2007/relationships/hdphoto" Target="../media/hdphoto4.wdp"/></Relationships>
</file>

<file path=ppt/slides/_rels/slide29.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42.png"/><Relationship Id="rId1" Type="http://schemas.openxmlformats.org/officeDocument/2006/relationships/slideLayout" Target="../slideLayouts/slideLayout35.xml"/></Relationships>
</file>

<file path=ppt/slides/_rels/slide3.xml.rels><?xml version="1.0" encoding="UTF-8" standalone="yes"?>
<Relationships xmlns="http://schemas.openxmlformats.org/package/2006/relationships"><Relationship Id="rId3" Type="http://schemas.openxmlformats.org/officeDocument/2006/relationships/image" Target="../media/image32.svg"/><Relationship Id="rId2" Type="http://schemas.openxmlformats.org/officeDocument/2006/relationships/image" Target="../media/image26.png"/><Relationship Id="rId1" Type="http://schemas.openxmlformats.org/officeDocument/2006/relationships/slideLayout" Target="../slideLayouts/slideLayout35.xml"/><Relationship Id="rId4" Type="http://schemas.openxmlformats.org/officeDocument/2006/relationships/image" Target="../media/image27.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31.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image" Target="../media/image16.png"/><Relationship Id="rId1" Type="http://schemas.openxmlformats.org/officeDocument/2006/relationships/slideLayout" Target="../slideLayouts/slideLayout26.xml"/><Relationship Id="rId4" Type="http://schemas.openxmlformats.org/officeDocument/2006/relationships/image" Target="../media/image69.png"/></Relationships>
</file>

<file path=ppt/slides/_rels/slide32.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image" Target="../media/image70.png"/><Relationship Id="rId1" Type="http://schemas.openxmlformats.org/officeDocument/2006/relationships/slideLayout" Target="../slideLayouts/slideLayout35.xml"/></Relationships>
</file>

<file path=ppt/slides/_rels/slide33.xml.rels><?xml version="1.0" encoding="UTF-8" standalone="yes"?>
<Relationships xmlns="http://schemas.openxmlformats.org/package/2006/relationships"><Relationship Id="rId3" Type="http://schemas.openxmlformats.org/officeDocument/2006/relationships/slideLayout" Target="../slideLayouts/slideLayout25.xml"/><Relationship Id="rId2" Type="http://schemas.openxmlformats.org/officeDocument/2006/relationships/video" Target="../media/media1.mp4"/><Relationship Id="rId1" Type="http://schemas.microsoft.com/office/2007/relationships/media" Target="../media/media1.mp4"/><Relationship Id="rId5" Type="http://schemas.openxmlformats.org/officeDocument/2006/relationships/image" Target="../media/image72.jpeg"/><Relationship Id="rId4" Type="http://schemas.openxmlformats.org/officeDocument/2006/relationships/image" Target="../media/image70.png"/></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5.xml"/></Relationships>
</file>

<file path=ppt/slides/_rels/slide35.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image" Target="../media/image73.png"/><Relationship Id="rId1" Type="http://schemas.openxmlformats.org/officeDocument/2006/relationships/slideLayout" Target="../slideLayouts/slideLayout25.xml"/></Relationships>
</file>

<file path=ppt/slides/_rels/slide36.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image" Target="../media/image74.png"/><Relationship Id="rId1" Type="http://schemas.openxmlformats.org/officeDocument/2006/relationships/slideLayout" Target="../slideLayouts/slideLayout26.xml"/><Relationship Id="rId4" Type="http://schemas.openxmlformats.org/officeDocument/2006/relationships/image" Target="../media/image76.png"/></Relationships>
</file>

<file path=ppt/slides/_rels/slide37.xml.rels><?xml version="1.0" encoding="UTF-8" standalone="yes"?>
<Relationships xmlns="http://schemas.openxmlformats.org/package/2006/relationships"><Relationship Id="rId2" Type="http://schemas.openxmlformats.org/officeDocument/2006/relationships/image" Target="../media/image77.png"/><Relationship Id="rId1" Type="http://schemas.openxmlformats.org/officeDocument/2006/relationships/slideLayout" Target="../slideLayouts/slideLayout24.xml"/></Relationships>
</file>

<file path=ppt/slides/_rels/slide4.xml.rels><?xml version="1.0" encoding="UTF-8" standalone="yes"?>
<Relationships xmlns="http://schemas.openxmlformats.org/package/2006/relationships"><Relationship Id="rId8" Type="http://schemas.openxmlformats.org/officeDocument/2006/relationships/image" Target="../media/image39.svg"/><Relationship Id="rId3" Type="http://schemas.openxmlformats.org/officeDocument/2006/relationships/image" Target="../media/image28.png"/><Relationship Id="rId7" Type="http://schemas.openxmlformats.org/officeDocument/2006/relationships/image" Target="../media/image30.png"/><Relationship Id="rId2" Type="http://schemas.openxmlformats.org/officeDocument/2006/relationships/notesSlide" Target="../notesSlides/notesSlide1.xml"/><Relationship Id="rId1" Type="http://schemas.openxmlformats.org/officeDocument/2006/relationships/slideLayout" Target="../slideLayouts/slideLayout35.xml"/><Relationship Id="rId6" Type="http://schemas.openxmlformats.org/officeDocument/2006/relationships/image" Target="../media/image37.svg"/><Relationship Id="rId5" Type="http://schemas.openxmlformats.org/officeDocument/2006/relationships/image" Target="../media/image29.png"/><Relationship Id="rId4" Type="http://schemas.openxmlformats.org/officeDocument/2006/relationships/image" Target="../media/image35.svg"/></Relationships>
</file>

<file path=ppt/slides/_rels/slide5.x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image" Target="../media/image31.jpg"/><Relationship Id="rId7" Type="http://schemas.microsoft.com/office/2007/relationships/hdphoto" Target="../media/hdphoto3.wdp"/><Relationship Id="rId12" Type="http://schemas.openxmlformats.org/officeDocument/2006/relationships/image" Target="../media/image35.png"/><Relationship Id="rId2" Type="http://schemas.openxmlformats.org/officeDocument/2006/relationships/slideLayout" Target="../slideLayouts/slideLayout12.xml"/><Relationship Id="rId1" Type="http://schemas.openxmlformats.org/officeDocument/2006/relationships/tags" Target="../tags/tag1.xml"/><Relationship Id="rId6" Type="http://schemas.openxmlformats.org/officeDocument/2006/relationships/image" Target="../media/image33.png"/><Relationship Id="rId11" Type="http://schemas.openxmlformats.org/officeDocument/2006/relationships/image" Target="../media/image34.png"/><Relationship Id="rId5" Type="http://schemas.microsoft.com/office/2007/relationships/hdphoto" Target="../media/hdphoto2.wdp"/><Relationship Id="rId10" Type="http://schemas.openxmlformats.org/officeDocument/2006/relationships/image" Target="../media/image18.png"/><Relationship Id="rId4" Type="http://schemas.openxmlformats.org/officeDocument/2006/relationships/image" Target="../media/image32.png"/><Relationship Id="rId9" Type="http://schemas.microsoft.com/office/2007/relationships/hdphoto" Target="../media/hdphoto1.wdp"/></Relationships>
</file>

<file path=ppt/slides/_rels/slide6.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25.xml"/></Relationships>
</file>

<file path=ppt/slides/_rels/slide7.xml.rels><?xml version="1.0" encoding="UTF-8" standalone="yes"?>
<Relationships xmlns="http://schemas.openxmlformats.org/package/2006/relationships"><Relationship Id="rId8" Type="http://schemas.microsoft.com/office/2007/relationships/hdphoto" Target="../media/hdphoto5.wdp"/><Relationship Id="rId3" Type="http://schemas.openxmlformats.org/officeDocument/2006/relationships/image" Target="../media/image37.png"/><Relationship Id="rId7" Type="http://schemas.openxmlformats.org/officeDocument/2006/relationships/image" Target="../media/image40.png"/><Relationship Id="rId2" Type="http://schemas.openxmlformats.org/officeDocument/2006/relationships/notesSlide" Target="../notesSlides/notesSlide2.xml"/><Relationship Id="rId1" Type="http://schemas.openxmlformats.org/officeDocument/2006/relationships/slideLayout" Target="../slideLayouts/slideLayout35.xml"/><Relationship Id="rId6" Type="http://schemas.openxmlformats.org/officeDocument/2006/relationships/image" Target="../media/image39.png"/><Relationship Id="rId5" Type="http://schemas.microsoft.com/office/2007/relationships/hdphoto" Target="../media/hdphoto4.wdp"/><Relationship Id="rId4" Type="http://schemas.openxmlformats.org/officeDocument/2006/relationships/image" Target="../media/image38.png"/><Relationship Id="rId9" Type="http://schemas.openxmlformats.org/officeDocument/2006/relationships/image" Target="../media/image41.png"/></Relationships>
</file>

<file path=ppt/slides/_rels/slide8.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42.png"/><Relationship Id="rId1" Type="http://schemas.openxmlformats.org/officeDocument/2006/relationships/slideLayout" Target="../slideLayouts/slideLayout35.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 name="图片 35">
            <a:extLst>
              <a:ext uri="{FF2B5EF4-FFF2-40B4-BE49-F238E27FC236}">
                <a16:creationId xmlns:a16="http://schemas.microsoft.com/office/drawing/2014/main" id="{0985DAAA-12CD-486B-9DDA-B1047658805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95085" y="442103"/>
            <a:ext cx="682172" cy="690010"/>
          </a:xfrm>
          <a:prstGeom prst="rect">
            <a:avLst/>
          </a:prstGeom>
        </p:spPr>
      </p:pic>
      <p:pic>
        <p:nvPicPr>
          <p:cNvPr id="6" name="Picture 5">
            <a:extLst>
              <a:ext uri="{FF2B5EF4-FFF2-40B4-BE49-F238E27FC236}">
                <a16:creationId xmlns:a16="http://schemas.microsoft.com/office/drawing/2014/main" id="{875DF232-D929-0E55-9584-75A98EEC83A6}"/>
              </a:ext>
            </a:extLst>
          </p:cNvPr>
          <p:cNvPicPr>
            <a:picLocks noChangeAspect="1"/>
          </p:cNvPicPr>
          <p:nvPr/>
        </p:nvPicPr>
        <p:blipFill>
          <a:blip r:embed="rId3"/>
          <a:stretch>
            <a:fillRect/>
          </a:stretch>
        </p:blipFill>
        <p:spPr>
          <a:xfrm>
            <a:off x="2316125" y="175403"/>
            <a:ext cx="7248772" cy="5797798"/>
          </a:xfrm>
          <a:prstGeom prst="rect">
            <a:avLst/>
          </a:prstGeom>
        </p:spPr>
      </p:pic>
      <p:pic>
        <p:nvPicPr>
          <p:cNvPr id="3" name="Picture 2">
            <a:extLst>
              <a:ext uri="{FF2B5EF4-FFF2-40B4-BE49-F238E27FC236}">
                <a16:creationId xmlns:a16="http://schemas.microsoft.com/office/drawing/2014/main" id="{17567701-F961-D39F-2EE8-094BB38413B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5400000" flipH="1">
            <a:off x="-526001" y="3199553"/>
            <a:ext cx="3861275" cy="3725619"/>
          </a:xfrm>
          <a:prstGeom prst="rect">
            <a:avLst/>
          </a:prstGeom>
        </p:spPr>
      </p:pic>
      <p:pic>
        <p:nvPicPr>
          <p:cNvPr id="4" name="Picture 3">
            <a:extLst>
              <a:ext uri="{FF2B5EF4-FFF2-40B4-BE49-F238E27FC236}">
                <a16:creationId xmlns:a16="http://schemas.microsoft.com/office/drawing/2014/main" id="{F46C46F7-29A7-95C4-D1BD-33D3B06DDCBA}"/>
              </a:ext>
            </a:extLst>
          </p:cNvPr>
          <p:cNvPicPr>
            <a:picLocks noChangeAspect="1"/>
          </p:cNvPicPr>
          <p:nvPr/>
        </p:nvPicPr>
        <p:blipFill>
          <a:blip r:embed="rId5">
            <a:extLst>
              <a:ext uri="{BEBA8EAE-BF5A-486C-A8C5-ECC9F3942E4B}">
                <a14:imgProps xmlns:a14="http://schemas.microsoft.com/office/drawing/2010/main">
                  <a14:imgLayer r:embed="rId6">
                    <a14:imgEffect>
                      <a14:backgroundRemoval t="1699" b="89809" l="3516" r="89844">
                        <a14:foregroundMark x1="27734" y1="23355" x2="34961" y2="23567"/>
                      </a14:backgroundRemoval>
                    </a14:imgEffect>
                  </a14:imgLayer>
                </a14:imgProps>
              </a:ext>
              <a:ext uri="{28A0092B-C50C-407E-A947-70E740481C1C}">
                <a14:useLocalDpi xmlns:a14="http://schemas.microsoft.com/office/drawing/2010/main" val="0"/>
              </a:ext>
            </a:extLst>
          </a:blip>
          <a:stretch>
            <a:fillRect/>
          </a:stretch>
        </p:blipFill>
        <p:spPr>
          <a:xfrm>
            <a:off x="8040623" y="2857500"/>
            <a:ext cx="4845552" cy="4457529"/>
          </a:xfrm>
          <a:prstGeom prst="rect">
            <a:avLst/>
          </a:prstGeom>
        </p:spPr>
      </p:pic>
    </p:spTree>
    <p:extLst>
      <p:ext uri="{BB962C8B-B14F-4D97-AF65-F5344CB8AC3E}">
        <p14:creationId xmlns:p14="http://schemas.microsoft.com/office/powerpoint/2010/main" val="68145559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p:cTn id="7" dur="500" fill="hold"/>
                                        <p:tgtEl>
                                          <p:spTgt spid="36"/>
                                        </p:tgtEl>
                                        <p:attrNameLst>
                                          <p:attrName>ppt_w</p:attrName>
                                        </p:attrNameLst>
                                      </p:cBhvr>
                                      <p:tavLst>
                                        <p:tav tm="0">
                                          <p:val>
                                            <p:fltVal val="0"/>
                                          </p:val>
                                        </p:tav>
                                        <p:tav tm="100000">
                                          <p:val>
                                            <p:strVal val="#ppt_w"/>
                                          </p:val>
                                        </p:tav>
                                      </p:tavLst>
                                    </p:anim>
                                    <p:anim calcmode="lin" valueType="num">
                                      <p:cBhvr>
                                        <p:cTn id="8" dur="500" fill="hold"/>
                                        <p:tgtEl>
                                          <p:spTgt spid="36"/>
                                        </p:tgtEl>
                                        <p:attrNameLst>
                                          <p:attrName>ppt_h</p:attrName>
                                        </p:attrNameLst>
                                      </p:cBhvr>
                                      <p:tavLst>
                                        <p:tav tm="0">
                                          <p:val>
                                            <p:fltVal val="0"/>
                                          </p:val>
                                        </p:tav>
                                        <p:tav tm="100000">
                                          <p:val>
                                            <p:strVal val="#ppt_h"/>
                                          </p:val>
                                        </p:tav>
                                      </p:tavLst>
                                    </p:anim>
                                    <p:animEffect transition="in" filter="fade">
                                      <p:cBhvr>
                                        <p:cTn id="9" dur="500"/>
                                        <p:tgtEl>
                                          <p:spTgt spid="36"/>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nodeType="clickEffect">
                                  <p:stCondLst>
                                    <p:cond delay="0"/>
                                  </p:stCondLst>
                                  <p:childTnLst>
                                    <p:set>
                                      <p:cBhvr>
                                        <p:cTn id="13" dur="1" fill="hold">
                                          <p:stCondLst>
                                            <p:cond delay="0"/>
                                          </p:stCondLst>
                                        </p:cTn>
                                        <p:tgtEl>
                                          <p:spTgt spid="6"/>
                                        </p:tgtEl>
                                        <p:attrNameLst>
                                          <p:attrName>style.visibility</p:attrName>
                                        </p:attrNameLst>
                                      </p:cBhvr>
                                      <p:to>
                                        <p:strVal val="visible"/>
                                      </p:to>
                                    </p:set>
                                    <p:anim calcmode="lin" valueType="num">
                                      <p:cBhvr>
                                        <p:cTn id="14" dur="500" fill="hold"/>
                                        <p:tgtEl>
                                          <p:spTgt spid="6"/>
                                        </p:tgtEl>
                                        <p:attrNameLst>
                                          <p:attrName>ppt_w</p:attrName>
                                        </p:attrNameLst>
                                      </p:cBhvr>
                                      <p:tavLst>
                                        <p:tav tm="0">
                                          <p:val>
                                            <p:fltVal val="0"/>
                                          </p:val>
                                        </p:tav>
                                        <p:tav tm="100000">
                                          <p:val>
                                            <p:strVal val="#ppt_w"/>
                                          </p:val>
                                        </p:tav>
                                      </p:tavLst>
                                    </p:anim>
                                    <p:anim calcmode="lin" valueType="num">
                                      <p:cBhvr>
                                        <p:cTn id="15" dur="500" fill="hold"/>
                                        <p:tgtEl>
                                          <p:spTgt spid="6"/>
                                        </p:tgtEl>
                                        <p:attrNameLst>
                                          <p:attrName>ppt_h</p:attrName>
                                        </p:attrNameLst>
                                      </p:cBhvr>
                                      <p:tavLst>
                                        <p:tav tm="0">
                                          <p:val>
                                            <p:fltVal val="0"/>
                                          </p:val>
                                        </p:tav>
                                        <p:tav tm="100000">
                                          <p:val>
                                            <p:strVal val="#ppt_h"/>
                                          </p:val>
                                        </p:tav>
                                      </p:tavLst>
                                    </p:anim>
                                    <p:animEffect transition="in" filter="fade">
                                      <p:cBhvr>
                                        <p:cTn id="16" dur="500"/>
                                        <p:tgtEl>
                                          <p:spTgt spid="6"/>
                                        </p:tgtEl>
                                      </p:cBhvr>
                                    </p:animEffect>
                                  </p:childTnLst>
                                </p:cTn>
                              </p:par>
                              <p:par>
                                <p:cTn id="17" presetID="2" presetClass="entr" presetSubtype="8" fill="hold" nodeType="with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500" fill="hold"/>
                                        <p:tgtEl>
                                          <p:spTgt spid="3"/>
                                        </p:tgtEl>
                                        <p:attrNameLst>
                                          <p:attrName>ppt_x</p:attrName>
                                        </p:attrNameLst>
                                      </p:cBhvr>
                                      <p:tavLst>
                                        <p:tav tm="0">
                                          <p:val>
                                            <p:strVal val="0-#ppt_w/2"/>
                                          </p:val>
                                        </p:tav>
                                        <p:tav tm="100000">
                                          <p:val>
                                            <p:strVal val="#ppt_x"/>
                                          </p:val>
                                        </p:tav>
                                      </p:tavLst>
                                    </p:anim>
                                    <p:anim calcmode="lin" valueType="num">
                                      <p:cBhvr additive="base">
                                        <p:cTn id="20" dur="500" fill="hold"/>
                                        <p:tgtEl>
                                          <p:spTgt spid="3"/>
                                        </p:tgtEl>
                                        <p:attrNameLst>
                                          <p:attrName>ppt_y</p:attrName>
                                        </p:attrNameLst>
                                      </p:cBhvr>
                                      <p:tavLst>
                                        <p:tav tm="0">
                                          <p:val>
                                            <p:strVal val="#ppt_y"/>
                                          </p:val>
                                        </p:tav>
                                        <p:tav tm="100000">
                                          <p:val>
                                            <p:strVal val="#ppt_y"/>
                                          </p:val>
                                        </p:tav>
                                      </p:tavLst>
                                    </p:anim>
                                  </p:childTnLst>
                                </p:cTn>
                              </p:par>
                              <p:par>
                                <p:cTn id="21" presetID="32" presetClass="emph" presetSubtype="0" repeatCount="indefinite" fill="hold" nodeType="withEffect">
                                  <p:stCondLst>
                                    <p:cond delay="0"/>
                                  </p:stCondLst>
                                  <p:childTnLst>
                                    <p:animRot by="120000">
                                      <p:cBhvr>
                                        <p:cTn id="22" dur="100" fill="hold">
                                          <p:stCondLst>
                                            <p:cond delay="0"/>
                                          </p:stCondLst>
                                        </p:cTn>
                                        <p:tgtEl>
                                          <p:spTgt spid="3"/>
                                        </p:tgtEl>
                                        <p:attrNameLst>
                                          <p:attrName>r</p:attrName>
                                        </p:attrNameLst>
                                      </p:cBhvr>
                                    </p:animRot>
                                    <p:animRot by="-240000">
                                      <p:cBhvr>
                                        <p:cTn id="23" dur="200" fill="hold">
                                          <p:stCondLst>
                                            <p:cond delay="200"/>
                                          </p:stCondLst>
                                        </p:cTn>
                                        <p:tgtEl>
                                          <p:spTgt spid="3"/>
                                        </p:tgtEl>
                                        <p:attrNameLst>
                                          <p:attrName>r</p:attrName>
                                        </p:attrNameLst>
                                      </p:cBhvr>
                                    </p:animRot>
                                    <p:animRot by="240000">
                                      <p:cBhvr>
                                        <p:cTn id="24" dur="200" fill="hold">
                                          <p:stCondLst>
                                            <p:cond delay="400"/>
                                          </p:stCondLst>
                                        </p:cTn>
                                        <p:tgtEl>
                                          <p:spTgt spid="3"/>
                                        </p:tgtEl>
                                        <p:attrNameLst>
                                          <p:attrName>r</p:attrName>
                                        </p:attrNameLst>
                                      </p:cBhvr>
                                    </p:animRot>
                                    <p:animRot by="-240000">
                                      <p:cBhvr>
                                        <p:cTn id="25" dur="200" fill="hold">
                                          <p:stCondLst>
                                            <p:cond delay="600"/>
                                          </p:stCondLst>
                                        </p:cTn>
                                        <p:tgtEl>
                                          <p:spTgt spid="3"/>
                                        </p:tgtEl>
                                        <p:attrNameLst>
                                          <p:attrName>r</p:attrName>
                                        </p:attrNameLst>
                                      </p:cBhvr>
                                    </p:animRot>
                                    <p:animRot by="120000">
                                      <p:cBhvr>
                                        <p:cTn id="26" dur="200" fill="hold">
                                          <p:stCondLst>
                                            <p:cond delay="800"/>
                                          </p:stCondLst>
                                        </p:cTn>
                                        <p:tgtEl>
                                          <p:spTgt spid="3"/>
                                        </p:tgtEl>
                                        <p:attrNameLst>
                                          <p:attrName>r</p:attrName>
                                        </p:attrNameLst>
                                      </p:cBhvr>
                                    </p:animRot>
                                  </p:childTnLst>
                                </p:cTn>
                              </p:par>
                              <p:par>
                                <p:cTn id="27" presetID="2" presetClass="entr" presetSubtype="2" fill="hold" nodeType="withEffect">
                                  <p:stCondLst>
                                    <p:cond delay="0"/>
                                  </p:stCondLst>
                                  <p:childTnLst>
                                    <p:set>
                                      <p:cBhvr>
                                        <p:cTn id="28" dur="1" fill="hold">
                                          <p:stCondLst>
                                            <p:cond delay="0"/>
                                          </p:stCondLst>
                                        </p:cTn>
                                        <p:tgtEl>
                                          <p:spTgt spid="4"/>
                                        </p:tgtEl>
                                        <p:attrNameLst>
                                          <p:attrName>style.visibility</p:attrName>
                                        </p:attrNameLst>
                                      </p:cBhvr>
                                      <p:to>
                                        <p:strVal val="visible"/>
                                      </p:to>
                                    </p:set>
                                    <p:anim calcmode="lin" valueType="num">
                                      <p:cBhvr additive="base">
                                        <p:cTn id="29" dur="500" fill="hold"/>
                                        <p:tgtEl>
                                          <p:spTgt spid="4"/>
                                        </p:tgtEl>
                                        <p:attrNameLst>
                                          <p:attrName>ppt_x</p:attrName>
                                        </p:attrNameLst>
                                      </p:cBhvr>
                                      <p:tavLst>
                                        <p:tav tm="0">
                                          <p:val>
                                            <p:strVal val="1+#ppt_w/2"/>
                                          </p:val>
                                        </p:tav>
                                        <p:tav tm="100000">
                                          <p:val>
                                            <p:strVal val="#ppt_x"/>
                                          </p:val>
                                        </p:tav>
                                      </p:tavLst>
                                    </p:anim>
                                    <p:anim calcmode="lin" valueType="num">
                                      <p:cBhvr additive="base">
                                        <p:cTn id="30" dur="500" fill="hold"/>
                                        <p:tgtEl>
                                          <p:spTgt spid="4"/>
                                        </p:tgtEl>
                                        <p:attrNameLst>
                                          <p:attrName>ppt_y</p:attrName>
                                        </p:attrNameLst>
                                      </p:cBhvr>
                                      <p:tavLst>
                                        <p:tav tm="0">
                                          <p:val>
                                            <p:strVal val="#ppt_y"/>
                                          </p:val>
                                        </p:tav>
                                        <p:tav tm="100000">
                                          <p:val>
                                            <p:strVal val="#ppt_y"/>
                                          </p:val>
                                        </p:tav>
                                      </p:tavLst>
                                    </p:anim>
                                  </p:childTnLst>
                                </p:cTn>
                              </p:par>
                              <p:par>
                                <p:cTn id="31" presetID="32" presetClass="emph" presetSubtype="0" repeatCount="indefinite" fill="hold" nodeType="withEffect">
                                  <p:stCondLst>
                                    <p:cond delay="0"/>
                                  </p:stCondLst>
                                  <p:childTnLst>
                                    <p:animRot by="120000">
                                      <p:cBhvr>
                                        <p:cTn id="32" dur="100" fill="hold">
                                          <p:stCondLst>
                                            <p:cond delay="0"/>
                                          </p:stCondLst>
                                        </p:cTn>
                                        <p:tgtEl>
                                          <p:spTgt spid="4"/>
                                        </p:tgtEl>
                                        <p:attrNameLst>
                                          <p:attrName>r</p:attrName>
                                        </p:attrNameLst>
                                      </p:cBhvr>
                                    </p:animRot>
                                    <p:animRot by="-240000">
                                      <p:cBhvr>
                                        <p:cTn id="33" dur="200" fill="hold">
                                          <p:stCondLst>
                                            <p:cond delay="200"/>
                                          </p:stCondLst>
                                        </p:cTn>
                                        <p:tgtEl>
                                          <p:spTgt spid="4"/>
                                        </p:tgtEl>
                                        <p:attrNameLst>
                                          <p:attrName>r</p:attrName>
                                        </p:attrNameLst>
                                      </p:cBhvr>
                                    </p:animRot>
                                    <p:animRot by="240000">
                                      <p:cBhvr>
                                        <p:cTn id="34" dur="200" fill="hold">
                                          <p:stCondLst>
                                            <p:cond delay="400"/>
                                          </p:stCondLst>
                                        </p:cTn>
                                        <p:tgtEl>
                                          <p:spTgt spid="4"/>
                                        </p:tgtEl>
                                        <p:attrNameLst>
                                          <p:attrName>r</p:attrName>
                                        </p:attrNameLst>
                                      </p:cBhvr>
                                    </p:animRot>
                                    <p:animRot by="-240000">
                                      <p:cBhvr>
                                        <p:cTn id="35" dur="200" fill="hold">
                                          <p:stCondLst>
                                            <p:cond delay="600"/>
                                          </p:stCondLst>
                                        </p:cTn>
                                        <p:tgtEl>
                                          <p:spTgt spid="4"/>
                                        </p:tgtEl>
                                        <p:attrNameLst>
                                          <p:attrName>r</p:attrName>
                                        </p:attrNameLst>
                                      </p:cBhvr>
                                    </p:animRot>
                                    <p:animRot by="120000">
                                      <p:cBhvr>
                                        <p:cTn id="36" dur="200" fill="hold">
                                          <p:stCondLst>
                                            <p:cond delay="800"/>
                                          </p:stCondLst>
                                        </p:cTn>
                                        <p:tgtEl>
                                          <p:spTgt spid="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Rounded Corners 5">
            <a:extLst>
              <a:ext uri="{FF2B5EF4-FFF2-40B4-BE49-F238E27FC236}">
                <a16:creationId xmlns:a16="http://schemas.microsoft.com/office/drawing/2014/main" id="{16F5F0CF-C2A8-CC92-C13E-90ACCBB7FF01}"/>
              </a:ext>
            </a:extLst>
          </p:cNvPr>
          <p:cNvSpPr/>
          <p:nvPr/>
        </p:nvSpPr>
        <p:spPr>
          <a:xfrm>
            <a:off x="353960" y="995680"/>
            <a:ext cx="11665319" cy="5781040"/>
          </a:xfrm>
          <a:prstGeom prst="roundRect">
            <a:avLst/>
          </a:prstGeom>
          <a:solidFill>
            <a:srgbClr val="F0F6EE">
              <a:alpha val="42000"/>
            </a:srgbClr>
          </a:solidFill>
          <a:ln w="28575">
            <a:solidFill>
              <a:srgbClr val="6CA525"/>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等线" panose="020F0502020204030204"/>
              <a:ea typeface="+mn-ea"/>
              <a:cs typeface="+mn-cs"/>
            </a:endParaRPr>
          </a:p>
        </p:txBody>
      </p:sp>
      <p:sp>
        <p:nvSpPr>
          <p:cNvPr id="3" name="TextBox 2">
            <a:extLst>
              <a:ext uri="{FF2B5EF4-FFF2-40B4-BE49-F238E27FC236}">
                <a16:creationId xmlns:a16="http://schemas.microsoft.com/office/drawing/2014/main" id="{363A32BB-E47E-95C0-4E79-A5B301A880DA}"/>
              </a:ext>
            </a:extLst>
          </p:cNvPr>
          <p:cNvSpPr txBox="1"/>
          <p:nvPr/>
        </p:nvSpPr>
        <p:spPr>
          <a:xfrm>
            <a:off x="589281" y="1069724"/>
            <a:ext cx="11308080" cy="5324535"/>
          </a:xfrm>
          <a:prstGeom prst="rect">
            <a:avLst/>
          </a:prstGeom>
          <a:noFill/>
        </p:spPr>
        <p:txBody>
          <a:bodyPr wrap="square">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srgbClr val="0070C0"/>
                </a:solidFill>
                <a:effectLst/>
                <a:uLnTx/>
                <a:uFillTx/>
                <a:latin typeface="Cambria" panose="02040503050406030204" pitchFamily="18" charset="0"/>
                <a:ea typeface="Cambria" panose="02040503050406030204" pitchFamily="18" charset="0"/>
                <a:cs typeface="+mn-cs"/>
              </a:rPr>
              <a:t>   </a:t>
            </a:r>
            <a:r>
              <a:rPr kumimoji="0" lang="vi-VN" sz="2000" b="0" i="0" u="none" strike="noStrike" kern="1200" cap="none" spc="0" normalizeH="0" baseline="0" noProof="0" dirty="0">
                <a:ln>
                  <a:noFill/>
                </a:ln>
                <a:solidFill>
                  <a:srgbClr val="0070C0"/>
                </a:solidFill>
                <a:effectLst/>
                <a:uLnTx/>
                <a:uFillTx/>
                <a:latin typeface="Cambria" panose="02040503050406030204" pitchFamily="18" charset="0"/>
                <a:ea typeface="Cambria" panose="02040503050406030204" pitchFamily="18" charset="0"/>
                <a:cs typeface="+mn-cs"/>
              </a:rPr>
              <a:t>Tôi được bạn b</a:t>
            </a:r>
            <a:r>
              <a:rPr kumimoji="0" lang="en-US" sz="2000" b="0" i="0" u="none" strike="noStrike" kern="1200" cap="none" spc="0" normalizeH="0" baseline="0" noProof="0" dirty="0">
                <a:ln>
                  <a:noFill/>
                </a:ln>
                <a:solidFill>
                  <a:srgbClr val="0070C0"/>
                </a:solidFill>
                <a:effectLst/>
                <a:uLnTx/>
                <a:uFillTx/>
                <a:latin typeface="Cambria" panose="02040503050406030204" pitchFamily="18" charset="0"/>
                <a:ea typeface="Cambria" panose="02040503050406030204" pitchFamily="18" charset="0"/>
                <a:cs typeface="+mn-cs"/>
              </a:rPr>
              <a:t>è</a:t>
            </a:r>
            <a:r>
              <a:rPr kumimoji="0" lang="vi-VN" sz="2000" b="0" i="0" u="none" strike="noStrike" kern="1200" cap="none" spc="0" normalizeH="0" baseline="0" noProof="0" dirty="0">
                <a:ln>
                  <a:noFill/>
                </a:ln>
                <a:solidFill>
                  <a:srgbClr val="0070C0"/>
                </a:solidFill>
                <a:effectLst/>
                <a:uLnTx/>
                <a:uFillTx/>
                <a:latin typeface="Cambria" panose="02040503050406030204" pitchFamily="18" charset="0"/>
                <a:ea typeface="Cambria" panose="02040503050406030204" pitchFamily="18" charset="0"/>
                <a:cs typeface="+mn-cs"/>
              </a:rPr>
              <a:t> khu phố công nhận là cầu thủ xuất sắc. Thế mà đợi mãi tôi mới có dịp ra mắt “giới hâm mộ bóng đá trường nhà" trong trận đấu với lớp 5C sáng nay.</a:t>
            </a: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srgbClr val="0070C0"/>
                </a:solidFill>
                <a:effectLst/>
                <a:uLnTx/>
                <a:uFillTx/>
                <a:latin typeface="Cambria" panose="02040503050406030204" pitchFamily="18" charset="0"/>
                <a:ea typeface="Cambria" panose="02040503050406030204" pitchFamily="18" charset="0"/>
                <a:cs typeface="+mn-cs"/>
              </a:rPr>
              <a:t>   </a:t>
            </a:r>
            <a:r>
              <a:rPr kumimoji="0" lang="vi-VN" sz="2000" b="0" i="0" u="none" strike="noStrike" kern="1200" cap="none" spc="0" normalizeH="0" baseline="0" noProof="0" dirty="0">
                <a:ln>
                  <a:noFill/>
                </a:ln>
                <a:solidFill>
                  <a:srgbClr val="0070C0"/>
                </a:solidFill>
                <a:effectLst/>
                <a:uLnTx/>
                <a:uFillTx/>
                <a:latin typeface="Cambria" panose="02040503050406030204" pitchFamily="18" charset="0"/>
                <a:ea typeface="Cambria" panose="02040503050406030204" pitchFamily="18" charset="0"/>
                <a:cs typeface="+mn-cs"/>
              </a:rPr>
              <a:t>Trận đấu gay cấn từ những phút đầu. Mạnh lăn xả cướp bóng rồi chuyền cho tôi dần xuống vòng cấm địa. Hậu vệ lớp C xổ lên chặn. Mạnh và Chiến đã lên kịp. Nhưng tôi vẫn cố hất bóng qua hậu vệ lớp C vì không muốn nhường ai cơ hội ghi bàn. Chậm rồi, thủ môn đã lao lên bắt bóng. Cả sân vỡ oà vì tiếc.</a:t>
            </a: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srgbClr val="0070C0"/>
                </a:solidFill>
                <a:effectLst/>
                <a:uLnTx/>
                <a:uFillTx/>
                <a:latin typeface="Cambria" panose="02040503050406030204" pitchFamily="18" charset="0"/>
                <a:ea typeface="Cambria" panose="02040503050406030204" pitchFamily="18" charset="0"/>
                <a:cs typeface="+mn-cs"/>
              </a:rPr>
              <a:t>   </a:t>
            </a:r>
            <a:r>
              <a:rPr kumimoji="0" lang="vi-VN" sz="2000" b="0" i="0" u="none" strike="noStrike" kern="1200" cap="none" spc="0" normalizeH="0" baseline="0" noProof="0" dirty="0">
                <a:ln>
                  <a:noFill/>
                </a:ln>
                <a:solidFill>
                  <a:srgbClr val="0070C0"/>
                </a:solidFill>
                <a:effectLst/>
                <a:uLnTx/>
                <a:uFillTx/>
                <a:latin typeface="Cambria" panose="02040503050406030204" pitchFamily="18" charset="0"/>
                <a:ea typeface="Cambria" panose="02040503050406030204" pitchFamily="18" charset="0"/>
                <a:cs typeface="+mn-cs"/>
              </a:rPr>
              <a:t>Sốt ruột lắm nhưng đến giữa hiệp tôi mới ghi bàn. Tiếng vỗ tay dội lên, tôi sung sướng chạy như một ngôi sao sản cỏ. Từ lúc đó, lớp C kèm tôi như hình với bóng. Tôi dắt bóng một quãng là mất, lại chẳng chuyền cho ai, lớp C được thể tấn công và ghi liền hai bàn.</a:t>
            </a: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mn-cs"/>
              </a:rPr>
              <a:t>   </a:t>
            </a:r>
            <a:r>
              <a:rPr kumimoji="0" lang="vi-VN" sz="2000" b="0" i="0" u="none" strike="noStrike" kern="1200" cap="none" spc="0" normalizeH="0" baseline="0" noProof="0" dirty="0">
                <a:ln>
                  <a:noFill/>
                </a:ln>
                <a:solidFill>
                  <a:srgbClr val="FF0000"/>
                </a:solidFill>
                <a:effectLst/>
                <a:uLnTx/>
                <a:uFillTx/>
                <a:latin typeface="Cambria" panose="02040503050406030204" pitchFamily="18" charset="0"/>
                <a:ea typeface="Cambria" panose="02040503050406030204" pitchFamily="18" charset="0"/>
                <a:cs typeface="+mn-cs"/>
              </a:rPr>
              <a:t>Giữa hai hiệp, chúng tôi hội ý. Mạnh thở hồng hộc:</a:t>
            </a: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srgbClr val="FF0000"/>
                </a:solidFill>
                <a:effectLst/>
                <a:uLnTx/>
                <a:uFillTx/>
                <a:latin typeface="Cambria" panose="02040503050406030204" pitchFamily="18" charset="0"/>
                <a:ea typeface="Cambria" panose="02040503050406030204" pitchFamily="18" charset="0"/>
                <a:cs typeface="+mn-cs"/>
              </a:rPr>
              <a:t>   </a:t>
            </a:r>
            <a:r>
              <a:rPr kumimoji="0" lang="vi-VN" sz="2000" b="0" i="0" u="none" strike="noStrike" kern="1200" cap="none" spc="0" normalizeH="0" baseline="0" noProof="0" dirty="0">
                <a:ln>
                  <a:noFill/>
                </a:ln>
                <a:solidFill>
                  <a:srgbClr val="FF0000"/>
                </a:solidFill>
                <a:effectLst/>
                <a:uLnTx/>
                <a:uFillTx/>
                <a:latin typeface="Cambria" panose="02040503050406030204" pitchFamily="18" charset="0"/>
                <a:ea typeface="Cambria" panose="02040503050406030204" pitchFamily="18" charset="0"/>
                <a:cs typeface="+mn-cs"/>
              </a:rPr>
              <a:t>– Tại Việt cứ một mình ôm bóng, tụi nó phá mất.</a:t>
            </a: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srgbClr val="FF0000"/>
                </a:solidFill>
                <a:effectLst/>
                <a:uLnTx/>
                <a:uFillTx/>
                <a:latin typeface="Cambria" panose="02040503050406030204" pitchFamily="18" charset="0"/>
                <a:ea typeface="Cambria" panose="02040503050406030204" pitchFamily="18" charset="0"/>
                <a:cs typeface="+mn-cs"/>
              </a:rPr>
              <a:t>   </a:t>
            </a:r>
            <a:r>
              <a:rPr kumimoji="0" lang="vi-VN" sz="2000" b="0" i="0" u="none" strike="noStrike" kern="1200" cap="none" spc="0" normalizeH="0" baseline="0" noProof="0" dirty="0">
                <a:ln>
                  <a:noFill/>
                </a:ln>
                <a:solidFill>
                  <a:srgbClr val="FF0000"/>
                </a:solidFill>
                <a:effectLst/>
                <a:uLnTx/>
                <a:uFillTx/>
                <a:latin typeface="Cambria" panose="02040503050406030204" pitchFamily="18" charset="0"/>
                <a:ea typeface="Cambria" panose="02040503050406030204" pitchFamily="18" charset="0"/>
                <a:cs typeface="+mn-cs"/>
              </a:rPr>
              <a:t>Vĩnh đanh mặt:</a:t>
            </a: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srgbClr val="FF0000"/>
                </a:solidFill>
                <a:effectLst/>
                <a:uLnTx/>
                <a:uFillTx/>
                <a:latin typeface="Cambria" panose="02040503050406030204" pitchFamily="18" charset="0"/>
                <a:ea typeface="Cambria" panose="02040503050406030204" pitchFamily="18" charset="0"/>
                <a:cs typeface="+mn-cs"/>
              </a:rPr>
              <a:t>   </a:t>
            </a:r>
            <a:r>
              <a:rPr kumimoji="0" lang="vi-VN" sz="2000" b="0" i="0" u="none" strike="noStrike" kern="1200" cap="none" spc="0" normalizeH="0" baseline="0" noProof="0" dirty="0">
                <a:ln>
                  <a:noFill/>
                </a:ln>
                <a:solidFill>
                  <a:srgbClr val="FF0000"/>
                </a:solidFill>
                <a:effectLst/>
                <a:uLnTx/>
                <a:uFillTx/>
                <a:latin typeface="Cambria" panose="02040503050406030204" pitchFamily="18" charset="0"/>
                <a:ea typeface="Cambria" panose="02040503050406030204" pitchFamily="18" charset="0"/>
                <a:cs typeface="+mn-cs"/>
              </a:rPr>
              <a:t>– Hiệp sau đừng ích kỉ thế.</a:t>
            </a: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srgbClr val="FF0000"/>
                </a:solidFill>
                <a:effectLst/>
                <a:uLnTx/>
                <a:uFillTx/>
                <a:latin typeface="Cambria" panose="02040503050406030204" pitchFamily="18" charset="0"/>
                <a:ea typeface="Cambria" panose="02040503050406030204" pitchFamily="18" charset="0"/>
                <a:cs typeface="+mn-cs"/>
              </a:rPr>
              <a:t>   </a:t>
            </a:r>
            <a:r>
              <a:rPr kumimoji="0" lang="vi-VN" sz="2000" b="0" i="0" u="none" strike="noStrike" kern="1200" cap="none" spc="0" normalizeH="0" baseline="0" noProof="0" dirty="0">
                <a:ln>
                  <a:noFill/>
                </a:ln>
                <a:solidFill>
                  <a:srgbClr val="FF0000"/>
                </a:solidFill>
                <a:effectLst/>
                <a:uLnTx/>
                <a:uFillTx/>
                <a:latin typeface="Cambria" panose="02040503050406030204" pitchFamily="18" charset="0"/>
                <a:ea typeface="Cambria" panose="02040503050406030204" pitchFamily="18" charset="0"/>
                <a:cs typeface="+mn-cs"/>
              </a:rPr>
              <a:t>Tôi hầm hầm:</a:t>
            </a: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srgbClr val="FF0000"/>
                </a:solidFill>
                <a:effectLst/>
                <a:uLnTx/>
                <a:uFillTx/>
                <a:latin typeface="Cambria" panose="02040503050406030204" pitchFamily="18" charset="0"/>
                <a:ea typeface="Cambria" panose="02040503050406030204" pitchFamily="18" charset="0"/>
                <a:cs typeface="+mn-cs"/>
              </a:rPr>
              <a:t>   </a:t>
            </a:r>
            <a:r>
              <a:rPr kumimoji="0" lang="vi-VN" sz="2000" b="0" i="0" u="none" strike="noStrike" kern="1200" cap="none" spc="0" normalizeH="0" baseline="0" noProof="0" dirty="0">
                <a:ln>
                  <a:noFill/>
                </a:ln>
                <a:solidFill>
                  <a:srgbClr val="FF0000"/>
                </a:solidFill>
                <a:effectLst/>
                <a:uLnTx/>
                <a:uFillTx/>
                <a:latin typeface="Cambria" panose="02040503050406030204" pitchFamily="18" charset="0"/>
                <a:ea typeface="Cambria" panose="02040503050406030204" pitchFamily="18" charset="0"/>
                <a:cs typeface="+mn-cs"/>
              </a:rPr>
              <a:t>– Tớ không đá nữa, xem các cậu làm được gì.</a:t>
            </a: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srgbClr val="FF0000"/>
                </a:solidFill>
                <a:effectLst/>
                <a:uLnTx/>
                <a:uFillTx/>
                <a:latin typeface="Cambria" panose="02040503050406030204" pitchFamily="18" charset="0"/>
                <a:ea typeface="Cambria" panose="02040503050406030204" pitchFamily="18" charset="0"/>
                <a:cs typeface="+mn-cs"/>
              </a:rPr>
              <a:t>   </a:t>
            </a:r>
            <a:r>
              <a:rPr kumimoji="0" lang="vi-VN" sz="2000" b="0" i="0" u="none" strike="noStrike" kern="1200" cap="none" spc="0" normalizeH="0" baseline="0" noProof="0" dirty="0">
                <a:ln>
                  <a:noFill/>
                </a:ln>
                <a:solidFill>
                  <a:srgbClr val="FF0000"/>
                </a:solidFill>
                <a:effectLst/>
                <a:uLnTx/>
                <a:uFillTx/>
                <a:latin typeface="Cambria" panose="02040503050406030204" pitchFamily="18" charset="0"/>
                <a:ea typeface="Cambria" panose="02040503050406030204" pitchFamily="18" charset="0"/>
                <a:cs typeface="+mn-cs"/>
              </a:rPr>
              <a:t>Không ai đáp lại, chỉ lặng lẽ dãn ra cho tôi đi.</a:t>
            </a:r>
            <a:endParaRPr kumimoji="0" lang="en-US" sz="2000" b="0" i="0" u="none" strike="noStrike" kern="1200" cap="none" spc="0" normalizeH="0" baseline="0" noProof="0" dirty="0">
              <a:ln>
                <a:noFill/>
              </a:ln>
              <a:solidFill>
                <a:srgbClr val="FF0000"/>
              </a:solidFill>
              <a:effectLst/>
              <a:uLnTx/>
              <a:uFillTx/>
              <a:latin typeface="Cambria" panose="02040503050406030204" pitchFamily="18" charset="0"/>
              <a:ea typeface="Cambria" panose="02040503050406030204" pitchFamily="18" charset="0"/>
              <a:cs typeface="+mn-cs"/>
            </a:endParaRPr>
          </a:p>
          <a:p>
            <a:pPr algn="just"/>
            <a:r>
              <a:rPr lang="en-US" sz="2000" dirty="0">
                <a:solidFill>
                  <a:srgbClr val="FF0000"/>
                </a:solidFill>
                <a:latin typeface="Cambria" panose="02040503050406030204" pitchFamily="18" charset="0"/>
                <a:ea typeface="Cambria" panose="02040503050406030204" pitchFamily="18" charset="0"/>
              </a:rPr>
              <a:t>   </a:t>
            </a:r>
            <a:r>
              <a:rPr lang="vi-VN" sz="2000" dirty="0">
                <a:solidFill>
                  <a:srgbClr val="FF0000"/>
                </a:solidFill>
                <a:latin typeface="Cambria" panose="02040503050406030204" pitchFamily="18" charset="0"/>
                <a:ea typeface="Cambria" panose="02040503050406030204" pitchFamily="18" charset="0"/>
              </a:rPr>
              <a:t>Tôi ngồi khuất một góc xem hiệp hai. Có một tích tắc Vĩnh chậm nhịp, không kịp chuyển cho Chiến làm lỡ cơ hội ghi bàn. Tôi làu bàu: “Giữ bo bo thể làm gì chẳng lỡ.”. Nói xong, bất giác tôi nóng bừng mặt.</a:t>
            </a:r>
          </a:p>
        </p:txBody>
      </p:sp>
      <p:pic>
        <p:nvPicPr>
          <p:cNvPr id="7" name="Picture 6">
            <a:extLst>
              <a:ext uri="{FF2B5EF4-FFF2-40B4-BE49-F238E27FC236}">
                <a16:creationId xmlns:a16="http://schemas.microsoft.com/office/drawing/2014/main" id="{524B4384-BECE-D447-EBE8-A9A9DF490129}"/>
              </a:ext>
            </a:extLst>
          </p:cNvPr>
          <p:cNvPicPr>
            <a:picLocks noChangeAspect="1"/>
          </p:cNvPicPr>
          <p:nvPr/>
        </p:nvPicPr>
        <p:blipFill>
          <a:blip r:embed="rId2"/>
          <a:stretch>
            <a:fillRect/>
          </a:stretch>
        </p:blipFill>
        <p:spPr>
          <a:xfrm>
            <a:off x="4070895" y="109688"/>
            <a:ext cx="5005250" cy="908383"/>
          </a:xfrm>
          <a:prstGeom prst="rect">
            <a:avLst/>
          </a:prstGeom>
        </p:spPr>
      </p:pic>
      <p:pic>
        <p:nvPicPr>
          <p:cNvPr id="11" name="Picture 10">
            <a:extLst>
              <a:ext uri="{FF2B5EF4-FFF2-40B4-BE49-F238E27FC236}">
                <a16:creationId xmlns:a16="http://schemas.microsoft.com/office/drawing/2014/main" id="{2A4B8B9F-A4BA-EE01-1E79-2608D766159D}"/>
              </a:ext>
            </a:extLst>
          </p:cNvPr>
          <p:cNvPicPr>
            <a:picLocks noChangeAspect="1"/>
          </p:cNvPicPr>
          <p:nvPr/>
        </p:nvPicPr>
        <p:blipFill>
          <a:blip r:embed="rId3"/>
          <a:stretch>
            <a:fillRect/>
          </a:stretch>
        </p:blipFill>
        <p:spPr>
          <a:xfrm>
            <a:off x="0" y="164554"/>
            <a:ext cx="3438442" cy="859611"/>
          </a:xfrm>
          <a:prstGeom prst="rect">
            <a:avLst/>
          </a:prstGeom>
        </p:spPr>
      </p:pic>
      <p:pic>
        <p:nvPicPr>
          <p:cNvPr id="12" name="Picture 11">
            <a:extLst>
              <a:ext uri="{FF2B5EF4-FFF2-40B4-BE49-F238E27FC236}">
                <a16:creationId xmlns:a16="http://schemas.microsoft.com/office/drawing/2014/main" id="{CD31AC48-B9A7-2FDD-EA78-AEC3340CE123}"/>
              </a:ext>
            </a:extLst>
          </p:cNvPr>
          <p:cNvPicPr>
            <a:picLocks noChangeAspect="1"/>
          </p:cNvPicPr>
          <p:nvPr/>
        </p:nvPicPr>
        <p:blipFill rotWithShape="1">
          <a:blip r:embed="rId4" cstate="hqprint">
            <a:extLst>
              <a:ext uri="{28A0092B-C50C-407E-A947-70E740481C1C}">
                <a14:useLocalDpi xmlns:a14="http://schemas.microsoft.com/office/drawing/2010/main" val="0"/>
              </a:ext>
            </a:extLst>
          </a:blip>
          <a:srcRect l="22623" t="1198" r="60700" b="52848"/>
          <a:stretch/>
        </p:blipFill>
        <p:spPr>
          <a:xfrm>
            <a:off x="213360" y="1042471"/>
            <a:ext cx="521459" cy="869098"/>
          </a:xfrm>
          <a:prstGeom prst="rect">
            <a:avLst/>
          </a:prstGeom>
        </p:spPr>
      </p:pic>
      <p:pic>
        <p:nvPicPr>
          <p:cNvPr id="13" name="Picture 12">
            <a:extLst>
              <a:ext uri="{FF2B5EF4-FFF2-40B4-BE49-F238E27FC236}">
                <a16:creationId xmlns:a16="http://schemas.microsoft.com/office/drawing/2014/main" id="{2585160E-89FC-01FC-2689-9F6CE13A477C}"/>
              </a:ext>
            </a:extLst>
          </p:cNvPr>
          <p:cNvPicPr>
            <a:picLocks noChangeAspect="1"/>
          </p:cNvPicPr>
          <p:nvPr/>
        </p:nvPicPr>
        <p:blipFill rotWithShape="1">
          <a:blip r:embed="rId5" cstate="hqprint">
            <a:extLst>
              <a:ext uri="{28A0092B-C50C-407E-A947-70E740481C1C}">
                <a14:useLocalDpi xmlns:a14="http://schemas.microsoft.com/office/drawing/2010/main" val="0"/>
              </a:ext>
            </a:extLst>
          </a:blip>
          <a:srcRect l="40122" t="948" r="41070" b="56373"/>
          <a:stretch/>
        </p:blipFill>
        <p:spPr>
          <a:xfrm>
            <a:off x="213361" y="3541647"/>
            <a:ext cx="515154" cy="707091"/>
          </a:xfrm>
          <a:prstGeom prst="rect">
            <a:avLst/>
          </a:prstGeom>
        </p:spPr>
      </p:pic>
    </p:spTree>
    <p:extLst>
      <p:ext uri="{BB962C8B-B14F-4D97-AF65-F5344CB8AC3E}">
        <p14:creationId xmlns:p14="http://schemas.microsoft.com/office/powerpoint/2010/main" val="220012487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circle(in)">
                                      <p:cBhvr>
                                        <p:cTn id="12" dur="2000"/>
                                        <p:tgtEl>
                                          <p:spTgt spid="12"/>
                                        </p:tgtEl>
                                      </p:cBhvr>
                                    </p:animEffect>
                                  </p:childTnLst>
                                </p:cTn>
                              </p:par>
                              <p:par>
                                <p:cTn id="13" presetID="22" presetClass="entr" presetSubtype="8" fill="hold" nodeType="withEffect">
                                  <p:stCondLst>
                                    <p:cond delay="0"/>
                                  </p:stCondLst>
                                  <p:childTnLst>
                                    <p:set>
                                      <p:cBhvr>
                                        <p:cTn id="14" dur="1" fill="hold">
                                          <p:stCondLst>
                                            <p:cond delay="0"/>
                                          </p:stCondLst>
                                        </p:cTn>
                                        <p:tgtEl>
                                          <p:spTgt spid="3">
                                            <p:txEl>
                                              <p:pRg st="0" end="0"/>
                                            </p:txEl>
                                          </p:spTgt>
                                        </p:tgtEl>
                                        <p:attrNameLst>
                                          <p:attrName>style.visibility</p:attrName>
                                        </p:attrNameLst>
                                      </p:cBhvr>
                                      <p:to>
                                        <p:strVal val="visible"/>
                                      </p:to>
                                    </p:set>
                                    <p:animEffect transition="in" filter="wipe(left)">
                                      <p:cBhvr>
                                        <p:cTn id="15" dur="500"/>
                                        <p:tgtEl>
                                          <p:spTgt spid="3">
                                            <p:txEl>
                                              <p:pRg st="0" end="0"/>
                                            </p:txEl>
                                          </p:spTgt>
                                        </p:tgtEl>
                                      </p:cBhvr>
                                    </p:animEffect>
                                  </p:childTnLst>
                                </p:cTn>
                              </p:par>
                              <p:par>
                                <p:cTn id="16" presetID="22" presetClass="entr" presetSubtype="8" fill="hold" nodeType="withEffect">
                                  <p:stCondLst>
                                    <p:cond delay="0"/>
                                  </p:stCondLst>
                                  <p:childTnLst>
                                    <p:set>
                                      <p:cBhvr>
                                        <p:cTn id="17" dur="1" fill="hold">
                                          <p:stCondLst>
                                            <p:cond delay="0"/>
                                          </p:stCondLst>
                                        </p:cTn>
                                        <p:tgtEl>
                                          <p:spTgt spid="3">
                                            <p:txEl>
                                              <p:pRg st="1" end="1"/>
                                            </p:txEl>
                                          </p:spTgt>
                                        </p:tgtEl>
                                        <p:attrNameLst>
                                          <p:attrName>style.visibility</p:attrName>
                                        </p:attrNameLst>
                                      </p:cBhvr>
                                      <p:to>
                                        <p:strVal val="visible"/>
                                      </p:to>
                                    </p:set>
                                    <p:animEffect transition="in" filter="wipe(left)">
                                      <p:cBhvr>
                                        <p:cTn id="18" dur="500"/>
                                        <p:tgtEl>
                                          <p:spTgt spid="3">
                                            <p:txEl>
                                              <p:pRg st="1" end="1"/>
                                            </p:txEl>
                                          </p:spTgt>
                                        </p:tgtEl>
                                      </p:cBhvr>
                                    </p:animEffect>
                                  </p:childTnLst>
                                </p:cTn>
                              </p:par>
                              <p:par>
                                <p:cTn id="19" presetID="22" presetClass="entr" presetSubtype="8" fill="hold" nodeType="with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wipe(left)">
                                      <p:cBhvr>
                                        <p:cTn id="21" dur="500"/>
                                        <p:tgtEl>
                                          <p:spTgt spid="3">
                                            <p:txEl>
                                              <p:pRg st="2" end="2"/>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6" presetClass="entr" presetSubtype="16" fill="hold" nodeType="clickEffect">
                                  <p:stCondLst>
                                    <p:cond delay="0"/>
                                  </p:stCondLst>
                                  <p:childTnLst>
                                    <p:set>
                                      <p:cBhvr>
                                        <p:cTn id="25" dur="1" fill="hold">
                                          <p:stCondLst>
                                            <p:cond delay="0"/>
                                          </p:stCondLst>
                                        </p:cTn>
                                        <p:tgtEl>
                                          <p:spTgt spid="13"/>
                                        </p:tgtEl>
                                        <p:attrNameLst>
                                          <p:attrName>style.visibility</p:attrName>
                                        </p:attrNameLst>
                                      </p:cBhvr>
                                      <p:to>
                                        <p:strVal val="visible"/>
                                      </p:to>
                                    </p:set>
                                    <p:animEffect transition="in" filter="circle(in)">
                                      <p:cBhvr>
                                        <p:cTn id="26" dur="2000"/>
                                        <p:tgtEl>
                                          <p:spTgt spid="13"/>
                                        </p:tgtEl>
                                      </p:cBhvr>
                                    </p:animEffect>
                                  </p:childTnLst>
                                </p:cTn>
                              </p:par>
                              <p:par>
                                <p:cTn id="27" presetID="22" presetClass="entr" presetSubtype="8" fill="hold" nodeType="withEffect">
                                  <p:stCondLst>
                                    <p:cond delay="0"/>
                                  </p:stCondLst>
                                  <p:childTnLst>
                                    <p:set>
                                      <p:cBhvr>
                                        <p:cTn id="28" dur="1" fill="hold">
                                          <p:stCondLst>
                                            <p:cond delay="0"/>
                                          </p:stCondLst>
                                        </p:cTn>
                                        <p:tgtEl>
                                          <p:spTgt spid="3">
                                            <p:txEl>
                                              <p:pRg st="3" end="3"/>
                                            </p:txEl>
                                          </p:spTgt>
                                        </p:tgtEl>
                                        <p:attrNameLst>
                                          <p:attrName>style.visibility</p:attrName>
                                        </p:attrNameLst>
                                      </p:cBhvr>
                                      <p:to>
                                        <p:strVal val="visible"/>
                                      </p:to>
                                    </p:set>
                                    <p:animEffect transition="in" filter="wipe(left)">
                                      <p:cBhvr>
                                        <p:cTn id="29" dur="500"/>
                                        <p:tgtEl>
                                          <p:spTgt spid="3">
                                            <p:txEl>
                                              <p:pRg st="3" end="3"/>
                                            </p:txEl>
                                          </p:spTgt>
                                        </p:tgtEl>
                                      </p:cBhvr>
                                    </p:animEffect>
                                  </p:childTnLst>
                                </p:cTn>
                              </p:par>
                              <p:par>
                                <p:cTn id="30" presetID="22" presetClass="entr" presetSubtype="8" fill="hold" nodeType="withEffect">
                                  <p:stCondLst>
                                    <p:cond delay="0"/>
                                  </p:stCondLst>
                                  <p:childTnLst>
                                    <p:set>
                                      <p:cBhvr>
                                        <p:cTn id="31" dur="1" fill="hold">
                                          <p:stCondLst>
                                            <p:cond delay="0"/>
                                          </p:stCondLst>
                                        </p:cTn>
                                        <p:tgtEl>
                                          <p:spTgt spid="3">
                                            <p:txEl>
                                              <p:pRg st="4" end="4"/>
                                            </p:txEl>
                                          </p:spTgt>
                                        </p:tgtEl>
                                        <p:attrNameLst>
                                          <p:attrName>style.visibility</p:attrName>
                                        </p:attrNameLst>
                                      </p:cBhvr>
                                      <p:to>
                                        <p:strVal val="visible"/>
                                      </p:to>
                                    </p:set>
                                    <p:animEffect transition="in" filter="wipe(left)">
                                      <p:cBhvr>
                                        <p:cTn id="32" dur="500"/>
                                        <p:tgtEl>
                                          <p:spTgt spid="3">
                                            <p:txEl>
                                              <p:pRg st="4" end="4"/>
                                            </p:txEl>
                                          </p:spTgt>
                                        </p:tgtEl>
                                      </p:cBhvr>
                                    </p:animEffect>
                                  </p:childTnLst>
                                </p:cTn>
                              </p:par>
                              <p:par>
                                <p:cTn id="33" presetID="22" presetClass="entr" presetSubtype="8" fill="hold" nodeType="withEffect">
                                  <p:stCondLst>
                                    <p:cond delay="0"/>
                                  </p:stCondLst>
                                  <p:childTnLst>
                                    <p:set>
                                      <p:cBhvr>
                                        <p:cTn id="34" dur="1" fill="hold">
                                          <p:stCondLst>
                                            <p:cond delay="0"/>
                                          </p:stCondLst>
                                        </p:cTn>
                                        <p:tgtEl>
                                          <p:spTgt spid="3">
                                            <p:txEl>
                                              <p:pRg st="5" end="5"/>
                                            </p:txEl>
                                          </p:spTgt>
                                        </p:tgtEl>
                                        <p:attrNameLst>
                                          <p:attrName>style.visibility</p:attrName>
                                        </p:attrNameLst>
                                      </p:cBhvr>
                                      <p:to>
                                        <p:strVal val="visible"/>
                                      </p:to>
                                    </p:set>
                                    <p:animEffect transition="in" filter="wipe(left)">
                                      <p:cBhvr>
                                        <p:cTn id="35" dur="500"/>
                                        <p:tgtEl>
                                          <p:spTgt spid="3">
                                            <p:txEl>
                                              <p:pRg st="5" end="5"/>
                                            </p:txEl>
                                          </p:spTgt>
                                        </p:tgtEl>
                                      </p:cBhvr>
                                    </p:animEffect>
                                  </p:childTnLst>
                                </p:cTn>
                              </p:par>
                              <p:par>
                                <p:cTn id="36" presetID="22" presetClass="entr" presetSubtype="8" fill="hold" nodeType="withEffect">
                                  <p:stCondLst>
                                    <p:cond delay="0"/>
                                  </p:stCondLst>
                                  <p:childTnLst>
                                    <p:set>
                                      <p:cBhvr>
                                        <p:cTn id="37" dur="1" fill="hold">
                                          <p:stCondLst>
                                            <p:cond delay="0"/>
                                          </p:stCondLst>
                                        </p:cTn>
                                        <p:tgtEl>
                                          <p:spTgt spid="3">
                                            <p:txEl>
                                              <p:pRg st="6" end="6"/>
                                            </p:txEl>
                                          </p:spTgt>
                                        </p:tgtEl>
                                        <p:attrNameLst>
                                          <p:attrName>style.visibility</p:attrName>
                                        </p:attrNameLst>
                                      </p:cBhvr>
                                      <p:to>
                                        <p:strVal val="visible"/>
                                      </p:to>
                                    </p:set>
                                    <p:animEffect transition="in" filter="wipe(left)">
                                      <p:cBhvr>
                                        <p:cTn id="38" dur="500"/>
                                        <p:tgtEl>
                                          <p:spTgt spid="3">
                                            <p:txEl>
                                              <p:pRg st="6" end="6"/>
                                            </p:txEl>
                                          </p:spTgt>
                                        </p:tgtEl>
                                      </p:cBhvr>
                                    </p:animEffect>
                                  </p:childTnLst>
                                </p:cTn>
                              </p:par>
                              <p:par>
                                <p:cTn id="39" presetID="22" presetClass="entr" presetSubtype="8" fill="hold" nodeType="withEffect">
                                  <p:stCondLst>
                                    <p:cond delay="0"/>
                                  </p:stCondLst>
                                  <p:childTnLst>
                                    <p:set>
                                      <p:cBhvr>
                                        <p:cTn id="40" dur="1" fill="hold">
                                          <p:stCondLst>
                                            <p:cond delay="0"/>
                                          </p:stCondLst>
                                        </p:cTn>
                                        <p:tgtEl>
                                          <p:spTgt spid="3">
                                            <p:txEl>
                                              <p:pRg st="7" end="7"/>
                                            </p:txEl>
                                          </p:spTgt>
                                        </p:tgtEl>
                                        <p:attrNameLst>
                                          <p:attrName>style.visibility</p:attrName>
                                        </p:attrNameLst>
                                      </p:cBhvr>
                                      <p:to>
                                        <p:strVal val="visible"/>
                                      </p:to>
                                    </p:set>
                                    <p:animEffect transition="in" filter="wipe(left)">
                                      <p:cBhvr>
                                        <p:cTn id="41" dur="500"/>
                                        <p:tgtEl>
                                          <p:spTgt spid="3">
                                            <p:txEl>
                                              <p:pRg st="7" end="7"/>
                                            </p:txEl>
                                          </p:spTgt>
                                        </p:tgtEl>
                                      </p:cBhvr>
                                    </p:animEffect>
                                  </p:childTnLst>
                                </p:cTn>
                              </p:par>
                              <p:par>
                                <p:cTn id="42" presetID="22" presetClass="entr" presetSubtype="8" fill="hold" nodeType="withEffect">
                                  <p:stCondLst>
                                    <p:cond delay="0"/>
                                  </p:stCondLst>
                                  <p:childTnLst>
                                    <p:set>
                                      <p:cBhvr>
                                        <p:cTn id="43" dur="1" fill="hold">
                                          <p:stCondLst>
                                            <p:cond delay="0"/>
                                          </p:stCondLst>
                                        </p:cTn>
                                        <p:tgtEl>
                                          <p:spTgt spid="3">
                                            <p:txEl>
                                              <p:pRg st="8" end="8"/>
                                            </p:txEl>
                                          </p:spTgt>
                                        </p:tgtEl>
                                        <p:attrNameLst>
                                          <p:attrName>style.visibility</p:attrName>
                                        </p:attrNameLst>
                                      </p:cBhvr>
                                      <p:to>
                                        <p:strVal val="visible"/>
                                      </p:to>
                                    </p:set>
                                    <p:animEffect transition="in" filter="wipe(left)">
                                      <p:cBhvr>
                                        <p:cTn id="44" dur="500"/>
                                        <p:tgtEl>
                                          <p:spTgt spid="3">
                                            <p:txEl>
                                              <p:pRg st="8" end="8"/>
                                            </p:txEl>
                                          </p:spTgt>
                                        </p:tgtEl>
                                      </p:cBhvr>
                                    </p:animEffect>
                                  </p:childTnLst>
                                </p:cTn>
                              </p:par>
                              <p:par>
                                <p:cTn id="45" presetID="22" presetClass="entr" presetSubtype="8" fill="hold" nodeType="withEffect">
                                  <p:stCondLst>
                                    <p:cond delay="0"/>
                                  </p:stCondLst>
                                  <p:childTnLst>
                                    <p:set>
                                      <p:cBhvr>
                                        <p:cTn id="46" dur="1" fill="hold">
                                          <p:stCondLst>
                                            <p:cond delay="0"/>
                                          </p:stCondLst>
                                        </p:cTn>
                                        <p:tgtEl>
                                          <p:spTgt spid="3">
                                            <p:txEl>
                                              <p:pRg st="9" end="9"/>
                                            </p:txEl>
                                          </p:spTgt>
                                        </p:tgtEl>
                                        <p:attrNameLst>
                                          <p:attrName>style.visibility</p:attrName>
                                        </p:attrNameLst>
                                      </p:cBhvr>
                                      <p:to>
                                        <p:strVal val="visible"/>
                                      </p:to>
                                    </p:set>
                                    <p:animEffect transition="in" filter="wipe(left)">
                                      <p:cBhvr>
                                        <p:cTn id="47" dur="500"/>
                                        <p:tgtEl>
                                          <p:spTgt spid="3">
                                            <p:txEl>
                                              <p:pRg st="9" end="9"/>
                                            </p:txEl>
                                          </p:spTgt>
                                        </p:tgtEl>
                                      </p:cBhvr>
                                    </p:animEffect>
                                  </p:childTnLst>
                                </p:cTn>
                              </p:par>
                              <p:par>
                                <p:cTn id="48" presetID="22" presetClass="entr" presetSubtype="8" fill="hold" nodeType="withEffect">
                                  <p:stCondLst>
                                    <p:cond delay="0"/>
                                  </p:stCondLst>
                                  <p:childTnLst>
                                    <p:set>
                                      <p:cBhvr>
                                        <p:cTn id="49" dur="1" fill="hold">
                                          <p:stCondLst>
                                            <p:cond delay="0"/>
                                          </p:stCondLst>
                                        </p:cTn>
                                        <p:tgtEl>
                                          <p:spTgt spid="3">
                                            <p:txEl>
                                              <p:pRg st="10" end="10"/>
                                            </p:txEl>
                                          </p:spTgt>
                                        </p:tgtEl>
                                        <p:attrNameLst>
                                          <p:attrName>style.visibility</p:attrName>
                                        </p:attrNameLst>
                                      </p:cBhvr>
                                      <p:to>
                                        <p:strVal val="visible"/>
                                      </p:to>
                                    </p:set>
                                    <p:animEffect transition="in" filter="wipe(left)">
                                      <p:cBhvr>
                                        <p:cTn id="50" dur="500"/>
                                        <p:tgtEl>
                                          <p:spTgt spid="3">
                                            <p:txEl>
                                              <p:pRg st="1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Rounded Corners 5">
            <a:extLst>
              <a:ext uri="{FF2B5EF4-FFF2-40B4-BE49-F238E27FC236}">
                <a16:creationId xmlns:a16="http://schemas.microsoft.com/office/drawing/2014/main" id="{16F5F0CF-C2A8-CC92-C13E-90ACCBB7FF01}"/>
              </a:ext>
            </a:extLst>
          </p:cNvPr>
          <p:cNvSpPr/>
          <p:nvPr/>
        </p:nvSpPr>
        <p:spPr>
          <a:xfrm>
            <a:off x="404761" y="579120"/>
            <a:ext cx="11348884" cy="5636338"/>
          </a:xfrm>
          <a:prstGeom prst="roundRect">
            <a:avLst/>
          </a:prstGeom>
          <a:solidFill>
            <a:srgbClr val="F0F6EE">
              <a:alpha val="42000"/>
            </a:srgbClr>
          </a:solidFill>
          <a:ln w="28575">
            <a:solidFill>
              <a:srgbClr val="6CA525"/>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等线" panose="020F0502020204030204"/>
              <a:ea typeface="+mn-ea"/>
              <a:cs typeface="+mn-cs"/>
            </a:endParaRPr>
          </a:p>
        </p:txBody>
      </p:sp>
      <p:sp>
        <p:nvSpPr>
          <p:cNvPr id="3" name="TextBox 2">
            <a:extLst>
              <a:ext uri="{FF2B5EF4-FFF2-40B4-BE49-F238E27FC236}">
                <a16:creationId xmlns:a16="http://schemas.microsoft.com/office/drawing/2014/main" id="{363A32BB-E47E-95C0-4E79-A5B301A880DA}"/>
              </a:ext>
            </a:extLst>
          </p:cNvPr>
          <p:cNvSpPr txBox="1"/>
          <p:nvPr/>
        </p:nvSpPr>
        <p:spPr>
          <a:xfrm>
            <a:off x="742499" y="1014796"/>
            <a:ext cx="10864645" cy="3970318"/>
          </a:xfrm>
          <a:prstGeom prst="rect">
            <a:avLst/>
          </a:prstGeom>
          <a:noFill/>
        </p:spPr>
        <p:txBody>
          <a:bodyPr wrap="square">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dirty="0">
                <a:ln>
                  <a:noFill/>
                </a:ln>
                <a:solidFill>
                  <a:srgbClr val="7030A0"/>
                </a:solidFill>
                <a:effectLst/>
                <a:uLnTx/>
                <a:uFillTx/>
                <a:latin typeface="Cambria" panose="02040503050406030204" pitchFamily="18" charset="0"/>
                <a:ea typeface="Cambria" panose="02040503050406030204" pitchFamily="18" charset="0"/>
                <a:cs typeface="+mn-cs"/>
              </a:rPr>
              <a:t>   </a:t>
            </a:r>
            <a:r>
              <a:rPr kumimoji="0" lang="vi-VN" sz="2800" b="0" i="0" u="none" strike="noStrike" kern="1200" cap="none" spc="0" normalizeH="0" baseline="0" noProof="0" dirty="0">
                <a:ln>
                  <a:noFill/>
                </a:ln>
                <a:solidFill>
                  <a:srgbClr val="7030A0"/>
                </a:solidFill>
                <a:effectLst/>
                <a:uLnTx/>
                <a:uFillTx/>
                <a:latin typeface="Cambria" panose="02040503050406030204" pitchFamily="18" charset="0"/>
                <a:ea typeface="Cambria" panose="02040503050406030204" pitchFamily="18" charset="0"/>
                <a:cs typeface="+mn-cs"/>
              </a:rPr>
              <a:t>Lớp tôi càng đá càng hay. Bộ ba Long, Chiến, Mạnh chuyền bóng rất ăn ý. Hậu vệ lớp C không sao chặn nổi đường bóng ấy. Rồi Mạnh ung dung đội đầu, tạt bóng gọn vào lưới.</a:t>
            </a: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dirty="0">
                <a:ln>
                  <a:noFill/>
                </a:ln>
                <a:solidFill>
                  <a:srgbClr val="7030A0"/>
                </a:solidFill>
                <a:effectLst/>
                <a:uLnTx/>
                <a:uFillTx/>
                <a:latin typeface="Cambria" panose="02040503050406030204" pitchFamily="18" charset="0"/>
                <a:ea typeface="Cambria" panose="02040503050406030204" pitchFamily="18" charset="0"/>
                <a:cs typeface="+mn-cs"/>
              </a:rPr>
              <a:t>   </a:t>
            </a:r>
            <a:r>
              <a:rPr kumimoji="0" lang="vi-VN" sz="2800" b="0" i="0" u="none" strike="noStrike" kern="1200" cap="none" spc="0" normalizeH="0" baseline="0" noProof="0" dirty="0">
                <a:ln>
                  <a:noFill/>
                </a:ln>
                <a:solidFill>
                  <a:srgbClr val="7030A0"/>
                </a:solidFill>
                <a:effectLst/>
                <a:uLnTx/>
                <a:uFillTx/>
                <a:latin typeface="Cambria" panose="02040503050406030204" pitchFamily="18" charset="0"/>
                <a:ea typeface="Cambria" panose="02040503050406030204" pitchFamily="18" charset="0"/>
                <a:cs typeface="+mn-cs"/>
              </a:rPr>
              <a:t>Cả sân vỗ tay vang dội. Bàn thắng đẹp quá! Nếu tôi là một trong ba đứa, bàn thắng có đẹp thế không? Tôi bần thần nghĩ, không biết Vĩnh chạy đến: “Vào đi Việt, Chiến đau chân.”. Tôi ngẩn ra giây lát rồi tức tốc chạy theo Vĩnh, cứ như vừa đón được một đường bóng đồng đội chuyền đến cho tôi.</a:t>
            </a:r>
          </a:p>
          <a:p>
            <a:pPr marL="0" marR="0" lvl="0" indent="0" algn="r" defTabSz="914400" rtl="0" eaLnBrk="1" fontAlgn="auto" latinLnBrk="0" hangingPunct="1">
              <a:lnSpc>
                <a:spcPct val="100000"/>
              </a:lnSpc>
              <a:spcBef>
                <a:spcPts val="0"/>
              </a:spcBef>
              <a:spcAft>
                <a:spcPts val="0"/>
              </a:spcAft>
              <a:buClrTx/>
              <a:buSzTx/>
              <a:buFontTx/>
              <a:buNone/>
              <a:tabLst/>
              <a:defRPr/>
            </a:pPr>
            <a:r>
              <a:rPr kumimoji="0" lang="vi-VN" sz="2800" b="0" i="0" u="none" strike="noStrike" kern="120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mn-cs"/>
              </a:rPr>
              <a:t>(</a:t>
            </a:r>
            <a:r>
              <a:rPr kumimoji="0" lang="vi-VN" sz="2800" b="0" i="1" u="none" strike="noStrike" kern="120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mn-cs"/>
              </a:rPr>
              <a:t>Theo</a:t>
            </a:r>
            <a:r>
              <a:rPr kumimoji="0" lang="vi-VN" sz="2800" b="0" i="0" u="none" strike="noStrike" kern="120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mn-cs"/>
              </a:rPr>
              <a:t> Lê Khắc Hoan)</a:t>
            </a:r>
          </a:p>
        </p:txBody>
      </p:sp>
      <p:pic>
        <p:nvPicPr>
          <p:cNvPr id="4" name="Picture 3">
            <a:extLst>
              <a:ext uri="{FF2B5EF4-FFF2-40B4-BE49-F238E27FC236}">
                <a16:creationId xmlns:a16="http://schemas.microsoft.com/office/drawing/2014/main" id="{4D3E2870-BFEA-FF28-AD28-01706F3F4AF5}"/>
              </a:ext>
            </a:extLst>
          </p:cNvPr>
          <p:cNvPicPr>
            <a:picLocks noChangeAspect="1"/>
          </p:cNvPicPr>
          <p:nvPr/>
        </p:nvPicPr>
        <p:blipFill rotWithShape="1">
          <a:blip r:embed="rId2" cstate="hqprint">
            <a:extLst>
              <a:ext uri="{28A0092B-C50C-407E-A947-70E740481C1C}">
                <a14:useLocalDpi xmlns:a14="http://schemas.microsoft.com/office/drawing/2010/main" val="0"/>
              </a:ext>
            </a:extLst>
          </a:blip>
          <a:srcRect l="61480" t="944" r="19712" b="56377"/>
          <a:stretch/>
        </p:blipFill>
        <p:spPr>
          <a:xfrm>
            <a:off x="334680" y="942273"/>
            <a:ext cx="610200" cy="837548"/>
          </a:xfrm>
          <a:prstGeom prst="rect">
            <a:avLst/>
          </a:prstGeom>
        </p:spPr>
      </p:pic>
    </p:spTree>
    <p:extLst>
      <p:ext uri="{BB962C8B-B14F-4D97-AF65-F5344CB8AC3E}">
        <p14:creationId xmlns:p14="http://schemas.microsoft.com/office/powerpoint/2010/main" val="168006113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wipe(left)">
                                      <p:cBhvr>
                                        <p:cTn id="10"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Group 14">
            <a:extLst>
              <a:ext uri="{FF2B5EF4-FFF2-40B4-BE49-F238E27FC236}">
                <a16:creationId xmlns:a16="http://schemas.microsoft.com/office/drawing/2014/main" id="{DB6A01A7-8695-BD19-5A3A-A5F138B77EE1}"/>
              </a:ext>
            </a:extLst>
          </p:cNvPr>
          <p:cNvGrpSpPr/>
          <p:nvPr/>
        </p:nvGrpSpPr>
        <p:grpSpPr>
          <a:xfrm>
            <a:off x="1987720" y="2175978"/>
            <a:ext cx="2829698" cy="902057"/>
            <a:chOff x="1987720" y="2175978"/>
            <a:chExt cx="2829698" cy="902057"/>
          </a:xfrm>
        </p:grpSpPr>
        <p:sp>
          <p:nvSpPr>
            <p:cNvPr id="5" name="TextBox 4">
              <a:extLst>
                <a:ext uri="{FF2B5EF4-FFF2-40B4-BE49-F238E27FC236}">
                  <a16:creationId xmlns:a16="http://schemas.microsoft.com/office/drawing/2014/main" id="{226899F5-22E5-6DBC-9F5F-EED1CC587DFE}"/>
                </a:ext>
              </a:extLst>
            </p:cNvPr>
            <p:cNvSpPr txBox="1"/>
            <p:nvPr/>
          </p:nvSpPr>
          <p:spPr>
            <a:xfrm>
              <a:off x="2117599" y="2175978"/>
              <a:ext cx="2699819" cy="769441"/>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400" b="1" i="0" u="none" strike="noStrike" kern="1200" cap="none" spc="0" normalizeH="0" baseline="0" noProof="0" dirty="0" err="1">
                  <a:ln>
                    <a:noFill/>
                  </a:ln>
                  <a:solidFill>
                    <a:srgbClr val="222222"/>
                  </a:solidFill>
                  <a:effectLst/>
                  <a:uLnTx/>
                  <a:uFillTx/>
                  <a:latin typeface="Cambria" panose="02040503050406030204" pitchFamily="18" charset="0"/>
                  <a:ea typeface="+mn-ea"/>
                  <a:cs typeface="+mn-cs"/>
                </a:rPr>
                <a:t>lăn</a:t>
              </a:r>
              <a:r>
                <a:rPr kumimoji="0" lang="en-US" sz="4400" b="1" i="0" u="none" strike="noStrike" kern="1200" cap="none" spc="0" normalizeH="0" baseline="0" noProof="0" dirty="0">
                  <a:ln>
                    <a:noFill/>
                  </a:ln>
                  <a:solidFill>
                    <a:srgbClr val="222222"/>
                  </a:solidFill>
                  <a:effectLst/>
                  <a:uLnTx/>
                  <a:uFillTx/>
                  <a:latin typeface="Cambria" panose="02040503050406030204" pitchFamily="18" charset="0"/>
                  <a:ea typeface="+mn-ea"/>
                  <a:cs typeface="+mn-cs"/>
                </a:rPr>
                <a:t> </a:t>
              </a:r>
              <a:r>
                <a:rPr kumimoji="0" lang="en-US" sz="4400" b="1" i="0" u="none" strike="noStrike" kern="1200" cap="none" spc="0" normalizeH="0" baseline="0" noProof="0" dirty="0" err="1">
                  <a:ln>
                    <a:noFill/>
                  </a:ln>
                  <a:solidFill>
                    <a:srgbClr val="222222"/>
                  </a:solidFill>
                  <a:effectLst/>
                  <a:uLnTx/>
                  <a:uFillTx/>
                  <a:latin typeface="Cambria" panose="02040503050406030204" pitchFamily="18" charset="0"/>
                  <a:ea typeface="+mn-ea"/>
                  <a:cs typeface="+mn-cs"/>
                </a:rPr>
                <a:t>xả</a:t>
              </a:r>
              <a:endParaRPr kumimoji="0" lang="vi-VN" sz="4400" b="1" i="0" u="none" strike="noStrike" kern="1200" cap="none" spc="0" normalizeH="0" baseline="0" noProof="0" dirty="0">
                <a:ln>
                  <a:noFill/>
                </a:ln>
                <a:solidFill>
                  <a:srgbClr val="222222"/>
                </a:solidFill>
                <a:effectLst/>
                <a:uLnTx/>
                <a:uFillTx/>
                <a:latin typeface="Cambria" panose="02040503050406030204" pitchFamily="18" charset="0"/>
                <a:ea typeface="+mn-ea"/>
                <a:cs typeface="+mn-cs"/>
              </a:endParaRPr>
            </a:p>
          </p:txBody>
        </p:sp>
        <p:sp>
          <p:nvSpPr>
            <p:cNvPr id="9" name="Rectangle: Rounded Corners 8">
              <a:extLst>
                <a:ext uri="{FF2B5EF4-FFF2-40B4-BE49-F238E27FC236}">
                  <a16:creationId xmlns:a16="http://schemas.microsoft.com/office/drawing/2014/main" id="{0FA2C3C8-2352-D954-75EE-7F013600512F}"/>
                </a:ext>
              </a:extLst>
            </p:cNvPr>
            <p:cNvSpPr/>
            <p:nvPr/>
          </p:nvSpPr>
          <p:spPr>
            <a:xfrm>
              <a:off x="1987720" y="2175978"/>
              <a:ext cx="2829698" cy="902057"/>
            </a:xfrm>
            <a:prstGeom prst="roundRect">
              <a:avLst/>
            </a:prstGeom>
            <a:noFill/>
            <a:ln w="28575">
              <a:solidFill>
                <a:srgbClr val="579B1B"/>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等线" panose="020F0502020204030204"/>
                <a:ea typeface="+mn-ea"/>
                <a:cs typeface="+mn-cs"/>
              </a:endParaRPr>
            </a:p>
          </p:txBody>
        </p:sp>
      </p:grpSp>
      <p:grpSp>
        <p:nvGrpSpPr>
          <p:cNvPr id="14" name="Group 13">
            <a:extLst>
              <a:ext uri="{FF2B5EF4-FFF2-40B4-BE49-F238E27FC236}">
                <a16:creationId xmlns:a16="http://schemas.microsoft.com/office/drawing/2014/main" id="{98B333B7-9BE8-6ADA-EBFD-BA69DD141C4C}"/>
              </a:ext>
            </a:extLst>
          </p:cNvPr>
          <p:cNvGrpSpPr/>
          <p:nvPr/>
        </p:nvGrpSpPr>
        <p:grpSpPr>
          <a:xfrm>
            <a:off x="1987720" y="3473883"/>
            <a:ext cx="2829698" cy="902057"/>
            <a:chOff x="1987720" y="3283616"/>
            <a:chExt cx="2829698" cy="902057"/>
          </a:xfrm>
        </p:grpSpPr>
        <p:sp>
          <p:nvSpPr>
            <p:cNvPr id="7" name="TextBox 6">
              <a:extLst>
                <a:ext uri="{FF2B5EF4-FFF2-40B4-BE49-F238E27FC236}">
                  <a16:creationId xmlns:a16="http://schemas.microsoft.com/office/drawing/2014/main" id="{D95E1E09-8682-505D-A2A5-D7F30A2B189E}"/>
                </a:ext>
              </a:extLst>
            </p:cNvPr>
            <p:cNvSpPr txBox="1"/>
            <p:nvPr/>
          </p:nvSpPr>
          <p:spPr>
            <a:xfrm>
              <a:off x="2346960" y="3316176"/>
              <a:ext cx="2235199" cy="769441"/>
            </a:xfrm>
            <a:prstGeom prst="rect">
              <a:avLst/>
            </a:prstGeom>
            <a:noFill/>
          </p:spPr>
          <p:txBody>
            <a:bodyPr wrap="square">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4400" b="1" i="0" u="none" strike="noStrike" kern="1200" cap="none" spc="0" normalizeH="0" baseline="0" noProof="0" dirty="0" err="1">
                  <a:ln>
                    <a:noFill/>
                  </a:ln>
                  <a:solidFill>
                    <a:srgbClr val="222222"/>
                  </a:solidFill>
                  <a:effectLst/>
                  <a:uLnTx/>
                  <a:uFillTx/>
                  <a:latin typeface="Cambria" panose="02040503050406030204" pitchFamily="18" charset="0"/>
                  <a:ea typeface="+mn-ea"/>
                  <a:cs typeface="+mn-cs"/>
                </a:rPr>
                <a:t>lặng</a:t>
              </a:r>
              <a:r>
                <a:rPr kumimoji="0" lang="en-US" sz="4400" b="1" i="0" u="none" strike="noStrike" kern="1200" cap="none" spc="0" normalizeH="0" baseline="0" noProof="0" dirty="0">
                  <a:ln>
                    <a:noFill/>
                  </a:ln>
                  <a:solidFill>
                    <a:srgbClr val="222222"/>
                  </a:solidFill>
                  <a:effectLst/>
                  <a:uLnTx/>
                  <a:uFillTx/>
                  <a:latin typeface="Cambria" panose="02040503050406030204" pitchFamily="18" charset="0"/>
                  <a:ea typeface="+mn-ea"/>
                  <a:cs typeface="+mn-cs"/>
                </a:rPr>
                <a:t> </a:t>
              </a:r>
              <a:r>
                <a:rPr kumimoji="0" lang="en-US" sz="4400" b="1" i="0" u="none" strike="noStrike" kern="1200" cap="none" spc="0" normalizeH="0" baseline="0" noProof="0" dirty="0" err="1">
                  <a:ln>
                    <a:noFill/>
                  </a:ln>
                  <a:solidFill>
                    <a:srgbClr val="222222"/>
                  </a:solidFill>
                  <a:effectLst/>
                  <a:uLnTx/>
                  <a:uFillTx/>
                  <a:latin typeface="Cambria" panose="02040503050406030204" pitchFamily="18" charset="0"/>
                  <a:ea typeface="+mn-ea"/>
                  <a:cs typeface="+mn-cs"/>
                </a:rPr>
                <a:t>lẽ</a:t>
              </a:r>
              <a:endParaRPr kumimoji="0" lang="vi-VN" sz="4400" b="1" i="0" u="none" strike="noStrike" kern="1200" cap="none" spc="0" normalizeH="0" baseline="0" noProof="0" dirty="0">
                <a:ln>
                  <a:noFill/>
                </a:ln>
                <a:solidFill>
                  <a:srgbClr val="222222"/>
                </a:solidFill>
                <a:effectLst/>
                <a:uLnTx/>
                <a:uFillTx/>
                <a:latin typeface="Cambria" panose="02040503050406030204" pitchFamily="18" charset="0"/>
                <a:ea typeface="+mn-ea"/>
                <a:cs typeface="+mn-cs"/>
              </a:endParaRPr>
            </a:p>
          </p:txBody>
        </p:sp>
        <p:sp>
          <p:nvSpPr>
            <p:cNvPr id="10" name="Rectangle: Rounded Corners 9">
              <a:extLst>
                <a:ext uri="{FF2B5EF4-FFF2-40B4-BE49-F238E27FC236}">
                  <a16:creationId xmlns:a16="http://schemas.microsoft.com/office/drawing/2014/main" id="{66B7AAEC-ED16-8231-135E-19D252C0036C}"/>
                </a:ext>
              </a:extLst>
            </p:cNvPr>
            <p:cNvSpPr/>
            <p:nvPr/>
          </p:nvSpPr>
          <p:spPr>
            <a:xfrm>
              <a:off x="1987720" y="3283616"/>
              <a:ext cx="2829698" cy="902057"/>
            </a:xfrm>
            <a:prstGeom prst="roundRect">
              <a:avLst/>
            </a:prstGeom>
            <a:noFill/>
            <a:ln w="28575">
              <a:solidFill>
                <a:srgbClr val="E36B52"/>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等线" panose="020F0502020204030204"/>
                <a:ea typeface="+mn-ea"/>
                <a:cs typeface="+mn-cs"/>
              </a:endParaRPr>
            </a:p>
          </p:txBody>
        </p:sp>
      </p:grpSp>
      <p:grpSp>
        <p:nvGrpSpPr>
          <p:cNvPr id="16" name="Group 15">
            <a:extLst>
              <a:ext uri="{FF2B5EF4-FFF2-40B4-BE49-F238E27FC236}">
                <a16:creationId xmlns:a16="http://schemas.microsoft.com/office/drawing/2014/main" id="{BC3621C0-1E7D-C9AF-24EE-16F183F864D5}"/>
              </a:ext>
            </a:extLst>
          </p:cNvPr>
          <p:cNvGrpSpPr/>
          <p:nvPr/>
        </p:nvGrpSpPr>
        <p:grpSpPr>
          <a:xfrm>
            <a:off x="6815459" y="2175978"/>
            <a:ext cx="3327613" cy="902057"/>
            <a:chOff x="6743144" y="2175977"/>
            <a:chExt cx="3327613" cy="902057"/>
          </a:xfrm>
        </p:grpSpPr>
        <p:sp>
          <p:nvSpPr>
            <p:cNvPr id="6" name="TextBox 5">
              <a:extLst>
                <a:ext uri="{FF2B5EF4-FFF2-40B4-BE49-F238E27FC236}">
                  <a16:creationId xmlns:a16="http://schemas.microsoft.com/office/drawing/2014/main" id="{931E56F5-C0BF-1F72-3EDC-FEDDEF126E1C}"/>
                </a:ext>
              </a:extLst>
            </p:cNvPr>
            <p:cNvSpPr txBox="1"/>
            <p:nvPr/>
          </p:nvSpPr>
          <p:spPr>
            <a:xfrm>
              <a:off x="6743144" y="2175978"/>
              <a:ext cx="3327613" cy="769441"/>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4400" b="1" dirty="0">
                  <a:solidFill>
                    <a:srgbClr val="222222"/>
                  </a:solidFill>
                  <a:latin typeface="Cambria" panose="02040503050406030204" pitchFamily="18" charset="0"/>
                </a:rPr>
                <a:t>x</a:t>
              </a:r>
              <a:r>
                <a:rPr kumimoji="0" lang="en-US" sz="4400" b="1" i="0" u="none" strike="noStrike" kern="1200" cap="none" spc="0" normalizeH="0" baseline="0" noProof="0" dirty="0">
                  <a:ln>
                    <a:noFill/>
                  </a:ln>
                  <a:solidFill>
                    <a:srgbClr val="222222"/>
                  </a:solidFill>
                  <a:effectLst/>
                  <a:uLnTx/>
                  <a:uFillTx/>
                  <a:latin typeface="Cambria" panose="02040503050406030204" pitchFamily="18" charset="0"/>
                  <a:ea typeface="+mn-ea"/>
                  <a:cs typeface="+mn-cs"/>
                </a:rPr>
                <a:t>ô </a:t>
              </a:r>
              <a:r>
                <a:rPr kumimoji="0" lang="en-US" sz="4400" b="1" i="0" u="none" strike="noStrike" kern="1200" cap="none" spc="0" normalizeH="0" baseline="0" noProof="0" dirty="0" err="1">
                  <a:ln>
                    <a:noFill/>
                  </a:ln>
                  <a:solidFill>
                    <a:srgbClr val="222222"/>
                  </a:solidFill>
                  <a:effectLst/>
                  <a:uLnTx/>
                  <a:uFillTx/>
                  <a:latin typeface="Cambria" panose="02040503050406030204" pitchFamily="18" charset="0"/>
                  <a:ea typeface="+mn-ea"/>
                  <a:cs typeface="+mn-cs"/>
                </a:rPr>
                <a:t>lên</a:t>
              </a:r>
              <a:endParaRPr kumimoji="0" lang="vi-VN" sz="4400" b="1" i="0" u="none" strike="noStrike" kern="1200" cap="none" spc="0" normalizeH="0" baseline="0" noProof="0" dirty="0">
                <a:ln>
                  <a:noFill/>
                </a:ln>
                <a:solidFill>
                  <a:srgbClr val="222222"/>
                </a:solidFill>
                <a:effectLst/>
                <a:uLnTx/>
                <a:uFillTx/>
                <a:latin typeface="Cambria" panose="02040503050406030204" pitchFamily="18" charset="0"/>
                <a:ea typeface="+mn-ea"/>
                <a:cs typeface="+mn-cs"/>
              </a:endParaRPr>
            </a:p>
          </p:txBody>
        </p:sp>
        <p:sp>
          <p:nvSpPr>
            <p:cNvPr id="11" name="Rectangle: Rounded Corners 10">
              <a:extLst>
                <a:ext uri="{FF2B5EF4-FFF2-40B4-BE49-F238E27FC236}">
                  <a16:creationId xmlns:a16="http://schemas.microsoft.com/office/drawing/2014/main" id="{CB228C84-65CC-FAA7-1381-7B29CA334B48}"/>
                </a:ext>
              </a:extLst>
            </p:cNvPr>
            <p:cNvSpPr/>
            <p:nvPr/>
          </p:nvSpPr>
          <p:spPr>
            <a:xfrm>
              <a:off x="6743144" y="2175977"/>
              <a:ext cx="2974328" cy="902057"/>
            </a:xfrm>
            <a:prstGeom prst="roundRect">
              <a:avLst/>
            </a:prstGeom>
            <a:noFill/>
            <a:ln w="28575">
              <a:solidFill>
                <a:srgbClr val="E36B52"/>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等线" panose="020F0502020204030204"/>
                <a:ea typeface="+mn-ea"/>
                <a:cs typeface="+mn-cs"/>
              </a:endParaRPr>
            </a:p>
          </p:txBody>
        </p:sp>
      </p:grpSp>
      <p:grpSp>
        <p:nvGrpSpPr>
          <p:cNvPr id="13" name="Group 12">
            <a:extLst>
              <a:ext uri="{FF2B5EF4-FFF2-40B4-BE49-F238E27FC236}">
                <a16:creationId xmlns:a16="http://schemas.microsoft.com/office/drawing/2014/main" id="{A688D471-53F5-3E9F-E32C-4A3CF00B0A76}"/>
              </a:ext>
            </a:extLst>
          </p:cNvPr>
          <p:cNvGrpSpPr/>
          <p:nvPr/>
        </p:nvGrpSpPr>
        <p:grpSpPr>
          <a:xfrm>
            <a:off x="6815459" y="3429000"/>
            <a:ext cx="2829698" cy="902057"/>
            <a:chOff x="6809192" y="3283616"/>
            <a:chExt cx="2829698" cy="902057"/>
          </a:xfrm>
        </p:grpSpPr>
        <p:sp>
          <p:nvSpPr>
            <p:cNvPr id="8" name="TextBox 7">
              <a:extLst>
                <a:ext uri="{FF2B5EF4-FFF2-40B4-BE49-F238E27FC236}">
                  <a16:creationId xmlns:a16="http://schemas.microsoft.com/office/drawing/2014/main" id="{ACA3E415-E274-C6FE-53CA-BE69FDC0D7DE}"/>
                </a:ext>
              </a:extLst>
            </p:cNvPr>
            <p:cNvSpPr txBox="1"/>
            <p:nvPr/>
          </p:nvSpPr>
          <p:spPr>
            <a:xfrm>
              <a:off x="7146373" y="3349923"/>
              <a:ext cx="2319358" cy="769441"/>
            </a:xfrm>
            <a:prstGeom prst="rect">
              <a:avLst/>
            </a:prstGeom>
            <a:noFill/>
          </p:spPr>
          <p:txBody>
            <a:bodyPr wrap="square">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4400" b="1" i="0" u="none" strike="noStrike" kern="1200" cap="none" spc="0" normalizeH="0" baseline="0" noProof="0" dirty="0" err="1">
                  <a:ln>
                    <a:noFill/>
                  </a:ln>
                  <a:solidFill>
                    <a:srgbClr val="222222"/>
                  </a:solidFill>
                  <a:effectLst/>
                  <a:uLnTx/>
                  <a:uFillTx/>
                  <a:latin typeface="Cambria" panose="02040503050406030204" pitchFamily="18" charset="0"/>
                  <a:ea typeface="+mn-ea"/>
                  <a:cs typeface="+mn-cs"/>
                </a:rPr>
                <a:t>làu</a:t>
              </a:r>
              <a:r>
                <a:rPr kumimoji="0" lang="en-US" sz="4400" b="1" i="0" u="none" strike="noStrike" kern="1200" cap="none" spc="0" normalizeH="0" baseline="0" noProof="0" dirty="0">
                  <a:ln>
                    <a:noFill/>
                  </a:ln>
                  <a:solidFill>
                    <a:srgbClr val="222222"/>
                  </a:solidFill>
                  <a:effectLst/>
                  <a:uLnTx/>
                  <a:uFillTx/>
                  <a:latin typeface="Cambria" panose="02040503050406030204" pitchFamily="18" charset="0"/>
                  <a:ea typeface="+mn-ea"/>
                  <a:cs typeface="+mn-cs"/>
                </a:rPr>
                <a:t> </a:t>
              </a:r>
              <a:r>
                <a:rPr kumimoji="0" lang="en-US" sz="4400" b="1" i="0" u="none" strike="noStrike" kern="1200" cap="none" spc="0" normalizeH="0" baseline="0" noProof="0" dirty="0" err="1">
                  <a:ln>
                    <a:noFill/>
                  </a:ln>
                  <a:solidFill>
                    <a:srgbClr val="222222"/>
                  </a:solidFill>
                  <a:effectLst/>
                  <a:uLnTx/>
                  <a:uFillTx/>
                  <a:latin typeface="Cambria" panose="02040503050406030204" pitchFamily="18" charset="0"/>
                  <a:ea typeface="+mn-ea"/>
                  <a:cs typeface="+mn-cs"/>
                </a:rPr>
                <a:t>bàu</a:t>
              </a:r>
              <a:endParaRPr kumimoji="0" lang="vi-VN" sz="4400" b="1" i="0" u="none" strike="noStrike" kern="1200" cap="none" spc="0" normalizeH="0" baseline="0" noProof="0" dirty="0">
                <a:ln>
                  <a:noFill/>
                </a:ln>
                <a:solidFill>
                  <a:srgbClr val="222222"/>
                </a:solidFill>
                <a:effectLst/>
                <a:uLnTx/>
                <a:uFillTx/>
                <a:latin typeface="Cambria" panose="02040503050406030204" pitchFamily="18" charset="0"/>
                <a:ea typeface="+mn-ea"/>
                <a:cs typeface="+mn-cs"/>
              </a:endParaRPr>
            </a:p>
          </p:txBody>
        </p:sp>
        <p:sp>
          <p:nvSpPr>
            <p:cNvPr id="12" name="Rectangle: Rounded Corners 11">
              <a:extLst>
                <a:ext uri="{FF2B5EF4-FFF2-40B4-BE49-F238E27FC236}">
                  <a16:creationId xmlns:a16="http://schemas.microsoft.com/office/drawing/2014/main" id="{EBAD6572-A23F-6F16-7407-7C672E42546E}"/>
                </a:ext>
              </a:extLst>
            </p:cNvPr>
            <p:cNvSpPr/>
            <p:nvPr/>
          </p:nvSpPr>
          <p:spPr>
            <a:xfrm>
              <a:off x="6809192" y="3283616"/>
              <a:ext cx="2829698" cy="902057"/>
            </a:xfrm>
            <a:prstGeom prst="roundRect">
              <a:avLst/>
            </a:prstGeom>
            <a:noFill/>
            <a:ln w="28575">
              <a:solidFill>
                <a:srgbClr val="579B1B"/>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等线" panose="020F0502020204030204"/>
                <a:ea typeface="+mn-ea"/>
                <a:cs typeface="+mn-cs"/>
              </a:endParaRPr>
            </a:p>
          </p:txBody>
        </p:sp>
      </p:grpSp>
      <p:pic>
        <p:nvPicPr>
          <p:cNvPr id="17" name="Picture 16">
            <a:extLst>
              <a:ext uri="{FF2B5EF4-FFF2-40B4-BE49-F238E27FC236}">
                <a16:creationId xmlns:a16="http://schemas.microsoft.com/office/drawing/2014/main" id="{2FF83C6C-1284-F24E-CA99-F90F700A3B52}"/>
              </a:ext>
            </a:extLst>
          </p:cNvPr>
          <p:cNvPicPr>
            <a:picLocks noChangeAspect="1"/>
          </p:cNvPicPr>
          <p:nvPr/>
        </p:nvPicPr>
        <p:blipFill>
          <a:blip r:embed="rId2"/>
          <a:stretch>
            <a:fillRect/>
          </a:stretch>
        </p:blipFill>
        <p:spPr>
          <a:xfrm>
            <a:off x="2038520" y="-71675"/>
            <a:ext cx="7809653" cy="2139881"/>
          </a:xfrm>
          <a:prstGeom prst="rect">
            <a:avLst/>
          </a:prstGeom>
        </p:spPr>
      </p:pic>
      <p:grpSp>
        <p:nvGrpSpPr>
          <p:cNvPr id="2" name="Group 1">
            <a:extLst>
              <a:ext uri="{FF2B5EF4-FFF2-40B4-BE49-F238E27FC236}">
                <a16:creationId xmlns:a16="http://schemas.microsoft.com/office/drawing/2014/main" id="{1B1AB046-FF56-AE4E-4D48-F253E0ECE1CA}"/>
              </a:ext>
            </a:extLst>
          </p:cNvPr>
          <p:cNvGrpSpPr/>
          <p:nvPr/>
        </p:nvGrpSpPr>
        <p:grpSpPr>
          <a:xfrm>
            <a:off x="4175760" y="4858218"/>
            <a:ext cx="3545840" cy="902057"/>
            <a:chOff x="1987720" y="2175978"/>
            <a:chExt cx="2829698" cy="902057"/>
          </a:xfrm>
        </p:grpSpPr>
        <p:sp>
          <p:nvSpPr>
            <p:cNvPr id="3" name="TextBox 2">
              <a:extLst>
                <a:ext uri="{FF2B5EF4-FFF2-40B4-BE49-F238E27FC236}">
                  <a16:creationId xmlns:a16="http://schemas.microsoft.com/office/drawing/2014/main" id="{64BEEF93-0D19-4885-3EBE-2BA6E799A5B7}"/>
                </a:ext>
              </a:extLst>
            </p:cNvPr>
            <p:cNvSpPr txBox="1"/>
            <p:nvPr/>
          </p:nvSpPr>
          <p:spPr>
            <a:xfrm>
              <a:off x="2117599" y="2175978"/>
              <a:ext cx="2699819" cy="769441"/>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4400" b="1" dirty="0" err="1">
                  <a:solidFill>
                    <a:srgbClr val="222222"/>
                  </a:solidFill>
                  <a:latin typeface="Cambria" panose="02040503050406030204" pitchFamily="18" charset="0"/>
                </a:rPr>
                <a:t>nóng</a:t>
              </a:r>
              <a:r>
                <a:rPr lang="en-US" sz="4400" b="1" dirty="0">
                  <a:solidFill>
                    <a:srgbClr val="222222"/>
                  </a:solidFill>
                  <a:latin typeface="Cambria" panose="02040503050406030204" pitchFamily="18" charset="0"/>
                </a:rPr>
                <a:t> </a:t>
              </a:r>
              <a:r>
                <a:rPr lang="en-US" sz="4400" b="1" dirty="0" err="1">
                  <a:solidFill>
                    <a:srgbClr val="222222"/>
                  </a:solidFill>
                  <a:latin typeface="Cambria" panose="02040503050406030204" pitchFamily="18" charset="0"/>
                </a:rPr>
                <a:t>bừng</a:t>
              </a:r>
              <a:endParaRPr kumimoji="0" lang="vi-VN" sz="4400" b="1" i="0" u="none" strike="noStrike" kern="1200" cap="none" spc="0" normalizeH="0" baseline="0" noProof="0" dirty="0">
                <a:ln>
                  <a:noFill/>
                </a:ln>
                <a:solidFill>
                  <a:srgbClr val="222222"/>
                </a:solidFill>
                <a:effectLst/>
                <a:uLnTx/>
                <a:uFillTx/>
                <a:latin typeface="Cambria" panose="02040503050406030204" pitchFamily="18" charset="0"/>
                <a:ea typeface="+mn-ea"/>
                <a:cs typeface="+mn-cs"/>
              </a:endParaRPr>
            </a:p>
          </p:txBody>
        </p:sp>
        <p:sp>
          <p:nvSpPr>
            <p:cNvPr id="4" name="Rectangle: Rounded Corners 3">
              <a:extLst>
                <a:ext uri="{FF2B5EF4-FFF2-40B4-BE49-F238E27FC236}">
                  <a16:creationId xmlns:a16="http://schemas.microsoft.com/office/drawing/2014/main" id="{8BB2173F-B8AB-C1EE-218D-B10773043451}"/>
                </a:ext>
              </a:extLst>
            </p:cNvPr>
            <p:cNvSpPr/>
            <p:nvPr/>
          </p:nvSpPr>
          <p:spPr>
            <a:xfrm>
              <a:off x="1987720" y="2175978"/>
              <a:ext cx="2829698" cy="902057"/>
            </a:xfrm>
            <a:prstGeom prst="roundRect">
              <a:avLst/>
            </a:prstGeom>
            <a:noFill/>
            <a:ln w="28575">
              <a:solidFill>
                <a:srgbClr val="579B1B"/>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等线" panose="020F0502020204030204"/>
                <a:ea typeface="+mn-ea"/>
                <a:cs typeface="+mn-cs"/>
              </a:endParaRPr>
            </a:p>
          </p:txBody>
        </p:sp>
      </p:grpSp>
    </p:spTree>
    <p:extLst>
      <p:ext uri="{BB962C8B-B14F-4D97-AF65-F5344CB8AC3E}">
        <p14:creationId xmlns:p14="http://schemas.microsoft.com/office/powerpoint/2010/main" val="175590354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left)">
                                      <p:cBhvr>
                                        <p:cTn id="7" dur="500"/>
                                        <p:tgtEl>
                                          <p:spTgt spid="17"/>
                                        </p:tgtEl>
                                      </p:cBhvr>
                                    </p:animEffect>
                                  </p:childTnLst>
                                </p:cTn>
                              </p:par>
                            </p:childTnLst>
                          </p:cTn>
                        </p:par>
                      </p:childTnLst>
                    </p:cTn>
                  </p:par>
                  <p:par>
                    <p:cTn id="8" fill="hold">
                      <p:stCondLst>
                        <p:cond delay="indefinite"/>
                      </p:stCondLst>
                      <p:childTnLst>
                        <p:par>
                          <p:cTn id="9" fill="hold">
                            <p:stCondLst>
                              <p:cond delay="0"/>
                            </p:stCondLst>
                            <p:childTnLst>
                              <p:par>
                                <p:cTn id="10" presetID="55" presetClass="entr" presetSubtype="0" fill="hold" nodeType="clickEffect">
                                  <p:stCondLst>
                                    <p:cond delay="0"/>
                                  </p:stCondLst>
                                  <p:childTnLst>
                                    <p:set>
                                      <p:cBhvr>
                                        <p:cTn id="11" dur="1" fill="hold">
                                          <p:stCondLst>
                                            <p:cond delay="0"/>
                                          </p:stCondLst>
                                        </p:cTn>
                                        <p:tgtEl>
                                          <p:spTgt spid="15"/>
                                        </p:tgtEl>
                                        <p:attrNameLst>
                                          <p:attrName>style.visibility</p:attrName>
                                        </p:attrNameLst>
                                      </p:cBhvr>
                                      <p:to>
                                        <p:strVal val="visible"/>
                                      </p:to>
                                    </p:set>
                                    <p:anim calcmode="lin" valueType="num">
                                      <p:cBhvr>
                                        <p:cTn id="12" dur="1000" fill="hold"/>
                                        <p:tgtEl>
                                          <p:spTgt spid="15"/>
                                        </p:tgtEl>
                                        <p:attrNameLst>
                                          <p:attrName>ppt_w</p:attrName>
                                        </p:attrNameLst>
                                      </p:cBhvr>
                                      <p:tavLst>
                                        <p:tav tm="0">
                                          <p:val>
                                            <p:strVal val="#ppt_w*0.70"/>
                                          </p:val>
                                        </p:tav>
                                        <p:tav tm="100000">
                                          <p:val>
                                            <p:strVal val="#ppt_w"/>
                                          </p:val>
                                        </p:tav>
                                      </p:tavLst>
                                    </p:anim>
                                    <p:anim calcmode="lin" valueType="num">
                                      <p:cBhvr>
                                        <p:cTn id="13" dur="1000" fill="hold"/>
                                        <p:tgtEl>
                                          <p:spTgt spid="15"/>
                                        </p:tgtEl>
                                        <p:attrNameLst>
                                          <p:attrName>ppt_h</p:attrName>
                                        </p:attrNameLst>
                                      </p:cBhvr>
                                      <p:tavLst>
                                        <p:tav tm="0">
                                          <p:val>
                                            <p:strVal val="#ppt_h"/>
                                          </p:val>
                                        </p:tav>
                                        <p:tav tm="100000">
                                          <p:val>
                                            <p:strVal val="#ppt_h"/>
                                          </p:val>
                                        </p:tav>
                                      </p:tavLst>
                                    </p:anim>
                                    <p:animEffect transition="in" filter="fade">
                                      <p:cBhvr>
                                        <p:cTn id="14" dur="1000"/>
                                        <p:tgtEl>
                                          <p:spTgt spid="15"/>
                                        </p:tgtEl>
                                      </p:cBhvr>
                                    </p:animEffect>
                                  </p:childTnLst>
                                </p:cTn>
                              </p:par>
                            </p:childTnLst>
                          </p:cTn>
                        </p:par>
                      </p:childTnLst>
                    </p:cTn>
                  </p:par>
                  <p:par>
                    <p:cTn id="15" fill="hold">
                      <p:stCondLst>
                        <p:cond delay="indefinite"/>
                      </p:stCondLst>
                      <p:childTnLst>
                        <p:par>
                          <p:cTn id="16" fill="hold">
                            <p:stCondLst>
                              <p:cond delay="0"/>
                            </p:stCondLst>
                            <p:childTnLst>
                              <p:par>
                                <p:cTn id="17" presetID="55" presetClass="entr" presetSubtype="0" fill="hold" nodeType="clickEffect">
                                  <p:stCondLst>
                                    <p:cond delay="0"/>
                                  </p:stCondLst>
                                  <p:childTnLst>
                                    <p:set>
                                      <p:cBhvr>
                                        <p:cTn id="18" dur="1" fill="hold">
                                          <p:stCondLst>
                                            <p:cond delay="0"/>
                                          </p:stCondLst>
                                        </p:cTn>
                                        <p:tgtEl>
                                          <p:spTgt spid="16"/>
                                        </p:tgtEl>
                                        <p:attrNameLst>
                                          <p:attrName>style.visibility</p:attrName>
                                        </p:attrNameLst>
                                      </p:cBhvr>
                                      <p:to>
                                        <p:strVal val="visible"/>
                                      </p:to>
                                    </p:set>
                                    <p:anim calcmode="lin" valueType="num">
                                      <p:cBhvr>
                                        <p:cTn id="19" dur="1000" fill="hold"/>
                                        <p:tgtEl>
                                          <p:spTgt spid="16"/>
                                        </p:tgtEl>
                                        <p:attrNameLst>
                                          <p:attrName>ppt_w</p:attrName>
                                        </p:attrNameLst>
                                      </p:cBhvr>
                                      <p:tavLst>
                                        <p:tav tm="0">
                                          <p:val>
                                            <p:strVal val="#ppt_w*0.70"/>
                                          </p:val>
                                        </p:tav>
                                        <p:tav tm="100000">
                                          <p:val>
                                            <p:strVal val="#ppt_w"/>
                                          </p:val>
                                        </p:tav>
                                      </p:tavLst>
                                    </p:anim>
                                    <p:anim calcmode="lin" valueType="num">
                                      <p:cBhvr>
                                        <p:cTn id="20" dur="1000" fill="hold"/>
                                        <p:tgtEl>
                                          <p:spTgt spid="16"/>
                                        </p:tgtEl>
                                        <p:attrNameLst>
                                          <p:attrName>ppt_h</p:attrName>
                                        </p:attrNameLst>
                                      </p:cBhvr>
                                      <p:tavLst>
                                        <p:tav tm="0">
                                          <p:val>
                                            <p:strVal val="#ppt_h"/>
                                          </p:val>
                                        </p:tav>
                                        <p:tav tm="100000">
                                          <p:val>
                                            <p:strVal val="#ppt_h"/>
                                          </p:val>
                                        </p:tav>
                                      </p:tavLst>
                                    </p:anim>
                                    <p:animEffect transition="in" filter="fade">
                                      <p:cBhvr>
                                        <p:cTn id="21" dur="1000"/>
                                        <p:tgtEl>
                                          <p:spTgt spid="16"/>
                                        </p:tgtEl>
                                      </p:cBhvr>
                                    </p:animEffect>
                                  </p:childTnLst>
                                </p:cTn>
                              </p:par>
                            </p:childTnLst>
                          </p:cTn>
                        </p:par>
                      </p:childTnLst>
                    </p:cTn>
                  </p:par>
                  <p:par>
                    <p:cTn id="22" fill="hold">
                      <p:stCondLst>
                        <p:cond delay="indefinite"/>
                      </p:stCondLst>
                      <p:childTnLst>
                        <p:par>
                          <p:cTn id="23" fill="hold">
                            <p:stCondLst>
                              <p:cond delay="0"/>
                            </p:stCondLst>
                            <p:childTnLst>
                              <p:par>
                                <p:cTn id="24" presetID="55" presetClass="entr" presetSubtype="0" fill="hold" nodeType="clickEffect">
                                  <p:stCondLst>
                                    <p:cond delay="0"/>
                                  </p:stCondLst>
                                  <p:childTnLst>
                                    <p:set>
                                      <p:cBhvr>
                                        <p:cTn id="25" dur="1" fill="hold">
                                          <p:stCondLst>
                                            <p:cond delay="0"/>
                                          </p:stCondLst>
                                        </p:cTn>
                                        <p:tgtEl>
                                          <p:spTgt spid="14"/>
                                        </p:tgtEl>
                                        <p:attrNameLst>
                                          <p:attrName>style.visibility</p:attrName>
                                        </p:attrNameLst>
                                      </p:cBhvr>
                                      <p:to>
                                        <p:strVal val="visible"/>
                                      </p:to>
                                    </p:set>
                                    <p:anim calcmode="lin" valueType="num">
                                      <p:cBhvr>
                                        <p:cTn id="26" dur="1000" fill="hold"/>
                                        <p:tgtEl>
                                          <p:spTgt spid="14"/>
                                        </p:tgtEl>
                                        <p:attrNameLst>
                                          <p:attrName>ppt_w</p:attrName>
                                        </p:attrNameLst>
                                      </p:cBhvr>
                                      <p:tavLst>
                                        <p:tav tm="0">
                                          <p:val>
                                            <p:strVal val="#ppt_w*0.70"/>
                                          </p:val>
                                        </p:tav>
                                        <p:tav tm="100000">
                                          <p:val>
                                            <p:strVal val="#ppt_w"/>
                                          </p:val>
                                        </p:tav>
                                      </p:tavLst>
                                    </p:anim>
                                    <p:anim calcmode="lin" valueType="num">
                                      <p:cBhvr>
                                        <p:cTn id="27" dur="1000" fill="hold"/>
                                        <p:tgtEl>
                                          <p:spTgt spid="14"/>
                                        </p:tgtEl>
                                        <p:attrNameLst>
                                          <p:attrName>ppt_h</p:attrName>
                                        </p:attrNameLst>
                                      </p:cBhvr>
                                      <p:tavLst>
                                        <p:tav tm="0">
                                          <p:val>
                                            <p:strVal val="#ppt_h"/>
                                          </p:val>
                                        </p:tav>
                                        <p:tav tm="100000">
                                          <p:val>
                                            <p:strVal val="#ppt_h"/>
                                          </p:val>
                                        </p:tav>
                                      </p:tavLst>
                                    </p:anim>
                                    <p:animEffect transition="in" filter="fade">
                                      <p:cBhvr>
                                        <p:cTn id="28" dur="1000"/>
                                        <p:tgtEl>
                                          <p:spTgt spid="14"/>
                                        </p:tgtEl>
                                      </p:cBhvr>
                                    </p:animEffect>
                                  </p:childTnLst>
                                </p:cTn>
                              </p:par>
                            </p:childTnLst>
                          </p:cTn>
                        </p:par>
                      </p:childTnLst>
                    </p:cTn>
                  </p:par>
                  <p:par>
                    <p:cTn id="29" fill="hold">
                      <p:stCondLst>
                        <p:cond delay="indefinite"/>
                      </p:stCondLst>
                      <p:childTnLst>
                        <p:par>
                          <p:cTn id="30" fill="hold">
                            <p:stCondLst>
                              <p:cond delay="0"/>
                            </p:stCondLst>
                            <p:childTnLst>
                              <p:par>
                                <p:cTn id="31" presetID="55" presetClass="entr" presetSubtype="0" fill="hold" nodeType="clickEffect">
                                  <p:stCondLst>
                                    <p:cond delay="0"/>
                                  </p:stCondLst>
                                  <p:childTnLst>
                                    <p:set>
                                      <p:cBhvr>
                                        <p:cTn id="32" dur="1" fill="hold">
                                          <p:stCondLst>
                                            <p:cond delay="0"/>
                                          </p:stCondLst>
                                        </p:cTn>
                                        <p:tgtEl>
                                          <p:spTgt spid="13"/>
                                        </p:tgtEl>
                                        <p:attrNameLst>
                                          <p:attrName>style.visibility</p:attrName>
                                        </p:attrNameLst>
                                      </p:cBhvr>
                                      <p:to>
                                        <p:strVal val="visible"/>
                                      </p:to>
                                    </p:set>
                                    <p:anim calcmode="lin" valueType="num">
                                      <p:cBhvr>
                                        <p:cTn id="33" dur="1000" fill="hold"/>
                                        <p:tgtEl>
                                          <p:spTgt spid="13"/>
                                        </p:tgtEl>
                                        <p:attrNameLst>
                                          <p:attrName>ppt_w</p:attrName>
                                        </p:attrNameLst>
                                      </p:cBhvr>
                                      <p:tavLst>
                                        <p:tav tm="0">
                                          <p:val>
                                            <p:strVal val="#ppt_w*0.70"/>
                                          </p:val>
                                        </p:tav>
                                        <p:tav tm="100000">
                                          <p:val>
                                            <p:strVal val="#ppt_w"/>
                                          </p:val>
                                        </p:tav>
                                      </p:tavLst>
                                    </p:anim>
                                    <p:anim calcmode="lin" valueType="num">
                                      <p:cBhvr>
                                        <p:cTn id="34" dur="1000" fill="hold"/>
                                        <p:tgtEl>
                                          <p:spTgt spid="13"/>
                                        </p:tgtEl>
                                        <p:attrNameLst>
                                          <p:attrName>ppt_h</p:attrName>
                                        </p:attrNameLst>
                                      </p:cBhvr>
                                      <p:tavLst>
                                        <p:tav tm="0">
                                          <p:val>
                                            <p:strVal val="#ppt_h"/>
                                          </p:val>
                                        </p:tav>
                                        <p:tav tm="100000">
                                          <p:val>
                                            <p:strVal val="#ppt_h"/>
                                          </p:val>
                                        </p:tav>
                                      </p:tavLst>
                                    </p:anim>
                                    <p:animEffect transition="in" filter="fade">
                                      <p:cBhvr>
                                        <p:cTn id="35" dur="1000"/>
                                        <p:tgtEl>
                                          <p:spTgt spid="13"/>
                                        </p:tgtEl>
                                      </p:cBhvr>
                                    </p:animEffect>
                                  </p:childTnLst>
                                </p:cTn>
                              </p:par>
                            </p:childTnLst>
                          </p:cTn>
                        </p:par>
                      </p:childTnLst>
                    </p:cTn>
                  </p:par>
                  <p:par>
                    <p:cTn id="36" fill="hold">
                      <p:stCondLst>
                        <p:cond delay="indefinite"/>
                      </p:stCondLst>
                      <p:childTnLst>
                        <p:par>
                          <p:cTn id="37" fill="hold">
                            <p:stCondLst>
                              <p:cond delay="0"/>
                            </p:stCondLst>
                            <p:childTnLst>
                              <p:par>
                                <p:cTn id="38" presetID="55" presetClass="entr" presetSubtype="0" fill="hold" nodeType="clickEffect">
                                  <p:stCondLst>
                                    <p:cond delay="0"/>
                                  </p:stCondLst>
                                  <p:childTnLst>
                                    <p:set>
                                      <p:cBhvr>
                                        <p:cTn id="39" dur="1" fill="hold">
                                          <p:stCondLst>
                                            <p:cond delay="0"/>
                                          </p:stCondLst>
                                        </p:cTn>
                                        <p:tgtEl>
                                          <p:spTgt spid="2"/>
                                        </p:tgtEl>
                                        <p:attrNameLst>
                                          <p:attrName>style.visibility</p:attrName>
                                        </p:attrNameLst>
                                      </p:cBhvr>
                                      <p:to>
                                        <p:strVal val="visible"/>
                                      </p:to>
                                    </p:set>
                                    <p:anim calcmode="lin" valueType="num">
                                      <p:cBhvr>
                                        <p:cTn id="40" dur="1000" fill="hold"/>
                                        <p:tgtEl>
                                          <p:spTgt spid="2"/>
                                        </p:tgtEl>
                                        <p:attrNameLst>
                                          <p:attrName>ppt_w</p:attrName>
                                        </p:attrNameLst>
                                      </p:cBhvr>
                                      <p:tavLst>
                                        <p:tav tm="0">
                                          <p:val>
                                            <p:strVal val="#ppt_w*0.70"/>
                                          </p:val>
                                        </p:tav>
                                        <p:tav tm="100000">
                                          <p:val>
                                            <p:strVal val="#ppt_w"/>
                                          </p:val>
                                        </p:tav>
                                      </p:tavLst>
                                    </p:anim>
                                    <p:anim calcmode="lin" valueType="num">
                                      <p:cBhvr>
                                        <p:cTn id="41" dur="1000" fill="hold"/>
                                        <p:tgtEl>
                                          <p:spTgt spid="2"/>
                                        </p:tgtEl>
                                        <p:attrNameLst>
                                          <p:attrName>ppt_h</p:attrName>
                                        </p:attrNameLst>
                                      </p:cBhvr>
                                      <p:tavLst>
                                        <p:tav tm="0">
                                          <p:val>
                                            <p:strVal val="#ppt_h"/>
                                          </p:val>
                                        </p:tav>
                                        <p:tav tm="100000">
                                          <p:val>
                                            <p:strVal val="#ppt_h"/>
                                          </p:val>
                                        </p:tav>
                                      </p:tavLst>
                                    </p:anim>
                                    <p:animEffect transition="in" filter="fade">
                                      <p:cBhvr>
                                        <p:cTn id="42"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id="{5058143E-3029-465B-4A42-16F286012A2F}"/>
              </a:ext>
            </a:extLst>
          </p:cNvPr>
          <p:cNvGrpSpPr/>
          <p:nvPr/>
        </p:nvGrpSpPr>
        <p:grpSpPr>
          <a:xfrm>
            <a:off x="561783" y="2170356"/>
            <a:ext cx="11314781" cy="2027596"/>
            <a:chOff x="327867" y="2053398"/>
            <a:chExt cx="11314781" cy="2027596"/>
          </a:xfrm>
        </p:grpSpPr>
        <p:sp>
          <p:nvSpPr>
            <p:cNvPr id="7" name="Rectangle: Rounded Corners 6">
              <a:extLst>
                <a:ext uri="{FF2B5EF4-FFF2-40B4-BE49-F238E27FC236}">
                  <a16:creationId xmlns:a16="http://schemas.microsoft.com/office/drawing/2014/main" id="{5F6ABE96-A8B4-32F5-7C64-16EE5D4E3E3C}"/>
                </a:ext>
              </a:extLst>
            </p:cNvPr>
            <p:cNvSpPr/>
            <p:nvPr/>
          </p:nvSpPr>
          <p:spPr>
            <a:xfrm>
              <a:off x="327867" y="2053398"/>
              <a:ext cx="11314781" cy="2027596"/>
            </a:xfrm>
            <a:prstGeom prst="roundRect">
              <a:avLst/>
            </a:prstGeom>
            <a:solidFill>
              <a:srgbClr val="F0F6EE"/>
            </a:solidFill>
            <a:ln w="38100">
              <a:solidFill>
                <a:srgbClr val="456A18"/>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等线" panose="020F0502020204030204"/>
                <a:ea typeface="+mn-ea"/>
                <a:cs typeface="+mn-cs"/>
              </a:endParaRPr>
            </a:p>
          </p:txBody>
        </p:sp>
        <p:sp>
          <p:nvSpPr>
            <p:cNvPr id="6" name="TextBox 5">
              <a:extLst>
                <a:ext uri="{FF2B5EF4-FFF2-40B4-BE49-F238E27FC236}">
                  <a16:creationId xmlns:a16="http://schemas.microsoft.com/office/drawing/2014/main" id="{13A493FE-0003-E1E0-BAE2-8E786A8291A2}"/>
                </a:ext>
              </a:extLst>
            </p:cNvPr>
            <p:cNvSpPr txBox="1"/>
            <p:nvPr/>
          </p:nvSpPr>
          <p:spPr>
            <a:xfrm>
              <a:off x="370400" y="2158134"/>
              <a:ext cx="11062541" cy="1754326"/>
            </a:xfrm>
            <a:prstGeom prst="rect">
              <a:avLst/>
            </a:prstGeom>
            <a:noFill/>
          </p:spPr>
          <p:txBody>
            <a:bodyPr wrap="square">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3600" b="1" i="0" u="none" strike="noStrike" kern="1200" cap="none" spc="0" normalizeH="0" baseline="0" noProof="0" dirty="0">
                  <a:ln>
                    <a:noFill/>
                  </a:ln>
                  <a:solidFill>
                    <a:srgbClr val="222222"/>
                  </a:solidFill>
                  <a:effectLst/>
                  <a:uLnTx/>
                  <a:uFillTx/>
                  <a:latin typeface="Cambria" panose="02040503050406030204" pitchFamily="18" charset="0"/>
                  <a:ea typeface="+mn-ea"/>
                  <a:cs typeface="+mn-cs"/>
                </a:rPr>
                <a:t>   </a:t>
              </a:r>
              <a:r>
                <a:rPr kumimoji="0" lang="vi-VN" sz="3600" b="1" i="0" u="none" strike="noStrike" kern="1200" cap="none" spc="0" normalizeH="0" baseline="0" noProof="0" dirty="0">
                  <a:ln>
                    <a:noFill/>
                  </a:ln>
                  <a:solidFill>
                    <a:srgbClr val="222222"/>
                  </a:solidFill>
                  <a:effectLst/>
                  <a:uLnTx/>
                  <a:uFillTx/>
                  <a:latin typeface="Cambria" panose="02040503050406030204" pitchFamily="18" charset="0"/>
                  <a:ea typeface="+mn-ea"/>
                  <a:cs typeface="+mn-cs"/>
                </a:rPr>
                <a:t>Tôi ngẩn ra giây lát</a:t>
              </a:r>
              <a:r>
                <a:rPr kumimoji="0" lang="en-US" sz="3600" b="1" i="0" u="none" strike="noStrike" kern="1200" cap="none" spc="0" normalizeH="0" baseline="0" noProof="0" dirty="0">
                  <a:ln>
                    <a:noFill/>
                  </a:ln>
                  <a:solidFill>
                    <a:srgbClr val="FF0000"/>
                  </a:solidFill>
                  <a:effectLst/>
                  <a:uLnTx/>
                  <a:uFillTx/>
                  <a:latin typeface="Cambria" panose="02040503050406030204" pitchFamily="18" charset="0"/>
                  <a:ea typeface="+mn-ea"/>
                  <a:cs typeface="+mn-cs"/>
                </a:rPr>
                <a:t>/</a:t>
              </a:r>
              <a:r>
                <a:rPr kumimoji="0" lang="vi-VN" sz="3600" b="1" i="0" u="none" strike="noStrike" kern="1200" cap="none" spc="0" normalizeH="0" baseline="0" noProof="0" dirty="0">
                  <a:ln>
                    <a:noFill/>
                  </a:ln>
                  <a:solidFill>
                    <a:srgbClr val="222222"/>
                  </a:solidFill>
                  <a:effectLst/>
                  <a:uLnTx/>
                  <a:uFillTx/>
                  <a:latin typeface="Cambria" panose="02040503050406030204" pitchFamily="18" charset="0"/>
                  <a:ea typeface="+mn-ea"/>
                  <a:cs typeface="+mn-cs"/>
                </a:rPr>
                <a:t> rồi tức tốc chạy theo Vĩnh,</a:t>
              </a:r>
              <a:r>
                <a:rPr kumimoji="0" lang="en-US" sz="3600" b="1" i="0" u="none" strike="noStrike" kern="1200" cap="none" spc="0" normalizeH="0" baseline="0" noProof="0" dirty="0">
                  <a:ln>
                    <a:noFill/>
                  </a:ln>
                  <a:solidFill>
                    <a:srgbClr val="FF0000"/>
                  </a:solidFill>
                  <a:effectLst/>
                  <a:uLnTx/>
                  <a:uFillTx/>
                  <a:latin typeface="Cambria" panose="02040503050406030204" pitchFamily="18" charset="0"/>
                  <a:ea typeface="+mn-ea"/>
                  <a:cs typeface="+mn-cs"/>
                </a:rPr>
                <a:t>/</a:t>
              </a:r>
              <a:r>
                <a:rPr kumimoji="0" lang="vi-VN" sz="3600" b="1" i="0" u="none" strike="noStrike" kern="1200" cap="none" spc="0" normalizeH="0" baseline="0" noProof="0" dirty="0">
                  <a:ln>
                    <a:noFill/>
                  </a:ln>
                  <a:solidFill>
                    <a:srgbClr val="222222"/>
                  </a:solidFill>
                  <a:effectLst/>
                  <a:uLnTx/>
                  <a:uFillTx/>
                  <a:latin typeface="Cambria" panose="02040503050406030204" pitchFamily="18" charset="0"/>
                  <a:ea typeface="+mn-ea"/>
                  <a:cs typeface="+mn-cs"/>
                </a:rPr>
                <a:t> cứ như vừa đón được một đường bóng</a:t>
              </a:r>
              <a:r>
                <a:rPr kumimoji="0" lang="en-US" sz="3600" b="1" i="0" u="none" strike="noStrike" kern="1200" cap="none" spc="0" normalizeH="0" baseline="0" noProof="0" dirty="0">
                  <a:ln>
                    <a:noFill/>
                  </a:ln>
                  <a:solidFill>
                    <a:srgbClr val="FF0000"/>
                  </a:solidFill>
                  <a:effectLst/>
                  <a:uLnTx/>
                  <a:uFillTx/>
                  <a:latin typeface="Cambria" panose="02040503050406030204" pitchFamily="18" charset="0"/>
                  <a:ea typeface="+mn-ea"/>
                  <a:cs typeface="+mn-cs"/>
                </a:rPr>
                <a:t>/</a:t>
              </a:r>
              <a:r>
                <a:rPr kumimoji="0" lang="vi-VN" sz="3600" b="1" i="0" u="none" strike="noStrike" kern="1200" cap="none" spc="0" normalizeH="0" baseline="0" noProof="0" dirty="0">
                  <a:ln>
                    <a:noFill/>
                  </a:ln>
                  <a:solidFill>
                    <a:srgbClr val="222222"/>
                  </a:solidFill>
                  <a:effectLst/>
                  <a:uLnTx/>
                  <a:uFillTx/>
                  <a:latin typeface="Cambria" panose="02040503050406030204" pitchFamily="18" charset="0"/>
                  <a:ea typeface="+mn-ea"/>
                  <a:cs typeface="+mn-cs"/>
                </a:rPr>
                <a:t> đồng đội chuyền đến cho tôi.</a:t>
              </a:r>
              <a:r>
                <a:rPr kumimoji="0" lang="en-US" sz="3600" b="1" i="0" u="none" strike="noStrike" kern="1200" cap="none" spc="0" normalizeH="0" baseline="0" noProof="0" dirty="0">
                  <a:ln>
                    <a:noFill/>
                  </a:ln>
                  <a:solidFill>
                    <a:srgbClr val="FF0000"/>
                  </a:solidFill>
                  <a:effectLst/>
                  <a:uLnTx/>
                  <a:uFillTx/>
                  <a:latin typeface="Cambria" panose="02040503050406030204" pitchFamily="18" charset="0"/>
                  <a:ea typeface="+mn-ea"/>
                  <a:cs typeface="+mn-cs"/>
                </a:rPr>
                <a:t>//</a:t>
              </a:r>
              <a:endParaRPr kumimoji="0" lang="vi-VN" sz="3600" b="1" i="0" u="none" strike="noStrike" kern="1200" cap="none" spc="0" normalizeH="0" baseline="0" noProof="0" dirty="0">
                <a:ln>
                  <a:noFill/>
                </a:ln>
                <a:solidFill>
                  <a:srgbClr val="FF0000"/>
                </a:solidFill>
                <a:effectLst/>
                <a:uLnTx/>
                <a:uFillTx/>
                <a:latin typeface="Cambria" panose="02040503050406030204" pitchFamily="18" charset="0"/>
                <a:ea typeface="+mn-ea"/>
                <a:cs typeface="+mn-cs"/>
              </a:endParaRPr>
            </a:p>
          </p:txBody>
        </p:sp>
      </p:grpSp>
      <p:pic>
        <p:nvPicPr>
          <p:cNvPr id="5" name="Picture 4">
            <a:extLst>
              <a:ext uri="{FF2B5EF4-FFF2-40B4-BE49-F238E27FC236}">
                <a16:creationId xmlns:a16="http://schemas.microsoft.com/office/drawing/2014/main" id="{6277FE72-CFBA-00F9-C139-4B1D76A10BBB}"/>
              </a:ext>
            </a:extLst>
          </p:cNvPr>
          <p:cNvPicPr>
            <a:picLocks noChangeAspect="1"/>
          </p:cNvPicPr>
          <p:nvPr/>
        </p:nvPicPr>
        <p:blipFill>
          <a:blip r:embed="rId2"/>
          <a:stretch>
            <a:fillRect/>
          </a:stretch>
        </p:blipFill>
        <p:spPr>
          <a:xfrm>
            <a:off x="1804344" y="287561"/>
            <a:ext cx="8260796" cy="2139881"/>
          </a:xfrm>
          <a:prstGeom prst="rect">
            <a:avLst/>
          </a:prstGeom>
        </p:spPr>
      </p:pic>
    </p:spTree>
    <p:extLst>
      <p:ext uri="{BB962C8B-B14F-4D97-AF65-F5344CB8AC3E}">
        <p14:creationId xmlns:p14="http://schemas.microsoft.com/office/powerpoint/2010/main" val="26568263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1000"/>
                                        <p:tgtEl>
                                          <p:spTgt spid="8"/>
                                        </p:tgtEl>
                                      </p:cBhvr>
                                    </p:animEffect>
                                    <p:anim calcmode="lin" valueType="num">
                                      <p:cBhvr>
                                        <p:cTn id="13" dur="1000" fill="hold"/>
                                        <p:tgtEl>
                                          <p:spTgt spid="8"/>
                                        </p:tgtEl>
                                        <p:attrNameLst>
                                          <p:attrName>ppt_x</p:attrName>
                                        </p:attrNameLst>
                                      </p:cBhvr>
                                      <p:tavLst>
                                        <p:tav tm="0">
                                          <p:val>
                                            <p:strVal val="#ppt_x"/>
                                          </p:val>
                                        </p:tav>
                                        <p:tav tm="100000">
                                          <p:val>
                                            <p:strVal val="#ppt_x"/>
                                          </p:val>
                                        </p:tav>
                                      </p:tavLst>
                                    </p:anim>
                                    <p:anim calcmode="lin" valueType="num">
                                      <p:cBhvr>
                                        <p:cTn id="14"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Picture 16">
            <a:extLst>
              <a:ext uri="{FF2B5EF4-FFF2-40B4-BE49-F238E27FC236}">
                <a16:creationId xmlns:a16="http://schemas.microsoft.com/office/drawing/2014/main" id="{73C999BF-49BC-1FAF-6C7A-6B5D6B78694D}"/>
              </a:ext>
            </a:extLst>
          </p:cNvPr>
          <p:cNvPicPr>
            <a:picLocks noChangeAspect="1"/>
          </p:cNvPicPr>
          <p:nvPr/>
        </p:nvPicPr>
        <p:blipFill>
          <a:blip r:embed="rId3"/>
          <a:stretch>
            <a:fillRect/>
          </a:stretch>
        </p:blipFill>
        <p:spPr>
          <a:xfrm>
            <a:off x="2745947" y="-302906"/>
            <a:ext cx="6943946" cy="3176291"/>
          </a:xfrm>
          <a:prstGeom prst="rect">
            <a:avLst/>
          </a:prstGeom>
        </p:spPr>
      </p:pic>
      <p:grpSp>
        <p:nvGrpSpPr>
          <p:cNvPr id="18" name="Group 17">
            <a:extLst>
              <a:ext uri="{FF2B5EF4-FFF2-40B4-BE49-F238E27FC236}">
                <a16:creationId xmlns:a16="http://schemas.microsoft.com/office/drawing/2014/main" id="{3E9461FB-47A1-65A5-8042-115570747723}"/>
              </a:ext>
            </a:extLst>
          </p:cNvPr>
          <p:cNvGrpSpPr/>
          <p:nvPr/>
        </p:nvGrpSpPr>
        <p:grpSpPr>
          <a:xfrm>
            <a:off x="829656" y="2966721"/>
            <a:ext cx="4280824" cy="2438400"/>
            <a:chOff x="6589986" y="1158818"/>
            <a:chExt cx="1030014" cy="1016598"/>
          </a:xfrm>
        </p:grpSpPr>
        <p:pic>
          <p:nvPicPr>
            <p:cNvPr id="19" name="Picture 18">
              <a:extLst>
                <a:ext uri="{FF2B5EF4-FFF2-40B4-BE49-F238E27FC236}">
                  <a16:creationId xmlns:a16="http://schemas.microsoft.com/office/drawing/2014/main" id="{3F193DC8-397E-77F5-F547-30BA64B3A543}"/>
                </a:ext>
              </a:extLst>
            </p:cNvPr>
            <p:cNvPicPr>
              <a:picLocks noChangeAspect="1"/>
            </p:cNvPicPr>
            <p:nvPr/>
          </p:nvPicPr>
          <p:blipFill rotWithShape="1">
            <a:blip r:embed="rId4">
              <a:extLst>
                <a:ext uri="{28A0092B-C50C-407E-A947-70E740481C1C}">
                  <a14:useLocalDpi xmlns:a14="http://schemas.microsoft.com/office/drawing/2010/main" val="0"/>
                </a:ext>
              </a:extLst>
            </a:blip>
            <a:srcRect l="34491" r="32099" b="64742"/>
            <a:stretch/>
          </p:blipFill>
          <p:spPr>
            <a:xfrm>
              <a:off x="6589986" y="1158818"/>
              <a:ext cx="1030014" cy="1016598"/>
            </a:xfrm>
            <a:prstGeom prst="rect">
              <a:avLst/>
            </a:prstGeom>
          </p:spPr>
        </p:pic>
        <p:sp>
          <p:nvSpPr>
            <p:cNvPr id="25" name="TextBox 24">
              <a:extLst>
                <a:ext uri="{FF2B5EF4-FFF2-40B4-BE49-F238E27FC236}">
                  <a16:creationId xmlns:a16="http://schemas.microsoft.com/office/drawing/2014/main" id="{FA97E9FA-EA6F-94EC-C0CF-1DB383A58460}"/>
                </a:ext>
              </a:extLst>
            </p:cNvPr>
            <p:cNvSpPr txBox="1"/>
            <p:nvPr/>
          </p:nvSpPr>
          <p:spPr>
            <a:xfrm>
              <a:off x="6812515" y="1414162"/>
              <a:ext cx="697478" cy="449105"/>
            </a:xfrm>
            <a:prstGeom prst="rect">
              <a:avLst/>
            </a:prstGeom>
            <a:noFill/>
          </p:spPr>
          <p:txBody>
            <a:bodyPr wrap="square">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US" sz="3200" b="1" i="0" u="none" strike="noStrike" dirty="0" err="1">
                  <a:solidFill>
                    <a:srgbClr val="FF0000"/>
                  </a:solidFill>
                  <a:effectLst/>
                  <a:latin typeface="Cambria" panose="02040503050406030204" pitchFamily="18" charset="0"/>
                  <a:ea typeface="Cambria" panose="02040503050406030204" pitchFamily="18" charset="0"/>
                </a:rPr>
                <a:t>Hiệp</a:t>
              </a:r>
              <a:r>
                <a:rPr lang="en-US" sz="3200" b="1" i="0" u="none" strike="noStrike" dirty="0">
                  <a:solidFill>
                    <a:srgbClr val="FF0000"/>
                  </a:solidFill>
                  <a:effectLst/>
                  <a:latin typeface="Cambria" panose="02040503050406030204" pitchFamily="18" charset="0"/>
                  <a:ea typeface="Cambria" panose="02040503050406030204" pitchFamily="18" charset="0"/>
                </a:rPr>
                <a:t> </a:t>
              </a:r>
              <a:r>
                <a:rPr lang="en-US" sz="3200" b="1" i="0" u="none" strike="noStrike" dirty="0" err="1">
                  <a:solidFill>
                    <a:srgbClr val="FF0000"/>
                  </a:solidFill>
                  <a:effectLst/>
                  <a:latin typeface="Cambria" panose="02040503050406030204" pitchFamily="18" charset="0"/>
                  <a:ea typeface="Cambria" panose="02040503050406030204" pitchFamily="18" charset="0"/>
                </a:rPr>
                <a:t>sau</a:t>
              </a:r>
              <a:r>
                <a:rPr lang="en-US" sz="3200" b="1" i="0" u="none" strike="noStrike" dirty="0">
                  <a:solidFill>
                    <a:srgbClr val="FF0000"/>
                  </a:solidFill>
                  <a:effectLst/>
                  <a:latin typeface="Cambria" panose="02040503050406030204" pitchFamily="18" charset="0"/>
                  <a:ea typeface="Cambria" panose="02040503050406030204" pitchFamily="18" charset="0"/>
                </a:rPr>
                <a:t> </a:t>
              </a:r>
              <a:r>
                <a:rPr lang="en-US" sz="3200" b="1" i="0" u="sng" strike="noStrike" dirty="0" err="1">
                  <a:solidFill>
                    <a:srgbClr val="FF0000"/>
                  </a:solidFill>
                  <a:effectLst/>
                  <a:latin typeface="Cambria" panose="02040503050406030204" pitchFamily="18" charset="0"/>
                  <a:ea typeface="Cambria" panose="02040503050406030204" pitchFamily="18" charset="0"/>
                </a:rPr>
                <a:t>đừng</a:t>
              </a:r>
              <a:r>
                <a:rPr lang="en-US" sz="3200" b="1" i="0" u="sng" strike="noStrike" dirty="0">
                  <a:solidFill>
                    <a:srgbClr val="FF0000"/>
                  </a:solidFill>
                  <a:effectLst/>
                  <a:latin typeface="Cambria" panose="02040503050406030204" pitchFamily="18" charset="0"/>
                  <a:ea typeface="Cambria" panose="02040503050406030204" pitchFamily="18" charset="0"/>
                </a:rPr>
                <a:t> </a:t>
              </a:r>
              <a:r>
                <a:rPr lang="en-US" sz="3200" b="1" i="0" u="sng" strike="noStrike" dirty="0" err="1">
                  <a:solidFill>
                    <a:srgbClr val="FF0000"/>
                  </a:solidFill>
                  <a:effectLst/>
                  <a:latin typeface="Cambria" panose="02040503050406030204" pitchFamily="18" charset="0"/>
                  <a:ea typeface="Cambria" panose="02040503050406030204" pitchFamily="18" charset="0"/>
                </a:rPr>
                <a:t>ích</a:t>
              </a:r>
              <a:r>
                <a:rPr lang="en-US" sz="3200" b="1" i="0" u="sng" strike="noStrike" dirty="0">
                  <a:solidFill>
                    <a:srgbClr val="FF0000"/>
                  </a:solidFill>
                  <a:effectLst/>
                  <a:latin typeface="Cambria" panose="02040503050406030204" pitchFamily="18" charset="0"/>
                  <a:ea typeface="Cambria" panose="02040503050406030204" pitchFamily="18" charset="0"/>
                </a:rPr>
                <a:t> </a:t>
              </a:r>
              <a:r>
                <a:rPr lang="en-US" sz="3200" b="1" i="0" u="sng" strike="noStrike" dirty="0" err="1">
                  <a:solidFill>
                    <a:srgbClr val="FF0000"/>
                  </a:solidFill>
                  <a:effectLst/>
                  <a:latin typeface="Cambria" panose="02040503050406030204" pitchFamily="18" charset="0"/>
                  <a:ea typeface="Cambria" panose="02040503050406030204" pitchFamily="18" charset="0"/>
                </a:rPr>
                <a:t>kỉ</a:t>
              </a:r>
              <a:r>
                <a:rPr lang="en-US" sz="3200" b="1" i="0" u="sng" strike="noStrike" dirty="0">
                  <a:solidFill>
                    <a:srgbClr val="FF0000"/>
                  </a:solidFill>
                  <a:effectLst/>
                  <a:latin typeface="Cambria" panose="02040503050406030204" pitchFamily="18" charset="0"/>
                  <a:ea typeface="Cambria" panose="02040503050406030204" pitchFamily="18" charset="0"/>
                </a:rPr>
                <a:t> </a:t>
              </a:r>
              <a:r>
                <a:rPr lang="en-US" sz="3200" b="1" i="0" u="sng" strike="noStrike" dirty="0" err="1">
                  <a:solidFill>
                    <a:srgbClr val="FF0000"/>
                  </a:solidFill>
                  <a:effectLst/>
                  <a:latin typeface="Cambria" panose="02040503050406030204" pitchFamily="18" charset="0"/>
                  <a:ea typeface="Cambria" panose="02040503050406030204" pitchFamily="18" charset="0"/>
                </a:rPr>
                <a:t>thế</a:t>
              </a:r>
              <a:r>
                <a:rPr lang="en-US" sz="3200" b="1" i="0" u="sng" strike="noStrike" dirty="0">
                  <a:solidFill>
                    <a:srgbClr val="FF0000"/>
                  </a:solidFill>
                  <a:effectLst/>
                  <a:latin typeface="Cambria" panose="02040503050406030204" pitchFamily="18" charset="0"/>
                  <a:ea typeface="Cambria" panose="02040503050406030204" pitchFamily="18" charset="0"/>
                </a:rPr>
                <a:t>.</a:t>
              </a:r>
              <a:endParaRPr kumimoji="0" lang="en-US" sz="5400" b="1" i="0" u="sng" strike="noStrike" kern="1200" cap="none" spc="0" normalizeH="0" baseline="0" noProof="0" dirty="0">
                <a:ln>
                  <a:noFill/>
                </a:ln>
                <a:solidFill>
                  <a:srgbClr val="FF0000"/>
                </a:solidFill>
                <a:effectLst/>
                <a:uLnTx/>
                <a:uFillTx/>
                <a:latin typeface="Cambria" panose="02040503050406030204" pitchFamily="18" charset="0"/>
                <a:ea typeface="Cambria" panose="02040503050406030204" pitchFamily="18" charset="0"/>
              </a:endParaRPr>
            </a:p>
          </p:txBody>
        </p:sp>
      </p:grpSp>
      <p:grpSp>
        <p:nvGrpSpPr>
          <p:cNvPr id="26" name="Group 25">
            <a:extLst>
              <a:ext uri="{FF2B5EF4-FFF2-40B4-BE49-F238E27FC236}">
                <a16:creationId xmlns:a16="http://schemas.microsoft.com/office/drawing/2014/main" id="{6755A3F6-CC4A-45E0-849D-70BC38261062}"/>
              </a:ext>
            </a:extLst>
          </p:cNvPr>
          <p:cNvGrpSpPr/>
          <p:nvPr/>
        </p:nvGrpSpPr>
        <p:grpSpPr>
          <a:xfrm>
            <a:off x="5791200" y="2875281"/>
            <a:ext cx="5943600" cy="2438400"/>
            <a:chOff x="6589986" y="1158818"/>
            <a:chExt cx="1030014" cy="1016598"/>
          </a:xfrm>
        </p:grpSpPr>
        <p:pic>
          <p:nvPicPr>
            <p:cNvPr id="27" name="Picture 26">
              <a:extLst>
                <a:ext uri="{FF2B5EF4-FFF2-40B4-BE49-F238E27FC236}">
                  <a16:creationId xmlns:a16="http://schemas.microsoft.com/office/drawing/2014/main" id="{E7A8F9CF-41B0-4159-6E02-C19D9B34336A}"/>
                </a:ext>
              </a:extLst>
            </p:cNvPr>
            <p:cNvPicPr>
              <a:picLocks noChangeAspect="1"/>
            </p:cNvPicPr>
            <p:nvPr/>
          </p:nvPicPr>
          <p:blipFill rotWithShape="1">
            <a:blip r:embed="rId4">
              <a:extLst>
                <a:ext uri="{28A0092B-C50C-407E-A947-70E740481C1C}">
                  <a14:useLocalDpi xmlns:a14="http://schemas.microsoft.com/office/drawing/2010/main" val="0"/>
                </a:ext>
              </a:extLst>
            </a:blip>
            <a:srcRect l="34491" r="32099" b="64742"/>
            <a:stretch/>
          </p:blipFill>
          <p:spPr>
            <a:xfrm>
              <a:off x="6589986" y="1158818"/>
              <a:ext cx="1030014" cy="1016598"/>
            </a:xfrm>
            <a:prstGeom prst="rect">
              <a:avLst/>
            </a:prstGeom>
          </p:spPr>
        </p:pic>
        <p:sp>
          <p:nvSpPr>
            <p:cNvPr id="28" name="TextBox 27">
              <a:extLst>
                <a:ext uri="{FF2B5EF4-FFF2-40B4-BE49-F238E27FC236}">
                  <a16:creationId xmlns:a16="http://schemas.microsoft.com/office/drawing/2014/main" id="{9680387F-DE49-D04D-2B1F-DAE4DD151172}"/>
                </a:ext>
              </a:extLst>
            </p:cNvPr>
            <p:cNvSpPr txBox="1"/>
            <p:nvPr/>
          </p:nvSpPr>
          <p:spPr>
            <a:xfrm>
              <a:off x="6750211" y="1414162"/>
              <a:ext cx="757338" cy="397779"/>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vi-VN" sz="2800" b="1" i="0" u="none" strike="noStrike" dirty="0">
                  <a:solidFill>
                    <a:srgbClr val="FF0000"/>
                  </a:solidFill>
                  <a:effectLst/>
                  <a:latin typeface="Cambria" panose="02040503050406030204" pitchFamily="18" charset="0"/>
                  <a:ea typeface="Cambria" panose="02040503050406030204" pitchFamily="18" charset="0"/>
                </a:rPr>
                <a:t>Tớ không </a:t>
              </a:r>
              <a:r>
                <a:rPr lang="en-US" sz="2800" b="1" dirty="0">
                  <a:solidFill>
                    <a:srgbClr val="FF0000"/>
                  </a:solidFill>
                  <a:latin typeface="Cambria" panose="02040503050406030204" pitchFamily="18" charset="0"/>
                  <a:ea typeface="Cambria" panose="02040503050406030204" pitchFamily="18" charset="0"/>
                </a:rPr>
                <a:t>đ</a:t>
              </a:r>
              <a:r>
                <a:rPr lang="vi-VN" sz="2800" b="1" i="0" u="none" strike="noStrike" dirty="0">
                  <a:solidFill>
                    <a:srgbClr val="FF0000"/>
                  </a:solidFill>
                  <a:effectLst/>
                  <a:latin typeface="Cambria" panose="02040503050406030204" pitchFamily="18" charset="0"/>
                  <a:ea typeface="Cambria" panose="02040503050406030204" pitchFamily="18" charset="0"/>
                </a:rPr>
                <a:t>á nữa, xem các cậu </a:t>
              </a:r>
              <a:r>
                <a:rPr lang="vi-VN" sz="2800" b="1" i="0" u="sng" strike="noStrike" dirty="0">
                  <a:solidFill>
                    <a:srgbClr val="FF0000"/>
                  </a:solidFill>
                  <a:effectLst/>
                  <a:latin typeface="Cambria" panose="02040503050406030204" pitchFamily="18" charset="0"/>
                  <a:ea typeface="Cambria" panose="02040503050406030204" pitchFamily="18" charset="0"/>
                </a:rPr>
                <a:t>làm được gì</a:t>
              </a:r>
              <a:r>
                <a:rPr lang="en-US" sz="2800" b="1" i="0" u="none" strike="noStrike" dirty="0">
                  <a:solidFill>
                    <a:srgbClr val="FF0000"/>
                  </a:solidFill>
                  <a:effectLst/>
                  <a:latin typeface="Cambria" panose="02040503050406030204" pitchFamily="18" charset="0"/>
                  <a:ea typeface="Cambria" panose="02040503050406030204" pitchFamily="18" charset="0"/>
                </a:rPr>
                <a:t>.</a:t>
              </a:r>
              <a:endParaRPr kumimoji="0" lang="en-US" sz="7200" b="1" i="0" u="none" strike="noStrike" kern="1200" cap="none" spc="0" normalizeH="0" baseline="0" noProof="0" dirty="0">
                <a:ln>
                  <a:noFill/>
                </a:ln>
                <a:solidFill>
                  <a:srgbClr val="FF0000"/>
                </a:solidFill>
                <a:effectLst/>
                <a:uLnTx/>
                <a:uFillTx/>
                <a:latin typeface="Cambria" panose="02040503050406030204" pitchFamily="18" charset="0"/>
                <a:ea typeface="Cambria" panose="02040503050406030204" pitchFamily="18" charset="0"/>
              </a:endParaRPr>
            </a:p>
          </p:txBody>
        </p:sp>
      </p:grpSp>
    </p:spTree>
    <p:extLst>
      <p:ext uri="{BB962C8B-B14F-4D97-AF65-F5344CB8AC3E}">
        <p14:creationId xmlns:p14="http://schemas.microsoft.com/office/powerpoint/2010/main" val="386031510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p:cTn id="7" dur="500" fill="hold"/>
                                        <p:tgtEl>
                                          <p:spTgt spid="17"/>
                                        </p:tgtEl>
                                        <p:attrNameLst>
                                          <p:attrName>ppt_w</p:attrName>
                                        </p:attrNameLst>
                                      </p:cBhvr>
                                      <p:tavLst>
                                        <p:tav tm="0">
                                          <p:val>
                                            <p:fltVal val="0"/>
                                          </p:val>
                                        </p:tav>
                                        <p:tav tm="100000">
                                          <p:val>
                                            <p:strVal val="#ppt_w"/>
                                          </p:val>
                                        </p:tav>
                                      </p:tavLst>
                                    </p:anim>
                                    <p:anim calcmode="lin" valueType="num">
                                      <p:cBhvr>
                                        <p:cTn id="8" dur="500" fill="hold"/>
                                        <p:tgtEl>
                                          <p:spTgt spid="17"/>
                                        </p:tgtEl>
                                        <p:attrNameLst>
                                          <p:attrName>ppt_h</p:attrName>
                                        </p:attrNameLst>
                                      </p:cBhvr>
                                      <p:tavLst>
                                        <p:tav tm="0">
                                          <p:val>
                                            <p:fltVal val="0"/>
                                          </p:val>
                                        </p:tav>
                                        <p:tav tm="100000">
                                          <p:val>
                                            <p:strVal val="#ppt_h"/>
                                          </p:val>
                                        </p:tav>
                                      </p:tavLst>
                                    </p:anim>
                                    <p:animEffect transition="in" filter="fade">
                                      <p:cBhvr>
                                        <p:cTn id="9" dur="500"/>
                                        <p:tgtEl>
                                          <p:spTgt spid="17"/>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nodeType="clickEffect">
                                  <p:stCondLst>
                                    <p:cond delay="0"/>
                                  </p:stCondLst>
                                  <p:childTnLst>
                                    <p:set>
                                      <p:cBhvr>
                                        <p:cTn id="13" dur="1" fill="hold">
                                          <p:stCondLst>
                                            <p:cond delay="0"/>
                                          </p:stCondLst>
                                        </p:cTn>
                                        <p:tgtEl>
                                          <p:spTgt spid="18"/>
                                        </p:tgtEl>
                                        <p:attrNameLst>
                                          <p:attrName>style.visibility</p:attrName>
                                        </p:attrNameLst>
                                      </p:cBhvr>
                                      <p:to>
                                        <p:strVal val="visible"/>
                                      </p:to>
                                    </p:set>
                                    <p:anim calcmode="lin" valueType="num">
                                      <p:cBhvr>
                                        <p:cTn id="14" dur="500" fill="hold"/>
                                        <p:tgtEl>
                                          <p:spTgt spid="18"/>
                                        </p:tgtEl>
                                        <p:attrNameLst>
                                          <p:attrName>ppt_w</p:attrName>
                                        </p:attrNameLst>
                                      </p:cBhvr>
                                      <p:tavLst>
                                        <p:tav tm="0">
                                          <p:val>
                                            <p:fltVal val="0"/>
                                          </p:val>
                                        </p:tav>
                                        <p:tav tm="100000">
                                          <p:val>
                                            <p:strVal val="#ppt_w"/>
                                          </p:val>
                                        </p:tav>
                                      </p:tavLst>
                                    </p:anim>
                                    <p:anim calcmode="lin" valueType="num">
                                      <p:cBhvr>
                                        <p:cTn id="15" dur="500" fill="hold"/>
                                        <p:tgtEl>
                                          <p:spTgt spid="18"/>
                                        </p:tgtEl>
                                        <p:attrNameLst>
                                          <p:attrName>ppt_h</p:attrName>
                                        </p:attrNameLst>
                                      </p:cBhvr>
                                      <p:tavLst>
                                        <p:tav tm="0">
                                          <p:val>
                                            <p:fltVal val="0"/>
                                          </p:val>
                                        </p:tav>
                                        <p:tav tm="100000">
                                          <p:val>
                                            <p:strVal val="#ppt_h"/>
                                          </p:val>
                                        </p:tav>
                                      </p:tavLst>
                                    </p:anim>
                                    <p:animEffect transition="in" filter="fade">
                                      <p:cBhvr>
                                        <p:cTn id="16" dur="500"/>
                                        <p:tgtEl>
                                          <p:spTgt spid="18"/>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ntr" presetSubtype="16" fill="hold" nodeType="clickEffect">
                                  <p:stCondLst>
                                    <p:cond delay="0"/>
                                  </p:stCondLst>
                                  <p:childTnLst>
                                    <p:set>
                                      <p:cBhvr>
                                        <p:cTn id="20" dur="1" fill="hold">
                                          <p:stCondLst>
                                            <p:cond delay="0"/>
                                          </p:stCondLst>
                                        </p:cTn>
                                        <p:tgtEl>
                                          <p:spTgt spid="26"/>
                                        </p:tgtEl>
                                        <p:attrNameLst>
                                          <p:attrName>style.visibility</p:attrName>
                                        </p:attrNameLst>
                                      </p:cBhvr>
                                      <p:to>
                                        <p:strVal val="visible"/>
                                      </p:to>
                                    </p:set>
                                    <p:anim calcmode="lin" valueType="num">
                                      <p:cBhvr>
                                        <p:cTn id="21" dur="500" fill="hold"/>
                                        <p:tgtEl>
                                          <p:spTgt spid="26"/>
                                        </p:tgtEl>
                                        <p:attrNameLst>
                                          <p:attrName>ppt_w</p:attrName>
                                        </p:attrNameLst>
                                      </p:cBhvr>
                                      <p:tavLst>
                                        <p:tav tm="0">
                                          <p:val>
                                            <p:fltVal val="0"/>
                                          </p:val>
                                        </p:tav>
                                        <p:tav tm="100000">
                                          <p:val>
                                            <p:strVal val="#ppt_w"/>
                                          </p:val>
                                        </p:tav>
                                      </p:tavLst>
                                    </p:anim>
                                    <p:anim calcmode="lin" valueType="num">
                                      <p:cBhvr>
                                        <p:cTn id="22" dur="500" fill="hold"/>
                                        <p:tgtEl>
                                          <p:spTgt spid="26"/>
                                        </p:tgtEl>
                                        <p:attrNameLst>
                                          <p:attrName>ppt_h</p:attrName>
                                        </p:attrNameLst>
                                      </p:cBhvr>
                                      <p:tavLst>
                                        <p:tav tm="0">
                                          <p:val>
                                            <p:fltVal val="0"/>
                                          </p:val>
                                        </p:tav>
                                        <p:tav tm="100000">
                                          <p:val>
                                            <p:strVal val="#ppt_h"/>
                                          </p:val>
                                        </p:tav>
                                      </p:tavLst>
                                    </p:anim>
                                    <p:animEffect transition="in" filter="fade">
                                      <p:cBhvr>
                                        <p:cTn id="23"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id="{9DEF08E4-2E27-6879-6B5B-2FA58214F299}"/>
              </a:ext>
            </a:extLst>
          </p:cNvPr>
          <p:cNvGrpSpPr/>
          <p:nvPr/>
        </p:nvGrpSpPr>
        <p:grpSpPr>
          <a:xfrm>
            <a:off x="3055433" y="1702696"/>
            <a:ext cx="8006575" cy="2340984"/>
            <a:chOff x="3445726" y="2042809"/>
            <a:chExt cx="8006575" cy="1754812"/>
          </a:xfrm>
        </p:grpSpPr>
        <p:sp>
          <p:nvSpPr>
            <p:cNvPr id="5" name="任意多边形: 形状 5">
              <a:extLst>
                <a:ext uri="{FF2B5EF4-FFF2-40B4-BE49-F238E27FC236}">
                  <a16:creationId xmlns:a16="http://schemas.microsoft.com/office/drawing/2014/main" id="{414983F7-7640-61DB-5356-366F9E3408F0}"/>
                </a:ext>
              </a:extLst>
            </p:cNvPr>
            <p:cNvSpPr/>
            <p:nvPr/>
          </p:nvSpPr>
          <p:spPr>
            <a:xfrm>
              <a:off x="3445726" y="2042809"/>
              <a:ext cx="8006575" cy="1447523"/>
            </a:xfrm>
            <a:custGeom>
              <a:avLst/>
              <a:gdLst>
                <a:gd name="connsiteX0" fmla="*/ 326239 w 8947975"/>
                <a:gd name="connsiteY0" fmla="*/ 89164 h 1988432"/>
                <a:gd name="connsiteX1" fmla="*/ 59539 w 8947975"/>
                <a:gd name="connsiteY1" fmla="*/ 1022614 h 1988432"/>
                <a:gd name="connsiteX2" fmla="*/ 288139 w 8947975"/>
                <a:gd name="connsiteY2" fmla="*/ 1822714 h 1988432"/>
                <a:gd name="connsiteX3" fmla="*/ 2802739 w 8947975"/>
                <a:gd name="connsiteY3" fmla="*/ 1898914 h 1988432"/>
                <a:gd name="connsiteX4" fmla="*/ 3869539 w 8947975"/>
                <a:gd name="connsiteY4" fmla="*/ 1937014 h 1988432"/>
                <a:gd name="connsiteX5" fmla="*/ 6441289 w 8947975"/>
                <a:gd name="connsiteY5" fmla="*/ 1975114 h 1988432"/>
                <a:gd name="connsiteX6" fmla="*/ 8517739 w 8947975"/>
                <a:gd name="connsiteY6" fmla="*/ 1689364 h 1988432"/>
                <a:gd name="connsiteX7" fmla="*/ 8936839 w 8947975"/>
                <a:gd name="connsiteY7" fmla="*/ 774964 h 1988432"/>
                <a:gd name="connsiteX8" fmla="*/ 8289139 w 8947975"/>
                <a:gd name="connsiteY8" fmla="*/ 317764 h 1988432"/>
                <a:gd name="connsiteX9" fmla="*/ 5279239 w 8947975"/>
                <a:gd name="connsiteY9" fmla="*/ 355864 h 1988432"/>
                <a:gd name="connsiteX10" fmla="*/ 2878939 w 8947975"/>
                <a:gd name="connsiteY10" fmla="*/ 70114 h 1988432"/>
                <a:gd name="connsiteX11" fmla="*/ 326239 w 8947975"/>
                <a:gd name="connsiteY11" fmla="*/ 89164 h 1988432"/>
                <a:gd name="connsiteX0" fmla="*/ 650693 w 8967629"/>
                <a:gd name="connsiteY0" fmla="*/ 145791 h 1930759"/>
                <a:gd name="connsiteX1" fmla="*/ 79193 w 8967629"/>
                <a:gd name="connsiteY1" fmla="*/ 964941 h 1930759"/>
                <a:gd name="connsiteX2" fmla="*/ 307793 w 8967629"/>
                <a:gd name="connsiteY2" fmla="*/ 1765041 h 1930759"/>
                <a:gd name="connsiteX3" fmla="*/ 2822393 w 8967629"/>
                <a:gd name="connsiteY3" fmla="*/ 1841241 h 1930759"/>
                <a:gd name="connsiteX4" fmla="*/ 3889193 w 8967629"/>
                <a:gd name="connsiteY4" fmla="*/ 1879341 h 1930759"/>
                <a:gd name="connsiteX5" fmla="*/ 6460943 w 8967629"/>
                <a:gd name="connsiteY5" fmla="*/ 1917441 h 1930759"/>
                <a:gd name="connsiteX6" fmla="*/ 8537393 w 8967629"/>
                <a:gd name="connsiteY6" fmla="*/ 1631691 h 1930759"/>
                <a:gd name="connsiteX7" fmla="*/ 8956493 w 8967629"/>
                <a:gd name="connsiteY7" fmla="*/ 717291 h 1930759"/>
                <a:gd name="connsiteX8" fmla="*/ 8308793 w 8967629"/>
                <a:gd name="connsiteY8" fmla="*/ 260091 h 1930759"/>
                <a:gd name="connsiteX9" fmla="*/ 5298893 w 8967629"/>
                <a:gd name="connsiteY9" fmla="*/ 298191 h 1930759"/>
                <a:gd name="connsiteX10" fmla="*/ 2898593 w 8967629"/>
                <a:gd name="connsiteY10" fmla="*/ 12441 h 1930759"/>
                <a:gd name="connsiteX11" fmla="*/ 650693 w 8967629"/>
                <a:gd name="connsiteY11" fmla="*/ 145791 h 1930759"/>
                <a:gd name="connsiteX0" fmla="*/ 650693 w 8967629"/>
                <a:gd name="connsiteY0" fmla="*/ 134843 h 1919811"/>
                <a:gd name="connsiteX1" fmla="*/ 79193 w 8967629"/>
                <a:gd name="connsiteY1" fmla="*/ 953993 h 1919811"/>
                <a:gd name="connsiteX2" fmla="*/ 307793 w 8967629"/>
                <a:gd name="connsiteY2" fmla="*/ 1754093 h 1919811"/>
                <a:gd name="connsiteX3" fmla="*/ 2822393 w 8967629"/>
                <a:gd name="connsiteY3" fmla="*/ 1830293 h 1919811"/>
                <a:gd name="connsiteX4" fmla="*/ 3889193 w 8967629"/>
                <a:gd name="connsiteY4" fmla="*/ 1868393 h 1919811"/>
                <a:gd name="connsiteX5" fmla="*/ 6460943 w 8967629"/>
                <a:gd name="connsiteY5" fmla="*/ 1906493 h 1919811"/>
                <a:gd name="connsiteX6" fmla="*/ 8537393 w 8967629"/>
                <a:gd name="connsiteY6" fmla="*/ 1620743 h 1919811"/>
                <a:gd name="connsiteX7" fmla="*/ 8956493 w 8967629"/>
                <a:gd name="connsiteY7" fmla="*/ 706343 h 1919811"/>
                <a:gd name="connsiteX8" fmla="*/ 8308793 w 8967629"/>
                <a:gd name="connsiteY8" fmla="*/ 249143 h 1919811"/>
                <a:gd name="connsiteX9" fmla="*/ 5622743 w 8967629"/>
                <a:gd name="connsiteY9" fmla="*/ 134843 h 1919811"/>
                <a:gd name="connsiteX10" fmla="*/ 2898593 w 8967629"/>
                <a:gd name="connsiteY10" fmla="*/ 1493 h 1919811"/>
                <a:gd name="connsiteX11" fmla="*/ 650693 w 8967629"/>
                <a:gd name="connsiteY11" fmla="*/ 134843 h 1919811"/>
                <a:gd name="connsiteX0" fmla="*/ 650693 w 8967629"/>
                <a:gd name="connsiteY0" fmla="*/ 134843 h 1919811"/>
                <a:gd name="connsiteX1" fmla="*/ 79193 w 8967629"/>
                <a:gd name="connsiteY1" fmla="*/ 953993 h 1919811"/>
                <a:gd name="connsiteX2" fmla="*/ 307793 w 8967629"/>
                <a:gd name="connsiteY2" fmla="*/ 1754093 h 1919811"/>
                <a:gd name="connsiteX3" fmla="*/ 2822393 w 8967629"/>
                <a:gd name="connsiteY3" fmla="*/ 1830293 h 1919811"/>
                <a:gd name="connsiteX4" fmla="*/ 3889193 w 8967629"/>
                <a:gd name="connsiteY4" fmla="*/ 1868393 h 1919811"/>
                <a:gd name="connsiteX5" fmla="*/ 6460943 w 8967629"/>
                <a:gd name="connsiteY5" fmla="*/ 1906493 h 1919811"/>
                <a:gd name="connsiteX6" fmla="*/ 8537393 w 8967629"/>
                <a:gd name="connsiteY6" fmla="*/ 1620743 h 1919811"/>
                <a:gd name="connsiteX7" fmla="*/ 8956493 w 8967629"/>
                <a:gd name="connsiteY7" fmla="*/ 706343 h 1919811"/>
                <a:gd name="connsiteX8" fmla="*/ 8308793 w 8967629"/>
                <a:gd name="connsiteY8" fmla="*/ 249143 h 1919811"/>
                <a:gd name="connsiteX9" fmla="*/ 5622743 w 8967629"/>
                <a:gd name="connsiteY9" fmla="*/ 134843 h 1919811"/>
                <a:gd name="connsiteX10" fmla="*/ 2898593 w 8967629"/>
                <a:gd name="connsiteY10" fmla="*/ 1493 h 1919811"/>
                <a:gd name="connsiteX11" fmla="*/ 650693 w 8967629"/>
                <a:gd name="connsiteY11" fmla="*/ 134843 h 1919811"/>
                <a:gd name="connsiteX0" fmla="*/ 650693 w 8967629"/>
                <a:gd name="connsiteY0" fmla="*/ 134843 h 1919811"/>
                <a:gd name="connsiteX1" fmla="*/ 79193 w 8967629"/>
                <a:gd name="connsiteY1" fmla="*/ 953993 h 1919811"/>
                <a:gd name="connsiteX2" fmla="*/ 307793 w 8967629"/>
                <a:gd name="connsiteY2" fmla="*/ 1754093 h 1919811"/>
                <a:gd name="connsiteX3" fmla="*/ 2822393 w 8967629"/>
                <a:gd name="connsiteY3" fmla="*/ 1830293 h 1919811"/>
                <a:gd name="connsiteX4" fmla="*/ 3889193 w 8967629"/>
                <a:gd name="connsiteY4" fmla="*/ 1868393 h 1919811"/>
                <a:gd name="connsiteX5" fmla="*/ 6460943 w 8967629"/>
                <a:gd name="connsiteY5" fmla="*/ 1906493 h 1919811"/>
                <a:gd name="connsiteX6" fmla="*/ 8537393 w 8967629"/>
                <a:gd name="connsiteY6" fmla="*/ 1620743 h 1919811"/>
                <a:gd name="connsiteX7" fmla="*/ 8956493 w 8967629"/>
                <a:gd name="connsiteY7" fmla="*/ 706343 h 1919811"/>
                <a:gd name="connsiteX8" fmla="*/ 8308793 w 8967629"/>
                <a:gd name="connsiteY8" fmla="*/ 249143 h 1919811"/>
                <a:gd name="connsiteX9" fmla="*/ 5622743 w 8967629"/>
                <a:gd name="connsiteY9" fmla="*/ 134843 h 1919811"/>
                <a:gd name="connsiteX10" fmla="*/ 2898593 w 8967629"/>
                <a:gd name="connsiteY10" fmla="*/ 1493 h 1919811"/>
                <a:gd name="connsiteX11" fmla="*/ 650693 w 8967629"/>
                <a:gd name="connsiteY11" fmla="*/ 134843 h 1919811"/>
                <a:gd name="connsiteX0" fmla="*/ 650693 w 8967629"/>
                <a:gd name="connsiteY0" fmla="*/ 168172 h 1953140"/>
                <a:gd name="connsiteX1" fmla="*/ 79193 w 8967629"/>
                <a:gd name="connsiteY1" fmla="*/ 987322 h 1953140"/>
                <a:gd name="connsiteX2" fmla="*/ 307793 w 8967629"/>
                <a:gd name="connsiteY2" fmla="*/ 1787422 h 1953140"/>
                <a:gd name="connsiteX3" fmla="*/ 2822393 w 8967629"/>
                <a:gd name="connsiteY3" fmla="*/ 1863622 h 1953140"/>
                <a:gd name="connsiteX4" fmla="*/ 3889193 w 8967629"/>
                <a:gd name="connsiteY4" fmla="*/ 1901722 h 1953140"/>
                <a:gd name="connsiteX5" fmla="*/ 6460943 w 8967629"/>
                <a:gd name="connsiteY5" fmla="*/ 1939822 h 1953140"/>
                <a:gd name="connsiteX6" fmla="*/ 8537393 w 8967629"/>
                <a:gd name="connsiteY6" fmla="*/ 1654072 h 1953140"/>
                <a:gd name="connsiteX7" fmla="*/ 8956493 w 8967629"/>
                <a:gd name="connsiteY7" fmla="*/ 739672 h 1953140"/>
                <a:gd name="connsiteX8" fmla="*/ 8308793 w 8967629"/>
                <a:gd name="connsiteY8" fmla="*/ 282472 h 1953140"/>
                <a:gd name="connsiteX9" fmla="*/ 5622743 w 8967629"/>
                <a:gd name="connsiteY9" fmla="*/ 168172 h 1953140"/>
                <a:gd name="connsiteX10" fmla="*/ 2898593 w 8967629"/>
                <a:gd name="connsiteY10" fmla="*/ 34822 h 1953140"/>
                <a:gd name="connsiteX11" fmla="*/ 650693 w 8967629"/>
                <a:gd name="connsiteY11" fmla="*/ 168172 h 1953140"/>
                <a:gd name="connsiteX0" fmla="*/ 650693 w 8967629"/>
                <a:gd name="connsiteY0" fmla="*/ 101243 h 1886211"/>
                <a:gd name="connsiteX1" fmla="*/ 79193 w 8967629"/>
                <a:gd name="connsiteY1" fmla="*/ 920393 h 1886211"/>
                <a:gd name="connsiteX2" fmla="*/ 307793 w 8967629"/>
                <a:gd name="connsiteY2" fmla="*/ 1720493 h 1886211"/>
                <a:gd name="connsiteX3" fmla="*/ 2822393 w 8967629"/>
                <a:gd name="connsiteY3" fmla="*/ 1796693 h 1886211"/>
                <a:gd name="connsiteX4" fmla="*/ 3889193 w 8967629"/>
                <a:gd name="connsiteY4" fmla="*/ 1834793 h 1886211"/>
                <a:gd name="connsiteX5" fmla="*/ 6460943 w 8967629"/>
                <a:gd name="connsiteY5" fmla="*/ 1872893 h 1886211"/>
                <a:gd name="connsiteX6" fmla="*/ 8537393 w 8967629"/>
                <a:gd name="connsiteY6" fmla="*/ 1587143 h 1886211"/>
                <a:gd name="connsiteX7" fmla="*/ 8956493 w 8967629"/>
                <a:gd name="connsiteY7" fmla="*/ 672743 h 1886211"/>
                <a:gd name="connsiteX8" fmla="*/ 8308793 w 8967629"/>
                <a:gd name="connsiteY8" fmla="*/ 215543 h 1886211"/>
                <a:gd name="connsiteX9" fmla="*/ 5622743 w 8967629"/>
                <a:gd name="connsiteY9" fmla="*/ 101243 h 1886211"/>
                <a:gd name="connsiteX10" fmla="*/ 2860493 w 8967629"/>
                <a:gd name="connsiteY10" fmla="*/ 63143 h 1886211"/>
                <a:gd name="connsiteX11" fmla="*/ 650693 w 8967629"/>
                <a:gd name="connsiteY11" fmla="*/ 101243 h 1886211"/>
                <a:gd name="connsiteX0" fmla="*/ 650693 w 8967629"/>
                <a:gd name="connsiteY0" fmla="*/ 200038 h 1985006"/>
                <a:gd name="connsiteX1" fmla="*/ 79193 w 8967629"/>
                <a:gd name="connsiteY1" fmla="*/ 1019188 h 1985006"/>
                <a:gd name="connsiteX2" fmla="*/ 307793 w 8967629"/>
                <a:gd name="connsiteY2" fmla="*/ 1819288 h 1985006"/>
                <a:gd name="connsiteX3" fmla="*/ 2822393 w 8967629"/>
                <a:gd name="connsiteY3" fmla="*/ 1895488 h 1985006"/>
                <a:gd name="connsiteX4" fmla="*/ 3889193 w 8967629"/>
                <a:gd name="connsiteY4" fmla="*/ 1933588 h 1985006"/>
                <a:gd name="connsiteX5" fmla="*/ 6460943 w 8967629"/>
                <a:gd name="connsiteY5" fmla="*/ 1971688 h 1985006"/>
                <a:gd name="connsiteX6" fmla="*/ 8537393 w 8967629"/>
                <a:gd name="connsiteY6" fmla="*/ 1685938 h 1985006"/>
                <a:gd name="connsiteX7" fmla="*/ 8956493 w 8967629"/>
                <a:gd name="connsiteY7" fmla="*/ 771538 h 1985006"/>
                <a:gd name="connsiteX8" fmla="*/ 8308793 w 8967629"/>
                <a:gd name="connsiteY8" fmla="*/ 314338 h 1985006"/>
                <a:gd name="connsiteX9" fmla="*/ 5622743 w 8967629"/>
                <a:gd name="connsiteY9" fmla="*/ 200038 h 1985006"/>
                <a:gd name="connsiteX10" fmla="*/ 2879543 w 8967629"/>
                <a:gd name="connsiteY10" fmla="*/ 28588 h 1985006"/>
                <a:gd name="connsiteX11" fmla="*/ 650693 w 8967629"/>
                <a:gd name="connsiteY11" fmla="*/ 200038 h 1985006"/>
                <a:gd name="connsiteX0" fmla="*/ 650693 w 8967629"/>
                <a:gd name="connsiteY0" fmla="*/ 227800 h 2012768"/>
                <a:gd name="connsiteX1" fmla="*/ 79193 w 8967629"/>
                <a:gd name="connsiteY1" fmla="*/ 1046950 h 2012768"/>
                <a:gd name="connsiteX2" fmla="*/ 307793 w 8967629"/>
                <a:gd name="connsiteY2" fmla="*/ 1847050 h 2012768"/>
                <a:gd name="connsiteX3" fmla="*/ 2822393 w 8967629"/>
                <a:gd name="connsiteY3" fmla="*/ 1923250 h 2012768"/>
                <a:gd name="connsiteX4" fmla="*/ 3889193 w 8967629"/>
                <a:gd name="connsiteY4" fmla="*/ 1961350 h 2012768"/>
                <a:gd name="connsiteX5" fmla="*/ 6460943 w 8967629"/>
                <a:gd name="connsiteY5" fmla="*/ 1999450 h 2012768"/>
                <a:gd name="connsiteX6" fmla="*/ 8537393 w 8967629"/>
                <a:gd name="connsiteY6" fmla="*/ 1713700 h 2012768"/>
                <a:gd name="connsiteX7" fmla="*/ 8956493 w 8967629"/>
                <a:gd name="connsiteY7" fmla="*/ 799300 h 2012768"/>
                <a:gd name="connsiteX8" fmla="*/ 8308793 w 8967629"/>
                <a:gd name="connsiteY8" fmla="*/ 342100 h 2012768"/>
                <a:gd name="connsiteX9" fmla="*/ 5622743 w 8967629"/>
                <a:gd name="connsiteY9" fmla="*/ 227800 h 2012768"/>
                <a:gd name="connsiteX10" fmla="*/ 2879543 w 8967629"/>
                <a:gd name="connsiteY10" fmla="*/ 56350 h 2012768"/>
                <a:gd name="connsiteX11" fmla="*/ 650693 w 8967629"/>
                <a:gd name="connsiteY11" fmla="*/ 227800 h 2012768"/>
                <a:gd name="connsiteX0" fmla="*/ 650693 w 8967629"/>
                <a:gd name="connsiteY0" fmla="*/ 183438 h 1968406"/>
                <a:gd name="connsiteX1" fmla="*/ 79193 w 8967629"/>
                <a:gd name="connsiteY1" fmla="*/ 1002588 h 1968406"/>
                <a:gd name="connsiteX2" fmla="*/ 307793 w 8967629"/>
                <a:gd name="connsiteY2" fmla="*/ 1802688 h 1968406"/>
                <a:gd name="connsiteX3" fmla="*/ 2822393 w 8967629"/>
                <a:gd name="connsiteY3" fmla="*/ 1878888 h 1968406"/>
                <a:gd name="connsiteX4" fmla="*/ 3889193 w 8967629"/>
                <a:gd name="connsiteY4" fmla="*/ 1916988 h 1968406"/>
                <a:gd name="connsiteX5" fmla="*/ 6460943 w 8967629"/>
                <a:gd name="connsiteY5" fmla="*/ 1955088 h 1968406"/>
                <a:gd name="connsiteX6" fmla="*/ 8537393 w 8967629"/>
                <a:gd name="connsiteY6" fmla="*/ 1669338 h 1968406"/>
                <a:gd name="connsiteX7" fmla="*/ 8956493 w 8967629"/>
                <a:gd name="connsiteY7" fmla="*/ 754938 h 1968406"/>
                <a:gd name="connsiteX8" fmla="*/ 8308793 w 8967629"/>
                <a:gd name="connsiteY8" fmla="*/ 297738 h 1968406"/>
                <a:gd name="connsiteX9" fmla="*/ 5622743 w 8967629"/>
                <a:gd name="connsiteY9" fmla="*/ 183438 h 1968406"/>
                <a:gd name="connsiteX10" fmla="*/ 2879543 w 8967629"/>
                <a:gd name="connsiteY10" fmla="*/ 11988 h 1968406"/>
                <a:gd name="connsiteX11" fmla="*/ 650693 w 8967629"/>
                <a:gd name="connsiteY11" fmla="*/ 183438 h 1968406"/>
                <a:gd name="connsiteX0" fmla="*/ 650693 w 8967629"/>
                <a:gd name="connsiteY0" fmla="*/ 183438 h 1968406"/>
                <a:gd name="connsiteX1" fmla="*/ 79193 w 8967629"/>
                <a:gd name="connsiteY1" fmla="*/ 1002588 h 1968406"/>
                <a:gd name="connsiteX2" fmla="*/ 307793 w 8967629"/>
                <a:gd name="connsiteY2" fmla="*/ 1802688 h 1968406"/>
                <a:gd name="connsiteX3" fmla="*/ 2822393 w 8967629"/>
                <a:gd name="connsiteY3" fmla="*/ 1878888 h 1968406"/>
                <a:gd name="connsiteX4" fmla="*/ 3889193 w 8967629"/>
                <a:gd name="connsiteY4" fmla="*/ 1916988 h 1968406"/>
                <a:gd name="connsiteX5" fmla="*/ 6460943 w 8967629"/>
                <a:gd name="connsiteY5" fmla="*/ 1955088 h 1968406"/>
                <a:gd name="connsiteX6" fmla="*/ 8537393 w 8967629"/>
                <a:gd name="connsiteY6" fmla="*/ 1669338 h 1968406"/>
                <a:gd name="connsiteX7" fmla="*/ 8956493 w 8967629"/>
                <a:gd name="connsiteY7" fmla="*/ 754938 h 1968406"/>
                <a:gd name="connsiteX8" fmla="*/ 8308793 w 8967629"/>
                <a:gd name="connsiteY8" fmla="*/ 297738 h 1968406"/>
                <a:gd name="connsiteX9" fmla="*/ 5622743 w 8967629"/>
                <a:gd name="connsiteY9" fmla="*/ 183438 h 1968406"/>
                <a:gd name="connsiteX10" fmla="*/ 2879543 w 8967629"/>
                <a:gd name="connsiteY10" fmla="*/ 11988 h 1968406"/>
                <a:gd name="connsiteX11" fmla="*/ 650693 w 8967629"/>
                <a:gd name="connsiteY11" fmla="*/ 183438 h 1968406"/>
                <a:gd name="connsiteX0" fmla="*/ 650693 w 8967629"/>
                <a:gd name="connsiteY0" fmla="*/ 183438 h 1968406"/>
                <a:gd name="connsiteX1" fmla="*/ 79193 w 8967629"/>
                <a:gd name="connsiteY1" fmla="*/ 1002588 h 1968406"/>
                <a:gd name="connsiteX2" fmla="*/ 307793 w 8967629"/>
                <a:gd name="connsiteY2" fmla="*/ 1802688 h 1968406"/>
                <a:gd name="connsiteX3" fmla="*/ 2822393 w 8967629"/>
                <a:gd name="connsiteY3" fmla="*/ 1878888 h 1968406"/>
                <a:gd name="connsiteX4" fmla="*/ 3889193 w 8967629"/>
                <a:gd name="connsiteY4" fmla="*/ 1916988 h 1968406"/>
                <a:gd name="connsiteX5" fmla="*/ 6460943 w 8967629"/>
                <a:gd name="connsiteY5" fmla="*/ 1955088 h 1968406"/>
                <a:gd name="connsiteX6" fmla="*/ 8537393 w 8967629"/>
                <a:gd name="connsiteY6" fmla="*/ 1669338 h 1968406"/>
                <a:gd name="connsiteX7" fmla="*/ 8956493 w 8967629"/>
                <a:gd name="connsiteY7" fmla="*/ 754938 h 1968406"/>
                <a:gd name="connsiteX8" fmla="*/ 8308793 w 8967629"/>
                <a:gd name="connsiteY8" fmla="*/ 297738 h 1968406"/>
                <a:gd name="connsiteX9" fmla="*/ 5622743 w 8967629"/>
                <a:gd name="connsiteY9" fmla="*/ 183438 h 1968406"/>
                <a:gd name="connsiteX10" fmla="*/ 2879543 w 8967629"/>
                <a:gd name="connsiteY10" fmla="*/ 11988 h 1968406"/>
                <a:gd name="connsiteX11" fmla="*/ 650693 w 8967629"/>
                <a:gd name="connsiteY11" fmla="*/ 183438 h 1968406"/>
                <a:gd name="connsiteX0" fmla="*/ 650693 w 8967629"/>
                <a:gd name="connsiteY0" fmla="*/ 183438 h 1968406"/>
                <a:gd name="connsiteX1" fmla="*/ 79193 w 8967629"/>
                <a:gd name="connsiteY1" fmla="*/ 1059738 h 1968406"/>
                <a:gd name="connsiteX2" fmla="*/ 307793 w 8967629"/>
                <a:gd name="connsiteY2" fmla="*/ 1802688 h 1968406"/>
                <a:gd name="connsiteX3" fmla="*/ 2822393 w 8967629"/>
                <a:gd name="connsiteY3" fmla="*/ 1878888 h 1968406"/>
                <a:gd name="connsiteX4" fmla="*/ 3889193 w 8967629"/>
                <a:gd name="connsiteY4" fmla="*/ 1916988 h 1968406"/>
                <a:gd name="connsiteX5" fmla="*/ 6460943 w 8967629"/>
                <a:gd name="connsiteY5" fmla="*/ 1955088 h 1968406"/>
                <a:gd name="connsiteX6" fmla="*/ 8537393 w 8967629"/>
                <a:gd name="connsiteY6" fmla="*/ 1669338 h 1968406"/>
                <a:gd name="connsiteX7" fmla="*/ 8956493 w 8967629"/>
                <a:gd name="connsiteY7" fmla="*/ 754938 h 1968406"/>
                <a:gd name="connsiteX8" fmla="*/ 8308793 w 8967629"/>
                <a:gd name="connsiteY8" fmla="*/ 297738 h 1968406"/>
                <a:gd name="connsiteX9" fmla="*/ 5622743 w 8967629"/>
                <a:gd name="connsiteY9" fmla="*/ 183438 h 1968406"/>
                <a:gd name="connsiteX10" fmla="*/ 2879543 w 8967629"/>
                <a:gd name="connsiteY10" fmla="*/ 11988 h 1968406"/>
                <a:gd name="connsiteX11" fmla="*/ 650693 w 8967629"/>
                <a:gd name="connsiteY11" fmla="*/ 183438 h 1968406"/>
                <a:gd name="connsiteX0" fmla="*/ 650693 w 8967629"/>
                <a:gd name="connsiteY0" fmla="*/ 183438 h 1958881"/>
                <a:gd name="connsiteX1" fmla="*/ 79193 w 8967629"/>
                <a:gd name="connsiteY1" fmla="*/ 1059738 h 1958881"/>
                <a:gd name="connsiteX2" fmla="*/ 307793 w 8967629"/>
                <a:gd name="connsiteY2" fmla="*/ 1802688 h 1958881"/>
                <a:gd name="connsiteX3" fmla="*/ 2822393 w 8967629"/>
                <a:gd name="connsiteY3" fmla="*/ 1878888 h 1958881"/>
                <a:gd name="connsiteX4" fmla="*/ 3889193 w 8967629"/>
                <a:gd name="connsiteY4" fmla="*/ 1916988 h 1958881"/>
                <a:gd name="connsiteX5" fmla="*/ 6460943 w 8967629"/>
                <a:gd name="connsiteY5" fmla="*/ 1955088 h 1958881"/>
                <a:gd name="connsiteX6" fmla="*/ 8537393 w 8967629"/>
                <a:gd name="connsiteY6" fmla="*/ 1669338 h 1958881"/>
                <a:gd name="connsiteX7" fmla="*/ 8956493 w 8967629"/>
                <a:gd name="connsiteY7" fmla="*/ 754938 h 1958881"/>
                <a:gd name="connsiteX8" fmla="*/ 8308793 w 8967629"/>
                <a:gd name="connsiteY8" fmla="*/ 297738 h 1958881"/>
                <a:gd name="connsiteX9" fmla="*/ 5622743 w 8967629"/>
                <a:gd name="connsiteY9" fmla="*/ 183438 h 1958881"/>
                <a:gd name="connsiteX10" fmla="*/ 2879543 w 8967629"/>
                <a:gd name="connsiteY10" fmla="*/ 11988 h 1958881"/>
                <a:gd name="connsiteX11" fmla="*/ 650693 w 8967629"/>
                <a:gd name="connsiteY11" fmla="*/ 183438 h 1958881"/>
                <a:gd name="connsiteX0" fmla="*/ 650693 w 8967629"/>
                <a:gd name="connsiteY0" fmla="*/ 183438 h 1974386"/>
                <a:gd name="connsiteX1" fmla="*/ 79193 w 8967629"/>
                <a:gd name="connsiteY1" fmla="*/ 1059738 h 1974386"/>
                <a:gd name="connsiteX2" fmla="*/ 307793 w 8967629"/>
                <a:gd name="connsiteY2" fmla="*/ 1802688 h 1974386"/>
                <a:gd name="connsiteX3" fmla="*/ 2822393 w 8967629"/>
                <a:gd name="connsiteY3" fmla="*/ 1878888 h 1974386"/>
                <a:gd name="connsiteX4" fmla="*/ 3889193 w 8967629"/>
                <a:gd name="connsiteY4" fmla="*/ 1916988 h 1974386"/>
                <a:gd name="connsiteX5" fmla="*/ 6460943 w 8967629"/>
                <a:gd name="connsiteY5" fmla="*/ 1955088 h 1974386"/>
                <a:gd name="connsiteX6" fmla="*/ 8537393 w 8967629"/>
                <a:gd name="connsiteY6" fmla="*/ 1669338 h 1974386"/>
                <a:gd name="connsiteX7" fmla="*/ 8956493 w 8967629"/>
                <a:gd name="connsiteY7" fmla="*/ 754938 h 1974386"/>
                <a:gd name="connsiteX8" fmla="*/ 8308793 w 8967629"/>
                <a:gd name="connsiteY8" fmla="*/ 297738 h 1974386"/>
                <a:gd name="connsiteX9" fmla="*/ 5622743 w 8967629"/>
                <a:gd name="connsiteY9" fmla="*/ 183438 h 1974386"/>
                <a:gd name="connsiteX10" fmla="*/ 2879543 w 8967629"/>
                <a:gd name="connsiteY10" fmla="*/ 11988 h 1974386"/>
                <a:gd name="connsiteX11" fmla="*/ 650693 w 8967629"/>
                <a:gd name="connsiteY11" fmla="*/ 183438 h 1974386"/>
                <a:gd name="connsiteX0" fmla="*/ 718633 w 9035569"/>
                <a:gd name="connsiteY0" fmla="*/ 183438 h 1970142"/>
                <a:gd name="connsiteX1" fmla="*/ 147133 w 9035569"/>
                <a:gd name="connsiteY1" fmla="*/ 1059738 h 1970142"/>
                <a:gd name="connsiteX2" fmla="*/ 375733 w 9035569"/>
                <a:gd name="connsiteY2" fmla="*/ 1802688 h 1970142"/>
                <a:gd name="connsiteX3" fmla="*/ 3957133 w 9035569"/>
                <a:gd name="connsiteY3" fmla="*/ 1916988 h 1970142"/>
                <a:gd name="connsiteX4" fmla="*/ 6528883 w 9035569"/>
                <a:gd name="connsiteY4" fmla="*/ 1955088 h 1970142"/>
                <a:gd name="connsiteX5" fmla="*/ 8605333 w 9035569"/>
                <a:gd name="connsiteY5" fmla="*/ 1669338 h 1970142"/>
                <a:gd name="connsiteX6" fmla="*/ 9024433 w 9035569"/>
                <a:gd name="connsiteY6" fmla="*/ 754938 h 1970142"/>
                <a:gd name="connsiteX7" fmla="*/ 8376733 w 9035569"/>
                <a:gd name="connsiteY7" fmla="*/ 297738 h 1970142"/>
                <a:gd name="connsiteX8" fmla="*/ 5690683 w 9035569"/>
                <a:gd name="connsiteY8" fmla="*/ 183438 h 1970142"/>
                <a:gd name="connsiteX9" fmla="*/ 2947483 w 9035569"/>
                <a:gd name="connsiteY9" fmla="*/ 11988 h 1970142"/>
                <a:gd name="connsiteX10" fmla="*/ 718633 w 9035569"/>
                <a:gd name="connsiteY10" fmla="*/ 183438 h 1970142"/>
                <a:gd name="connsiteX0" fmla="*/ 718633 w 9035569"/>
                <a:gd name="connsiteY0" fmla="*/ 183438 h 1962283"/>
                <a:gd name="connsiteX1" fmla="*/ 147133 w 9035569"/>
                <a:gd name="connsiteY1" fmla="*/ 1059738 h 1962283"/>
                <a:gd name="connsiteX2" fmla="*/ 375733 w 9035569"/>
                <a:gd name="connsiteY2" fmla="*/ 1802688 h 1962283"/>
                <a:gd name="connsiteX3" fmla="*/ 3957133 w 9035569"/>
                <a:gd name="connsiteY3" fmla="*/ 1916988 h 1962283"/>
                <a:gd name="connsiteX4" fmla="*/ 6528883 w 9035569"/>
                <a:gd name="connsiteY4" fmla="*/ 1955088 h 1962283"/>
                <a:gd name="connsiteX5" fmla="*/ 8605333 w 9035569"/>
                <a:gd name="connsiteY5" fmla="*/ 1669338 h 1962283"/>
                <a:gd name="connsiteX6" fmla="*/ 9024433 w 9035569"/>
                <a:gd name="connsiteY6" fmla="*/ 754938 h 1962283"/>
                <a:gd name="connsiteX7" fmla="*/ 8376733 w 9035569"/>
                <a:gd name="connsiteY7" fmla="*/ 297738 h 1962283"/>
                <a:gd name="connsiteX8" fmla="*/ 5690683 w 9035569"/>
                <a:gd name="connsiteY8" fmla="*/ 183438 h 1962283"/>
                <a:gd name="connsiteX9" fmla="*/ 2947483 w 9035569"/>
                <a:gd name="connsiteY9" fmla="*/ 11988 h 1962283"/>
                <a:gd name="connsiteX10" fmla="*/ 718633 w 9035569"/>
                <a:gd name="connsiteY10" fmla="*/ 183438 h 1962283"/>
                <a:gd name="connsiteX0" fmla="*/ 718633 w 9035569"/>
                <a:gd name="connsiteY0" fmla="*/ 72229 h 1851074"/>
                <a:gd name="connsiteX1" fmla="*/ 147133 w 9035569"/>
                <a:gd name="connsiteY1" fmla="*/ 948529 h 1851074"/>
                <a:gd name="connsiteX2" fmla="*/ 375733 w 9035569"/>
                <a:gd name="connsiteY2" fmla="*/ 1691479 h 1851074"/>
                <a:gd name="connsiteX3" fmla="*/ 3957133 w 9035569"/>
                <a:gd name="connsiteY3" fmla="*/ 1805779 h 1851074"/>
                <a:gd name="connsiteX4" fmla="*/ 6528883 w 9035569"/>
                <a:gd name="connsiteY4" fmla="*/ 1843879 h 1851074"/>
                <a:gd name="connsiteX5" fmla="*/ 8605333 w 9035569"/>
                <a:gd name="connsiteY5" fmla="*/ 1558129 h 1851074"/>
                <a:gd name="connsiteX6" fmla="*/ 9024433 w 9035569"/>
                <a:gd name="connsiteY6" fmla="*/ 643729 h 1851074"/>
                <a:gd name="connsiteX7" fmla="*/ 8376733 w 9035569"/>
                <a:gd name="connsiteY7" fmla="*/ 186529 h 1851074"/>
                <a:gd name="connsiteX8" fmla="*/ 5690683 w 9035569"/>
                <a:gd name="connsiteY8" fmla="*/ 72229 h 1851074"/>
                <a:gd name="connsiteX9" fmla="*/ 2852233 w 9035569"/>
                <a:gd name="connsiteY9" fmla="*/ 15079 h 1851074"/>
                <a:gd name="connsiteX10" fmla="*/ 718633 w 9035569"/>
                <a:gd name="connsiteY10" fmla="*/ 72229 h 18510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9035569" h="1851074">
                  <a:moveTo>
                    <a:pt x="718633" y="72229"/>
                  </a:moveTo>
                  <a:cubicBezTo>
                    <a:pt x="267783" y="227804"/>
                    <a:pt x="204283" y="678654"/>
                    <a:pt x="147133" y="948529"/>
                  </a:cubicBezTo>
                  <a:cubicBezTo>
                    <a:pt x="89983" y="1218404"/>
                    <a:pt x="-259267" y="1548604"/>
                    <a:pt x="375733" y="1691479"/>
                  </a:cubicBezTo>
                  <a:cubicBezTo>
                    <a:pt x="1010733" y="1834354"/>
                    <a:pt x="2722058" y="1894679"/>
                    <a:pt x="3957133" y="1805779"/>
                  </a:cubicBezTo>
                  <a:cubicBezTo>
                    <a:pt x="4980325" y="1732130"/>
                    <a:pt x="5754183" y="1885154"/>
                    <a:pt x="6528883" y="1843879"/>
                  </a:cubicBezTo>
                  <a:cubicBezTo>
                    <a:pt x="7303583" y="1802604"/>
                    <a:pt x="8189408" y="1758154"/>
                    <a:pt x="8605333" y="1558129"/>
                  </a:cubicBezTo>
                  <a:cubicBezTo>
                    <a:pt x="9021258" y="1358104"/>
                    <a:pt x="9062533" y="872329"/>
                    <a:pt x="9024433" y="643729"/>
                  </a:cubicBezTo>
                  <a:cubicBezTo>
                    <a:pt x="8986333" y="415129"/>
                    <a:pt x="8932358" y="281779"/>
                    <a:pt x="8376733" y="186529"/>
                  </a:cubicBezTo>
                  <a:cubicBezTo>
                    <a:pt x="7821108" y="91279"/>
                    <a:pt x="6954333" y="-76996"/>
                    <a:pt x="5690683" y="72229"/>
                  </a:cubicBezTo>
                  <a:cubicBezTo>
                    <a:pt x="4655633" y="316704"/>
                    <a:pt x="4119058" y="-80171"/>
                    <a:pt x="2852233" y="15079"/>
                  </a:cubicBezTo>
                  <a:cubicBezTo>
                    <a:pt x="2109283" y="72229"/>
                    <a:pt x="1169483" y="-83346"/>
                    <a:pt x="718633" y="72229"/>
                  </a:cubicBezTo>
                  <a:close/>
                </a:path>
              </a:pathLst>
            </a:custGeom>
            <a:noFill/>
            <a:ln w="28575">
              <a:solidFill>
                <a:srgbClr val="3E702E"/>
              </a:solidFill>
              <a:prstDash val="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VNtimpani" panose="020B7200000000000000" pitchFamily="34" charset="0"/>
                <a:ea typeface="字魂70号-灵悦黑体" panose="00000500000000000000" pitchFamily="2" charset="-122"/>
                <a:cs typeface="+mn-cs"/>
                <a:sym typeface="字魂70号-灵悦黑体" panose="00000500000000000000" pitchFamily="2" charset="-122"/>
              </a:endParaRPr>
            </a:p>
          </p:txBody>
        </p:sp>
        <p:sp>
          <p:nvSpPr>
            <p:cNvPr id="7" name="TextBox 6">
              <a:extLst>
                <a:ext uri="{FF2B5EF4-FFF2-40B4-BE49-F238E27FC236}">
                  <a16:creationId xmlns:a16="http://schemas.microsoft.com/office/drawing/2014/main" id="{E387105B-EA82-28FD-64C1-E8EA8DCFD666}"/>
                </a:ext>
              </a:extLst>
            </p:cNvPr>
            <p:cNvSpPr txBox="1"/>
            <p:nvPr/>
          </p:nvSpPr>
          <p:spPr>
            <a:xfrm>
              <a:off x="3638780" y="2227961"/>
              <a:ext cx="7620465" cy="1569660"/>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vi-VN" sz="3200" b="0" i="0" u="none" strike="noStrike" kern="1200" cap="none" spc="0" normalizeH="0" baseline="0" noProof="0" dirty="0">
                  <a:ln>
                    <a:noFill/>
                  </a:ln>
                  <a:solidFill>
                    <a:srgbClr val="456A18"/>
                  </a:solidFill>
                  <a:effectLst/>
                  <a:uLnTx/>
                  <a:uFillTx/>
                  <a:latin typeface="Cambria" panose="02040503050406030204" pitchFamily="18" charset="0"/>
                  <a:ea typeface="+mn-ea"/>
                  <a:cs typeface="+mn-cs"/>
                </a:rPr>
                <a:t>có xung đột gay gắt gây hấp dẫn, hồi hộp. + lăn xả: lao vào một cách kiên quyết, bất kể khó khăn, nguy hiểm.</a:t>
              </a:r>
            </a:p>
          </p:txBody>
        </p:sp>
      </p:grpSp>
      <p:sp>
        <p:nvSpPr>
          <p:cNvPr id="9" name="TextBox 8">
            <a:extLst>
              <a:ext uri="{FF2B5EF4-FFF2-40B4-BE49-F238E27FC236}">
                <a16:creationId xmlns:a16="http://schemas.microsoft.com/office/drawing/2014/main" id="{D95ACD58-BE69-7DD9-A1E5-12994592540E}"/>
              </a:ext>
            </a:extLst>
          </p:cNvPr>
          <p:cNvSpPr txBox="1"/>
          <p:nvPr/>
        </p:nvSpPr>
        <p:spPr>
          <a:xfrm>
            <a:off x="670561" y="1887848"/>
            <a:ext cx="2288346" cy="707886"/>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a:ln>
                  <a:noFill/>
                </a:ln>
                <a:solidFill>
                  <a:srgbClr val="456A18"/>
                </a:solidFill>
                <a:effectLst/>
                <a:uLnTx/>
                <a:uFillTx/>
                <a:latin typeface="Cambria" panose="02040503050406030204" pitchFamily="18" charset="0"/>
                <a:ea typeface="+mn-ea"/>
                <a:cs typeface="+mn-cs"/>
              </a:rPr>
              <a:t>Gay </a:t>
            </a:r>
            <a:r>
              <a:rPr kumimoji="0" lang="en-US" sz="4000" b="1" i="0" u="none" strike="noStrike" kern="1200" cap="none" spc="0" normalizeH="0" baseline="0" noProof="0" dirty="0" err="1">
                <a:ln>
                  <a:noFill/>
                </a:ln>
                <a:solidFill>
                  <a:srgbClr val="456A18"/>
                </a:solidFill>
                <a:effectLst/>
                <a:uLnTx/>
                <a:uFillTx/>
                <a:latin typeface="Cambria" panose="02040503050406030204" pitchFamily="18" charset="0"/>
                <a:ea typeface="+mn-ea"/>
                <a:cs typeface="+mn-cs"/>
              </a:rPr>
              <a:t>cấn</a:t>
            </a:r>
            <a:endParaRPr kumimoji="0" lang="en-US" sz="4000" b="1" i="0" u="none" strike="noStrike" kern="1200" cap="none" spc="0" normalizeH="0" baseline="0" noProof="0" dirty="0">
              <a:ln>
                <a:noFill/>
              </a:ln>
              <a:solidFill>
                <a:srgbClr val="456A18"/>
              </a:solidFill>
              <a:effectLst/>
              <a:uLnTx/>
              <a:uFillTx/>
              <a:latin typeface="Cambria" panose="02040503050406030204" pitchFamily="18" charset="0"/>
              <a:ea typeface="+mn-ea"/>
              <a:cs typeface="+mn-cs"/>
            </a:endParaRPr>
          </a:p>
        </p:txBody>
      </p:sp>
      <p:pic>
        <p:nvPicPr>
          <p:cNvPr id="6" name="Picture 5">
            <a:extLst>
              <a:ext uri="{FF2B5EF4-FFF2-40B4-BE49-F238E27FC236}">
                <a16:creationId xmlns:a16="http://schemas.microsoft.com/office/drawing/2014/main" id="{0E651987-A775-37AF-FFF7-A56AEDA7D1A3}"/>
              </a:ext>
            </a:extLst>
          </p:cNvPr>
          <p:cNvPicPr>
            <a:picLocks noChangeAspect="1"/>
          </p:cNvPicPr>
          <p:nvPr/>
        </p:nvPicPr>
        <p:blipFill>
          <a:blip r:embed="rId2"/>
          <a:stretch>
            <a:fillRect/>
          </a:stretch>
        </p:blipFill>
        <p:spPr>
          <a:xfrm>
            <a:off x="2958906" y="-106700"/>
            <a:ext cx="6389162" cy="2139881"/>
          </a:xfrm>
          <a:prstGeom prst="rect">
            <a:avLst/>
          </a:prstGeom>
        </p:spPr>
      </p:pic>
    </p:spTree>
    <p:extLst>
      <p:ext uri="{BB962C8B-B14F-4D97-AF65-F5344CB8AC3E}">
        <p14:creationId xmlns:p14="http://schemas.microsoft.com/office/powerpoint/2010/main" val="177481478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wipe(left)">
                                      <p:cBhvr>
                                        <p:cTn id="12" dur="500"/>
                                        <p:tgtEl>
                                          <p:spTgt spid="9"/>
                                        </p:tgtEl>
                                      </p:cBhvr>
                                    </p:animEffect>
                                  </p:childTnLst>
                                </p:cTn>
                              </p:par>
                            </p:childTnLst>
                          </p:cTn>
                        </p:par>
                        <p:par>
                          <p:cTn id="13" fill="hold">
                            <p:stCondLst>
                              <p:cond delay="500"/>
                            </p:stCondLst>
                            <p:childTnLst>
                              <p:par>
                                <p:cTn id="14" presetID="22" presetClass="entr" presetSubtype="8" fill="hold" nodeType="after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wipe(left)">
                                      <p:cBhvr>
                                        <p:cTn id="16"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id="{9DEF08E4-2E27-6879-6B5B-2FA58214F299}"/>
              </a:ext>
            </a:extLst>
          </p:cNvPr>
          <p:cNvGrpSpPr/>
          <p:nvPr/>
        </p:nvGrpSpPr>
        <p:grpSpPr>
          <a:xfrm>
            <a:off x="2194561" y="707017"/>
            <a:ext cx="9519920" cy="3194424"/>
            <a:chOff x="3445726" y="2042809"/>
            <a:chExt cx="8006575" cy="1447523"/>
          </a:xfrm>
        </p:grpSpPr>
        <p:sp>
          <p:nvSpPr>
            <p:cNvPr id="5" name="任意多边形: 形状 5">
              <a:extLst>
                <a:ext uri="{FF2B5EF4-FFF2-40B4-BE49-F238E27FC236}">
                  <a16:creationId xmlns:a16="http://schemas.microsoft.com/office/drawing/2014/main" id="{414983F7-7640-61DB-5356-366F9E3408F0}"/>
                </a:ext>
              </a:extLst>
            </p:cNvPr>
            <p:cNvSpPr/>
            <p:nvPr/>
          </p:nvSpPr>
          <p:spPr>
            <a:xfrm>
              <a:off x="3445726" y="2042809"/>
              <a:ext cx="8006575" cy="1447523"/>
            </a:xfrm>
            <a:custGeom>
              <a:avLst/>
              <a:gdLst>
                <a:gd name="connsiteX0" fmla="*/ 326239 w 8947975"/>
                <a:gd name="connsiteY0" fmla="*/ 89164 h 1988432"/>
                <a:gd name="connsiteX1" fmla="*/ 59539 w 8947975"/>
                <a:gd name="connsiteY1" fmla="*/ 1022614 h 1988432"/>
                <a:gd name="connsiteX2" fmla="*/ 288139 w 8947975"/>
                <a:gd name="connsiteY2" fmla="*/ 1822714 h 1988432"/>
                <a:gd name="connsiteX3" fmla="*/ 2802739 w 8947975"/>
                <a:gd name="connsiteY3" fmla="*/ 1898914 h 1988432"/>
                <a:gd name="connsiteX4" fmla="*/ 3869539 w 8947975"/>
                <a:gd name="connsiteY4" fmla="*/ 1937014 h 1988432"/>
                <a:gd name="connsiteX5" fmla="*/ 6441289 w 8947975"/>
                <a:gd name="connsiteY5" fmla="*/ 1975114 h 1988432"/>
                <a:gd name="connsiteX6" fmla="*/ 8517739 w 8947975"/>
                <a:gd name="connsiteY6" fmla="*/ 1689364 h 1988432"/>
                <a:gd name="connsiteX7" fmla="*/ 8936839 w 8947975"/>
                <a:gd name="connsiteY7" fmla="*/ 774964 h 1988432"/>
                <a:gd name="connsiteX8" fmla="*/ 8289139 w 8947975"/>
                <a:gd name="connsiteY8" fmla="*/ 317764 h 1988432"/>
                <a:gd name="connsiteX9" fmla="*/ 5279239 w 8947975"/>
                <a:gd name="connsiteY9" fmla="*/ 355864 h 1988432"/>
                <a:gd name="connsiteX10" fmla="*/ 2878939 w 8947975"/>
                <a:gd name="connsiteY10" fmla="*/ 70114 h 1988432"/>
                <a:gd name="connsiteX11" fmla="*/ 326239 w 8947975"/>
                <a:gd name="connsiteY11" fmla="*/ 89164 h 1988432"/>
                <a:gd name="connsiteX0" fmla="*/ 650693 w 8967629"/>
                <a:gd name="connsiteY0" fmla="*/ 145791 h 1930759"/>
                <a:gd name="connsiteX1" fmla="*/ 79193 w 8967629"/>
                <a:gd name="connsiteY1" fmla="*/ 964941 h 1930759"/>
                <a:gd name="connsiteX2" fmla="*/ 307793 w 8967629"/>
                <a:gd name="connsiteY2" fmla="*/ 1765041 h 1930759"/>
                <a:gd name="connsiteX3" fmla="*/ 2822393 w 8967629"/>
                <a:gd name="connsiteY3" fmla="*/ 1841241 h 1930759"/>
                <a:gd name="connsiteX4" fmla="*/ 3889193 w 8967629"/>
                <a:gd name="connsiteY4" fmla="*/ 1879341 h 1930759"/>
                <a:gd name="connsiteX5" fmla="*/ 6460943 w 8967629"/>
                <a:gd name="connsiteY5" fmla="*/ 1917441 h 1930759"/>
                <a:gd name="connsiteX6" fmla="*/ 8537393 w 8967629"/>
                <a:gd name="connsiteY6" fmla="*/ 1631691 h 1930759"/>
                <a:gd name="connsiteX7" fmla="*/ 8956493 w 8967629"/>
                <a:gd name="connsiteY7" fmla="*/ 717291 h 1930759"/>
                <a:gd name="connsiteX8" fmla="*/ 8308793 w 8967629"/>
                <a:gd name="connsiteY8" fmla="*/ 260091 h 1930759"/>
                <a:gd name="connsiteX9" fmla="*/ 5298893 w 8967629"/>
                <a:gd name="connsiteY9" fmla="*/ 298191 h 1930759"/>
                <a:gd name="connsiteX10" fmla="*/ 2898593 w 8967629"/>
                <a:gd name="connsiteY10" fmla="*/ 12441 h 1930759"/>
                <a:gd name="connsiteX11" fmla="*/ 650693 w 8967629"/>
                <a:gd name="connsiteY11" fmla="*/ 145791 h 1930759"/>
                <a:gd name="connsiteX0" fmla="*/ 650693 w 8967629"/>
                <a:gd name="connsiteY0" fmla="*/ 134843 h 1919811"/>
                <a:gd name="connsiteX1" fmla="*/ 79193 w 8967629"/>
                <a:gd name="connsiteY1" fmla="*/ 953993 h 1919811"/>
                <a:gd name="connsiteX2" fmla="*/ 307793 w 8967629"/>
                <a:gd name="connsiteY2" fmla="*/ 1754093 h 1919811"/>
                <a:gd name="connsiteX3" fmla="*/ 2822393 w 8967629"/>
                <a:gd name="connsiteY3" fmla="*/ 1830293 h 1919811"/>
                <a:gd name="connsiteX4" fmla="*/ 3889193 w 8967629"/>
                <a:gd name="connsiteY4" fmla="*/ 1868393 h 1919811"/>
                <a:gd name="connsiteX5" fmla="*/ 6460943 w 8967629"/>
                <a:gd name="connsiteY5" fmla="*/ 1906493 h 1919811"/>
                <a:gd name="connsiteX6" fmla="*/ 8537393 w 8967629"/>
                <a:gd name="connsiteY6" fmla="*/ 1620743 h 1919811"/>
                <a:gd name="connsiteX7" fmla="*/ 8956493 w 8967629"/>
                <a:gd name="connsiteY7" fmla="*/ 706343 h 1919811"/>
                <a:gd name="connsiteX8" fmla="*/ 8308793 w 8967629"/>
                <a:gd name="connsiteY8" fmla="*/ 249143 h 1919811"/>
                <a:gd name="connsiteX9" fmla="*/ 5622743 w 8967629"/>
                <a:gd name="connsiteY9" fmla="*/ 134843 h 1919811"/>
                <a:gd name="connsiteX10" fmla="*/ 2898593 w 8967629"/>
                <a:gd name="connsiteY10" fmla="*/ 1493 h 1919811"/>
                <a:gd name="connsiteX11" fmla="*/ 650693 w 8967629"/>
                <a:gd name="connsiteY11" fmla="*/ 134843 h 1919811"/>
                <a:gd name="connsiteX0" fmla="*/ 650693 w 8967629"/>
                <a:gd name="connsiteY0" fmla="*/ 134843 h 1919811"/>
                <a:gd name="connsiteX1" fmla="*/ 79193 w 8967629"/>
                <a:gd name="connsiteY1" fmla="*/ 953993 h 1919811"/>
                <a:gd name="connsiteX2" fmla="*/ 307793 w 8967629"/>
                <a:gd name="connsiteY2" fmla="*/ 1754093 h 1919811"/>
                <a:gd name="connsiteX3" fmla="*/ 2822393 w 8967629"/>
                <a:gd name="connsiteY3" fmla="*/ 1830293 h 1919811"/>
                <a:gd name="connsiteX4" fmla="*/ 3889193 w 8967629"/>
                <a:gd name="connsiteY4" fmla="*/ 1868393 h 1919811"/>
                <a:gd name="connsiteX5" fmla="*/ 6460943 w 8967629"/>
                <a:gd name="connsiteY5" fmla="*/ 1906493 h 1919811"/>
                <a:gd name="connsiteX6" fmla="*/ 8537393 w 8967629"/>
                <a:gd name="connsiteY6" fmla="*/ 1620743 h 1919811"/>
                <a:gd name="connsiteX7" fmla="*/ 8956493 w 8967629"/>
                <a:gd name="connsiteY7" fmla="*/ 706343 h 1919811"/>
                <a:gd name="connsiteX8" fmla="*/ 8308793 w 8967629"/>
                <a:gd name="connsiteY8" fmla="*/ 249143 h 1919811"/>
                <a:gd name="connsiteX9" fmla="*/ 5622743 w 8967629"/>
                <a:gd name="connsiteY9" fmla="*/ 134843 h 1919811"/>
                <a:gd name="connsiteX10" fmla="*/ 2898593 w 8967629"/>
                <a:gd name="connsiteY10" fmla="*/ 1493 h 1919811"/>
                <a:gd name="connsiteX11" fmla="*/ 650693 w 8967629"/>
                <a:gd name="connsiteY11" fmla="*/ 134843 h 1919811"/>
                <a:gd name="connsiteX0" fmla="*/ 650693 w 8967629"/>
                <a:gd name="connsiteY0" fmla="*/ 134843 h 1919811"/>
                <a:gd name="connsiteX1" fmla="*/ 79193 w 8967629"/>
                <a:gd name="connsiteY1" fmla="*/ 953993 h 1919811"/>
                <a:gd name="connsiteX2" fmla="*/ 307793 w 8967629"/>
                <a:gd name="connsiteY2" fmla="*/ 1754093 h 1919811"/>
                <a:gd name="connsiteX3" fmla="*/ 2822393 w 8967629"/>
                <a:gd name="connsiteY3" fmla="*/ 1830293 h 1919811"/>
                <a:gd name="connsiteX4" fmla="*/ 3889193 w 8967629"/>
                <a:gd name="connsiteY4" fmla="*/ 1868393 h 1919811"/>
                <a:gd name="connsiteX5" fmla="*/ 6460943 w 8967629"/>
                <a:gd name="connsiteY5" fmla="*/ 1906493 h 1919811"/>
                <a:gd name="connsiteX6" fmla="*/ 8537393 w 8967629"/>
                <a:gd name="connsiteY6" fmla="*/ 1620743 h 1919811"/>
                <a:gd name="connsiteX7" fmla="*/ 8956493 w 8967629"/>
                <a:gd name="connsiteY7" fmla="*/ 706343 h 1919811"/>
                <a:gd name="connsiteX8" fmla="*/ 8308793 w 8967629"/>
                <a:gd name="connsiteY8" fmla="*/ 249143 h 1919811"/>
                <a:gd name="connsiteX9" fmla="*/ 5622743 w 8967629"/>
                <a:gd name="connsiteY9" fmla="*/ 134843 h 1919811"/>
                <a:gd name="connsiteX10" fmla="*/ 2898593 w 8967629"/>
                <a:gd name="connsiteY10" fmla="*/ 1493 h 1919811"/>
                <a:gd name="connsiteX11" fmla="*/ 650693 w 8967629"/>
                <a:gd name="connsiteY11" fmla="*/ 134843 h 1919811"/>
                <a:gd name="connsiteX0" fmla="*/ 650693 w 8967629"/>
                <a:gd name="connsiteY0" fmla="*/ 168172 h 1953140"/>
                <a:gd name="connsiteX1" fmla="*/ 79193 w 8967629"/>
                <a:gd name="connsiteY1" fmla="*/ 987322 h 1953140"/>
                <a:gd name="connsiteX2" fmla="*/ 307793 w 8967629"/>
                <a:gd name="connsiteY2" fmla="*/ 1787422 h 1953140"/>
                <a:gd name="connsiteX3" fmla="*/ 2822393 w 8967629"/>
                <a:gd name="connsiteY3" fmla="*/ 1863622 h 1953140"/>
                <a:gd name="connsiteX4" fmla="*/ 3889193 w 8967629"/>
                <a:gd name="connsiteY4" fmla="*/ 1901722 h 1953140"/>
                <a:gd name="connsiteX5" fmla="*/ 6460943 w 8967629"/>
                <a:gd name="connsiteY5" fmla="*/ 1939822 h 1953140"/>
                <a:gd name="connsiteX6" fmla="*/ 8537393 w 8967629"/>
                <a:gd name="connsiteY6" fmla="*/ 1654072 h 1953140"/>
                <a:gd name="connsiteX7" fmla="*/ 8956493 w 8967629"/>
                <a:gd name="connsiteY7" fmla="*/ 739672 h 1953140"/>
                <a:gd name="connsiteX8" fmla="*/ 8308793 w 8967629"/>
                <a:gd name="connsiteY8" fmla="*/ 282472 h 1953140"/>
                <a:gd name="connsiteX9" fmla="*/ 5622743 w 8967629"/>
                <a:gd name="connsiteY9" fmla="*/ 168172 h 1953140"/>
                <a:gd name="connsiteX10" fmla="*/ 2898593 w 8967629"/>
                <a:gd name="connsiteY10" fmla="*/ 34822 h 1953140"/>
                <a:gd name="connsiteX11" fmla="*/ 650693 w 8967629"/>
                <a:gd name="connsiteY11" fmla="*/ 168172 h 1953140"/>
                <a:gd name="connsiteX0" fmla="*/ 650693 w 8967629"/>
                <a:gd name="connsiteY0" fmla="*/ 101243 h 1886211"/>
                <a:gd name="connsiteX1" fmla="*/ 79193 w 8967629"/>
                <a:gd name="connsiteY1" fmla="*/ 920393 h 1886211"/>
                <a:gd name="connsiteX2" fmla="*/ 307793 w 8967629"/>
                <a:gd name="connsiteY2" fmla="*/ 1720493 h 1886211"/>
                <a:gd name="connsiteX3" fmla="*/ 2822393 w 8967629"/>
                <a:gd name="connsiteY3" fmla="*/ 1796693 h 1886211"/>
                <a:gd name="connsiteX4" fmla="*/ 3889193 w 8967629"/>
                <a:gd name="connsiteY4" fmla="*/ 1834793 h 1886211"/>
                <a:gd name="connsiteX5" fmla="*/ 6460943 w 8967629"/>
                <a:gd name="connsiteY5" fmla="*/ 1872893 h 1886211"/>
                <a:gd name="connsiteX6" fmla="*/ 8537393 w 8967629"/>
                <a:gd name="connsiteY6" fmla="*/ 1587143 h 1886211"/>
                <a:gd name="connsiteX7" fmla="*/ 8956493 w 8967629"/>
                <a:gd name="connsiteY7" fmla="*/ 672743 h 1886211"/>
                <a:gd name="connsiteX8" fmla="*/ 8308793 w 8967629"/>
                <a:gd name="connsiteY8" fmla="*/ 215543 h 1886211"/>
                <a:gd name="connsiteX9" fmla="*/ 5622743 w 8967629"/>
                <a:gd name="connsiteY9" fmla="*/ 101243 h 1886211"/>
                <a:gd name="connsiteX10" fmla="*/ 2860493 w 8967629"/>
                <a:gd name="connsiteY10" fmla="*/ 63143 h 1886211"/>
                <a:gd name="connsiteX11" fmla="*/ 650693 w 8967629"/>
                <a:gd name="connsiteY11" fmla="*/ 101243 h 1886211"/>
                <a:gd name="connsiteX0" fmla="*/ 650693 w 8967629"/>
                <a:gd name="connsiteY0" fmla="*/ 200038 h 1985006"/>
                <a:gd name="connsiteX1" fmla="*/ 79193 w 8967629"/>
                <a:gd name="connsiteY1" fmla="*/ 1019188 h 1985006"/>
                <a:gd name="connsiteX2" fmla="*/ 307793 w 8967629"/>
                <a:gd name="connsiteY2" fmla="*/ 1819288 h 1985006"/>
                <a:gd name="connsiteX3" fmla="*/ 2822393 w 8967629"/>
                <a:gd name="connsiteY3" fmla="*/ 1895488 h 1985006"/>
                <a:gd name="connsiteX4" fmla="*/ 3889193 w 8967629"/>
                <a:gd name="connsiteY4" fmla="*/ 1933588 h 1985006"/>
                <a:gd name="connsiteX5" fmla="*/ 6460943 w 8967629"/>
                <a:gd name="connsiteY5" fmla="*/ 1971688 h 1985006"/>
                <a:gd name="connsiteX6" fmla="*/ 8537393 w 8967629"/>
                <a:gd name="connsiteY6" fmla="*/ 1685938 h 1985006"/>
                <a:gd name="connsiteX7" fmla="*/ 8956493 w 8967629"/>
                <a:gd name="connsiteY7" fmla="*/ 771538 h 1985006"/>
                <a:gd name="connsiteX8" fmla="*/ 8308793 w 8967629"/>
                <a:gd name="connsiteY8" fmla="*/ 314338 h 1985006"/>
                <a:gd name="connsiteX9" fmla="*/ 5622743 w 8967629"/>
                <a:gd name="connsiteY9" fmla="*/ 200038 h 1985006"/>
                <a:gd name="connsiteX10" fmla="*/ 2879543 w 8967629"/>
                <a:gd name="connsiteY10" fmla="*/ 28588 h 1985006"/>
                <a:gd name="connsiteX11" fmla="*/ 650693 w 8967629"/>
                <a:gd name="connsiteY11" fmla="*/ 200038 h 1985006"/>
                <a:gd name="connsiteX0" fmla="*/ 650693 w 8967629"/>
                <a:gd name="connsiteY0" fmla="*/ 227800 h 2012768"/>
                <a:gd name="connsiteX1" fmla="*/ 79193 w 8967629"/>
                <a:gd name="connsiteY1" fmla="*/ 1046950 h 2012768"/>
                <a:gd name="connsiteX2" fmla="*/ 307793 w 8967629"/>
                <a:gd name="connsiteY2" fmla="*/ 1847050 h 2012768"/>
                <a:gd name="connsiteX3" fmla="*/ 2822393 w 8967629"/>
                <a:gd name="connsiteY3" fmla="*/ 1923250 h 2012768"/>
                <a:gd name="connsiteX4" fmla="*/ 3889193 w 8967629"/>
                <a:gd name="connsiteY4" fmla="*/ 1961350 h 2012768"/>
                <a:gd name="connsiteX5" fmla="*/ 6460943 w 8967629"/>
                <a:gd name="connsiteY5" fmla="*/ 1999450 h 2012768"/>
                <a:gd name="connsiteX6" fmla="*/ 8537393 w 8967629"/>
                <a:gd name="connsiteY6" fmla="*/ 1713700 h 2012768"/>
                <a:gd name="connsiteX7" fmla="*/ 8956493 w 8967629"/>
                <a:gd name="connsiteY7" fmla="*/ 799300 h 2012768"/>
                <a:gd name="connsiteX8" fmla="*/ 8308793 w 8967629"/>
                <a:gd name="connsiteY8" fmla="*/ 342100 h 2012768"/>
                <a:gd name="connsiteX9" fmla="*/ 5622743 w 8967629"/>
                <a:gd name="connsiteY9" fmla="*/ 227800 h 2012768"/>
                <a:gd name="connsiteX10" fmla="*/ 2879543 w 8967629"/>
                <a:gd name="connsiteY10" fmla="*/ 56350 h 2012768"/>
                <a:gd name="connsiteX11" fmla="*/ 650693 w 8967629"/>
                <a:gd name="connsiteY11" fmla="*/ 227800 h 2012768"/>
                <a:gd name="connsiteX0" fmla="*/ 650693 w 8967629"/>
                <a:gd name="connsiteY0" fmla="*/ 183438 h 1968406"/>
                <a:gd name="connsiteX1" fmla="*/ 79193 w 8967629"/>
                <a:gd name="connsiteY1" fmla="*/ 1002588 h 1968406"/>
                <a:gd name="connsiteX2" fmla="*/ 307793 w 8967629"/>
                <a:gd name="connsiteY2" fmla="*/ 1802688 h 1968406"/>
                <a:gd name="connsiteX3" fmla="*/ 2822393 w 8967629"/>
                <a:gd name="connsiteY3" fmla="*/ 1878888 h 1968406"/>
                <a:gd name="connsiteX4" fmla="*/ 3889193 w 8967629"/>
                <a:gd name="connsiteY4" fmla="*/ 1916988 h 1968406"/>
                <a:gd name="connsiteX5" fmla="*/ 6460943 w 8967629"/>
                <a:gd name="connsiteY5" fmla="*/ 1955088 h 1968406"/>
                <a:gd name="connsiteX6" fmla="*/ 8537393 w 8967629"/>
                <a:gd name="connsiteY6" fmla="*/ 1669338 h 1968406"/>
                <a:gd name="connsiteX7" fmla="*/ 8956493 w 8967629"/>
                <a:gd name="connsiteY7" fmla="*/ 754938 h 1968406"/>
                <a:gd name="connsiteX8" fmla="*/ 8308793 w 8967629"/>
                <a:gd name="connsiteY8" fmla="*/ 297738 h 1968406"/>
                <a:gd name="connsiteX9" fmla="*/ 5622743 w 8967629"/>
                <a:gd name="connsiteY9" fmla="*/ 183438 h 1968406"/>
                <a:gd name="connsiteX10" fmla="*/ 2879543 w 8967629"/>
                <a:gd name="connsiteY10" fmla="*/ 11988 h 1968406"/>
                <a:gd name="connsiteX11" fmla="*/ 650693 w 8967629"/>
                <a:gd name="connsiteY11" fmla="*/ 183438 h 1968406"/>
                <a:gd name="connsiteX0" fmla="*/ 650693 w 8967629"/>
                <a:gd name="connsiteY0" fmla="*/ 183438 h 1968406"/>
                <a:gd name="connsiteX1" fmla="*/ 79193 w 8967629"/>
                <a:gd name="connsiteY1" fmla="*/ 1002588 h 1968406"/>
                <a:gd name="connsiteX2" fmla="*/ 307793 w 8967629"/>
                <a:gd name="connsiteY2" fmla="*/ 1802688 h 1968406"/>
                <a:gd name="connsiteX3" fmla="*/ 2822393 w 8967629"/>
                <a:gd name="connsiteY3" fmla="*/ 1878888 h 1968406"/>
                <a:gd name="connsiteX4" fmla="*/ 3889193 w 8967629"/>
                <a:gd name="connsiteY4" fmla="*/ 1916988 h 1968406"/>
                <a:gd name="connsiteX5" fmla="*/ 6460943 w 8967629"/>
                <a:gd name="connsiteY5" fmla="*/ 1955088 h 1968406"/>
                <a:gd name="connsiteX6" fmla="*/ 8537393 w 8967629"/>
                <a:gd name="connsiteY6" fmla="*/ 1669338 h 1968406"/>
                <a:gd name="connsiteX7" fmla="*/ 8956493 w 8967629"/>
                <a:gd name="connsiteY7" fmla="*/ 754938 h 1968406"/>
                <a:gd name="connsiteX8" fmla="*/ 8308793 w 8967629"/>
                <a:gd name="connsiteY8" fmla="*/ 297738 h 1968406"/>
                <a:gd name="connsiteX9" fmla="*/ 5622743 w 8967629"/>
                <a:gd name="connsiteY9" fmla="*/ 183438 h 1968406"/>
                <a:gd name="connsiteX10" fmla="*/ 2879543 w 8967629"/>
                <a:gd name="connsiteY10" fmla="*/ 11988 h 1968406"/>
                <a:gd name="connsiteX11" fmla="*/ 650693 w 8967629"/>
                <a:gd name="connsiteY11" fmla="*/ 183438 h 1968406"/>
                <a:gd name="connsiteX0" fmla="*/ 650693 w 8967629"/>
                <a:gd name="connsiteY0" fmla="*/ 183438 h 1968406"/>
                <a:gd name="connsiteX1" fmla="*/ 79193 w 8967629"/>
                <a:gd name="connsiteY1" fmla="*/ 1002588 h 1968406"/>
                <a:gd name="connsiteX2" fmla="*/ 307793 w 8967629"/>
                <a:gd name="connsiteY2" fmla="*/ 1802688 h 1968406"/>
                <a:gd name="connsiteX3" fmla="*/ 2822393 w 8967629"/>
                <a:gd name="connsiteY3" fmla="*/ 1878888 h 1968406"/>
                <a:gd name="connsiteX4" fmla="*/ 3889193 w 8967629"/>
                <a:gd name="connsiteY4" fmla="*/ 1916988 h 1968406"/>
                <a:gd name="connsiteX5" fmla="*/ 6460943 w 8967629"/>
                <a:gd name="connsiteY5" fmla="*/ 1955088 h 1968406"/>
                <a:gd name="connsiteX6" fmla="*/ 8537393 w 8967629"/>
                <a:gd name="connsiteY6" fmla="*/ 1669338 h 1968406"/>
                <a:gd name="connsiteX7" fmla="*/ 8956493 w 8967629"/>
                <a:gd name="connsiteY7" fmla="*/ 754938 h 1968406"/>
                <a:gd name="connsiteX8" fmla="*/ 8308793 w 8967629"/>
                <a:gd name="connsiteY8" fmla="*/ 297738 h 1968406"/>
                <a:gd name="connsiteX9" fmla="*/ 5622743 w 8967629"/>
                <a:gd name="connsiteY9" fmla="*/ 183438 h 1968406"/>
                <a:gd name="connsiteX10" fmla="*/ 2879543 w 8967629"/>
                <a:gd name="connsiteY10" fmla="*/ 11988 h 1968406"/>
                <a:gd name="connsiteX11" fmla="*/ 650693 w 8967629"/>
                <a:gd name="connsiteY11" fmla="*/ 183438 h 1968406"/>
                <a:gd name="connsiteX0" fmla="*/ 650693 w 8967629"/>
                <a:gd name="connsiteY0" fmla="*/ 183438 h 1968406"/>
                <a:gd name="connsiteX1" fmla="*/ 79193 w 8967629"/>
                <a:gd name="connsiteY1" fmla="*/ 1059738 h 1968406"/>
                <a:gd name="connsiteX2" fmla="*/ 307793 w 8967629"/>
                <a:gd name="connsiteY2" fmla="*/ 1802688 h 1968406"/>
                <a:gd name="connsiteX3" fmla="*/ 2822393 w 8967629"/>
                <a:gd name="connsiteY3" fmla="*/ 1878888 h 1968406"/>
                <a:gd name="connsiteX4" fmla="*/ 3889193 w 8967629"/>
                <a:gd name="connsiteY4" fmla="*/ 1916988 h 1968406"/>
                <a:gd name="connsiteX5" fmla="*/ 6460943 w 8967629"/>
                <a:gd name="connsiteY5" fmla="*/ 1955088 h 1968406"/>
                <a:gd name="connsiteX6" fmla="*/ 8537393 w 8967629"/>
                <a:gd name="connsiteY6" fmla="*/ 1669338 h 1968406"/>
                <a:gd name="connsiteX7" fmla="*/ 8956493 w 8967629"/>
                <a:gd name="connsiteY7" fmla="*/ 754938 h 1968406"/>
                <a:gd name="connsiteX8" fmla="*/ 8308793 w 8967629"/>
                <a:gd name="connsiteY8" fmla="*/ 297738 h 1968406"/>
                <a:gd name="connsiteX9" fmla="*/ 5622743 w 8967629"/>
                <a:gd name="connsiteY9" fmla="*/ 183438 h 1968406"/>
                <a:gd name="connsiteX10" fmla="*/ 2879543 w 8967629"/>
                <a:gd name="connsiteY10" fmla="*/ 11988 h 1968406"/>
                <a:gd name="connsiteX11" fmla="*/ 650693 w 8967629"/>
                <a:gd name="connsiteY11" fmla="*/ 183438 h 1968406"/>
                <a:gd name="connsiteX0" fmla="*/ 650693 w 8967629"/>
                <a:gd name="connsiteY0" fmla="*/ 183438 h 1958881"/>
                <a:gd name="connsiteX1" fmla="*/ 79193 w 8967629"/>
                <a:gd name="connsiteY1" fmla="*/ 1059738 h 1958881"/>
                <a:gd name="connsiteX2" fmla="*/ 307793 w 8967629"/>
                <a:gd name="connsiteY2" fmla="*/ 1802688 h 1958881"/>
                <a:gd name="connsiteX3" fmla="*/ 2822393 w 8967629"/>
                <a:gd name="connsiteY3" fmla="*/ 1878888 h 1958881"/>
                <a:gd name="connsiteX4" fmla="*/ 3889193 w 8967629"/>
                <a:gd name="connsiteY4" fmla="*/ 1916988 h 1958881"/>
                <a:gd name="connsiteX5" fmla="*/ 6460943 w 8967629"/>
                <a:gd name="connsiteY5" fmla="*/ 1955088 h 1958881"/>
                <a:gd name="connsiteX6" fmla="*/ 8537393 w 8967629"/>
                <a:gd name="connsiteY6" fmla="*/ 1669338 h 1958881"/>
                <a:gd name="connsiteX7" fmla="*/ 8956493 w 8967629"/>
                <a:gd name="connsiteY7" fmla="*/ 754938 h 1958881"/>
                <a:gd name="connsiteX8" fmla="*/ 8308793 w 8967629"/>
                <a:gd name="connsiteY8" fmla="*/ 297738 h 1958881"/>
                <a:gd name="connsiteX9" fmla="*/ 5622743 w 8967629"/>
                <a:gd name="connsiteY9" fmla="*/ 183438 h 1958881"/>
                <a:gd name="connsiteX10" fmla="*/ 2879543 w 8967629"/>
                <a:gd name="connsiteY10" fmla="*/ 11988 h 1958881"/>
                <a:gd name="connsiteX11" fmla="*/ 650693 w 8967629"/>
                <a:gd name="connsiteY11" fmla="*/ 183438 h 1958881"/>
                <a:gd name="connsiteX0" fmla="*/ 650693 w 8967629"/>
                <a:gd name="connsiteY0" fmla="*/ 183438 h 1974386"/>
                <a:gd name="connsiteX1" fmla="*/ 79193 w 8967629"/>
                <a:gd name="connsiteY1" fmla="*/ 1059738 h 1974386"/>
                <a:gd name="connsiteX2" fmla="*/ 307793 w 8967629"/>
                <a:gd name="connsiteY2" fmla="*/ 1802688 h 1974386"/>
                <a:gd name="connsiteX3" fmla="*/ 2822393 w 8967629"/>
                <a:gd name="connsiteY3" fmla="*/ 1878888 h 1974386"/>
                <a:gd name="connsiteX4" fmla="*/ 3889193 w 8967629"/>
                <a:gd name="connsiteY4" fmla="*/ 1916988 h 1974386"/>
                <a:gd name="connsiteX5" fmla="*/ 6460943 w 8967629"/>
                <a:gd name="connsiteY5" fmla="*/ 1955088 h 1974386"/>
                <a:gd name="connsiteX6" fmla="*/ 8537393 w 8967629"/>
                <a:gd name="connsiteY6" fmla="*/ 1669338 h 1974386"/>
                <a:gd name="connsiteX7" fmla="*/ 8956493 w 8967629"/>
                <a:gd name="connsiteY7" fmla="*/ 754938 h 1974386"/>
                <a:gd name="connsiteX8" fmla="*/ 8308793 w 8967629"/>
                <a:gd name="connsiteY8" fmla="*/ 297738 h 1974386"/>
                <a:gd name="connsiteX9" fmla="*/ 5622743 w 8967629"/>
                <a:gd name="connsiteY9" fmla="*/ 183438 h 1974386"/>
                <a:gd name="connsiteX10" fmla="*/ 2879543 w 8967629"/>
                <a:gd name="connsiteY10" fmla="*/ 11988 h 1974386"/>
                <a:gd name="connsiteX11" fmla="*/ 650693 w 8967629"/>
                <a:gd name="connsiteY11" fmla="*/ 183438 h 1974386"/>
                <a:gd name="connsiteX0" fmla="*/ 718633 w 9035569"/>
                <a:gd name="connsiteY0" fmla="*/ 183438 h 1970142"/>
                <a:gd name="connsiteX1" fmla="*/ 147133 w 9035569"/>
                <a:gd name="connsiteY1" fmla="*/ 1059738 h 1970142"/>
                <a:gd name="connsiteX2" fmla="*/ 375733 w 9035569"/>
                <a:gd name="connsiteY2" fmla="*/ 1802688 h 1970142"/>
                <a:gd name="connsiteX3" fmla="*/ 3957133 w 9035569"/>
                <a:gd name="connsiteY3" fmla="*/ 1916988 h 1970142"/>
                <a:gd name="connsiteX4" fmla="*/ 6528883 w 9035569"/>
                <a:gd name="connsiteY4" fmla="*/ 1955088 h 1970142"/>
                <a:gd name="connsiteX5" fmla="*/ 8605333 w 9035569"/>
                <a:gd name="connsiteY5" fmla="*/ 1669338 h 1970142"/>
                <a:gd name="connsiteX6" fmla="*/ 9024433 w 9035569"/>
                <a:gd name="connsiteY6" fmla="*/ 754938 h 1970142"/>
                <a:gd name="connsiteX7" fmla="*/ 8376733 w 9035569"/>
                <a:gd name="connsiteY7" fmla="*/ 297738 h 1970142"/>
                <a:gd name="connsiteX8" fmla="*/ 5690683 w 9035569"/>
                <a:gd name="connsiteY8" fmla="*/ 183438 h 1970142"/>
                <a:gd name="connsiteX9" fmla="*/ 2947483 w 9035569"/>
                <a:gd name="connsiteY9" fmla="*/ 11988 h 1970142"/>
                <a:gd name="connsiteX10" fmla="*/ 718633 w 9035569"/>
                <a:gd name="connsiteY10" fmla="*/ 183438 h 1970142"/>
                <a:gd name="connsiteX0" fmla="*/ 718633 w 9035569"/>
                <a:gd name="connsiteY0" fmla="*/ 183438 h 1962283"/>
                <a:gd name="connsiteX1" fmla="*/ 147133 w 9035569"/>
                <a:gd name="connsiteY1" fmla="*/ 1059738 h 1962283"/>
                <a:gd name="connsiteX2" fmla="*/ 375733 w 9035569"/>
                <a:gd name="connsiteY2" fmla="*/ 1802688 h 1962283"/>
                <a:gd name="connsiteX3" fmla="*/ 3957133 w 9035569"/>
                <a:gd name="connsiteY3" fmla="*/ 1916988 h 1962283"/>
                <a:gd name="connsiteX4" fmla="*/ 6528883 w 9035569"/>
                <a:gd name="connsiteY4" fmla="*/ 1955088 h 1962283"/>
                <a:gd name="connsiteX5" fmla="*/ 8605333 w 9035569"/>
                <a:gd name="connsiteY5" fmla="*/ 1669338 h 1962283"/>
                <a:gd name="connsiteX6" fmla="*/ 9024433 w 9035569"/>
                <a:gd name="connsiteY6" fmla="*/ 754938 h 1962283"/>
                <a:gd name="connsiteX7" fmla="*/ 8376733 w 9035569"/>
                <a:gd name="connsiteY7" fmla="*/ 297738 h 1962283"/>
                <a:gd name="connsiteX8" fmla="*/ 5690683 w 9035569"/>
                <a:gd name="connsiteY8" fmla="*/ 183438 h 1962283"/>
                <a:gd name="connsiteX9" fmla="*/ 2947483 w 9035569"/>
                <a:gd name="connsiteY9" fmla="*/ 11988 h 1962283"/>
                <a:gd name="connsiteX10" fmla="*/ 718633 w 9035569"/>
                <a:gd name="connsiteY10" fmla="*/ 183438 h 1962283"/>
                <a:gd name="connsiteX0" fmla="*/ 718633 w 9035569"/>
                <a:gd name="connsiteY0" fmla="*/ 72229 h 1851074"/>
                <a:gd name="connsiteX1" fmla="*/ 147133 w 9035569"/>
                <a:gd name="connsiteY1" fmla="*/ 948529 h 1851074"/>
                <a:gd name="connsiteX2" fmla="*/ 375733 w 9035569"/>
                <a:gd name="connsiteY2" fmla="*/ 1691479 h 1851074"/>
                <a:gd name="connsiteX3" fmla="*/ 3957133 w 9035569"/>
                <a:gd name="connsiteY3" fmla="*/ 1805779 h 1851074"/>
                <a:gd name="connsiteX4" fmla="*/ 6528883 w 9035569"/>
                <a:gd name="connsiteY4" fmla="*/ 1843879 h 1851074"/>
                <a:gd name="connsiteX5" fmla="*/ 8605333 w 9035569"/>
                <a:gd name="connsiteY5" fmla="*/ 1558129 h 1851074"/>
                <a:gd name="connsiteX6" fmla="*/ 9024433 w 9035569"/>
                <a:gd name="connsiteY6" fmla="*/ 643729 h 1851074"/>
                <a:gd name="connsiteX7" fmla="*/ 8376733 w 9035569"/>
                <a:gd name="connsiteY7" fmla="*/ 186529 h 1851074"/>
                <a:gd name="connsiteX8" fmla="*/ 5690683 w 9035569"/>
                <a:gd name="connsiteY8" fmla="*/ 72229 h 1851074"/>
                <a:gd name="connsiteX9" fmla="*/ 2852233 w 9035569"/>
                <a:gd name="connsiteY9" fmla="*/ 15079 h 1851074"/>
                <a:gd name="connsiteX10" fmla="*/ 718633 w 9035569"/>
                <a:gd name="connsiteY10" fmla="*/ 72229 h 18510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9035569" h="1851074">
                  <a:moveTo>
                    <a:pt x="718633" y="72229"/>
                  </a:moveTo>
                  <a:cubicBezTo>
                    <a:pt x="267783" y="227804"/>
                    <a:pt x="204283" y="678654"/>
                    <a:pt x="147133" y="948529"/>
                  </a:cubicBezTo>
                  <a:cubicBezTo>
                    <a:pt x="89983" y="1218404"/>
                    <a:pt x="-259267" y="1548604"/>
                    <a:pt x="375733" y="1691479"/>
                  </a:cubicBezTo>
                  <a:cubicBezTo>
                    <a:pt x="1010733" y="1834354"/>
                    <a:pt x="2722058" y="1894679"/>
                    <a:pt x="3957133" y="1805779"/>
                  </a:cubicBezTo>
                  <a:cubicBezTo>
                    <a:pt x="4980325" y="1732130"/>
                    <a:pt x="5754183" y="1885154"/>
                    <a:pt x="6528883" y="1843879"/>
                  </a:cubicBezTo>
                  <a:cubicBezTo>
                    <a:pt x="7303583" y="1802604"/>
                    <a:pt x="8189408" y="1758154"/>
                    <a:pt x="8605333" y="1558129"/>
                  </a:cubicBezTo>
                  <a:cubicBezTo>
                    <a:pt x="9021258" y="1358104"/>
                    <a:pt x="9062533" y="872329"/>
                    <a:pt x="9024433" y="643729"/>
                  </a:cubicBezTo>
                  <a:cubicBezTo>
                    <a:pt x="8986333" y="415129"/>
                    <a:pt x="8932358" y="281779"/>
                    <a:pt x="8376733" y="186529"/>
                  </a:cubicBezTo>
                  <a:cubicBezTo>
                    <a:pt x="7821108" y="91279"/>
                    <a:pt x="6954333" y="-76996"/>
                    <a:pt x="5690683" y="72229"/>
                  </a:cubicBezTo>
                  <a:cubicBezTo>
                    <a:pt x="4655633" y="316704"/>
                    <a:pt x="4119058" y="-80171"/>
                    <a:pt x="2852233" y="15079"/>
                  </a:cubicBezTo>
                  <a:cubicBezTo>
                    <a:pt x="2109283" y="72229"/>
                    <a:pt x="1169483" y="-83346"/>
                    <a:pt x="718633" y="72229"/>
                  </a:cubicBezTo>
                  <a:close/>
                </a:path>
              </a:pathLst>
            </a:custGeom>
            <a:noFill/>
            <a:ln w="28575">
              <a:solidFill>
                <a:srgbClr val="3E702E"/>
              </a:solidFill>
              <a:prstDash val="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VNtimpani" panose="020B7200000000000000" pitchFamily="34" charset="0"/>
                <a:ea typeface="字魂70号-灵悦黑体" panose="00000500000000000000" pitchFamily="2" charset="-122"/>
                <a:cs typeface="+mn-cs"/>
                <a:sym typeface="字魂70号-灵悦黑体" panose="00000500000000000000" pitchFamily="2" charset="-122"/>
              </a:endParaRPr>
            </a:p>
          </p:txBody>
        </p:sp>
        <p:sp>
          <p:nvSpPr>
            <p:cNvPr id="7" name="TextBox 6">
              <a:extLst>
                <a:ext uri="{FF2B5EF4-FFF2-40B4-BE49-F238E27FC236}">
                  <a16:creationId xmlns:a16="http://schemas.microsoft.com/office/drawing/2014/main" id="{E387105B-EA82-28FD-64C1-E8EA8DCFD666}"/>
                </a:ext>
              </a:extLst>
            </p:cNvPr>
            <p:cNvSpPr txBox="1"/>
            <p:nvPr/>
          </p:nvSpPr>
          <p:spPr>
            <a:xfrm>
              <a:off x="3630235" y="2200337"/>
              <a:ext cx="7620465" cy="1213354"/>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2400" dirty="0">
                  <a:solidFill>
                    <a:srgbClr val="002060"/>
                  </a:solidFill>
                  <a:latin typeface="Cambria" panose="02040503050406030204" pitchFamily="18" charset="0"/>
                </a:rPr>
                <a:t>L</a:t>
              </a:r>
              <a:r>
                <a:rPr kumimoji="0" lang="vi-VN" sz="2400" b="0" i="0" u="none" strike="noStrike" kern="1200" cap="none" spc="0" normalizeH="0" baseline="0" noProof="0" dirty="0">
                  <a:ln>
                    <a:noFill/>
                  </a:ln>
                  <a:solidFill>
                    <a:srgbClr val="002060"/>
                  </a:solidFill>
                  <a:effectLst/>
                  <a:uLnTx/>
                  <a:uFillTx/>
                  <a:latin typeface="Cambria" panose="02040503050406030204" pitchFamily="18" charset="0"/>
                  <a:ea typeface="+mn-ea"/>
                  <a:cs typeface="+mn-cs"/>
                </a:rPr>
                <a:t>à khu vực hình chữ nhật quanh khung thành. Từ hai cột khung thành, người ta kéo một đường dài 16m50 sang mỗi bên đường biên. Từ hai điểm đó dựng hai đường thẳng song song dài 16m50, sau đó nối hai đầu còn lại của hai đường thẳng song song bằng một đường thẳng. Trong vòng cấm địa, bất cứ lỗi nào của cầu thủ cũng sẽ bị phạt bằng một quả phạt đền (đá phạt trực tiếp, cách khung thành 11 mét) (có thể giải thích kèm hình ảnh).</a:t>
              </a:r>
            </a:p>
          </p:txBody>
        </p:sp>
      </p:grpSp>
      <p:sp>
        <p:nvSpPr>
          <p:cNvPr id="9" name="TextBox 8">
            <a:extLst>
              <a:ext uri="{FF2B5EF4-FFF2-40B4-BE49-F238E27FC236}">
                <a16:creationId xmlns:a16="http://schemas.microsoft.com/office/drawing/2014/main" id="{D95ACD58-BE69-7DD9-A1E5-12994592540E}"/>
              </a:ext>
            </a:extLst>
          </p:cNvPr>
          <p:cNvSpPr txBox="1"/>
          <p:nvPr/>
        </p:nvSpPr>
        <p:spPr>
          <a:xfrm>
            <a:off x="-172719" y="1898008"/>
            <a:ext cx="2288346" cy="1323439"/>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err="1">
                <a:ln>
                  <a:noFill/>
                </a:ln>
                <a:solidFill>
                  <a:srgbClr val="456A18"/>
                </a:solidFill>
                <a:effectLst/>
                <a:uLnTx/>
                <a:uFillTx/>
                <a:latin typeface="Cambria" panose="02040503050406030204" pitchFamily="18" charset="0"/>
                <a:ea typeface="+mn-ea"/>
                <a:cs typeface="+mn-cs"/>
              </a:rPr>
              <a:t>Vòng</a:t>
            </a:r>
            <a:r>
              <a:rPr kumimoji="0" lang="en-US" sz="4000" b="1" i="0" u="none" strike="noStrike" kern="1200" cap="none" spc="0" normalizeH="0" noProof="0" dirty="0">
                <a:ln>
                  <a:noFill/>
                </a:ln>
                <a:solidFill>
                  <a:srgbClr val="456A18"/>
                </a:solidFill>
                <a:effectLst/>
                <a:uLnTx/>
                <a:uFillTx/>
                <a:latin typeface="Cambria" panose="02040503050406030204" pitchFamily="18" charset="0"/>
                <a:ea typeface="+mn-ea"/>
                <a:cs typeface="+mn-cs"/>
              </a:rPr>
              <a:t> </a:t>
            </a:r>
            <a:r>
              <a:rPr kumimoji="0" lang="en-US" sz="4000" b="1" i="0" u="none" strike="noStrike" kern="1200" cap="none" spc="0" normalizeH="0" noProof="0" dirty="0" err="1">
                <a:ln>
                  <a:noFill/>
                </a:ln>
                <a:solidFill>
                  <a:srgbClr val="456A18"/>
                </a:solidFill>
                <a:effectLst/>
                <a:uLnTx/>
                <a:uFillTx/>
                <a:latin typeface="Cambria" panose="02040503050406030204" pitchFamily="18" charset="0"/>
                <a:ea typeface="+mn-ea"/>
                <a:cs typeface="+mn-cs"/>
              </a:rPr>
              <a:t>cấm</a:t>
            </a:r>
            <a:r>
              <a:rPr kumimoji="0" lang="en-US" sz="4000" b="1" i="0" u="none" strike="noStrike" kern="1200" cap="none" spc="0" normalizeH="0" noProof="0" dirty="0">
                <a:ln>
                  <a:noFill/>
                </a:ln>
                <a:solidFill>
                  <a:srgbClr val="456A18"/>
                </a:solidFill>
                <a:effectLst/>
                <a:uLnTx/>
                <a:uFillTx/>
                <a:latin typeface="Cambria" panose="02040503050406030204" pitchFamily="18" charset="0"/>
                <a:ea typeface="+mn-ea"/>
                <a:cs typeface="+mn-cs"/>
              </a:rPr>
              <a:t> </a:t>
            </a:r>
            <a:r>
              <a:rPr kumimoji="0" lang="en-US" sz="4000" b="1" i="0" u="none" strike="noStrike" kern="1200" cap="none" spc="0" normalizeH="0" noProof="0" dirty="0" err="1">
                <a:ln>
                  <a:noFill/>
                </a:ln>
                <a:solidFill>
                  <a:srgbClr val="456A18"/>
                </a:solidFill>
                <a:effectLst/>
                <a:uLnTx/>
                <a:uFillTx/>
                <a:latin typeface="Cambria" panose="02040503050406030204" pitchFamily="18" charset="0"/>
                <a:ea typeface="+mn-ea"/>
                <a:cs typeface="+mn-cs"/>
              </a:rPr>
              <a:t>địa</a:t>
            </a:r>
            <a:endParaRPr kumimoji="0" lang="en-US" sz="4000" b="1" i="0" u="none" strike="noStrike" kern="1200" cap="none" spc="0" normalizeH="0" baseline="0" noProof="0" dirty="0">
              <a:ln>
                <a:noFill/>
              </a:ln>
              <a:solidFill>
                <a:srgbClr val="456A18"/>
              </a:solidFill>
              <a:effectLst/>
              <a:uLnTx/>
              <a:uFillTx/>
              <a:latin typeface="Cambria" panose="02040503050406030204" pitchFamily="18" charset="0"/>
              <a:ea typeface="+mn-ea"/>
              <a:cs typeface="+mn-cs"/>
            </a:endParaRPr>
          </a:p>
        </p:txBody>
      </p:sp>
      <p:pic>
        <p:nvPicPr>
          <p:cNvPr id="1026" name="Picture 2" descr="Vòng cung bán nguyệt trước vùng cấm địa trong bóng đá có vai trò gì?">
            <a:extLst>
              <a:ext uri="{FF2B5EF4-FFF2-40B4-BE49-F238E27FC236}">
                <a16:creationId xmlns:a16="http://schemas.microsoft.com/office/drawing/2014/main" id="{945C92E9-6A70-BD9A-A197-A1B560070DA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82160" y="3995727"/>
            <a:ext cx="5082540" cy="286227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4650690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ipe(left)">
                                      <p:cBhvr>
                                        <p:cTn id="11" dur="500"/>
                                        <p:tgtEl>
                                          <p:spTgt spid="8"/>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nodeType="clickEffect">
                                  <p:stCondLst>
                                    <p:cond delay="0"/>
                                  </p:stCondLst>
                                  <p:childTnLst>
                                    <p:set>
                                      <p:cBhvr>
                                        <p:cTn id="15" dur="1" fill="hold">
                                          <p:stCondLst>
                                            <p:cond delay="0"/>
                                          </p:stCondLst>
                                        </p:cTn>
                                        <p:tgtEl>
                                          <p:spTgt spid="1026"/>
                                        </p:tgtEl>
                                        <p:attrNameLst>
                                          <p:attrName>style.visibility</p:attrName>
                                        </p:attrNameLst>
                                      </p:cBhvr>
                                      <p:to>
                                        <p:strVal val="visible"/>
                                      </p:to>
                                    </p:set>
                                    <p:animEffect transition="in" filter="fade">
                                      <p:cBhvr>
                                        <p:cTn id="16" dur="500"/>
                                        <p:tgtEl>
                                          <p:spTgt spid="10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id="{9DEF08E4-2E27-6879-6B5B-2FA58214F299}"/>
              </a:ext>
            </a:extLst>
          </p:cNvPr>
          <p:cNvGrpSpPr/>
          <p:nvPr/>
        </p:nvGrpSpPr>
        <p:grpSpPr>
          <a:xfrm>
            <a:off x="3705673" y="1184537"/>
            <a:ext cx="6586407" cy="1192904"/>
            <a:chOff x="3445726" y="2042809"/>
            <a:chExt cx="8006575" cy="1447523"/>
          </a:xfrm>
        </p:grpSpPr>
        <p:sp>
          <p:nvSpPr>
            <p:cNvPr id="5" name="任意多边形: 形状 5">
              <a:extLst>
                <a:ext uri="{FF2B5EF4-FFF2-40B4-BE49-F238E27FC236}">
                  <a16:creationId xmlns:a16="http://schemas.microsoft.com/office/drawing/2014/main" id="{414983F7-7640-61DB-5356-366F9E3408F0}"/>
                </a:ext>
              </a:extLst>
            </p:cNvPr>
            <p:cNvSpPr/>
            <p:nvPr/>
          </p:nvSpPr>
          <p:spPr>
            <a:xfrm>
              <a:off x="3445726" y="2042809"/>
              <a:ext cx="8006575" cy="1447523"/>
            </a:xfrm>
            <a:custGeom>
              <a:avLst/>
              <a:gdLst>
                <a:gd name="connsiteX0" fmla="*/ 326239 w 8947975"/>
                <a:gd name="connsiteY0" fmla="*/ 89164 h 1988432"/>
                <a:gd name="connsiteX1" fmla="*/ 59539 w 8947975"/>
                <a:gd name="connsiteY1" fmla="*/ 1022614 h 1988432"/>
                <a:gd name="connsiteX2" fmla="*/ 288139 w 8947975"/>
                <a:gd name="connsiteY2" fmla="*/ 1822714 h 1988432"/>
                <a:gd name="connsiteX3" fmla="*/ 2802739 w 8947975"/>
                <a:gd name="connsiteY3" fmla="*/ 1898914 h 1988432"/>
                <a:gd name="connsiteX4" fmla="*/ 3869539 w 8947975"/>
                <a:gd name="connsiteY4" fmla="*/ 1937014 h 1988432"/>
                <a:gd name="connsiteX5" fmla="*/ 6441289 w 8947975"/>
                <a:gd name="connsiteY5" fmla="*/ 1975114 h 1988432"/>
                <a:gd name="connsiteX6" fmla="*/ 8517739 w 8947975"/>
                <a:gd name="connsiteY6" fmla="*/ 1689364 h 1988432"/>
                <a:gd name="connsiteX7" fmla="*/ 8936839 w 8947975"/>
                <a:gd name="connsiteY7" fmla="*/ 774964 h 1988432"/>
                <a:gd name="connsiteX8" fmla="*/ 8289139 w 8947975"/>
                <a:gd name="connsiteY8" fmla="*/ 317764 h 1988432"/>
                <a:gd name="connsiteX9" fmla="*/ 5279239 w 8947975"/>
                <a:gd name="connsiteY9" fmla="*/ 355864 h 1988432"/>
                <a:gd name="connsiteX10" fmla="*/ 2878939 w 8947975"/>
                <a:gd name="connsiteY10" fmla="*/ 70114 h 1988432"/>
                <a:gd name="connsiteX11" fmla="*/ 326239 w 8947975"/>
                <a:gd name="connsiteY11" fmla="*/ 89164 h 1988432"/>
                <a:gd name="connsiteX0" fmla="*/ 650693 w 8967629"/>
                <a:gd name="connsiteY0" fmla="*/ 145791 h 1930759"/>
                <a:gd name="connsiteX1" fmla="*/ 79193 w 8967629"/>
                <a:gd name="connsiteY1" fmla="*/ 964941 h 1930759"/>
                <a:gd name="connsiteX2" fmla="*/ 307793 w 8967629"/>
                <a:gd name="connsiteY2" fmla="*/ 1765041 h 1930759"/>
                <a:gd name="connsiteX3" fmla="*/ 2822393 w 8967629"/>
                <a:gd name="connsiteY3" fmla="*/ 1841241 h 1930759"/>
                <a:gd name="connsiteX4" fmla="*/ 3889193 w 8967629"/>
                <a:gd name="connsiteY4" fmla="*/ 1879341 h 1930759"/>
                <a:gd name="connsiteX5" fmla="*/ 6460943 w 8967629"/>
                <a:gd name="connsiteY5" fmla="*/ 1917441 h 1930759"/>
                <a:gd name="connsiteX6" fmla="*/ 8537393 w 8967629"/>
                <a:gd name="connsiteY6" fmla="*/ 1631691 h 1930759"/>
                <a:gd name="connsiteX7" fmla="*/ 8956493 w 8967629"/>
                <a:gd name="connsiteY7" fmla="*/ 717291 h 1930759"/>
                <a:gd name="connsiteX8" fmla="*/ 8308793 w 8967629"/>
                <a:gd name="connsiteY8" fmla="*/ 260091 h 1930759"/>
                <a:gd name="connsiteX9" fmla="*/ 5298893 w 8967629"/>
                <a:gd name="connsiteY9" fmla="*/ 298191 h 1930759"/>
                <a:gd name="connsiteX10" fmla="*/ 2898593 w 8967629"/>
                <a:gd name="connsiteY10" fmla="*/ 12441 h 1930759"/>
                <a:gd name="connsiteX11" fmla="*/ 650693 w 8967629"/>
                <a:gd name="connsiteY11" fmla="*/ 145791 h 1930759"/>
                <a:gd name="connsiteX0" fmla="*/ 650693 w 8967629"/>
                <a:gd name="connsiteY0" fmla="*/ 134843 h 1919811"/>
                <a:gd name="connsiteX1" fmla="*/ 79193 w 8967629"/>
                <a:gd name="connsiteY1" fmla="*/ 953993 h 1919811"/>
                <a:gd name="connsiteX2" fmla="*/ 307793 w 8967629"/>
                <a:gd name="connsiteY2" fmla="*/ 1754093 h 1919811"/>
                <a:gd name="connsiteX3" fmla="*/ 2822393 w 8967629"/>
                <a:gd name="connsiteY3" fmla="*/ 1830293 h 1919811"/>
                <a:gd name="connsiteX4" fmla="*/ 3889193 w 8967629"/>
                <a:gd name="connsiteY4" fmla="*/ 1868393 h 1919811"/>
                <a:gd name="connsiteX5" fmla="*/ 6460943 w 8967629"/>
                <a:gd name="connsiteY5" fmla="*/ 1906493 h 1919811"/>
                <a:gd name="connsiteX6" fmla="*/ 8537393 w 8967629"/>
                <a:gd name="connsiteY6" fmla="*/ 1620743 h 1919811"/>
                <a:gd name="connsiteX7" fmla="*/ 8956493 w 8967629"/>
                <a:gd name="connsiteY7" fmla="*/ 706343 h 1919811"/>
                <a:gd name="connsiteX8" fmla="*/ 8308793 w 8967629"/>
                <a:gd name="connsiteY8" fmla="*/ 249143 h 1919811"/>
                <a:gd name="connsiteX9" fmla="*/ 5622743 w 8967629"/>
                <a:gd name="connsiteY9" fmla="*/ 134843 h 1919811"/>
                <a:gd name="connsiteX10" fmla="*/ 2898593 w 8967629"/>
                <a:gd name="connsiteY10" fmla="*/ 1493 h 1919811"/>
                <a:gd name="connsiteX11" fmla="*/ 650693 w 8967629"/>
                <a:gd name="connsiteY11" fmla="*/ 134843 h 1919811"/>
                <a:gd name="connsiteX0" fmla="*/ 650693 w 8967629"/>
                <a:gd name="connsiteY0" fmla="*/ 134843 h 1919811"/>
                <a:gd name="connsiteX1" fmla="*/ 79193 w 8967629"/>
                <a:gd name="connsiteY1" fmla="*/ 953993 h 1919811"/>
                <a:gd name="connsiteX2" fmla="*/ 307793 w 8967629"/>
                <a:gd name="connsiteY2" fmla="*/ 1754093 h 1919811"/>
                <a:gd name="connsiteX3" fmla="*/ 2822393 w 8967629"/>
                <a:gd name="connsiteY3" fmla="*/ 1830293 h 1919811"/>
                <a:gd name="connsiteX4" fmla="*/ 3889193 w 8967629"/>
                <a:gd name="connsiteY4" fmla="*/ 1868393 h 1919811"/>
                <a:gd name="connsiteX5" fmla="*/ 6460943 w 8967629"/>
                <a:gd name="connsiteY5" fmla="*/ 1906493 h 1919811"/>
                <a:gd name="connsiteX6" fmla="*/ 8537393 w 8967629"/>
                <a:gd name="connsiteY6" fmla="*/ 1620743 h 1919811"/>
                <a:gd name="connsiteX7" fmla="*/ 8956493 w 8967629"/>
                <a:gd name="connsiteY7" fmla="*/ 706343 h 1919811"/>
                <a:gd name="connsiteX8" fmla="*/ 8308793 w 8967629"/>
                <a:gd name="connsiteY8" fmla="*/ 249143 h 1919811"/>
                <a:gd name="connsiteX9" fmla="*/ 5622743 w 8967629"/>
                <a:gd name="connsiteY9" fmla="*/ 134843 h 1919811"/>
                <a:gd name="connsiteX10" fmla="*/ 2898593 w 8967629"/>
                <a:gd name="connsiteY10" fmla="*/ 1493 h 1919811"/>
                <a:gd name="connsiteX11" fmla="*/ 650693 w 8967629"/>
                <a:gd name="connsiteY11" fmla="*/ 134843 h 1919811"/>
                <a:gd name="connsiteX0" fmla="*/ 650693 w 8967629"/>
                <a:gd name="connsiteY0" fmla="*/ 134843 h 1919811"/>
                <a:gd name="connsiteX1" fmla="*/ 79193 w 8967629"/>
                <a:gd name="connsiteY1" fmla="*/ 953993 h 1919811"/>
                <a:gd name="connsiteX2" fmla="*/ 307793 w 8967629"/>
                <a:gd name="connsiteY2" fmla="*/ 1754093 h 1919811"/>
                <a:gd name="connsiteX3" fmla="*/ 2822393 w 8967629"/>
                <a:gd name="connsiteY3" fmla="*/ 1830293 h 1919811"/>
                <a:gd name="connsiteX4" fmla="*/ 3889193 w 8967629"/>
                <a:gd name="connsiteY4" fmla="*/ 1868393 h 1919811"/>
                <a:gd name="connsiteX5" fmla="*/ 6460943 w 8967629"/>
                <a:gd name="connsiteY5" fmla="*/ 1906493 h 1919811"/>
                <a:gd name="connsiteX6" fmla="*/ 8537393 w 8967629"/>
                <a:gd name="connsiteY6" fmla="*/ 1620743 h 1919811"/>
                <a:gd name="connsiteX7" fmla="*/ 8956493 w 8967629"/>
                <a:gd name="connsiteY7" fmla="*/ 706343 h 1919811"/>
                <a:gd name="connsiteX8" fmla="*/ 8308793 w 8967629"/>
                <a:gd name="connsiteY8" fmla="*/ 249143 h 1919811"/>
                <a:gd name="connsiteX9" fmla="*/ 5622743 w 8967629"/>
                <a:gd name="connsiteY9" fmla="*/ 134843 h 1919811"/>
                <a:gd name="connsiteX10" fmla="*/ 2898593 w 8967629"/>
                <a:gd name="connsiteY10" fmla="*/ 1493 h 1919811"/>
                <a:gd name="connsiteX11" fmla="*/ 650693 w 8967629"/>
                <a:gd name="connsiteY11" fmla="*/ 134843 h 1919811"/>
                <a:gd name="connsiteX0" fmla="*/ 650693 w 8967629"/>
                <a:gd name="connsiteY0" fmla="*/ 168172 h 1953140"/>
                <a:gd name="connsiteX1" fmla="*/ 79193 w 8967629"/>
                <a:gd name="connsiteY1" fmla="*/ 987322 h 1953140"/>
                <a:gd name="connsiteX2" fmla="*/ 307793 w 8967629"/>
                <a:gd name="connsiteY2" fmla="*/ 1787422 h 1953140"/>
                <a:gd name="connsiteX3" fmla="*/ 2822393 w 8967629"/>
                <a:gd name="connsiteY3" fmla="*/ 1863622 h 1953140"/>
                <a:gd name="connsiteX4" fmla="*/ 3889193 w 8967629"/>
                <a:gd name="connsiteY4" fmla="*/ 1901722 h 1953140"/>
                <a:gd name="connsiteX5" fmla="*/ 6460943 w 8967629"/>
                <a:gd name="connsiteY5" fmla="*/ 1939822 h 1953140"/>
                <a:gd name="connsiteX6" fmla="*/ 8537393 w 8967629"/>
                <a:gd name="connsiteY6" fmla="*/ 1654072 h 1953140"/>
                <a:gd name="connsiteX7" fmla="*/ 8956493 w 8967629"/>
                <a:gd name="connsiteY7" fmla="*/ 739672 h 1953140"/>
                <a:gd name="connsiteX8" fmla="*/ 8308793 w 8967629"/>
                <a:gd name="connsiteY8" fmla="*/ 282472 h 1953140"/>
                <a:gd name="connsiteX9" fmla="*/ 5622743 w 8967629"/>
                <a:gd name="connsiteY9" fmla="*/ 168172 h 1953140"/>
                <a:gd name="connsiteX10" fmla="*/ 2898593 w 8967629"/>
                <a:gd name="connsiteY10" fmla="*/ 34822 h 1953140"/>
                <a:gd name="connsiteX11" fmla="*/ 650693 w 8967629"/>
                <a:gd name="connsiteY11" fmla="*/ 168172 h 1953140"/>
                <a:gd name="connsiteX0" fmla="*/ 650693 w 8967629"/>
                <a:gd name="connsiteY0" fmla="*/ 101243 h 1886211"/>
                <a:gd name="connsiteX1" fmla="*/ 79193 w 8967629"/>
                <a:gd name="connsiteY1" fmla="*/ 920393 h 1886211"/>
                <a:gd name="connsiteX2" fmla="*/ 307793 w 8967629"/>
                <a:gd name="connsiteY2" fmla="*/ 1720493 h 1886211"/>
                <a:gd name="connsiteX3" fmla="*/ 2822393 w 8967629"/>
                <a:gd name="connsiteY3" fmla="*/ 1796693 h 1886211"/>
                <a:gd name="connsiteX4" fmla="*/ 3889193 w 8967629"/>
                <a:gd name="connsiteY4" fmla="*/ 1834793 h 1886211"/>
                <a:gd name="connsiteX5" fmla="*/ 6460943 w 8967629"/>
                <a:gd name="connsiteY5" fmla="*/ 1872893 h 1886211"/>
                <a:gd name="connsiteX6" fmla="*/ 8537393 w 8967629"/>
                <a:gd name="connsiteY6" fmla="*/ 1587143 h 1886211"/>
                <a:gd name="connsiteX7" fmla="*/ 8956493 w 8967629"/>
                <a:gd name="connsiteY7" fmla="*/ 672743 h 1886211"/>
                <a:gd name="connsiteX8" fmla="*/ 8308793 w 8967629"/>
                <a:gd name="connsiteY8" fmla="*/ 215543 h 1886211"/>
                <a:gd name="connsiteX9" fmla="*/ 5622743 w 8967629"/>
                <a:gd name="connsiteY9" fmla="*/ 101243 h 1886211"/>
                <a:gd name="connsiteX10" fmla="*/ 2860493 w 8967629"/>
                <a:gd name="connsiteY10" fmla="*/ 63143 h 1886211"/>
                <a:gd name="connsiteX11" fmla="*/ 650693 w 8967629"/>
                <a:gd name="connsiteY11" fmla="*/ 101243 h 1886211"/>
                <a:gd name="connsiteX0" fmla="*/ 650693 w 8967629"/>
                <a:gd name="connsiteY0" fmla="*/ 200038 h 1985006"/>
                <a:gd name="connsiteX1" fmla="*/ 79193 w 8967629"/>
                <a:gd name="connsiteY1" fmla="*/ 1019188 h 1985006"/>
                <a:gd name="connsiteX2" fmla="*/ 307793 w 8967629"/>
                <a:gd name="connsiteY2" fmla="*/ 1819288 h 1985006"/>
                <a:gd name="connsiteX3" fmla="*/ 2822393 w 8967629"/>
                <a:gd name="connsiteY3" fmla="*/ 1895488 h 1985006"/>
                <a:gd name="connsiteX4" fmla="*/ 3889193 w 8967629"/>
                <a:gd name="connsiteY4" fmla="*/ 1933588 h 1985006"/>
                <a:gd name="connsiteX5" fmla="*/ 6460943 w 8967629"/>
                <a:gd name="connsiteY5" fmla="*/ 1971688 h 1985006"/>
                <a:gd name="connsiteX6" fmla="*/ 8537393 w 8967629"/>
                <a:gd name="connsiteY6" fmla="*/ 1685938 h 1985006"/>
                <a:gd name="connsiteX7" fmla="*/ 8956493 w 8967629"/>
                <a:gd name="connsiteY7" fmla="*/ 771538 h 1985006"/>
                <a:gd name="connsiteX8" fmla="*/ 8308793 w 8967629"/>
                <a:gd name="connsiteY8" fmla="*/ 314338 h 1985006"/>
                <a:gd name="connsiteX9" fmla="*/ 5622743 w 8967629"/>
                <a:gd name="connsiteY9" fmla="*/ 200038 h 1985006"/>
                <a:gd name="connsiteX10" fmla="*/ 2879543 w 8967629"/>
                <a:gd name="connsiteY10" fmla="*/ 28588 h 1985006"/>
                <a:gd name="connsiteX11" fmla="*/ 650693 w 8967629"/>
                <a:gd name="connsiteY11" fmla="*/ 200038 h 1985006"/>
                <a:gd name="connsiteX0" fmla="*/ 650693 w 8967629"/>
                <a:gd name="connsiteY0" fmla="*/ 227800 h 2012768"/>
                <a:gd name="connsiteX1" fmla="*/ 79193 w 8967629"/>
                <a:gd name="connsiteY1" fmla="*/ 1046950 h 2012768"/>
                <a:gd name="connsiteX2" fmla="*/ 307793 w 8967629"/>
                <a:gd name="connsiteY2" fmla="*/ 1847050 h 2012768"/>
                <a:gd name="connsiteX3" fmla="*/ 2822393 w 8967629"/>
                <a:gd name="connsiteY3" fmla="*/ 1923250 h 2012768"/>
                <a:gd name="connsiteX4" fmla="*/ 3889193 w 8967629"/>
                <a:gd name="connsiteY4" fmla="*/ 1961350 h 2012768"/>
                <a:gd name="connsiteX5" fmla="*/ 6460943 w 8967629"/>
                <a:gd name="connsiteY5" fmla="*/ 1999450 h 2012768"/>
                <a:gd name="connsiteX6" fmla="*/ 8537393 w 8967629"/>
                <a:gd name="connsiteY6" fmla="*/ 1713700 h 2012768"/>
                <a:gd name="connsiteX7" fmla="*/ 8956493 w 8967629"/>
                <a:gd name="connsiteY7" fmla="*/ 799300 h 2012768"/>
                <a:gd name="connsiteX8" fmla="*/ 8308793 w 8967629"/>
                <a:gd name="connsiteY8" fmla="*/ 342100 h 2012768"/>
                <a:gd name="connsiteX9" fmla="*/ 5622743 w 8967629"/>
                <a:gd name="connsiteY9" fmla="*/ 227800 h 2012768"/>
                <a:gd name="connsiteX10" fmla="*/ 2879543 w 8967629"/>
                <a:gd name="connsiteY10" fmla="*/ 56350 h 2012768"/>
                <a:gd name="connsiteX11" fmla="*/ 650693 w 8967629"/>
                <a:gd name="connsiteY11" fmla="*/ 227800 h 2012768"/>
                <a:gd name="connsiteX0" fmla="*/ 650693 w 8967629"/>
                <a:gd name="connsiteY0" fmla="*/ 183438 h 1968406"/>
                <a:gd name="connsiteX1" fmla="*/ 79193 w 8967629"/>
                <a:gd name="connsiteY1" fmla="*/ 1002588 h 1968406"/>
                <a:gd name="connsiteX2" fmla="*/ 307793 w 8967629"/>
                <a:gd name="connsiteY2" fmla="*/ 1802688 h 1968406"/>
                <a:gd name="connsiteX3" fmla="*/ 2822393 w 8967629"/>
                <a:gd name="connsiteY3" fmla="*/ 1878888 h 1968406"/>
                <a:gd name="connsiteX4" fmla="*/ 3889193 w 8967629"/>
                <a:gd name="connsiteY4" fmla="*/ 1916988 h 1968406"/>
                <a:gd name="connsiteX5" fmla="*/ 6460943 w 8967629"/>
                <a:gd name="connsiteY5" fmla="*/ 1955088 h 1968406"/>
                <a:gd name="connsiteX6" fmla="*/ 8537393 w 8967629"/>
                <a:gd name="connsiteY6" fmla="*/ 1669338 h 1968406"/>
                <a:gd name="connsiteX7" fmla="*/ 8956493 w 8967629"/>
                <a:gd name="connsiteY7" fmla="*/ 754938 h 1968406"/>
                <a:gd name="connsiteX8" fmla="*/ 8308793 w 8967629"/>
                <a:gd name="connsiteY8" fmla="*/ 297738 h 1968406"/>
                <a:gd name="connsiteX9" fmla="*/ 5622743 w 8967629"/>
                <a:gd name="connsiteY9" fmla="*/ 183438 h 1968406"/>
                <a:gd name="connsiteX10" fmla="*/ 2879543 w 8967629"/>
                <a:gd name="connsiteY10" fmla="*/ 11988 h 1968406"/>
                <a:gd name="connsiteX11" fmla="*/ 650693 w 8967629"/>
                <a:gd name="connsiteY11" fmla="*/ 183438 h 1968406"/>
                <a:gd name="connsiteX0" fmla="*/ 650693 w 8967629"/>
                <a:gd name="connsiteY0" fmla="*/ 183438 h 1968406"/>
                <a:gd name="connsiteX1" fmla="*/ 79193 w 8967629"/>
                <a:gd name="connsiteY1" fmla="*/ 1002588 h 1968406"/>
                <a:gd name="connsiteX2" fmla="*/ 307793 w 8967629"/>
                <a:gd name="connsiteY2" fmla="*/ 1802688 h 1968406"/>
                <a:gd name="connsiteX3" fmla="*/ 2822393 w 8967629"/>
                <a:gd name="connsiteY3" fmla="*/ 1878888 h 1968406"/>
                <a:gd name="connsiteX4" fmla="*/ 3889193 w 8967629"/>
                <a:gd name="connsiteY4" fmla="*/ 1916988 h 1968406"/>
                <a:gd name="connsiteX5" fmla="*/ 6460943 w 8967629"/>
                <a:gd name="connsiteY5" fmla="*/ 1955088 h 1968406"/>
                <a:gd name="connsiteX6" fmla="*/ 8537393 w 8967629"/>
                <a:gd name="connsiteY6" fmla="*/ 1669338 h 1968406"/>
                <a:gd name="connsiteX7" fmla="*/ 8956493 w 8967629"/>
                <a:gd name="connsiteY7" fmla="*/ 754938 h 1968406"/>
                <a:gd name="connsiteX8" fmla="*/ 8308793 w 8967629"/>
                <a:gd name="connsiteY8" fmla="*/ 297738 h 1968406"/>
                <a:gd name="connsiteX9" fmla="*/ 5622743 w 8967629"/>
                <a:gd name="connsiteY9" fmla="*/ 183438 h 1968406"/>
                <a:gd name="connsiteX10" fmla="*/ 2879543 w 8967629"/>
                <a:gd name="connsiteY10" fmla="*/ 11988 h 1968406"/>
                <a:gd name="connsiteX11" fmla="*/ 650693 w 8967629"/>
                <a:gd name="connsiteY11" fmla="*/ 183438 h 1968406"/>
                <a:gd name="connsiteX0" fmla="*/ 650693 w 8967629"/>
                <a:gd name="connsiteY0" fmla="*/ 183438 h 1968406"/>
                <a:gd name="connsiteX1" fmla="*/ 79193 w 8967629"/>
                <a:gd name="connsiteY1" fmla="*/ 1002588 h 1968406"/>
                <a:gd name="connsiteX2" fmla="*/ 307793 w 8967629"/>
                <a:gd name="connsiteY2" fmla="*/ 1802688 h 1968406"/>
                <a:gd name="connsiteX3" fmla="*/ 2822393 w 8967629"/>
                <a:gd name="connsiteY3" fmla="*/ 1878888 h 1968406"/>
                <a:gd name="connsiteX4" fmla="*/ 3889193 w 8967629"/>
                <a:gd name="connsiteY4" fmla="*/ 1916988 h 1968406"/>
                <a:gd name="connsiteX5" fmla="*/ 6460943 w 8967629"/>
                <a:gd name="connsiteY5" fmla="*/ 1955088 h 1968406"/>
                <a:gd name="connsiteX6" fmla="*/ 8537393 w 8967629"/>
                <a:gd name="connsiteY6" fmla="*/ 1669338 h 1968406"/>
                <a:gd name="connsiteX7" fmla="*/ 8956493 w 8967629"/>
                <a:gd name="connsiteY7" fmla="*/ 754938 h 1968406"/>
                <a:gd name="connsiteX8" fmla="*/ 8308793 w 8967629"/>
                <a:gd name="connsiteY8" fmla="*/ 297738 h 1968406"/>
                <a:gd name="connsiteX9" fmla="*/ 5622743 w 8967629"/>
                <a:gd name="connsiteY9" fmla="*/ 183438 h 1968406"/>
                <a:gd name="connsiteX10" fmla="*/ 2879543 w 8967629"/>
                <a:gd name="connsiteY10" fmla="*/ 11988 h 1968406"/>
                <a:gd name="connsiteX11" fmla="*/ 650693 w 8967629"/>
                <a:gd name="connsiteY11" fmla="*/ 183438 h 1968406"/>
                <a:gd name="connsiteX0" fmla="*/ 650693 w 8967629"/>
                <a:gd name="connsiteY0" fmla="*/ 183438 h 1968406"/>
                <a:gd name="connsiteX1" fmla="*/ 79193 w 8967629"/>
                <a:gd name="connsiteY1" fmla="*/ 1059738 h 1968406"/>
                <a:gd name="connsiteX2" fmla="*/ 307793 w 8967629"/>
                <a:gd name="connsiteY2" fmla="*/ 1802688 h 1968406"/>
                <a:gd name="connsiteX3" fmla="*/ 2822393 w 8967629"/>
                <a:gd name="connsiteY3" fmla="*/ 1878888 h 1968406"/>
                <a:gd name="connsiteX4" fmla="*/ 3889193 w 8967629"/>
                <a:gd name="connsiteY4" fmla="*/ 1916988 h 1968406"/>
                <a:gd name="connsiteX5" fmla="*/ 6460943 w 8967629"/>
                <a:gd name="connsiteY5" fmla="*/ 1955088 h 1968406"/>
                <a:gd name="connsiteX6" fmla="*/ 8537393 w 8967629"/>
                <a:gd name="connsiteY6" fmla="*/ 1669338 h 1968406"/>
                <a:gd name="connsiteX7" fmla="*/ 8956493 w 8967629"/>
                <a:gd name="connsiteY7" fmla="*/ 754938 h 1968406"/>
                <a:gd name="connsiteX8" fmla="*/ 8308793 w 8967629"/>
                <a:gd name="connsiteY8" fmla="*/ 297738 h 1968406"/>
                <a:gd name="connsiteX9" fmla="*/ 5622743 w 8967629"/>
                <a:gd name="connsiteY9" fmla="*/ 183438 h 1968406"/>
                <a:gd name="connsiteX10" fmla="*/ 2879543 w 8967629"/>
                <a:gd name="connsiteY10" fmla="*/ 11988 h 1968406"/>
                <a:gd name="connsiteX11" fmla="*/ 650693 w 8967629"/>
                <a:gd name="connsiteY11" fmla="*/ 183438 h 1968406"/>
                <a:gd name="connsiteX0" fmla="*/ 650693 w 8967629"/>
                <a:gd name="connsiteY0" fmla="*/ 183438 h 1958881"/>
                <a:gd name="connsiteX1" fmla="*/ 79193 w 8967629"/>
                <a:gd name="connsiteY1" fmla="*/ 1059738 h 1958881"/>
                <a:gd name="connsiteX2" fmla="*/ 307793 w 8967629"/>
                <a:gd name="connsiteY2" fmla="*/ 1802688 h 1958881"/>
                <a:gd name="connsiteX3" fmla="*/ 2822393 w 8967629"/>
                <a:gd name="connsiteY3" fmla="*/ 1878888 h 1958881"/>
                <a:gd name="connsiteX4" fmla="*/ 3889193 w 8967629"/>
                <a:gd name="connsiteY4" fmla="*/ 1916988 h 1958881"/>
                <a:gd name="connsiteX5" fmla="*/ 6460943 w 8967629"/>
                <a:gd name="connsiteY5" fmla="*/ 1955088 h 1958881"/>
                <a:gd name="connsiteX6" fmla="*/ 8537393 w 8967629"/>
                <a:gd name="connsiteY6" fmla="*/ 1669338 h 1958881"/>
                <a:gd name="connsiteX7" fmla="*/ 8956493 w 8967629"/>
                <a:gd name="connsiteY7" fmla="*/ 754938 h 1958881"/>
                <a:gd name="connsiteX8" fmla="*/ 8308793 w 8967629"/>
                <a:gd name="connsiteY8" fmla="*/ 297738 h 1958881"/>
                <a:gd name="connsiteX9" fmla="*/ 5622743 w 8967629"/>
                <a:gd name="connsiteY9" fmla="*/ 183438 h 1958881"/>
                <a:gd name="connsiteX10" fmla="*/ 2879543 w 8967629"/>
                <a:gd name="connsiteY10" fmla="*/ 11988 h 1958881"/>
                <a:gd name="connsiteX11" fmla="*/ 650693 w 8967629"/>
                <a:gd name="connsiteY11" fmla="*/ 183438 h 1958881"/>
                <a:gd name="connsiteX0" fmla="*/ 650693 w 8967629"/>
                <a:gd name="connsiteY0" fmla="*/ 183438 h 1974386"/>
                <a:gd name="connsiteX1" fmla="*/ 79193 w 8967629"/>
                <a:gd name="connsiteY1" fmla="*/ 1059738 h 1974386"/>
                <a:gd name="connsiteX2" fmla="*/ 307793 w 8967629"/>
                <a:gd name="connsiteY2" fmla="*/ 1802688 h 1974386"/>
                <a:gd name="connsiteX3" fmla="*/ 2822393 w 8967629"/>
                <a:gd name="connsiteY3" fmla="*/ 1878888 h 1974386"/>
                <a:gd name="connsiteX4" fmla="*/ 3889193 w 8967629"/>
                <a:gd name="connsiteY4" fmla="*/ 1916988 h 1974386"/>
                <a:gd name="connsiteX5" fmla="*/ 6460943 w 8967629"/>
                <a:gd name="connsiteY5" fmla="*/ 1955088 h 1974386"/>
                <a:gd name="connsiteX6" fmla="*/ 8537393 w 8967629"/>
                <a:gd name="connsiteY6" fmla="*/ 1669338 h 1974386"/>
                <a:gd name="connsiteX7" fmla="*/ 8956493 w 8967629"/>
                <a:gd name="connsiteY7" fmla="*/ 754938 h 1974386"/>
                <a:gd name="connsiteX8" fmla="*/ 8308793 w 8967629"/>
                <a:gd name="connsiteY8" fmla="*/ 297738 h 1974386"/>
                <a:gd name="connsiteX9" fmla="*/ 5622743 w 8967629"/>
                <a:gd name="connsiteY9" fmla="*/ 183438 h 1974386"/>
                <a:gd name="connsiteX10" fmla="*/ 2879543 w 8967629"/>
                <a:gd name="connsiteY10" fmla="*/ 11988 h 1974386"/>
                <a:gd name="connsiteX11" fmla="*/ 650693 w 8967629"/>
                <a:gd name="connsiteY11" fmla="*/ 183438 h 1974386"/>
                <a:gd name="connsiteX0" fmla="*/ 718633 w 9035569"/>
                <a:gd name="connsiteY0" fmla="*/ 183438 h 1970142"/>
                <a:gd name="connsiteX1" fmla="*/ 147133 w 9035569"/>
                <a:gd name="connsiteY1" fmla="*/ 1059738 h 1970142"/>
                <a:gd name="connsiteX2" fmla="*/ 375733 w 9035569"/>
                <a:gd name="connsiteY2" fmla="*/ 1802688 h 1970142"/>
                <a:gd name="connsiteX3" fmla="*/ 3957133 w 9035569"/>
                <a:gd name="connsiteY3" fmla="*/ 1916988 h 1970142"/>
                <a:gd name="connsiteX4" fmla="*/ 6528883 w 9035569"/>
                <a:gd name="connsiteY4" fmla="*/ 1955088 h 1970142"/>
                <a:gd name="connsiteX5" fmla="*/ 8605333 w 9035569"/>
                <a:gd name="connsiteY5" fmla="*/ 1669338 h 1970142"/>
                <a:gd name="connsiteX6" fmla="*/ 9024433 w 9035569"/>
                <a:gd name="connsiteY6" fmla="*/ 754938 h 1970142"/>
                <a:gd name="connsiteX7" fmla="*/ 8376733 w 9035569"/>
                <a:gd name="connsiteY7" fmla="*/ 297738 h 1970142"/>
                <a:gd name="connsiteX8" fmla="*/ 5690683 w 9035569"/>
                <a:gd name="connsiteY8" fmla="*/ 183438 h 1970142"/>
                <a:gd name="connsiteX9" fmla="*/ 2947483 w 9035569"/>
                <a:gd name="connsiteY9" fmla="*/ 11988 h 1970142"/>
                <a:gd name="connsiteX10" fmla="*/ 718633 w 9035569"/>
                <a:gd name="connsiteY10" fmla="*/ 183438 h 1970142"/>
                <a:gd name="connsiteX0" fmla="*/ 718633 w 9035569"/>
                <a:gd name="connsiteY0" fmla="*/ 183438 h 1962283"/>
                <a:gd name="connsiteX1" fmla="*/ 147133 w 9035569"/>
                <a:gd name="connsiteY1" fmla="*/ 1059738 h 1962283"/>
                <a:gd name="connsiteX2" fmla="*/ 375733 w 9035569"/>
                <a:gd name="connsiteY2" fmla="*/ 1802688 h 1962283"/>
                <a:gd name="connsiteX3" fmla="*/ 3957133 w 9035569"/>
                <a:gd name="connsiteY3" fmla="*/ 1916988 h 1962283"/>
                <a:gd name="connsiteX4" fmla="*/ 6528883 w 9035569"/>
                <a:gd name="connsiteY4" fmla="*/ 1955088 h 1962283"/>
                <a:gd name="connsiteX5" fmla="*/ 8605333 w 9035569"/>
                <a:gd name="connsiteY5" fmla="*/ 1669338 h 1962283"/>
                <a:gd name="connsiteX6" fmla="*/ 9024433 w 9035569"/>
                <a:gd name="connsiteY6" fmla="*/ 754938 h 1962283"/>
                <a:gd name="connsiteX7" fmla="*/ 8376733 w 9035569"/>
                <a:gd name="connsiteY7" fmla="*/ 297738 h 1962283"/>
                <a:gd name="connsiteX8" fmla="*/ 5690683 w 9035569"/>
                <a:gd name="connsiteY8" fmla="*/ 183438 h 1962283"/>
                <a:gd name="connsiteX9" fmla="*/ 2947483 w 9035569"/>
                <a:gd name="connsiteY9" fmla="*/ 11988 h 1962283"/>
                <a:gd name="connsiteX10" fmla="*/ 718633 w 9035569"/>
                <a:gd name="connsiteY10" fmla="*/ 183438 h 1962283"/>
                <a:gd name="connsiteX0" fmla="*/ 718633 w 9035569"/>
                <a:gd name="connsiteY0" fmla="*/ 72229 h 1851074"/>
                <a:gd name="connsiteX1" fmla="*/ 147133 w 9035569"/>
                <a:gd name="connsiteY1" fmla="*/ 948529 h 1851074"/>
                <a:gd name="connsiteX2" fmla="*/ 375733 w 9035569"/>
                <a:gd name="connsiteY2" fmla="*/ 1691479 h 1851074"/>
                <a:gd name="connsiteX3" fmla="*/ 3957133 w 9035569"/>
                <a:gd name="connsiteY3" fmla="*/ 1805779 h 1851074"/>
                <a:gd name="connsiteX4" fmla="*/ 6528883 w 9035569"/>
                <a:gd name="connsiteY4" fmla="*/ 1843879 h 1851074"/>
                <a:gd name="connsiteX5" fmla="*/ 8605333 w 9035569"/>
                <a:gd name="connsiteY5" fmla="*/ 1558129 h 1851074"/>
                <a:gd name="connsiteX6" fmla="*/ 9024433 w 9035569"/>
                <a:gd name="connsiteY6" fmla="*/ 643729 h 1851074"/>
                <a:gd name="connsiteX7" fmla="*/ 8376733 w 9035569"/>
                <a:gd name="connsiteY7" fmla="*/ 186529 h 1851074"/>
                <a:gd name="connsiteX8" fmla="*/ 5690683 w 9035569"/>
                <a:gd name="connsiteY8" fmla="*/ 72229 h 1851074"/>
                <a:gd name="connsiteX9" fmla="*/ 2852233 w 9035569"/>
                <a:gd name="connsiteY9" fmla="*/ 15079 h 1851074"/>
                <a:gd name="connsiteX10" fmla="*/ 718633 w 9035569"/>
                <a:gd name="connsiteY10" fmla="*/ 72229 h 18510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9035569" h="1851074">
                  <a:moveTo>
                    <a:pt x="718633" y="72229"/>
                  </a:moveTo>
                  <a:cubicBezTo>
                    <a:pt x="267783" y="227804"/>
                    <a:pt x="204283" y="678654"/>
                    <a:pt x="147133" y="948529"/>
                  </a:cubicBezTo>
                  <a:cubicBezTo>
                    <a:pt x="89983" y="1218404"/>
                    <a:pt x="-259267" y="1548604"/>
                    <a:pt x="375733" y="1691479"/>
                  </a:cubicBezTo>
                  <a:cubicBezTo>
                    <a:pt x="1010733" y="1834354"/>
                    <a:pt x="2722058" y="1894679"/>
                    <a:pt x="3957133" y="1805779"/>
                  </a:cubicBezTo>
                  <a:cubicBezTo>
                    <a:pt x="4980325" y="1732130"/>
                    <a:pt x="5754183" y="1885154"/>
                    <a:pt x="6528883" y="1843879"/>
                  </a:cubicBezTo>
                  <a:cubicBezTo>
                    <a:pt x="7303583" y="1802604"/>
                    <a:pt x="8189408" y="1758154"/>
                    <a:pt x="8605333" y="1558129"/>
                  </a:cubicBezTo>
                  <a:cubicBezTo>
                    <a:pt x="9021258" y="1358104"/>
                    <a:pt x="9062533" y="872329"/>
                    <a:pt x="9024433" y="643729"/>
                  </a:cubicBezTo>
                  <a:cubicBezTo>
                    <a:pt x="8986333" y="415129"/>
                    <a:pt x="8932358" y="281779"/>
                    <a:pt x="8376733" y="186529"/>
                  </a:cubicBezTo>
                  <a:cubicBezTo>
                    <a:pt x="7821108" y="91279"/>
                    <a:pt x="6954333" y="-76996"/>
                    <a:pt x="5690683" y="72229"/>
                  </a:cubicBezTo>
                  <a:cubicBezTo>
                    <a:pt x="4655633" y="316704"/>
                    <a:pt x="4119058" y="-80171"/>
                    <a:pt x="2852233" y="15079"/>
                  </a:cubicBezTo>
                  <a:cubicBezTo>
                    <a:pt x="2109283" y="72229"/>
                    <a:pt x="1169483" y="-83346"/>
                    <a:pt x="718633" y="72229"/>
                  </a:cubicBezTo>
                  <a:close/>
                </a:path>
              </a:pathLst>
            </a:custGeom>
            <a:noFill/>
            <a:ln w="28575">
              <a:solidFill>
                <a:srgbClr val="3E702E"/>
              </a:solidFill>
              <a:prstDash val="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VNtimpani" panose="020B7200000000000000" pitchFamily="34" charset="0"/>
                <a:ea typeface="字魂70号-灵悦黑体" panose="00000500000000000000" pitchFamily="2" charset="-122"/>
                <a:cs typeface="+mn-cs"/>
                <a:sym typeface="字魂70号-灵悦黑体" panose="00000500000000000000" pitchFamily="2" charset="-122"/>
              </a:endParaRPr>
            </a:p>
          </p:txBody>
        </p:sp>
        <p:sp>
          <p:nvSpPr>
            <p:cNvPr id="7" name="TextBox 6">
              <a:extLst>
                <a:ext uri="{FF2B5EF4-FFF2-40B4-BE49-F238E27FC236}">
                  <a16:creationId xmlns:a16="http://schemas.microsoft.com/office/drawing/2014/main" id="{E387105B-EA82-28FD-64C1-E8EA8DCFD666}"/>
                </a:ext>
              </a:extLst>
            </p:cNvPr>
            <p:cNvSpPr txBox="1"/>
            <p:nvPr/>
          </p:nvSpPr>
          <p:spPr>
            <a:xfrm>
              <a:off x="3638780" y="2227961"/>
              <a:ext cx="7620465" cy="576776"/>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400" b="0" i="0" u="none" strike="noStrike" kern="1200" cap="none" spc="0" normalizeH="0" baseline="0" noProof="0" dirty="0" err="1">
                  <a:ln>
                    <a:noFill/>
                  </a:ln>
                  <a:solidFill>
                    <a:srgbClr val="456A18"/>
                  </a:solidFill>
                  <a:effectLst/>
                  <a:uLnTx/>
                  <a:uFillTx/>
                  <a:latin typeface="Cambria" panose="02040503050406030204" pitchFamily="18" charset="0"/>
                  <a:ea typeface="+mn-ea"/>
                  <a:cs typeface="+mn-cs"/>
                </a:rPr>
                <a:t>Tạo</a:t>
              </a:r>
              <a:r>
                <a:rPr kumimoji="0" lang="en-US" sz="4400" b="0" i="0" u="none" strike="noStrike" kern="1200" cap="none" spc="0" normalizeH="0" baseline="0" noProof="0" dirty="0">
                  <a:ln>
                    <a:noFill/>
                  </a:ln>
                  <a:solidFill>
                    <a:srgbClr val="456A18"/>
                  </a:solidFill>
                  <a:effectLst/>
                  <a:uLnTx/>
                  <a:uFillTx/>
                  <a:latin typeface="Cambria" panose="02040503050406030204" pitchFamily="18" charset="0"/>
                  <a:ea typeface="+mn-ea"/>
                  <a:cs typeface="+mn-cs"/>
                </a:rPr>
                <a:t> </a:t>
              </a:r>
              <a:r>
                <a:rPr kumimoji="0" lang="en-US" sz="4400" b="0" i="0" u="none" strike="noStrike" kern="1200" cap="none" spc="0" normalizeH="0" baseline="0" noProof="0" dirty="0" err="1">
                  <a:ln>
                    <a:noFill/>
                  </a:ln>
                  <a:solidFill>
                    <a:srgbClr val="456A18"/>
                  </a:solidFill>
                  <a:effectLst/>
                  <a:uLnTx/>
                  <a:uFillTx/>
                  <a:latin typeface="Cambria" panose="02040503050406030204" pitchFamily="18" charset="0"/>
                  <a:ea typeface="+mn-ea"/>
                  <a:cs typeface="+mn-cs"/>
                </a:rPr>
                <a:t>ra</a:t>
              </a:r>
              <a:r>
                <a:rPr kumimoji="0" lang="en-US" sz="4400" b="0" i="0" u="none" strike="noStrike" kern="1200" cap="none" spc="0" normalizeH="0" baseline="0" noProof="0" dirty="0">
                  <a:ln>
                    <a:noFill/>
                  </a:ln>
                  <a:solidFill>
                    <a:srgbClr val="456A18"/>
                  </a:solidFill>
                  <a:effectLst/>
                  <a:uLnTx/>
                  <a:uFillTx/>
                  <a:latin typeface="Cambria" panose="02040503050406030204" pitchFamily="18" charset="0"/>
                  <a:ea typeface="+mn-ea"/>
                  <a:cs typeface="+mn-cs"/>
                </a:rPr>
                <a:t> </a:t>
              </a:r>
              <a:r>
                <a:rPr kumimoji="0" lang="en-US" sz="4400" b="0" i="0" u="none" strike="noStrike" kern="1200" cap="none" spc="0" normalizeH="0" baseline="0" noProof="0" dirty="0" err="1">
                  <a:ln>
                    <a:noFill/>
                  </a:ln>
                  <a:solidFill>
                    <a:srgbClr val="456A18"/>
                  </a:solidFill>
                  <a:effectLst/>
                  <a:uLnTx/>
                  <a:uFillTx/>
                  <a:latin typeface="Cambria" panose="02040503050406030204" pitchFamily="18" charset="0"/>
                  <a:ea typeface="+mn-ea"/>
                  <a:cs typeface="+mn-cs"/>
                </a:rPr>
                <a:t>bàn</a:t>
              </a:r>
              <a:r>
                <a:rPr kumimoji="0" lang="en-US" sz="4400" b="0" i="0" u="none" strike="noStrike" kern="1200" cap="none" spc="0" normalizeH="0" baseline="0" noProof="0" dirty="0">
                  <a:ln>
                    <a:noFill/>
                  </a:ln>
                  <a:solidFill>
                    <a:srgbClr val="456A18"/>
                  </a:solidFill>
                  <a:effectLst/>
                  <a:uLnTx/>
                  <a:uFillTx/>
                  <a:latin typeface="Cambria" panose="02040503050406030204" pitchFamily="18" charset="0"/>
                  <a:ea typeface="+mn-ea"/>
                  <a:cs typeface="+mn-cs"/>
                </a:rPr>
                <a:t> </a:t>
              </a:r>
              <a:r>
                <a:rPr kumimoji="0" lang="en-US" sz="4400" b="0" i="0" u="none" strike="noStrike" kern="1200" cap="none" spc="0" normalizeH="0" baseline="0" noProof="0" dirty="0" err="1">
                  <a:ln>
                    <a:noFill/>
                  </a:ln>
                  <a:solidFill>
                    <a:srgbClr val="456A18"/>
                  </a:solidFill>
                  <a:effectLst/>
                  <a:uLnTx/>
                  <a:uFillTx/>
                  <a:latin typeface="Cambria" panose="02040503050406030204" pitchFamily="18" charset="0"/>
                  <a:ea typeface="+mn-ea"/>
                  <a:cs typeface="+mn-cs"/>
                </a:rPr>
                <a:t>thắng</a:t>
              </a:r>
              <a:endParaRPr kumimoji="0" lang="vi-VN" sz="4400" b="0" i="0" u="none" strike="noStrike" kern="1200" cap="none" spc="0" normalizeH="0" baseline="0" noProof="0" dirty="0">
                <a:ln>
                  <a:noFill/>
                </a:ln>
                <a:solidFill>
                  <a:srgbClr val="456A18"/>
                </a:solidFill>
                <a:effectLst/>
                <a:uLnTx/>
                <a:uFillTx/>
                <a:latin typeface="Cambria" panose="02040503050406030204" pitchFamily="18" charset="0"/>
                <a:ea typeface="+mn-ea"/>
                <a:cs typeface="+mn-cs"/>
              </a:endParaRPr>
            </a:p>
          </p:txBody>
        </p:sp>
      </p:grpSp>
      <p:sp>
        <p:nvSpPr>
          <p:cNvPr id="9" name="TextBox 8">
            <a:extLst>
              <a:ext uri="{FF2B5EF4-FFF2-40B4-BE49-F238E27FC236}">
                <a16:creationId xmlns:a16="http://schemas.microsoft.com/office/drawing/2014/main" id="{D95ACD58-BE69-7DD9-A1E5-12994592540E}"/>
              </a:ext>
            </a:extLst>
          </p:cNvPr>
          <p:cNvSpPr txBox="1"/>
          <p:nvPr/>
        </p:nvSpPr>
        <p:spPr>
          <a:xfrm>
            <a:off x="1036321" y="1613528"/>
            <a:ext cx="2288346" cy="707886"/>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err="1">
                <a:ln>
                  <a:noFill/>
                </a:ln>
                <a:solidFill>
                  <a:srgbClr val="456A18"/>
                </a:solidFill>
                <a:effectLst/>
                <a:uLnTx/>
                <a:uFillTx/>
                <a:latin typeface="Cambria" panose="02040503050406030204" pitchFamily="18" charset="0"/>
                <a:ea typeface="+mn-ea"/>
                <a:cs typeface="+mn-cs"/>
              </a:rPr>
              <a:t>Ghi</a:t>
            </a:r>
            <a:r>
              <a:rPr kumimoji="0" lang="en-US" sz="4000" b="1" i="0" u="none" strike="noStrike" kern="1200" cap="none" spc="0" normalizeH="0" baseline="0" noProof="0" dirty="0">
                <a:ln>
                  <a:noFill/>
                </a:ln>
                <a:solidFill>
                  <a:srgbClr val="456A18"/>
                </a:solidFill>
                <a:effectLst/>
                <a:uLnTx/>
                <a:uFillTx/>
                <a:latin typeface="Cambria" panose="02040503050406030204" pitchFamily="18" charset="0"/>
                <a:ea typeface="+mn-ea"/>
                <a:cs typeface="+mn-cs"/>
              </a:rPr>
              <a:t> </a:t>
            </a:r>
            <a:r>
              <a:rPr kumimoji="0" lang="en-US" sz="4000" b="1" i="0" u="none" strike="noStrike" kern="1200" cap="none" spc="0" normalizeH="0" baseline="0" noProof="0" dirty="0" err="1">
                <a:ln>
                  <a:noFill/>
                </a:ln>
                <a:solidFill>
                  <a:srgbClr val="456A18"/>
                </a:solidFill>
                <a:effectLst/>
                <a:uLnTx/>
                <a:uFillTx/>
                <a:latin typeface="Cambria" panose="02040503050406030204" pitchFamily="18" charset="0"/>
                <a:ea typeface="+mn-ea"/>
                <a:cs typeface="+mn-cs"/>
              </a:rPr>
              <a:t>bàn</a:t>
            </a:r>
            <a:endParaRPr kumimoji="0" lang="en-US" sz="4000" b="1" i="0" u="none" strike="noStrike" kern="1200" cap="none" spc="0" normalizeH="0" baseline="0" noProof="0" dirty="0">
              <a:ln>
                <a:noFill/>
              </a:ln>
              <a:solidFill>
                <a:srgbClr val="456A18"/>
              </a:solidFill>
              <a:effectLst/>
              <a:uLnTx/>
              <a:uFillTx/>
              <a:latin typeface="Cambria" panose="02040503050406030204" pitchFamily="18" charset="0"/>
              <a:ea typeface="+mn-ea"/>
              <a:cs typeface="+mn-cs"/>
            </a:endParaRPr>
          </a:p>
        </p:txBody>
      </p:sp>
      <p:pic>
        <p:nvPicPr>
          <p:cNvPr id="2050" name="Picture 2" descr="Lần đầu tiên sau 13 năm mới có một thủ môn ghi bàn tại Champions League">
            <a:extLst>
              <a:ext uri="{FF2B5EF4-FFF2-40B4-BE49-F238E27FC236}">
                <a16:creationId xmlns:a16="http://schemas.microsoft.com/office/drawing/2014/main" id="{65FC8860-30E2-5DAB-63C5-657B97903EE0}"/>
              </a:ext>
            </a:extLst>
          </p:cNvPr>
          <p:cNvPicPr>
            <a:picLocks noChangeAspect="1" noChangeArrowheads="1"/>
          </p:cNvPicPr>
          <p:nvPr/>
        </p:nvPicPr>
        <p:blipFill>
          <a:blip r:embed="rId2" cstate="hqprint">
            <a:extLst>
              <a:ext uri="{28A0092B-C50C-407E-A947-70E740481C1C}">
                <a14:useLocalDpi xmlns:a14="http://schemas.microsoft.com/office/drawing/2010/main" val="0"/>
              </a:ext>
            </a:extLst>
          </a:blip>
          <a:srcRect/>
          <a:stretch>
            <a:fillRect/>
          </a:stretch>
        </p:blipFill>
        <p:spPr bwMode="auto">
          <a:xfrm>
            <a:off x="4714240" y="2623502"/>
            <a:ext cx="4830763" cy="378745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2592396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ipe(left)">
                                      <p:cBhvr>
                                        <p:cTn id="11" dur="500"/>
                                        <p:tgtEl>
                                          <p:spTgt spid="8"/>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nodeType="clickEffect">
                                  <p:stCondLst>
                                    <p:cond delay="0"/>
                                  </p:stCondLst>
                                  <p:childTnLst>
                                    <p:set>
                                      <p:cBhvr>
                                        <p:cTn id="15" dur="1" fill="hold">
                                          <p:stCondLst>
                                            <p:cond delay="0"/>
                                          </p:stCondLst>
                                        </p:cTn>
                                        <p:tgtEl>
                                          <p:spTgt spid="2050"/>
                                        </p:tgtEl>
                                        <p:attrNameLst>
                                          <p:attrName>style.visibility</p:attrName>
                                        </p:attrNameLst>
                                      </p:cBhvr>
                                      <p:to>
                                        <p:strVal val="visible"/>
                                      </p:to>
                                    </p:set>
                                    <p:animEffect transition="in" filter="fade">
                                      <p:cBhvr>
                                        <p:cTn id="16" dur="500"/>
                                        <p:tgtEl>
                                          <p:spTgt spid="20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group of children posing for a photo&#10;&#10;Description automatically generated with low confidence">
            <a:extLst>
              <a:ext uri="{FF2B5EF4-FFF2-40B4-BE49-F238E27FC236}">
                <a16:creationId xmlns:a16="http://schemas.microsoft.com/office/drawing/2014/main" id="{E30CF2D7-DBB5-0EED-0F0E-4CFC2663C3CC}"/>
              </a:ext>
            </a:extLst>
          </p:cNvPr>
          <p:cNvPicPr>
            <a:picLocks noChangeAspect="1"/>
          </p:cNvPicPr>
          <p:nvPr/>
        </p:nvPicPr>
        <p:blipFill>
          <a:blip r:embed="rId3">
            <a:extLst>
              <a:ext uri="{BEBA8EAE-BF5A-486C-A8C5-ECC9F3942E4B}">
                <a14:imgProps xmlns:a14="http://schemas.microsoft.com/office/drawing/2010/main">
                  <a14:imgLayer r:embed="rId4">
                    <a14:imgEffect>
                      <a14:backgroundRemoval t="3289" b="97256" l="1427" r="97859">
                        <a14:foregroundMark x1="16121" y1="20460" x2="19857" y2="25989"/>
                        <a14:foregroundMark x1="58711" y1="18079" x2="60873" y2="31215"/>
                        <a14:foregroundMark x1="60873" y1="31215" x2="60873" y2="31215"/>
                        <a14:foregroundMark x1="64148" y1="6275" x2="71767" y2="9262"/>
                        <a14:foregroundMark x1="85432" y1="26291" x2="77666" y2="26291"/>
                        <a14:foregroundMark x1="13329" y1="25242" x2="8501" y2="37046"/>
                        <a14:foregroundMark x1="62280" y1="92615" x2="61335" y2="94572"/>
                        <a14:foregroundMark x1="76427" y1="90981" x2="76113" y2="93362"/>
                        <a14:foregroundMark x1="85579" y1="90839" x2="86986" y2="93967"/>
                        <a14:foregroundMark x1="16268" y1="92171" x2="15659" y2="95016"/>
                        <a14:foregroundMark x1="26217" y1="93826" x2="28401" y2="95460"/>
                        <a14:foregroundMark x1="35852" y1="93664" x2="35852" y2="91868"/>
                        <a14:foregroundMark x1="72061" y1="9403" x2="76427" y2="13156"/>
                        <a14:foregroundMark x1="61650" y1="9120" x2="54513" y2="12248"/>
                        <a14:foregroundMark x1="3988" y1="32567" x2="5709" y2="40779"/>
                        <a14:foregroundMark x1="72544" y1="26897" x2="76889" y2="30630"/>
                        <a14:foregroundMark x1="92884" y1="31376" x2="93052" y2="34504"/>
                        <a14:foregroundMark x1="82955" y1="25101" x2="78296" y2="29136"/>
                        <a14:foregroundMark x1="87154" y1="26594" x2="90869" y2="31961"/>
                        <a14:foregroundMark x1="87930" y1="26897" x2="90260" y2="29136"/>
                        <a14:foregroundMark x1="93052" y1="34504" x2="94291" y2="38983"/>
                        <a14:foregroundMark x1="84803" y1="38236" x2="83879" y2="41223"/>
                        <a14:foregroundMark x1="69416" y1="21671" x2="68808" y2="26594"/>
                        <a14:foregroundMark x1="55898" y1="31820" x2="55898" y2="31820"/>
                        <a14:foregroundMark x1="67086" y1="3289" x2="67086" y2="3289"/>
                        <a14:foregroundMark x1="67254" y1="3289" x2="64295" y2="3733"/>
                        <a14:foregroundMark x1="66793" y1="32708" x2="64757" y2="34504"/>
                        <a14:foregroundMark x1="55751" y1="30932" x2="54660" y2="33616"/>
                        <a14:foregroundMark x1="75798" y1="96368" x2="75798" y2="96368"/>
                        <a14:foregroundMark x1="95382" y1="16425" x2="95382" y2="16425"/>
                        <a14:foregroundMark x1="95844" y1="18826" x2="95844" y2="18826"/>
                        <a14:foregroundMark x1="96306" y1="20763" x2="96306" y2="20763"/>
                        <a14:foregroundMark x1="19228" y1="32123" x2="18766" y2="37490"/>
                        <a14:foregroundMark x1="28086" y1="96953" x2="28086" y2="96953"/>
                        <a14:foregroundMark x1="15344" y1="97256" x2="15344" y2="97256"/>
                        <a14:foregroundMark x1="88392" y1="95904" x2="88392" y2="95904"/>
                        <a14:foregroundMark x1="76721" y1="96207" x2="75945" y2="96207"/>
                        <a14:foregroundMark x1="14253" y1="97256" x2="16583" y2="96368"/>
                        <a14:foregroundMark x1="26847" y1="96065" x2="29324" y2="96812"/>
                        <a14:foregroundMark x1="86839" y1="95904" x2="88392" y2="95763"/>
                        <a14:foregroundMark x1="96474" y1="14931" x2="96474" y2="14931"/>
                        <a14:foregroundMark x1="1511" y1="32264" x2="1511" y2="32264"/>
                        <a14:foregroundMark x1="28233" y1="74395" x2="29305" y2="82027"/>
                        <a14:foregroundMark x1="20634" y1="79177" x2="18304" y2="90537"/>
                        <a14:foregroundMark x1="21096" y1="75747" x2="21096" y2="79177"/>
                        <a14:foregroundMark x1="96620" y1="37651" x2="96620" y2="37651"/>
                        <a14:foregroundMark x1="97082" y1="17776" x2="97082" y2="17776"/>
                        <a14:foregroundMark x1="97565" y1="20178" x2="97565" y2="20178"/>
                        <a14:foregroundMark x1="97859" y1="17474" x2="97859" y2="17474"/>
                        <a14:backgroundMark x1="68493" y1="68281" x2="68493" y2="68281"/>
                        <a14:backgroundMark x1="33375" y1="50646" x2="33375" y2="50646"/>
                        <a14:backgroundMark x1="27309" y1="41687" x2="27309" y2="41687"/>
                        <a14:backgroundMark x1="53107" y1="33454" x2="53107" y2="33454"/>
                        <a14:backgroundMark x1="46432" y1="35553" x2="46432" y2="35553"/>
                        <a14:backgroundMark x1="55122" y1="33313" x2="55122" y2="33313"/>
                        <a14:backgroundMark x1="51700" y1="34060" x2="51700" y2="34060"/>
                        <a14:backgroundMark x1="55605" y1="33616" x2="55605" y2="33616"/>
                        <a14:backgroundMark x1="54660" y1="33313" x2="54660" y2="33313"/>
                        <a14:backgroundMark x1="97397" y1="18967" x2="97397" y2="18967"/>
                        <a14:backgroundMark x1="29177" y1="90678" x2="29177" y2="90678"/>
                        <a14:backgroundMark x1="20964" y1="80230" x2="20781" y2="83959"/>
                        <a14:backgroundMark x1="29954" y1="75000" x2="29786" y2="85452"/>
                        <a14:backgroundMark x1="21243" y1="76937" x2="21411" y2="79177"/>
                        <a14:backgroundMark x1="29492" y1="75444" x2="30584" y2="80085"/>
                        <a14:backgroundMark x1="29954" y1="75444" x2="29954" y2="80226"/>
                        <a14:backgroundMark x1="21558" y1="78874" x2="21243" y2="80085"/>
                      </a14:backgroundRemoval>
                    </a14:imgEffect>
                  </a14:imgLayer>
                </a14:imgProps>
              </a:ext>
            </a:extLst>
          </a:blip>
          <a:stretch>
            <a:fillRect/>
          </a:stretch>
        </p:blipFill>
        <p:spPr>
          <a:xfrm>
            <a:off x="6908790" y="1468142"/>
            <a:ext cx="4620999" cy="4807237"/>
          </a:xfrm>
          <a:prstGeom prst="rect">
            <a:avLst/>
          </a:prstGeom>
          <a:effectLst>
            <a:outerShdw blurRad="76200" dir="13500000" sy="23000" kx="1200000" algn="br" rotWithShape="0">
              <a:prstClr val="black">
                <a:alpha val="20000"/>
              </a:prstClr>
            </a:outerShdw>
          </a:effectLst>
        </p:spPr>
      </p:pic>
      <p:sp>
        <p:nvSpPr>
          <p:cNvPr id="7" name="TextBox 9">
            <a:extLst>
              <a:ext uri="{FF2B5EF4-FFF2-40B4-BE49-F238E27FC236}">
                <a16:creationId xmlns:a16="http://schemas.microsoft.com/office/drawing/2014/main" id="{E190D756-37D0-FACC-1CEF-87931B1CF1B6}"/>
              </a:ext>
            </a:extLst>
          </p:cNvPr>
          <p:cNvSpPr txBox="1"/>
          <p:nvPr/>
        </p:nvSpPr>
        <p:spPr>
          <a:xfrm>
            <a:off x="511286" y="488756"/>
            <a:ext cx="10478548" cy="92333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5400" b="1" i="0" u="none" strike="noStrike" kern="0" cap="none" spc="0" normalizeH="0" baseline="0" noProof="0" dirty="0">
                <a:ln w="28575">
                  <a:solidFill>
                    <a:srgbClr val="002060"/>
                  </a:solidFill>
                </a:ln>
                <a:solidFill>
                  <a:srgbClr val="FFFF00"/>
                </a:solidFill>
                <a:effectLst/>
                <a:uLnTx/>
                <a:uFillTx/>
                <a:latin typeface="Cambria" panose="02040503050406030204" pitchFamily="18" charset="0"/>
                <a:ea typeface="Cambria" panose="02040503050406030204" pitchFamily="18" charset="0"/>
                <a:cs typeface="Arial"/>
                <a:sym typeface="Arial"/>
              </a:rPr>
              <a:t> LUYỆN ĐỌC TRONG NHÓM</a:t>
            </a:r>
          </a:p>
        </p:txBody>
      </p:sp>
      <p:grpSp>
        <p:nvGrpSpPr>
          <p:cNvPr id="8" name="Group 7">
            <a:extLst>
              <a:ext uri="{FF2B5EF4-FFF2-40B4-BE49-F238E27FC236}">
                <a16:creationId xmlns:a16="http://schemas.microsoft.com/office/drawing/2014/main" id="{9C1CFCE0-3C22-E608-8CAA-09DB7AFB3447}"/>
              </a:ext>
            </a:extLst>
          </p:cNvPr>
          <p:cNvGrpSpPr/>
          <p:nvPr/>
        </p:nvGrpSpPr>
        <p:grpSpPr>
          <a:xfrm>
            <a:off x="643957" y="2014069"/>
            <a:ext cx="5525450" cy="3483640"/>
            <a:chOff x="456781" y="2296151"/>
            <a:chExt cx="5525450" cy="3483640"/>
          </a:xfrm>
        </p:grpSpPr>
        <p:sp>
          <p:nvSpPr>
            <p:cNvPr id="9" name="Rectangle: Diagonal Corners Rounded 8">
              <a:extLst>
                <a:ext uri="{FF2B5EF4-FFF2-40B4-BE49-F238E27FC236}">
                  <a16:creationId xmlns:a16="http://schemas.microsoft.com/office/drawing/2014/main" id="{0F6FA690-89E3-1673-5148-82E75A5737BE}"/>
                </a:ext>
              </a:extLst>
            </p:cNvPr>
            <p:cNvSpPr/>
            <p:nvPr/>
          </p:nvSpPr>
          <p:spPr>
            <a:xfrm>
              <a:off x="456781" y="2296151"/>
              <a:ext cx="5525450" cy="3483640"/>
            </a:xfrm>
            <a:prstGeom prst="round2DiagRect">
              <a:avLst/>
            </a:prstGeom>
            <a:solidFill>
              <a:sysClr val="window" lastClr="FFFFFF"/>
            </a:solidFill>
            <a:ln w="28575" cap="flat" cmpd="sng" algn="ctr">
              <a:solidFill>
                <a:srgbClr val="70AD47"/>
              </a:solidFill>
              <a:prstDash val="sysDot"/>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a:ln>
                  <a:noFill/>
                </a:ln>
                <a:solidFill>
                  <a:prstClr val="white"/>
                </a:solidFill>
                <a:effectLst/>
                <a:uLnTx/>
                <a:uFillTx/>
                <a:latin typeface="Cambria" panose="02040503050406030204" pitchFamily="18" charset="0"/>
                <a:ea typeface="Cambria" panose="02040503050406030204" pitchFamily="18" charset="0"/>
              </a:endParaRPr>
            </a:p>
          </p:txBody>
        </p:sp>
        <p:pic>
          <p:nvPicPr>
            <p:cNvPr id="10" name="Hình ảnh 44" descr="Ảnh có chứa đồng hồ, tối&#10;&#10;Mô tả được tạo tự động">
              <a:extLst>
                <a:ext uri="{FF2B5EF4-FFF2-40B4-BE49-F238E27FC236}">
                  <a16:creationId xmlns:a16="http://schemas.microsoft.com/office/drawing/2014/main" id="{3C2F4B6B-4582-4C17-4BEB-7E52C0C8283C}"/>
                </a:ext>
              </a:extLst>
            </p:cNvPr>
            <p:cNvPicPr>
              <a:picLocks noChangeAspect="1"/>
            </p:cNvPicPr>
            <p:nvPr/>
          </p:nvPicPr>
          <p:blipFill rotWithShape="1">
            <a:blip r:embed="rId5"/>
            <a:srcRect t="27390" r="49735" b="25821"/>
            <a:stretch/>
          </p:blipFill>
          <p:spPr>
            <a:xfrm>
              <a:off x="511615" y="3505941"/>
              <a:ext cx="595639" cy="485897"/>
            </a:xfrm>
            <a:prstGeom prst="rect">
              <a:avLst/>
            </a:prstGeom>
          </p:spPr>
        </p:pic>
        <p:pic>
          <p:nvPicPr>
            <p:cNvPr id="11" name="Hình ảnh 44" descr="Ảnh có chứa đồng hồ, tối&#10;&#10;Mô tả được tạo tự động">
              <a:extLst>
                <a:ext uri="{FF2B5EF4-FFF2-40B4-BE49-F238E27FC236}">
                  <a16:creationId xmlns:a16="http://schemas.microsoft.com/office/drawing/2014/main" id="{CFAC6A0C-AA6B-9743-F8AC-5A54F49C3A19}"/>
                </a:ext>
              </a:extLst>
            </p:cNvPr>
            <p:cNvPicPr>
              <a:picLocks noChangeAspect="1"/>
            </p:cNvPicPr>
            <p:nvPr/>
          </p:nvPicPr>
          <p:blipFill rotWithShape="1">
            <a:blip r:embed="rId5"/>
            <a:srcRect t="27390" r="49735" b="25821"/>
            <a:stretch/>
          </p:blipFill>
          <p:spPr>
            <a:xfrm>
              <a:off x="514700" y="4132971"/>
              <a:ext cx="595639" cy="485897"/>
            </a:xfrm>
            <a:prstGeom prst="rect">
              <a:avLst/>
            </a:prstGeom>
          </p:spPr>
        </p:pic>
        <p:pic>
          <p:nvPicPr>
            <p:cNvPr id="12" name="Hình ảnh 44" descr="Ảnh có chứa đồng hồ, tối&#10;&#10;Mô tả được tạo tự động">
              <a:extLst>
                <a:ext uri="{FF2B5EF4-FFF2-40B4-BE49-F238E27FC236}">
                  <a16:creationId xmlns:a16="http://schemas.microsoft.com/office/drawing/2014/main" id="{FF917479-027A-58DA-BB59-2461DB403794}"/>
                </a:ext>
              </a:extLst>
            </p:cNvPr>
            <p:cNvPicPr>
              <a:picLocks noChangeAspect="1"/>
            </p:cNvPicPr>
            <p:nvPr/>
          </p:nvPicPr>
          <p:blipFill rotWithShape="1">
            <a:blip r:embed="rId5"/>
            <a:srcRect t="27390" r="49735" b="25821"/>
            <a:stretch/>
          </p:blipFill>
          <p:spPr>
            <a:xfrm>
              <a:off x="511615" y="4795137"/>
              <a:ext cx="595639" cy="485897"/>
            </a:xfrm>
            <a:prstGeom prst="rect">
              <a:avLst/>
            </a:prstGeom>
          </p:spPr>
        </p:pic>
        <p:pic>
          <p:nvPicPr>
            <p:cNvPr id="13" name="Hình ảnh 9">
              <a:extLst>
                <a:ext uri="{FF2B5EF4-FFF2-40B4-BE49-F238E27FC236}">
                  <a16:creationId xmlns:a16="http://schemas.microsoft.com/office/drawing/2014/main" id="{3CEE1B6B-97ED-7145-9781-F6D742F5CB54}"/>
                </a:ext>
              </a:extLst>
            </p:cNvPr>
            <p:cNvPicPr>
              <a:picLocks noChangeAspect="1"/>
            </p:cNvPicPr>
            <p:nvPr/>
          </p:nvPicPr>
          <p:blipFill rotWithShape="1">
            <a:blip r:embed="rId6"/>
            <a:srcRect l="51268" t="8949" r="19792" b="48444"/>
            <a:stretch/>
          </p:blipFill>
          <p:spPr>
            <a:xfrm rot="20944439">
              <a:off x="2525337" y="3297403"/>
              <a:ext cx="776552" cy="673468"/>
            </a:xfrm>
            <a:prstGeom prst="rect">
              <a:avLst/>
            </a:prstGeom>
          </p:spPr>
        </p:pic>
        <p:sp>
          <p:nvSpPr>
            <p:cNvPr id="14" name="Rectangle 13">
              <a:extLst>
                <a:ext uri="{FF2B5EF4-FFF2-40B4-BE49-F238E27FC236}">
                  <a16:creationId xmlns:a16="http://schemas.microsoft.com/office/drawing/2014/main" id="{071DD2D5-AD01-1B4F-5B4D-940659E38195}"/>
                </a:ext>
              </a:extLst>
            </p:cNvPr>
            <p:cNvSpPr/>
            <p:nvPr/>
          </p:nvSpPr>
          <p:spPr>
            <a:xfrm>
              <a:off x="1175061" y="3399764"/>
              <a:ext cx="1800493" cy="461665"/>
            </a:xfrm>
            <a:prstGeom prst="rect">
              <a:avLst/>
            </a:prstGeom>
          </p:spPr>
          <p:txBody>
            <a:bodyPr wrap="square">
              <a:spAutoFit/>
            </a:bodyPr>
            <a:lstStyle/>
            <a:p>
              <a:pPr defTabSz="914400">
                <a:defRPr/>
              </a:pPr>
              <a:r>
                <a:rPr lang="en-US" sz="2400" b="1" dirty="0" err="1">
                  <a:solidFill>
                    <a:srgbClr val="70AD47"/>
                  </a:solidFill>
                  <a:latin typeface="Cambria" panose="02040503050406030204" pitchFamily="18" charset="0"/>
                  <a:ea typeface="Cambria" panose="02040503050406030204" pitchFamily="18" charset="0"/>
                </a:rPr>
                <a:t>Đọc</a:t>
              </a:r>
              <a:r>
                <a:rPr lang="en-US" sz="2400" b="1" dirty="0">
                  <a:solidFill>
                    <a:srgbClr val="70AD47"/>
                  </a:solidFill>
                  <a:latin typeface="Cambria" panose="02040503050406030204" pitchFamily="18" charset="0"/>
                  <a:ea typeface="Cambria" panose="02040503050406030204" pitchFamily="18" charset="0"/>
                </a:rPr>
                <a:t> </a:t>
              </a:r>
              <a:r>
                <a:rPr lang="en-US" sz="2400" b="1" dirty="0" err="1">
                  <a:solidFill>
                    <a:srgbClr val="70AD47"/>
                  </a:solidFill>
                  <a:latin typeface="Cambria" panose="02040503050406030204" pitchFamily="18" charset="0"/>
                  <a:ea typeface="Cambria" panose="02040503050406030204" pitchFamily="18" charset="0"/>
                </a:rPr>
                <a:t>đúng</a:t>
              </a:r>
              <a:endParaRPr lang="en-US" sz="2400" b="1" dirty="0">
                <a:solidFill>
                  <a:srgbClr val="70AD47"/>
                </a:solidFill>
                <a:latin typeface="Cambria" panose="02040503050406030204" pitchFamily="18" charset="0"/>
                <a:ea typeface="Cambria" panose="02040503050406030204" pitchFamily="18" charset="0"/>
              </a:endParaRPr>
            </a:p>
          </p:txBody>
        </p:sp>
        <p:pic>
          <p:nvPicPr>
            <p:cNvPr id="15" name="Hình ảnh 9">
              <a:extLst>
                <a:ext uri="{FF2B5EF4-FFF2-40B4-BE49-F238E27FC236}">
                  <a16:creationId xmlns:a16="http://schemas.microsoft.com/office/drawing/2014/main" id="{15B17ABD-78E0-A197-37D0-7423A1FCC9A5}"/>
                </a:ext>
              </a:extLst>
            </p:cNvPr>
            <p:cNvPicPr>
              <a:picLocks noChangeAspect="1"/>
            </p:cNvPicPr>
            <p:nvPr/>
          </p:nvPicPr>
          <p:blipFill rotWithShape="1">
            <a:blip r:embed="rId6"/>
            <a:srcRect l="51268" t="8949" r="19792" b="48444"/>
            <a:stretch/>
          </p:blipFill>
          <p:spPr>
            <a:xfrm rot="20944439">
              <a:off x="3234365" y="3280978"/>
              <a:ext cx="743191" cy="673468"/>
            </a:xfrm>
            <a:prstGeom prst="rect">
              <a:avLst/>
            </a:prstGeom>
          </p:spPr>
        </p:pic>
        <p:pic>
          <p:nvPicPr>
            <p:cNvPr id="16" name="Hình ảnh 9">
              <a:extLst>
                <a:ext uri="{FF2B5EF4-FFF2-40B4-BE49-F238E27FC236}">
                  <a16:creationId xmlns:a16="http://schemas.microsoft.com/office/drawing/2014/main" id="{FB122E75-112B-7C11-5B2E-176F8E7A9C46}"/>
                </a:ext>
              </a:extLst>
            </p:cNvPr>
            <p:cNvPicPr>
              <a:picLocks noChangeAspect="1"/>
            </p:cNvPicPr>
            <p:nvPr/>
          </p:nvPicPr>
          <p:blipFill rotWithShape="1">
            <a:blip r:embed="rId6"/>
            <a:srcRect l="51268" t="8949" r="19792" b="48444"/>
            <a:stretch/>
          </p:blipFill>
          <p:spPr>
            <a:xfrm rot="20944439">
              <a:off x="3850907" y="3277816"/>
              <a:ext cx="776552" cy="673468"/>
            </a:xfrm>
            <a:prstGeom prst="rect">
              <a:avLst/>
            </a:prstGeom>
          </p:spPr>
        </p:pic>
        <p:sp>
          <p:nvSpPr>
            <p:cNvPr id="20" name="Rectangle 19">
              <a:extLst>
                <a:ext uri="{FF2B5EF4-FFF2-40B4-BE49-F238E27FC236}">
                  <a16:creationId xmlns:a16="http://schemas.microsoft.com/office/drawing/2014/main" id="{2EF3A20C-8231-D0A1-BEC5-F263BD9A87A8}"/>
                </a:ext>
              </a:extLst>
            </p:cNvPr>
            <p:cNvSpPr/>
            <p:nvPr/>
          </p:nvSpPr>
          <p:spPr>
            <a:xfrm>
              <a:off x="1184102" y="4062364"/>
              <a:ext cx="1847942" cy="461665"/>
            </a:xfrm>
            <a:prstGeom prst="rect">
              <a:avLst/>
            </a:prstGeom>
          </p:spPr>
          <p:txBody>
            <a:bodyPr wrap="square">
              <a:spAutoFit/>
            </a:bodyPr>
            <a:lstStyle/>
            <a:p>
              <a:pPr defTabSz="914400">
                <a:defRPr/>
              </a:pPr>
              <a:r>
                <a:rPr lang="en-US" sz="2400" b="1" dirty="0" err="1">
                  <a:solidFill>
                    <a:srgbClr val="0066FF"/>
                  </a:solidFill>
                  <a:latin typeface="Cambria" panose="02040503050406030204" pitchFamily="18" charset="0"/>
                  <a:ea typeface="Cambria" panose="02040503050406030204" pitchFamily="18" charset="0"/>
                </a:rPr>
                <a:t>Đọc</a:t>
              </a:r>
              <a:r>
                <a:rPr lang="en-US" sz="2400" b="1" dirty="0">
                  <a:solidFill>
                    <a:srgbClr val="0066FF"/>
                  </a:solidFill>
                  <a:latin typeface="Cambria" panose="02040503050406030204" pitchFamily="18" charset="0"/>
                  <a:ea typeface="Cambria" panose="02040503050406030204" pitchFamily="18" charset="0"/>
                </a:rPr>
                <a:t> to, </a:t>
              </a:r>
              <a:r>
                <a:rPr lang="en-US" sz="2400" b="1" dirty="0" err="1">
                  <a:solidFill>
                    <a:srgbClr val="0066FF"/>
                  </a:solidFill>
                  <a:latin typeface="Cambria" panose="02040503050406030204" pitchFamily="18" charset="0"/>
                  <a:ea typeface="Cambria" panose="02040503050406030204" pitchFamily="18" charset="0"/>
                </a:rPr>
                <a:t>rõ</a:t>
              </a:r>
              <a:endParaRPr lang="en-US" sz="2400" b="1" dirty="0">
                <a:solidFill>
                  <a:srgbClr val="0066FF"/>
                </a:solidFill>
                <a:latin typeface="Cambria" panose="02040503050406030204" pitchFamily="18" charset="0"/>
                <a:ea typeface="Cambria" panose="02040503050406030204" pitchFamily="18" charset="0"/>
              </a:endParaRPr>
            </a:p>
          </p:txBody>
        </p:sp>
        <p:pic>
          <p:nvPicPr>
            <p:cNvPr id="21" name="Hình ảnh 9">
              <a:extLst>
                <a:ext uri="{FF2B5EF4-FFF2-40B4-BE49-F238E27FC236}">
                  <a16:creationId xmlns:a16="http://schemas.microsoft.com/office/drawing/2014/main" id="{7FBAEDAD-4B54-03D2-D69D-AC876CCF30E1}"/>
                </a:ext>
              </a:extLst>
            </p:cNvPr>
            <p:cNvPicPr>
              <a:picLocks noChangeAspect="1"/>
            </p:cNvPicPr>
            <p:nvPr/>
          </p:nvPicPr>
          <p:blipFill rotWithShape="1">
            <a:blip r:embed="rId6"/>
            <a:srcRect l="51268" t="8949" r="19792" b="48444"/>
            <a:stretch/>
          </p:blipFill>
          <p:spPr>
            <a:xfrm rot="20944439">
              <a:off x="2525832" y="4009773"/>
              <a:ext cx="776552" cy="673468"/>
            </a:xfrm>
            <a:prstGeom prst="rect">
              <a:avLst/>
            </a:prstGeom>
          </p:spPr>
        </p:pic>
        <p:pic>
          <p:nvPicPr>
            <p:cNvPr id="22" name="Hình ảnh 9">
              <a:extLst>
                <a:ext uri="{FF2B5EF4-FFF2-40B4-BE49-F238E27FC236}">
                  <a16:creationId xmlns:a16="http://schemas.microsoft.com/office/drawing/2014/main" id="{F738DD1A-9D04-0C83-E712-1079ECCBCB44}"/>
                </a:ext>
              </a:extLst>
            </p:cNvPr>
            <p:cNvPicPr>
              <a:picLocks noChangeAspect="1"/>
            </p:cNvPicPr>
            <p:nvPr/>
          </p:nvPicPr>
          <p:blipFill rotWithShape="1">
            <a:blip r:embed="rId6"/>
            <a:srcRect l="51268" t="8949" r="19792" b="48444"/>
            <a:stretch/>
          </p:blipFill>
          <p:spPr>
            <a:xfrm rot="20944439">
              <a:off x="3141741" y="4030223"/>
              <a:ext cx="776552" cy="673468"/>
            </a:xfrm>
            <a:prstGeom prst="rect">
              <a:avLst/>
            </a:prstGeom>
          </p:spPr>
        </p:pic>
        <p:pic>
          <p:nvPicPr>
            <p:cNvPr id="23" name="Hình ảnh 9">
              <a:extLst>
                <a:ext uri="{FF2B5EF4-FFF2-40B4-BE49-F238E27FC236}">
                  <a16:creationId xmlns:a16="http://schemas.microsoft.com/office/drawing/2014/main" id="{D6B172C8-A5B6-ADC4-1982-238730E32EDD}"/>
                </a:ext>
              </a:extLst>
            </p:cNvPr>
            <p:cNvPicPr>
              <a:picLocks noChangeAspect="1"/>
            </p:cNvPicPr>
            <p:nvPr/>
          </p:nvPicPr>
          <p:blipFill rotWithShape="1">
            <a:blip r:embed="rId6"/>
            <a:srcRect l="51268" t="8949" r="19792" b="48444"/>
            <a:stretch/>
          </p:blipFill>
          <p:spPr>
            <a:xfrm rot="20944439">
              <a:off x="3759972" y="4010637"/>
              <a:ext cx="776552" cy="673468"/>
            </a:xfrm>
            <a:prstGeom prst="rect">
              <a:avLst/>
            </a:prstGeom>
          </p:spPr>
        </p:pic>
        <p:sp>
          <p:nvSpPr>
            <p:cNvPr id="24" name="Rectangle 23">
              <a:extLst>
                <a:ext uri="{FF2B5EF4-FFF2-40B4-BE49-F238E27FC236}">
                  <a16:creationId xmlns:a16="http://schemas.microsoft.com/office/drawing/2014/main" id="{F93E5DC6-5D1D-6794-F94E-57EA92728677}"/>
                </a:ext>
              </a:extLst>
            </p:cNvPr>
            <p:cNvSpPr/>
            <p:nvPr/>
          </p:nvSpPr>
          <p:spPr>
            <a:xfrm>
              <a:off x="1166707" y="4702032"/>
              <a:ext cx="2798067" cy="830997"/>
            </a:xfrm>
            <a:prstGeom prst="rect">
              <a:avLst/>
            </a:prstGeom>
          </p:spPr>
          <p:txBody>
            <a:bodyPr wrap="square">
              <a:spAutoFit/>
            </a:bodyPr>
            <a:lstStyle/>
            <a:p>
              <a:pPr defTabSz="914400">
                <a:defRPr/>
              </a:pPr>
              <a:r>
                <a:rPr lang="en-US" sz="2400" b="1" dirty="0" err="1">
                  <a:solidFill>
                    <a:srgbClr val="ED7D31">
                      <a:lumMod val="75000"/>
                    </a:srgbClr>
                  </a:solidFill>
                  <a:latin typeface="Cambria" panose="02040503050406030204" pitchFamily="18" charset="0"/>
                  <a:ea typeface="Cambria" panose="02040503050406030204" pitchFamily="18" charset="0"/>
                </a:rPr>
                <a:t>Đọc</a:t>
              </a:r>
              <a:r>
                <a:rPr lang="en-US" sz="2400" b="1" dirty="0">
                  <a:solidFill>
                    <a:srgbClr val="ED7D31">
                      <a:lumMod val="75000"/>
                    </a:srgbClr>
                  </a:solidFill>
                  <a:latin typeface="Cambria" panose="02040503050406030204" pitchFamily="18" charset="0"/>
                  <a:ea typeface="Cambria" panose="02040503050406030204" pitchFamily="18" charset="0"/>
                </a:rPr>
                <a:t> </a:t>
              </a:r>
              <a:r>
                <a:rPr lang="en-US" sz="2400" b="1" dirty="0" err="1">
                  <a:solidFill>
                    <a:srgbClr val="ED7D31">
                      <a:lumMod val="75000"/>
                    </a:srgbClr>
                  </a:solidFill>
                  <a:latin typeface="Cambria" panose="02040503050406030204" pitchFamily="18" charset="0"/>
                  <a:ea typeface="Cambria" panose="02040503050406030204" pitchFamily="18" charset="0"/>
                </a:rPr>
                <a:t>ngắt</a:t>
              </a:r>
              <a:r>
                <a:rPr lang="en-US" sz="2400" b="1" dirty="0">
                  <a:solidFill>
                    <a:srgbClr val="ED7D31">
                      <a:lumMod val="75000"/>
                    </a:srgbClr>
                  </a:solidFill>
                  <a:latin typeface="Cambria" panose="02040503050406030204" pitchFamily="18" charset="0"/>
                  <a:ea typeface="Cambria" panose="02040503050406030204" pitchFamily="18" charset="0"/>
                </a:rPr>
                <a:t>, </a:t>
              </a:r>
              <a:r>
                <a:rPr lang="en-US" sz="2400" b="1" dirty="0" err="1">
                  <a:solidFill>
                    <a:srgbClr val="ED7D31">
                      <a:lumMod val="75000"/>
                    </a:srgbClr>
                  </a:solidFill>
                  <a:latin typeface="Cambria" panose="02040503050406030204" pitchFamily="18" charset="0"/>
                  <a:ea typeface="Cambria" panose="02040503050406030204" pitchFamily="18" charset="0"/>
                </a:rPr>
                <a:t>nghỉ</a:t>
              </a:r>
              <a:r>
                <a:rPr lang="en-US" sz="2400" b="1" dirty="0">
                  <a:solidFill>
                    <a:srgbClr val="ED7D31">
                      <a:lumMod val="75000"/>
                    </a:srgbClr>
                  </a:solidFill>
                  <a:latin typeface="Cambria" panose="02040503050406030204" pitchFamily="18" charset="0"/>
                  <a:ea typeface="Cambria" panose="02040503050406030204" pitchFamily="18" charset="0"/>
                </a:rPr>
                <a:t>, </a:t>
              </a:r>
              <a:r>
                <a:rPr lang="en-US" sz="2400" b="1" dirty="0" err="1">
                  <a:solidFill>
                    <a:srgbClr val="ED7D31">
                      <a:lumMod val="75000"/>
                    </a:srgbClr>
                  </a:solidFill>
                  <a:latin typeface="Cambria" panose="02040503050406030204" pitchFamily="18" charset="0"/>
                  <a:ea typeface="Cambria" panose="02040503050406030204" pitchFamily="18" charset="0"/>
                </a:rPr>
                <a:t>đúng</a:t>
              </a:r>
              <a:r>
                <a:rPr lang="en-US" sz="2400" b="1" dirty="0">
                  <a:solidFill>
                    <a:srgbClr val="ED7D31">
                      <a:lumMod val="75000"/>
                    </a:srgbClr>
                  </a:solidFill>
                  <a:latin typeface="Cambria" panose="02040503050406030204" pitchFamily="18" charset="0"/>
                  <a:ea typeface="Cambria" panose="02040503050406030204" pitchFamily="18" charset="0"/>
                </a:rPr>
                <a:t> </a:t>
              </a:r>
              <a:r>
                <a:rPr lang="en-US" sz="2400" b="1" dirty="0" err="1">
                  <a:solidFill>
                    <a:srgbClr val="ED7D31">
                      <a:lumMod val="75000"/>
                    </a:srgbClr>
                  </a:solidFill>
                  <a:latin typeface="Cambria" panose="02040503050406030204" pitchFamily="18" charset="0"/>
                  <a:ea typeface="Cambria" panose="02040503050406030204" pitchFamily="18" charset="0"/>
                </a:rPr>
                <a:t>nhịp</a:t>
              </a:r>
              <a:r>
                <a:rPr lang="en-US" sz="2400" b="1" dirty="0">
                  <a:solidFill>
                    <a:srgbClr val="ED7D31">
                      <a:lumMod val="75000"/>
                    </a:srgbClr>
                  </a:solidFill>
                  <a:latin typeface="Cambria" panose="02040503050406030204" pitchFamily="18" charset="0"/>
                  <a:ea typeface="Cambria" panose="02040503050406030204" pitchFamily="18" charset="0"/>
                </a:rPr>
                <a:t>.</a:t>
              </a:r>
            </a:p>
          </p:txBody>
        </p:sp>
        <p:pic>
          <p:nvPicPr>
            <p:cNvPr id="29" name="Hình ảnh 9">
              <a:extLst>
                <a:ext uri="{FF2B5EF4-FFF2-40B4-BE49-F238E27FC236}">
                  <a16:creationId xmlns:a16="http://schemas.microsoft.com/office/drawing/2014/main" id="{26FC5F62-0756-746C-74FA-7EF428E7E7A4}"/>
                </a:ext>
              </a:extLst>
            </p:cNvPr>
            <p:cNvPicPr>
              <a:picLocks noChangeAspect="1"/>
            </p:cNvPicPr>
            <p:nvPr/>
          </p:nvPicPr>
          <p:blipFill rotWithShape="1">
            <a:blip r:embed="rId6"/>
            <a:srcRect l="51268" t="8949" r="19792" b="48444"/>
            <a:stretch/>
          </p:blipFill>
          <p:spPr>
            <a:xfrm rot="20944439">
              <a:off x="3211474" y="4752883"/>
              <a:ext cx="776552" cy="673468"/>
            </a:xfrm>
            <a:prstGeom prst="rect">
              <a:avLst/>
            </a:prstGeom>
          </p:spPr>
        </p:pic>
        <p:pic>
          <p:nvPicPr>
            <p:cNvPr id="30" name="Hình ảnh 9">
              <a:extLst>
                <a:ext uri="{FF2B5EF4-FFF2-40B4-BE49-F238E27FC236}">
                  <a16:creationId xmlns:a16="http://schemas.microsoft.com/office/drawing/2014/main" id="{4C7FC003-1D22-5883-6ACA-92C2D9A9263F}"/>
                </a:ext>
              </a:extLst>
            </p:cNvPr>
            <p:cNvPicPr>
              <a:picLocks noChangeAspect="1"/>
            </p:cNvPicPr>
            <p:nvPr/>
          </p:nvPicPr>
          <p:blipFill rotWithShape="1">
            <a:blip r:embed="rId6"/>
            <a:srcRect l="51268" t="8949" r="19792" b="48444"/>
            <a:stretch/>
          </p:blipFill>
          <p:spPr>
            <a:xfrm rot="20944439">
              <a:off x="3867840" y="4753357"/>
              <a:ext cx="776552" cy="673468"/>
            </a:xfrm>
            <a:prstGeom prst="rect">
              <a:avLst/>
            </a:prstGeom>
          </p:spPr>
        </p:pic>
        <p:pic>
          <p:nvPicPr>
            <p:cNvPr id="31" name="Hình ảnh 9">
              <a:extLst>
                <a:ext uri="{FF2B5EF4-FFF2-40B4-BE49-F238E27FC236}">
                  <a16:creationId xmlns:a16="http://schemas.microsoft.com/office/drawing/2014/main" id="{0D7DCC9B-FB6E-84AC-384B-49DFF12CA92A}"/>
                </a:ext>
              </a:extLst>
            </p:cNvPr>
            <p:cNvPicPr>
              <a:picLocks noChangeAspect="1"/>
            </p:cNvPicPr>
            <p:nvPr/>
          </p:nvPicPr>
          <p:blipFill rotWithShape="1">
            <a:blip r:embed="rId6"/>
            <a:srcRect l="51268" t="8949" r="19792" b="48444"/>
            <a:stretch/>
          </p:blipFill>
          <p:spPr>
            <a:xfrm rot="20944439">
              <a:off x="4498097" y="4713712"/>
              <a:ext cx="776552" cy="673468"/>
            </a:xfrm>
            <a:prstGeom prst="rect">
              <a:avLst/>
            </a:prstGeom>
          </p:spPr>
        </p:pic>
        <p:sp>
          <p:nvSpPr>
            <p:cNvPr id="32" name="Rectangle 31">
              <a:extLst>
                <a:ext uri="{FF2B5EF4-FFF2-40B4-BE49-F238E27FC236}">
                  <a16:creationId xmlns:a16="http://schemas.microsoft.com/office/drawing/2014/main" id="{4AEA0C01-FD19-74E9-5B35-C271B6B816B6}"/>
                </a:ext>
              </a:extLst>
            </p:cNvPr>
            <p:cNvSpPr/>
            <p:nvPr/>
          </p:nvSpPr>
          <p:spPr>
            <a:xfrm>
              <a:off x="727224" y="2305434"/>
              <a:ext cx="5191760" cy="830997"/>
            </a:xfrm>
            <a:prstGeom prst="rect">
              <a:avLst/>
            </a:prstGeom>
            <a:noFill/>
          </p:spPr>
          <p:txBody>
            <a:bodyPr wrap="square" lIns="91440" tIns="45720" rIns="91440" bIns="45720">
              <a:spAutoFit/>
            </a:bodyPr>
            <a:lstStyle/>
            <a:p>
              <a:pPr algn="ctr" defTabSz="914400"/>
              <a:r>
                <a:rPr lang="en-US" sz="4800" b="1" dirty="0" err="1">
                  <a:ln w="0">
                    <a:solidFill>
                      <a:prstClr val="black"/>
                    </a:solidFill>
                  </a:ln>
                  <a:solidFill>
                    <a:srgbClr val="70AD47"/>
                  </a:solidFill>
                  <a:effectLst>
                    <a:outerShdw blurRad="38100" dist="19050" dir="2700000" algn="tl" rotWithShape="0">
                      <a:prstClr val="black">
                        <a:alpha val="40000"/>
                      </a:prstClr>
                    </a:outerShdw>
                  </a:effectLst>
                  <a:latin typeface="Cambria" panose="02040503050406030204" pitchFamily="18" charset="0"/>
                  <a:ea typeface="Cambria" panose="02040503050406030204" pitchFamily="18" charset="0"/>
                </a:rPr>
                <a:t>Tiêu</a:t>
              </a:r>
              <a:r>
                <a:rPr lang="en-US" sz="4800" b="1" dirty="0">
                  <a:ln w="0">
                    <a:solidFill>
                      <a:prstClr val="black"/>
                    </a:solidFill>
                  </a:ln>
                  <a:solidFill>
                    <a:srgbClr val="70AD47"/>
                  </a:solidFill>
                  <a:effectLst>
                    <a:outerShdw blurRad="38100" dist="19050" dir="2700000" algn="tl" rotWithShape="0">
                      <a:prstClr val="black">
                        <a:alpha val="40000"/>
                      </a:prstClr>
                    </a:outerShdw>
                  </a:effectLst>
                  <a:latin typeface="Cambria" panose="02040503050406030204" pitchFamily="18" charset="0"/>
                  <a:ea typeface="Cambria" panose="02040503050406030204" pitchFamily="18" charset="0"/>
                </a:rPr>
                <a:t> </a:t>
              </a:r>
              <a:r>
                <a:rPr lang="en-US" sz="4800" b="1" dirty="0" err="1">
                  <a:ln w="0">
                    <a:solidFill>
                      <a:prstClr val="black"/>
                    </a:solidFill>
                  </a:ln>
                  <a:solidFill>
                    <a:srgbClr val="70AD47"/>
                  </a:solidFill>
                  <a:effectLst>
                    <a:outerShdw blurRad="38100" dist="19050" dir="2700000" algn="tl" rotWithShape="0">
                      <a:prstClr val="black">
                        <a:alpha val="40000"/>
                      </a:prstClr>
                    </a:outerShdw>
                  </a:effectLst>
                  <a:latin typeface="Cambria" panose="02040503050406030204" pitchFamily="18" charset="0"/>
                  <a:ea typeface="Cambria" panose="02040503050406030204" pitchFamily="18" charset="0"/>
                </a:rPr>
                <a:t>chí</a:t>
              </a:r>
              <a:r>
                <a:rPr lang="en-US" sz="4800" b="1" dirty="0">
                  <a:ln w="0">
                    <a:solidFill>
                      <a:prstClr val="black"/>
                    </a:solidFill>
                  </a:ln>
                  <a:solidFill>
                    <a:srgbClr val="70AD47"/>
                  </a:solidFill>
                  <a:effectLst>
                    <a:outerShdw blurRad="38100" dist="19050" dir="2700000" algn="tl" rotWithShape="0">
                      <a:prstClr val="black">
                        <a:alpha val="40000"/>
                      </a:prstClr>
                    </a:outerShdw>
                  </a:effectLst>
                  <a:latin typeface="Cambria" panose="02040503050406030204" pitchFamily="18" charset="0"/>
                  <a:ea typeface="Cambria" panose="02040503050406030204" pitchFamily="18" charset="0"/>
                </a:rPr>
                <a:t> </a:t>
              </a:r>
              <a:r>
                <a:rPr lang="en-US" sz="4800" b="1" dirty="0" err="1">
                  <a:ln w="0">
                    <a:solidFill>
                      <a:prstClr val="black"/>
                    </a:solidFill>
                  </a:ln>
                  <a:solidFill>
                    <a:srgbClr val="70AD47"/>
                  </a:solidFill>
                  <a:effectLst>
                    <a:outerShdw blurRad="38100" dist="19050" dir="2700000" algn="tl" rotWithShape="0">
                      <a:prstClr val="black">
                        <a:alpha val="40000"/>
                      </a:prstClr>
                    </a:outerShdw>
                  </a:effectLst>
                  <a:latin typeface="Cambria" panose="02040503050406030204" pitchFamily="18" charset="0"/>
                  <a:ea typeface="Cambria" panose="02040503050406030204" pitchFamily="18" charset="0"/>
                </a:rPr>
                <a:t>đánh</a:t>
              </a:r>
              <a:r>
                <a:rPr lang="en-US" sz="4800" b="1" dirty="0">
                  <a:ln w="0">
                    <a:solidFill>
                      <a:prstClr val="black"/>
                    </a:solidFill>
                  </a:ln>
                  <a:solidFill>
                    <a:srgbClr val="70AD47"/>
                  </a:solidFill>
                  <a:effectLst>
                    <a:outerShdw blurRad="38100" dist="19050" dir="2700000" algn="tl" rotWithShape="0">
                      <a:prstClr val="black">
                        <a:alpha val="40000"/>
                      </a:prstClr>
                    </a:outerShdw>
                  </a:effectLst>
                  <a:latin typeface="Cambria" panose="02040503050406030204" pitchFamily="18" charset="0"/>
                  <a:ea typeface="Cambria" panose="02040503050406030204" pitchFamily="18" charset="0"/>
                </a:rPr>
                <a:t> </a:t>
              </a:r>
              <a:r>
                <a:rPr lang="en-US" sz="4800" b="1" dirty="0" err="1">
                  <a:ln w="0">
                    <a:solidFill>
                      <a:prstClr val="black"/>
                    </a:solidFill>
                  </a:ln>
                  <a:solidFill>
                    <a:srgbClr val="70AD47"/>
                  </a:solidFill>
                  <a:effectLst>
                    <a:outerShdw blurRad="38100" dist="19050" dir="2700000" algn="tl" rotWithShape="0">
                      <a:prstClr val="black">
                        <a:alpha val="40000"/>
                      </a:prstClr>
                    </a:outerShdw>
                  </a:effectLst>
                  <a:latin typeface="Cambria" panose="02040503050406030204" pitchFamily="18" charset="0"/>
                  <a:ea typeface="Cambria" panose="02040503050406030204" pitchFamily="18" charset="0"/>
                </a:rPr>
                <a:t>giá</a:t>
              </a:r>
              <a:endParaRPr lang="en-US" sz="4800" b="1" dirty="0">
                <a:ln w="0">
                  <a:solidFill>
                    <a:prstClr val="black"/>
                  </a:solidFill>
                </a:ln>
                <a:solidFill>
                  <a:srgbClr val="70AD47"/>
                </a:solidFill>
                <a:effectLst>
                  <a:outerShdw blurRad="38100" dist="19050" dir="2700000" algn="tl" rotWithShape="0">
                    <a:prstClr val="black">
                      <a:alpha val="40000"/>
                    </a:prstClr>
                  </a:outerShdw>
                </a:effectLst>
                <a:latin typeface="Cambria" panose="02040503050406030204" pitchFamily="18" charset="0"/>
                <a:ea typeface="Cambria" panose="02040503050406030204" pitchFamily="18" charset="0"/>
              </a:endParaRPr>
            </a:p>
          </p:txBody>
        </p:sp>
      </p:grpSp>
    </p:spTree>
    <p:extLst>
      <p:ext uri="{BB962C8B-B14F-4D97-AF65-F5344CB8AC3E}">
        <p14:creationId xmlns:p14="http://schemas.microsoft.com/office/powerpoint/2010/main" val="339200553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2" presetClass="emph" presetSubtype="0" fill="hold" grpId="0" nodeType="clickEffect">
                                  <p:stCondLst>
                                    <p:cond delay="0"/>
                                  </p:stCondLst>
                                  <p:childTnLst>
                                    <p:animRot by="120000">
                                      <p:cBhvr>
                                        <p:cTn id="6" dur="100" fill="hold">
                                          <p:stCondLst>
                                            <p:cond delay="0"/>
                                          </p:stCondLst>
                                        </p:cTn>
                                        <p:tgtEl>
                                          <p:spTgt spid="7"/>
                                        </p:tgtEl>
                                        <p:attrNameLst>
                                          <p:attrName>r</p:attrName>
                                        </p:attrNameLst>
                                      </p:cBhvr>
                                    </p:animRot>
                                    <p:animRot by="-240000">
                                      <p:cBhvr>
                                        <p:cTn id="7" dur="200" fill="hold">
                                          <p:stCondLst>
                                            <p:cond delay="200"/>
                                          </p:stCondLst>
                                        </p:cTn>
                                        <p:tgtEl>
                                          <p:spTgt spid="7"/>
                                        </p:tgtEl>
                                        <p:attrNameLst>
                                          <p:attrName>r</p:attrName>
                                        </p:attrNameLst>
                                      </p:cBhvr>
                                    </p:animRot>
                                    <p:animRot by="240000">
                                      <p:cBhvr>
                                        <p:cTn id="8" dur="200" fill="hold">
                                          <p:stCondLst>
                                            <p:cond delay="400"/>
                                          </p:stCondLst>
                                        </p:cTn>
                                        <p:tgtEl>
                                          <p:spTgt spid="7"/>
                                        </p:tgtEl>
                                        <p:attrNameLst>
                                          <p:attrName>r</p:attrName>
                                        </p:attrNameLst>
                                      </p:cBhvr>
                                    </p:animRot>
                                    <p:animRot by="-240000">
                                      <p:cBhvr>
                                        <p:cTn id="9" dur="200" fill="hold">
                                          <p:stCondLst>
                                            <p:cond delay="600"/>
                                          </p:stCondLst>
                                        </p:cTn>
                                        <p:tgtEl>
                                          <p:spTgt spid="7"/>
                                        </p:tgtEl>
                                        <p:attrNameLst>
                                          <p:attrName>r</p:attrName>
                                        </p:attrNameLst>
                                      </p:cBhvr>
                                    </p:animRot>
                                    <p:animRot by="120000">
                                      <p:cBhvr>
                                        <p:cTn id="10" dur="200" fill="hold">
                                          <p:stCondLst>
                                            <p:cond delay="800"/>
                                          </p:stCondLst>
                                        </p:cTn>
                                        <p:tgtEl>
                                          <p:spTgt spid="7"/>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Box 9">
            <a:extLst>
              <a:ext uri="{FF2B5EF4-FFF2-40B4-BE49-F238E27FC236}">
                <a16:creationId xmlns:a16="http://schemas.microsoft.com/office/drawing/2014/main" id="{EB397B8F-6BA1-8384-6811-3959BE06707E}"/>
              </a:ext>
            </a:extLst>
          </p:cNvPr>
          <p:cNvSpPr txBox="1"/>
          <p:nvPr/>
        </p:nvSpPr>
        <p:spPr>
          <a:xfrm>
            <a:off x="856726" y="117580"/>
            <a:ext cx="10478548" cy="1107996"/>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6600" b="1" i="0" u="none" strike="noStrike" kern="0" cap="none" spc="0" normalizeH="0" baseline="0" noProof="0" dirty="0">
                <a:ln w="28575">
                  <a:solidFill>
                    <a:srgbClr val="002060"/>
                  </a:solidFill>
                </a:ln>
                <a:solidFill>
                  <a:srgbClr val="FFFF00"/>
                </a:solidFill>
                <a:effectLst/>
                <a:uLnTx/>
                <a:uFillTx/>
                <a:latin typeface="Cambria" panose="02040503050406030204" pitchFamily="18" charset="0"/>
                <a:ea typeface="Cambria" panose="02040503050406030204" pitchFamily="18" charset="0"/>
                <a:cs typeface="Arial"/>
                <a:sym typeface="Arial"/>
              </a:rPr>
              <a:t> LUYỆN ĐỌC TRƯỚC</a:t>
            </a:r>
            <a:r>
              <a:rPr kumimoji="0" lang="en-US" sz="6600" b="1" i="0" u="none" strike="noStrike" kern="0" cap="none" spc="0" normalizeH="0" noProof="0" dirty="0">
                <a:ln w="28575">
                  <a:solidFill>
                    <a:srgbClr val="002060"/>
                  </a:solidFill>
                </a:ln>
                <a:solidFill>
                  <a:srgbClr val="FFFF00"/>
                </a:solidFill>
                <a:effectLst/>
                <a:uLnTx/>
                <a:uFillTx/>
                <a:latin typeface="Cambria" panose="02040503050406030204" pitchFamily="18" charset="0"/>
                <a:ea typeface="Cambria" panose="02040503050406030204" pitchFamily="18" charset="0"/>
                <a:cs typeface="Arial"/>
                <a:sym typeface="Arial"/>
              </a:rPr>
              <a:t> LỚP</a:t>
            </a:r>
            <a:endParaRPr kumimoji="0" lang="en-US" sz="6600" b="1" i="0" u="none" strike="noStrike" kern="0" cap="none" spc="0" normalizeH="0" baseline="0" noProof="0" dirty="0">
              <a:ln w="28575">
                <a:solidFill>
                  <a:srgbClr val="002060"/>
                </a:solidFill>
              </a:ln>
              <a:solidFill>
                <a:srgbClr val="FFFF00"/>
              </a:solidFill>
              <a:effectLst/>
              <a:uLnTx/>
              <a:uFillTx/>
              <a:latin typeface="Cambria" panose="02040503050406030204" pitchFamily="18" charset="0"/>
              <a:ea typeface="Cambria" panose="02040503050406030204" pitchFamily="18" charset="0"/>
              <a:cs typeface="Arial"/>
              <a:sym typeface="Arial"/>
            </a:endParaRPr>
          </a:p>
        </p:txBody>
      </p:sp>
      <p:pic>
        <p:nvPicPr>
          <p:cNvPr id="19" name="Picture 18">
            <a:extLst>
              <a:ext uri="{FF2B5EF4-FFF2-40B4-BE49-F238E27FC236}">
                <a16:creationId xmlns:a16="http://schemas.microsoft.com/office/drawing/2014/main" id="{02710E95-1A39-F923-B28B-82937139EFF1}"/>
              </a:ext>
            </a:extLst>
          </p:cNvPr>
          <p:cNvPicPr>
            <a:picLocks noChangeAspect="1"/>
          </p:cNvPicPr>
          <p:nvPr/>
        </p:nvPicPr>
        <p:blipFill>
          <a:blip r:embed="rId3"/>
          <a:stretch>
            <a:fillRect/>
          </a:stretch>
        </p:blipFill>
        <p:spPr>
          <a:xfrm>
            <a:off x="805935" y="1417701"/>
            <a:ext cx="2413571" cy="5212128"/>
          </a:xfrm>
          <a:prstGeom prst="rect">
            <a:avLst/>
          </a:prstGeom>
        </p:spPr>
      </p:pic>
      <p:grpSp>
        <p:nvGrpSpPr>
          <p:cNvPr id="25" name="Nhóm 5">
            <a:extLst>
              <a:ext uri="{FF2B5EF4-FFF2-40B4-BE49-F238E27FC236}">
                <a16:creationId xmlns:a16="http://schemas.microsoft.com/office/drawing/2014/main" id="{1AFAC66D-DFC1-F2F3-BF94-04E118C2ED70}"/>
              </a:ext>
            </a:extLst>
          </p:cNvPr>
          <p:cNvGrpSpPr/>
          <p:nvPr/>
        </p:nvGrpSpPr>
        <p:grpSpPr>
          <a:xfrm>
            <a:off x="4147284" y="2675180"/>
            <a:ext cx="7016124" cy="3150480"/>
            <a:chOff x="3305810" y="2754055"/>
            <a:chExt cx="5373302" cy="2214113"/>
          </a:xfrm>
        </p:grpSpPr>
        <p:grpSp>
          <p:nvGrpSpPr>
            <p:cNvPr id="26" name="Nhóm 17">
              <a:extLst>
                <a:ext uri="{FF2B5EF4-FFF2-40B4-BE49-F238E27FC236}">
                  <a16:creationId xmlns:a16="http://schemas.microsoft.com/office/drawing/2014/main" id="{2936FDBC-04C0-A059-6E75-7A00EEAA59B4}"/>
                </a:ext>
              </a:extLst>
            </p:cNvPr>
            <p:cNvGrpSpPr/>
            <p:nvPr/>
          </p:nvGrpSpPr>
          <p:grpSpPr>
            <a:xfrm flipH="1">
              <a:off x="3305810" y="2754055"/>
              <a:ext cx="5373302" cy="2214113"/>
              <a:chOff x="878187" y="3415424"/>
              <a:chExt cx="3997245" cy="1885534"/>
            </a:xfrm>
          </p:grpSpPr>
          <p:grpSp>
            <p:nvGrpSpPr>
              <p:cNvPr id="41" name="Nhóm 19">
                <a:extLst>
                  <a:ext uri="{FF2B5EF4-FFF2-40B4-BE49-F238E27FC236}">
                    <a16:creationId xmlns:a16="http://schemas.microsoft.com/office/drawing/2014/main" id="{97EB0B61-D7F2-9564-C1AC-DF8451FC9B63}"/>
                  </a:ext>
                </a:extLst>
              </p:cNvPr>
              <p:cNvGrpSpPr/>
              <p:nvPr/>
            </p:nvGrpSpPr>
            <p:grpSpPr>
              <a:xfrm>
                <a:off x="878187" y="3415424"/>
                <a:ext cx="3997245" cy="1885534"/>
                <a:chOff x="666377" y="1770292"/>
                <a:chExt cx="3997245" cy="1885534"/>
              </a:xfrm>
            </p:grpSpPr>
            <p:sp>
              <p:nvSpPr>
                <p:cNvPr id="46" name="Hình chữ nhật: Góc Tròn 12">
                  <a:extLst>
                    <a:ext uri="{FF2B5EF4-FFF2-40B4-BE49-F238E27FC236}">
                      <a16:creationId xmlns:a16="http://schemas.microsoft.com/office/drawing/2014/main" id="{82FB5239-DF93-E770-BDE5-F190C5C02A1E}"/>
                    </a:ext>
                  </a:extLst>
                </p:cNvPr>
                <p:cNvSpPr/>
                <p:nvPr/>
              </p:nvSpPr>
              <p:spPr>
                <a:xfrm flipV="1">
                  <a:off x="666377" y="1770292"/>
                  <a:ext cx="3835423" cy="1753509"/>
                </a:xfrm>
                <a:custGeom>
                  <a:avLst/>
                  <a:gdLst>
                    <a:gd name="connsiteX0" fmla="*/ 0 w 3804811"/>
                    <a:gd name="connsiteY0" fmla="*/ 276507 h 1659008"/>
                    <a:gd name="connsiteX1" fmla="*/ 276507 w 3804811"/>
                    <a:gd name="connsiteY1" fmla="*/ 0 h 1659008"/>
                    <a:gd name="connsiteX2" fmla="*/ 3528304 w 3804811"/>
                    <a:gd name="connsiteY2" fmla="*/ 0 h 1659008"/>
                    <a:gd name="connsiteX3" fmla="*/ 3804811 w 3804811"/>
                    <a:gd name="connsiteY3" fmla="*/ 276507 h 1659008"/>
                    <a:gd name="connsiteX4" fmla="*/ 3804811 w 3804811"/>
                    <a:gd name="connsiteY4" fmla="*/ 1382501 h 1659008"/>
                    <a:gd name="connsiteX5" fmla="*/ 3528304 w 3804811"/>
                    <a:gd name="connsiteY5" fmla="*/ 1659008 h 1659008"/>
                    <a:gd name="connsiteX6" fmla="*/ 276507 w 3804811"/>
                    <a:gd name="connsiteY6" fmla="*/ 1659008 h 1659008"/>
                    <a:gd name="connsiteX7" fmla="*/ 0 w 3804811"/>
                    <a:gd name="connsiteY7" fmla="*/ 1382501 h 1659008"/>
                    <a:gd name="connsiteX8" fmla="*/ 0 w 3804811"/>
                    <a:gd name="connsiteY8" fmla="*/ 276507 h 1659008"/>
                    <a:gd name="connsiteX0" fmla="*/ 327660 w 3804811"/>
                    <a:gd name="connsiteY0" fmla="*/ 817527 h 1659008"/>
                    <a:gd name="connsiteX1" fmla="*/ 276507 w 3804811"/>
                    <a:gd name="connsiteY1" fmla="*/ 0 h 1659008"/>
                    <a:gd name="connsiteX2" fmla="*/ 3528304 w 3804811"/>
                    <a:gd name="connsiteY2" fmla="*/ 0 h 1659008"/>
                    <a:gd name="connsiteX3" fmla="*/ 3804811 w 3804811"/>
                    <a:gd name="connsiteY3" fmla="*/ 276507 h 1659008"/>
                    <a:gd name="connsiteX4" fmla="*/ 3804811 w 3804811"/>
                    <a:gd name="connsiteY4" fmla="*/ 1382501 h 1659008"/>
                    <a:gd name="connsiteX5" fmla="*/ 3528304 w 3804811"/>
                    <a:gd name="connsiteY5" fmla="*/ 1659008 h 1659008"/>
                    <a:gd name="connsiteX6" fmla="*/ 276507 w 3804811"/>
                    <a:gd name="connsiteY6" fmla="*/ 1659008 h 1659008"/>
                    <a:gd name="connsiteX7" fmla="*/ 0 w 3804811"/>
                    <a:gd name="connsiteY7" fmla="*/ 1382501 h 1659008"/>
                    <a:gd name="connsiteX8" fmla="*/ 327660 w 3804811"/>
                    <a:gd name="connsiteY8" fmla="*/ 817527 h 16590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04811" h="1659008">
                      <a:moveTo>
                        <a:pt x="327660" y="817527"/>
                      </a:moveTo>
                      <a:cubicBezTo>
                        <a:pt x="327660" y="664816"/>
                        <a:pt x="123796" y="0"/>
                        <a:pt x="276507" y="0"/>
                      </a:cubicBezTo>
                      <a:lnTo>
                        <a:pt x="3528304" y="0"/>
                      </a:lnTo>
                      <a:cubicBezTo>
                        <a:pt x="3681015" y="0"/>
                        <a:pt x="3804811" y="123796"/>
                        <a:pt x="3804811" y="276507"/>
                      </a:cubicBezTo>
                      <a:lnTo>
                        <a:pt x="3804811" y="1382501"/>
                      </a:lnTo>
                      <a:cubicBezTo>
                        <a:pt x="3804811" y="1535212"/>
                        <a:pt x="3681015" y="1659008"/>
                        <a:pt x="3528304" y="1659008"/>
                      </a:cubicBezTo>
                      <a:lnTo>
                        <a:pt x="276507" y="1659008"/>
                      </a:lnTo>
                      <a:cubicBezTo>
                        <a:pt x="123796" y="1659008"/>
                        <a:pt x="0" y="1535212"/>
                        <a:pt x="0" y="1382501"/>
                      </a:cubicBezTo>
                      <a:cubicBezTo>
                        <a:pt x="0" y="1013836"/>
                        <a:pt x="327660" y="1186192"/>
                        <a:pt x="327660" y="817527"/>
                      </a:cubicBezTo>
                      <a:close/>
                    </a:path>
                  </a:pathLst>
                </a:custGeom>
                <a:solidFill>
                  <a:srgbClr val="FFFFFF"/>
                </a:solidFill>
                <a:ln w="25400" cap="flat" cmpd="sng" algn="ctr">
                  <a:solidFill>
                    <a:srgbClr val="FF8C00"/>
                  </a:solidFill>
                  <a:prstDash val="solid"/>
                </a:ln>
                <a:effectLst/>
              </p:spPr>
              <p:txBody>
                <a:bodyPr rtlCol="0" anchor="ct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1pPr>
                  <a:lvl2pPr marR="0" lvl="1"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2pPr>
                  <a:lvl3pPr marR="0" lvl="2"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3pPr>
                  <a:lvl4pPr marR="0" lvl="3"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4pPr>
                  <a:lvl5pPr marR="0" lvl="4"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5pPr>
                  <a:lvl6pPr marR="0" lvl="5"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6pPr>
                  <a:lvl7pPr marR="0" lvl="6"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7pPr>
                  <a:lvl8pPr marR="0" lvl="7"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8pPr>
                  <a:lvl9pPr marR="0" lvl="8"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9pPr>
                </a:lstStyle>
                <a:p>
                  <a:pPr algn="ctr" defTabSz="914400">
                    <a:defRPr/>
                  </a:pPr>
                  <a:endParaRPr lang="en-US" sz="1800" kern="0" dirty="0">
                    <a:solidFill>
                      <a:srgbClr val="1E0E2F"/>
                    </a:solidFill>
                    <a:latin typeface="Cambria" panose="02040503050406030204" pitchFamily="18" charset="0"/>
                    <a:ea typeface="Cambria" panose="02040503050406030204" pitchFamily="18" charset="0"/>
                  </a:endParaRPr>
                </a:p>
              </p:txBody>
            </p:sp>
            <p:sp>
              <p:nvSpPr>
                <p:cNvPr id="47" name="Hình chữ nhật: Góc Tròn 12">
                  <a:extLst>
                    <a:ext uri="{FF2B5EF4-FFF2-40B4-BE49-F238E27FC236}">
                      <a16:creationId xmlns:a16="http://schemas.microsoft.com/office/drawing/2014/main" id="{0205D747-49F3-E704-765E-29C418602F2E}"/>
                    </a:ext>
                  </a:extLst>
                </p:cNvPr>
                <p:cNvSpPr/>
                <p:nvPr/>
              </p:nvSpPr>
              <p:spPr>
                <a:xfrm flipV="1">
                  <a:off x="872364" y="1877941"/>
                  <a:ext cx="3791258" cy="1777885"/>
                </a:xfrm>
                <a:custGeom>
                  <a:avLst/>
                  <a:gdLst>
                    <a:gd name="connsiteX0" fmla="*/ 0 w 3804811"/>
                    <a:gd name="connsiteY0" fmla="*/ 276507 h 1659008"/>
                    <a:gd name="connsiteX1" fmla="*/ 276507 w 3804811"/>
                    <a:gd name="connsiteY1" fmla="*/ 0 h 1659008"/>
                    <a:gd name="connsiteX2" fmla="*/ 3528304 w 3804811"/>
                    <a:gd name="connsiteY2" fmla="*/ 0 h 1659008"/>
                    <a:gd name="connsiteX3" fmla="*/ 3804811 w 3804811"/>
                    <a:gd name="connsiteY3" fmla="*/ 276507 h 1659008"/>
                    <a:gd name="connsiteX4" fmla="*/ 3804811 w 3804811"/>
                    <a:gd name="connsiteY4" fmla="*/ 1382501 h 1659008"/>
                    <a:gd name="connsiteX5" fmla="*/ 3528304 w 3804811"/>
                    <a:gd name="connsiteY5" fmla="*/ 1659008 h 1659008"/>
                    <a:gd name="connsiteX6" fmla="*/ 276507 w 3804811"/>
                    <a:gd name="connsiteY6" fmla="*/ 1659008 h 1659008"/>
                    <a:gd name="connsiteX7" fmla="*/ 0 w 3804811"/>
                    <a:gd name="connsiteY7" fmla="*/ 1382501 h 1659008"/>
                    <a:gd name="connsiteX8" fmla="*/ 0 w 3804811"/>
                    <a:gd name="connsiteY8" fmla="*/ 276507 h 1659008"/>
                    <a:gd name="connsiteX0" fmla="*/ 327660 w 3804811"/>
                    <a:gd name="connsiteY0" fmla="*/ 817527 h 1659008"/>
                    <a:gd name="connsiteX1" fmla="*/ 276507 w 3804811"/>
                    <a:gd name="connsiteY1" fmla="*/ 0 h 1659008"/>
                    <a:gd name="connsiteX2" fmla="*/ 3528304 w 3804811"/>
                    <a:gd name="connsiteY2" fmla="*/ 0 h 1659008"/>
                    <a:gd name="connsiteX3" fmla="*/ 3804811 w 3804811"/>
                    <a:gd name="connsiteY3" fmla="*/ 276507 h 1659008"/>
                    <a:gd name="connsiteX4" fmla="*/ 3804811 w 3804811"/>
                    <a:gd name="connsiteY4" fmla="*/ 1382501 h 1659008"/>
                    <a:gd name="connsiteX5" fmla="*/ 3528304 w 3804811"/>
                    <a:gd name="connsiteY5" fmla="*/ 1659008 h 1659008"/>
                    <a:gd name="connsiteX6" fmla="*/ 276507 w 3804811"/>
                    <a:gd name="connsiteY6" fmla="*/ 1659008 h 1659008"/>
                    <a:gd name="connsiteX7" fmla="*/ 0 w 3804811"/>
                    <a:gd name="connsiteY7" fmla="*/ 1382501 h 1659008"/>
                    <a:gd name="connsiteX8" fmla="*/ 327660 w 3804811"/>
                    <a:gd name="connsiteY8" fmla="*/ 817527 h 16590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04811" h="1659008">
                      <a:moveTo>
                        <a:pt x="327660" y="817527"/>
                      </a:moveTo>
                      <a:cubicBezTo>
                        <a:pt x="327660" y="664816"/>
                        <a:pt x="123796" y="0"/>
                        <a:pt x="276507" y="0"/>
                      </a:cubicBezTo>
                      <a:lnTo>
                        <a:pt x="3528304" y="0"/>
                      </a:lnTo>
                      <a:cubicBezTo>
                        <a:pt x="3681015" y="0"/>
                        <a:pt x="3804811" y="123796"/>
                        <a:pt x="3804811" y="276507"/>
                      </a:cubicBezTo>
                      <a:lnTo>
                        <a:pt x="3804811" y="1382501"/>
                      </a:lnTo>
                      <a:cubicBezTo>
                        <a:pt x="3804811" y="1535212"/>
                        <a:pt x="3681015" y="1659008"/>
                        <a:pt x="3528304" y="1659008"/>
                      </a:cubicBezTo>
                      <a:lnTo>
                        <a:pt x="276507" y="1659008"/>
                      </a:lnTo>
                      <a:cubicBezTo>
                        <a:pt x="123796" y="1659008"/>
                        <a:pt x="0" y="1535212"/>
                        <a:pt x="0" y="1382501"/>
                      </a:cubicBezTo>
                      <a:cubicBezTo>
                        <a:pt x="0" y="1013836"/>
                        <a:pt x="327660" y="1186192"/>
                        <a:pt x="327660" y="817527"/>
                      </a:cubicBezTo>
                      <a:close/>
                    </a:path>
                  </a:pathLst>
                </a:custGeom>
                <a:noFill/>
                <a:ln w="25400" cap="flat" cmpd="sng" algn="ctr">
                  <a:solidFill>
                    <a:srgbClr val="E56D30"/>
                  </a:solidFill>
                  <a:prstDash val="solid"/>
                </a:ln>
                <a:effectLst/>
              </p:spPr>
              <p:txBody>
                <a:bodyPr rtlCol="0" anchor="ct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1pPr>
                  <a:lvl2pPr marR="0" lvl="1"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2pPr>
                  <a:lvl3pPr marR="0" lvl="2"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3pPr>
                  <a:lvl4pPr marR="0" lvl="3"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4pPr>
                  <a:lvl5pPr marR="0" lvl="4"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5pPr>
                  <a:lvl6pPr marR="0" lvl="5"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6pPr>
                  <a:lvl7pPr marR="0" lvl="6"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7pPr>
                  <a:lvl8pPr marR="0" lvl="7"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8pPr>
                  <a:lvl9pPr marR="0" lvl="8"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9pPr>
                </a:lstStyle>
                <a:p>
                  <a:pPr algn="ctr" defTabSz="914400">
                    <a:defRPr/>
                  </a:pPr>
                  <a:endParaRPr lang="en-US" sz="1800" kern="0">
                    <a:solidFill>
                      <a:srgbClr val="1E0E2F"/>
                    </a:solidFill>
                    <a:latin typeface="Cambria" panose="02040503050406030204" pitchFamily="18" charset="0"/>
                    <a:ea typeface="Cambria" panose="02040503050406030204" pitchFamily="18" charset="0"/>
                  </a:endParaRPr>
                </a:p>
              </p:txBody>
            </p:sp>
          </p:grpSp>
          <p:grpSp>
            <p:nvGrpSpPr>
              <p:cNvPr id="42" name="Nhóm 20">
                <a:extLst>
                  <a:ext uri="{FF2B5EF4-FFF2-40B4-BE49-F238E27FC236}">
                    <a16:creationId xmlns:a16="http://schemas.microsoft.com/office/drawing/2014/main" id="{58C7705A-7AC8-0320-12A5-D6160E2253BD}"/>
                  </a:ext>
                </a:extLst>
              </p:cNvPr>
              <p:cNvGrpSpPr/>
              <p:nvPr/>
            </p:nvGrpSpPr>
            <p:grpSpPr>
              <a:xfrm>
                <a:off x="890898" y="3583898"/>
                <a:ext cx="3709832" cy="1518657"/>
                <a:chOff x="717369" y="1915247"/>
                <a:chExt cx="3709832" cy="1518657"/>
              </a:xfrm>
            </p:grpSpPr>
            <p:sp>
              <p:nvSpPr>
                <p:cNvPr id="43" name="Hộp Văn bản 21">
                  <a:extLst>
                    <a:ext uri="{FF2B5EF4-FFF2-40B4-BE49-F238E27FC236}">
                      <a16:creationId xmlns:a16="http://schemas.microsoft.com/office/drawing/2014/main" id="{F1ABA8E5-082C-DDFC-4D58-84EB1D00D2CB}"/>
                    </a:ext>
                  </a:extLst>
                </p:cNvPr>
                <p:cNvSpPr txBox="1"/>
                <p:nvPr/>
              </p:nvSpPr>
              <p:spPr>
                <a:xfrm>
                  <a:off x="717369" y="1915247"/>
                  <a:ext cx="3682248" cy="386823"/>
                </a:xfrm>
                <a:prstGeom prst="rect">
                  <a:avLst/>
                </a:prstGeom>
                <a:noFill/>
              </p:spPr>
              <p:txBody>
                <a:bodyPr wrap="square" rtlCol="0">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defTabSz="914400">
                    <a:defRPr/>
                  </a:pPr>
                  <a:r>
                    <a:rPr lang="vi-VN" sz="3600" b="1" kern="0" dirty="0">
                      <a:solidFill>
                        <a:srgbClr val="0066FF"/>
                      </a:solidFill>
                      <a:latin typeface="Cambria" panose="02040503050406030204" pitchFamily="18" charset="0"/>
                      <a:ea typeface="Cambria" panose="02040503050406030204" pitchFamily="18" charset="0"/>
                    </a:rPr>
                    <a:t>1. </a:t>
                  </a:r>
                  <a:r>
                    <a:rPr lang="vi-VN" sz="3600" b="1" kern="0" dirty="0" err="1">
                      <a:solidFill>
                        <a:srgbClr val="0066FF"/>
                      </a:solidFill>
                      <a:latin typeface="Cambria" panose="02040503050406030204" pitchFamily="18" charset="0"/>
                      <a:ea typeface="Cambria" panose="02040503050406030204" pitchFamily="18" charset="0"/>
                    </a:rPr>
                    <a:t>Đọc</a:t>
                  </a:r>
                  <a:r>
                    <a:rPr lang="vi-VN" sz="3600" b="1" kern="0" dirty="0">
                      <a:solidFill>
                        <a:srgbClr val="0066FF"/>
                      </a:solidFill>
                      <a:latin typeface="Cambria" panose="02040503050406030204" pitchFamily="18" charset="0"/>
                      <a:ea typeface="Cambria" panose="02040503050406030204" pitchFamily="18" charset="0"/>
                    </a:rPr>
                    <a:t> </a:t>
                  </a:r>
                  <a:r>
                    <a:rPr lang="vi-VN" sz="3600" b="1" kern="0" dirty="0" err="1">
                      <a:solidFill>
                        <a:srgbClr val="0066FF"/>
                      </a:solidFill>
                      <a:latin typeface="Cambria" panose="02040503050406030204" pitchFamily="18" charset="0"/>
                      <a:ea typeface="Cambria" panose="02040503050406030204" pitchFamily="18" charset="0"/>
                    </a:rPr>
                    <a:t>đúng</a:t>
                  </a:r>
                  <a:endParaRPr lang="en-US" sz="3600" b="1" kern="0" dirty="0">
                    <a:solidFill>
                      <a:srgbClr val="0066FF"/>
                    </a:solidFill>
                    <a:latin typeface="Cambria" panose="02040503050406030204" pitchFamily="18" charset="0"/>
                    <a:ea typeface="Cambria" panose="02040503050406030204" pitchFamily="18" charset="0"/>
                  </a:endParaRPr>
                </a:p>
              </p:txBody>
            </p:sp>
            <p:sp>
              <p:nvSpPr>
                <p:cNvPr id="44" name="Hộp Văn bản 22">
                  <a:extLst>
                    <a:ext uri="{FF2B5EF4-FFF2-40B4-BE49-F238E27FC236}">
                      <a16:creationId xmlns:a16="http://schemas.microsoft.com/office/drawing/2014/main" id="{93D4B42F-A911-8F88-D3AD-E6620EBAB311}"/>
                    </a:ext>
                  </a:extLst>
                </p:cNvPr>
                <p:cNvSpPr txBox="1"/>
                <p:nvPr/>
              </p:nvSpPr>
              <p:spPr>
                <a:xfrm>
                  <a:off x="736035" y="2343445"/>
                  <a:ext cx="3682248" cy="386823"/>
                </a:xfrm>
                <a:prstGeom prst="rect">
                  <a:avLst/>
                </a:prstGeom>
                <a:noFill/>
              </p:spPr>
              <p:txBody>
                <a:bodyPr wrap="square" rtlCol="0">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defTabSz="914400">
                    <a:defRPr/>
                  </a:pPr>
                  <a:r>
                    <a:rPr lang="vi-VN" sz="3600" b="1" kern="0" dirty="0">
                      <a:solidFill>
                        <a:srgbClr val="3D7D40"/>
                      </a:solidFill>
                      <a:latin typeface="Cambria" panose="02040503050406030204" pitchFamily="18" charset="0"/>
                      <a:ea typeface="Cambria" panose="02040503050406030204" pitchFamily="18" charset="0"/>
                    </a:rPr>
                    <a:t>2. </a:t>
                  </a:r>
                  <a:r>
                    <a:rPr lang="vi-VN" sz="3600" b="1" kern="0" dirty="0" err="1">
                      <a:solidFill>
                        <a:srgbClr val="3D7D40"/>
                      </a:solidFill>
                      <a:latin typeface="Cambria" panose="02040503050406030204" pitchFamily="18" charset="0"/>
                      <a:ea typeface="Cambria" panose="02040503050406030204" pitchFamily="18" charset="0"/>
                    </a:rPr>
                    <a:t>Đọc</a:t>
                  </a:r>
                  <a:r>
                    <a:rPr lang="vi-VN" sz="3600" b="1" kern="0" dirty="0">
                      <a:solidFill>
                        <a:srgbClr val="3D7D40"/>
                      </a:solidFill>
                      <a:latin typeface="Cambria" panose="02040503050406030204" pitchFamily="18" charset="0"/>
                      <a:ea typeface="Cambria" panose="02040503050406030204" pitchFamily="18" charset="0"/>
                    </a:rPr>
                    <a:t> to, </a:t>
                  </a:r>
                  <a:r>
                    <a:rPr lang="vi-VN" sz="3600" b="1" kern="0" dirty="0" err="1">
                      <a:solidFill>
                        <a:srgbClr val="3D7D40"/>
                      </a:solidFill>
                      <a:latin typeface="Cambria" panose="02040503050406030204" pitchFamily="18" charset="0"/>
                      <a:ea typeface="Cambria" panose="02040503050406030204" pitchFamily="18" charset="0"/>
                    </a:rPr>
                    <a:t>rõ</a:t>
                  </a:r>
                  <a:endParaRPr lang="en-US" sz="3600" b="1" kern="0" dirty="0">
                    <a:solidFill>
                      <a:srgbClr val="3D7D40"/>
                    </a:solidFill>
                    <a:latin typeface="Cambria" panose="02040503050406030204" pitchFamily="18" charset="0"/>
                    <a:ea typeface="Cambria" panose="02040503050406030204" pitchFamily="18" charset="0"/>
                  </a:endParaRPr>
                </a:p>
              </p:txBody>
            </p:sp>
            <p:sp>
              <p:nvSpPr>
                <p:cNvPr id="45" name="Hộp Văn bản 23">
                  <a:extLst>
                    <a:ext uri="{FF2B5EF4-FFF2-40B4-BE49-F238E27FC236}">
                      <a16:creationId xmlns:a16="http://schemas.microsoft.com/office/drawing/2014/main" id="{74B82C58-15F0-C793-F2CD-1D41E6C85BA7}"/>
                    </a:ext>
                  </a:extLst>
                </p:cNvPr>
                <p:cNvSpPr txBox="1"/>
                <p:nvPr/>
              </p:nvSpPr>
              <p:spPr>
                <a:xfrm>
                  <a:off x="1323257" y="2715518"/>
                  <a:ext cx="3103944" cy="718386"/>
                </a:xfrm>
                <a:prstGeom prst="rect">
                  <a:avLst/>
                </a:prstGeom>
                <a:noFill/>
              </p:spPr>
              <p:txBody>
                <a:bodyPr wrap="square" rtlCol="0">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defTabSz="914400">
                    <a:defRPr/>
                  </a:pPr>
                  <a:r>
                    <a:rPr lang="vi-VN" sz="3600" b="1" kern="0" dirty="0">
                      <a:solidFill>
                        <a:srgbClr val="FF0000"/>
                      </a:solidFill>
                      <a:latin typeface="Cambria" panose="02040503050406030204" pitchFamily="18" charset="0"/>
                      <a:ea typeface="Cambria" panose="02040503050406030204" pitchFamily="18" charset="0"/>
                    </a:rPr>
                    <a:t>3. Đọc ngắt, nghỉ đúng nhịp</a:t>
                  </a:r>
                  <a:endParaRPr lang="en-US" sz="3600" b="1" kern="0" dirty="0">
                    <a:solidFill>
                      <a:srgbClr val="FF0000"/>
                    </a:solidFill>
                    <a:latin typeface="Cambria" panose="02040503050406030204" pitchFamily="18" charset="0"/>
                    <a:ea typeface="Cambria" panose="02040503050406030204" pitchFamily="18" charset="0"/>
                  </a:endParaRPr>
                </a:p>
              </p:txBody>
            </p:sp>
          </p:grpSp>
        </p:grpSp>
        <p:grpSp>
          <p:nvGrpSpPr>
            <p:cNvPr id="27" name="Nhóm 7">
              <a:extLst>
                <a:ext uri="{FF2B5EF4-FFF2-40B4-BE49-F238E27FC236}">
                  <a16:creationId xmlns:a16="http://schemas.microsoft.com/office/drawing/2014/main" id="{E0779782-B62B-86E7-62A4-78CB17088307}"/>
                </a:ext>
              </a:extLst>
            </p:cNvPr>
            <p:cNvGrpSpPr/>
            <p:nvPr/>
          </p:nvGrpSpPr>
          <p:grpSpPr>
            <a:xfrm>
              <a:off x="4483314" y="2960573"/>
              <a:ext cx="2929041" cy="1846176"/>
              <a:chOff x="4483314" y="2960573"/>
              <a:chExt cx="2929041" cy="1846176"/>
            </a:xfrm>
          </p:grpSpPr>
          <p:pic>
            <p:nvPicPr>
              <p:cNvPr id="28" name="Hình ảnh 8">
                <a:extLst>
                  <a:ext uri="{FF2B5EF4-FFF2-40B4-BE49-F238E27FC236}">
                    <a16:creationId xmlns:a16="http://schemas.microsoft.com/office/drawing/2014/main" id="{BD85C9E2-66EE-EEF0-EA3F-1B497EDC65B3}"/>
                  </a:ext>
                </a:extLst>
              </p:cNvPr>
              <p:cNvPicPr>
                <a:picLocks noChangeAspect="1"/>
              </p:cNvPicPr>
              <p:nvPr/>
            </p:nvPicPr>
            <p:blipFill rotWithShape="1">
              <a:blip r:embed="rId4"/>
              <a:srcRect l="51268" t="8949" r="19792" b="48444"/>
              <a:stretch/>
            </p:blipFill>
            <p:spPr>
              <a:xfrm rot="20944439">
                <a:off x="5697698" y="2990179"/>
                <a:ext cx="582414" cy="482317"/>
              </a:xfrm>
              <a:prstGeom prst="rect">
                <a:avLst/>
              </a:prstGeom>
            </p:spPr>
          </p:pic>
          <p:pic>
            <p:nvPicPr>
              <p:cNvPr id="33" name="Hình ảnh 9">
                <a:extLst>
                  <a:ext uri="{FF2B5EF4-FFF2-40B4-BE49-F238E27FC236}">
                    <a16:creationId xmlns:a16="http://schemas.microsoft.com/office/drawing/2014/main" id="{BBEC7E10-2392-3890-0E21-E6AF87BA48B0}"/>
                  </a:ext>
                </a:extLst>
              </p:cNvPr>
              <p:cNvPicPr>
                <a:picLocks noChangeAspect="1"/>
              </p:cNvPicPr>
              <p:nvPr/>
            </p:nvPicPr>
            <p:blipFill rotWithShape="1">
              <a:blip r:embed="rId4"/>
              <a:srcRect l="51268" t="8949" r="19792" b="48444"/>
              <a:stretch/>
            </p:blipFill>
            <p:spPr>
              <a:xfrm rot="20944439">
                <a:off x="6251600" y="2977120"/>
                <a:ext cx="582414" cy="482317"/>
              </a:xfrm>
              <a:prstGeom prst="rect">
                <a:avLst/>
              </a:prstGeom>
            </p:spPr>
          </p:pic>
          <p:pic>
            <p:nvPicPr>
              <p:cNvPr id="34" name="Hình ảnh 10">
                <a:extLst>
                  <a:ext uri="{FF2B5EF4-FFF2-40B4-BE49-F238E27FC236}">
                    <a16:creationId xmlns:a16="http://schemas.microsoft.com/office/drawing/2014/main" id="{E237FF33-2310-704F-0F97-95F19F55A159}"/>
                  </a:ext>
                </a:extLst>
              </p:cNvPr>
              <p:cNvPicPr>
                <a:picLocks noChangeAspect="1"/>
              </p:cNvPicPr>
              <p:nvPr/>
            </p:nvPicPr>
            <p:blipFill rotWithShape="1">
              <a:blip r:embed="rId4"/>
              <a:srcRect l="51268" t="8949" r="19792" b="48444"/>
              <a:stretch/>
            </p:blipFill>
            <p:spPr>
              <a:xfrm rot="20944439">
                <a:off x="6819877" y="2960573"/>
                <a:ext cx="582414" cy="482317"/>
              </a:xfrm>
              <a:prstGeom prst="rect">
                <a:avLst/>
              </a:prstGeom>
            </p:spPr>
          </p:pic>
          <p:pic>
            <p:nvPicPr>
              <p:cNvPr id="35" name="Hình ảnh 11">
                <a:extLst>
                  <a:ext uri="{FF2B5EF4-FFF2-40B4-BE49-F238E27FC236}">
                    <a16:creationId xmlns:a16="http://schemas.microsoft.com/office/drawing/2014/main" id="{4741C4E9-0BCA-D810-BCEB-CAF702CC0A12}"/>
                  </a:ext>
                </a:extLst>
              </p:cNvPr>
              <p:cNvPicPr>
                <a:picLocks noChangeAspect="1"/>
              </p:cNvPicPr>
              <p:nvPr/>
            </p:nvPicPr>
            <p:blipFill rotWithShape="1">
              <a:blip r:embed="rId4"/>
              <a:srcRect l="51268" t="8949" r="19792" b="48444"/>
              <a:stretch/>
            </p:blipFill>
            <p:spPr>
              <a:xfrm rot="20944439">
                <a:off x="5708411" y="3463029"/>
                <a:ext cx="582414" cy="482317"/>
              </a:xfrm>
              <a:prstGeom prst="rect">
                <a:avLst/>
              </a:prstGeom>
            </p:spPr>
          </p:pic>
          <p:pic>
            <p:nvPicPr>
              <p:cNvPr id="36" name="Hình ảnh 12">
                <a:extLst>
                  <a:ext uri="{FF2B5EF4-FFF2-40B4-BE49-F238E27FC236}">
                    <a16:creationId xmlns:a16="http://schemas.microsoft.com/office/drawing/2014/main" id="{8528ED54-70DE-4A49-4C1D-D6176B62F6E6}"/>
                  </a:ext>
                </a:extLst>
              </p:cNvPr>
              <p:cNvPicPr>
                <a:picLocks noChangeAspect="1"/>
              </p:cNvPicPr>
              <p:nvPr/>
            </p:nvPicPr>
            <p:blipFill rotWithShape="1">
              <a:blip r:embed="rId4"/>
              <a:srcRect l="51268" t="8949" r="19792" b="48444"/>
              <a:stretch/>
            </p:blipFill>
            <p:spPr>
              <a:xfrm rot="20944439">
                <a:off x="6253973" y="3468164"/>
                <a:ext cx="582414" cy="482317"/>
              </a:xfrm>
              <a:prstGeom prst="rect">
                <a:avLst/>
              </a:prstGeom>
            </p:spPr>
          </p:pic>
          <p:pic>
            <p:nvPicPr>
              <p:cNvPr id="37" name="Hình ảnh 13">
                <a:extLst>
                  <a:ext uri="{FF2B5EF4-FFF2-40B4-BE49-F238E27FC236}">
                    <a16:creationId xmlns:a16="http://schemas.microsoft.com/office/drawing/2014/main" id="{75B2B235-78E8-5EE2-A566-C34D0C2FBB9E}"/>
                  </a:ext>
                </a:extLst>
              </p:cNvPr>
              <p:cNvPicPr>
                <a:picLocks noChangeAspect="1"/>
              </p:cNvPicPr>
              <p:nvPr/>
            </p:nvPicPr>
            <p:blipFill rotWithShape="1">
              <a:blip r:embed="rId4"/>
              <a:srcRect l="51268" t="8949" r="19792" b="48444"/>
              <a:stretch/>
            </p:blipFill>
            <p:spPr>
              <a:xfrm rot="20944439">
                <a:off x="6829941" y="3446222"/>
                <a:ext cx="582414" cy="482317"/>
              </a:xfrm>
              <a:prstGeom prst="rect">
                <a:avLst/>
              </a:prstGeom>
            </p:spPr>
          </p:pic>
          <p:pic>
            <p:nvPicPr>
              <p:cNvPr id="38" name="Hình ảnh 14">
                <a:extLst>
                  <a:ext uri="{FF2B5EF4-FFF2-40B4-BE49-F238E27FC236}">
                    <a16:creationId xmlns:a16="http://schemas.microsoft.com/office/drawing/2014/main" id="{4251D545-4537-CEAF-3616-73C1F4C01E87}"/>
                  </a:ext>
                </a:extLst>
              </p:cNvPr>
              <p:cNvPicPr>
                <a:picLocks noChangeAspect="1"/>
              </p:cNvPicPr>
              <p:nvPr/>
            </p:nvPicPr>
            <p:blipFill rotWithShape="1">
              <a:blip r:embed="rId4"/>
              <a:srcRect l="51268" t="8949" r="19792" b="48444"/>
              <a:stretch/>
            </p:blipFill>
            <p:spPr>
              <a:xfrm rot="20944439">
                <a:off x="4483314" y="4324432"/>
                <a:ext cx="582414" cy="482317"/>
              </a:xfrm>
              <a:prstGeom prst="rect">
                <a:avLst/>
              </a:prstGeom>
            </p:spPr>
          </p:pic>
          <p:pic>
            <p:nvPicPr>
              <p:cNvPr id="39" name="Hình ảnh 15">
                <a:extLst>
                  <a:ext uri="{FF2B5EF4-FFF2-40B4-BE49-F238E27FC236}">
                    <a16:creationId xmlns:a16="http://schemas.microsoft.com/office/drawing/2014/main" id="{0E7B642F-1B7E-67AB-9E5C-D068B48197DD}"/>
                  </a:ext>
                </a:extLst>
              </p:cNvPr>
              <p:cNvPicPr>
                <a:picLocks noChangeAspect="1"/>
              </p:cNvPicPr>
              <p:nvPr/>
            </p:nvPicPr>
            <p:blipFill rotWithShape="1">
              <a:blip r:embed="rId4"/>
              <a:srcRect l="51268" t="8949" r="19792" b="48444"/>
              <a:stretch/>
            </p:blipFill>
            <p:spPr>
              <a:xfrm rot="20944439">
                <a:off x="4945169" y="4323868"/>
                <a:ext cx="582414" cy="482317"/>
              </a:xfrm>
              <a:prstGeom prst="rect">
                <a:avLst/>
              </a:prstGeom>
            </p:spPr>
          </p:pic>
          <p:pic>
            <p:nvPicPr>
              <p:cNvPr id="40" name="Hình ảnh 16">
                <a:extLst>
                  <a:ext uri="{FF2B5EF4-FFF2-40B4-BE49-F238E27FC236}">
                    <a16:creationId xmlns:a16="http://schemas.microsoft.com/office/drawing/2014/main" id="{03A7DD47-B5EB-31B1-B206-2DA9FD7BD8FB}"/>
                  </a:ext>
                </a:extLst>
              </p:cNvPr>
              <p:cNvPicPr>
                <a:picLocks noChangeAspect="1"/>
              </p:cNvPicPr>
              <p:nvPr/>
            </p:nvPicPr>
            <p:blipFill rotWithShape="1">
              <a:blip r:embed="rId4"/>
              <a:srcRect l="51268" t="8949" r="19792" b="48444"/>
              <a:stretch/>
            </p:blipFill>
            <p:spPr>
              <a:xfrm rot="20944439">
                <a:off x="5364559" y="4318722"/>
                <a:ext cx="582414" cy="482317"/>
              </a:xfrm>
              <a:prstGeom prst="rect">
                <a:avLst/>
              </a:prstGeom>
            </p:spPr>
          </p:pic>
        </p:grpSp>
      </p:grpSp>
      <p:sp>
        <p:nvSpPr>
          <p:cNvPr id="48" name="Rectangle 47">
            <a:extLst>
              <a:ext uri="{FF2B5EF4-FFF2-40B4-BE49-F238E27FC236}">
                <a16:creationId xmlns:a16="http://schemas.microsoft.com/office/drawing/2014/main" id="{4B5B7271-0920-4716-BB39-DC06B5389812}"/>
              </a:ext>
            </a:extLst>
          </p:cNvPr>
          <p:cNvSpPr/>
          <p:nvPr/>
        </p:nvSpPr>
        <p:spPr>
          <a:xfrm>
            <a:off x="4127370" y="1562331"/>
            <a:ext cx="6027231" cy="923330"/>
          </a:xfrm>
          <a:prstGeom prst="rect">
            <a:avLst/>
          </a:prstGeom>
        </p:spPr>
        <p:txBody>
          <a:bodyPr wrap="square">
            <a:spAutoFit/>
          </a:bodyPr>
          <a:lstStyle/>
          <a:p>
            <a:pPr algn="ctr" defTabSz="914400">
              <a:buClr>
                <a:srgbClr val="000000"/>
              </a:buClr>
              <a:buFont typeface="Arial"/>
              <a:buNone/>
            </a:pPr>
            <a:r>
              <a:rPr lang="pt-BR" sz="5400" b="1" kern="0" dirty="0">
                <a:solidFill>
                  <a:srgbClr val="FF0000"/>
                </a:solidFill>
                <a:latin typeface="Cambria" panose="02040503050406030204" pitchFamily="18" charset="0"/>
                <a:ea typeface="Cambria" panose="02040503050406030204" pitchFamily="18" charset="0"/>
                <a:cs typeface="Arial"/>
                <a:sym typeface="Arial"/>
              </a:rPr>
              <a:t>Tiêu chí đánh giá</a:t>
            </a:r>
          </a:p>
        </p:txBody>
      </p:sp>
    </p:spTree>
    <p:extLst>
      <p:ext uri="{BB962C8B-B14F-4D97-AF65-F5344CB8AC3E}">
        <p14:creationId xmlns:p14="http://schemas.microsoft.com/office/powerpoint/2010/main" val="387713696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2" presetClass="emph" presetSubtype="0" fill="hold" grpId="0" nodeType="clickEffect">
                                  <p:stCondLst>
                                    <p:cond delay="0"/>
                                  </p:stCondLst>
                                  <p:childTnLst>
                                    <p:animRot by="120000">
                                      <p:cBhvr>
                                        <p:cTn id="6" dur="100" fill="hold">
                                          <p:stCondLst>
                                            <p:cond delay="0"/>
                                          </p:stCondLst>
                                        </p:cTn>
                                        <p:tgtEl>
                                          <p:spTgt spid="18"/>
                                        </p:tgtEl>
                                        <p:attrNameLst>
                                          <p:attrName>r</p:attrName>
                                        </p:attrNameLst>
                                      </p:cBhvr>
                                    </p:animRot>
                                    <p:animRot by="-240000">
                                      <p:cBhvr>
                                        <p:cTn id="7" dur="200" fill="hold">
                                          <p:stCondLst>
                                            <p:cond delay="200"/>
                                          </p:stCondLst>
                                        </p:cTn>
                                        <p:tgtEl>
                                          <p:spTgt spid="18"/>
                                        </p:tgtEl>
                                        <p:attrNameLst>
                                          <p:attrName>r</p:attrName>
                                        </p:attrNameLst>
                                      </p:cBhvr>
                                    </p:animRot>
                                    <p:animRot by="240000">
                                      <p:cBhvr>
                                        <p:cTn id="8" dur="200" fill="hold">
                                          <p:stCondLst>
                                            <p:cond delay="400"/>
                                          </p:stCondLst>
                                        </p:cTn>
                                        <p:tgtEl>
                                          <p:spTgt spid="18"/>
                                        </p:tgtEl>
                                        <p:attrNameLst>
                                          <p:attrName>r</p:attrName>
                                        </p:attrNameLst>
                                      </p:cBhvr>
                                    </p:animRot>
                                    <p:animRot by="-240000">
                                      <p:cBhvr>
                                        <p:cTn id="9" dur="200" fill="hold">
                                          <p:stCondLst>
                                            <p:cond delay="600"/>
                                          </p:stCondLst>
                                        </p:cTn>
                                        <p:tgtEl>
                                          <p:spTgt spid="18"/>
                                        </p:tgtEl>
                                        <p:attrNameLst>
                                          <p:attrName>r</p:attrName>
                                        </p:attrNameLst>
                                      </p:cBhvr>
                                    </p:animRot>
                                    <p:animRot by="120000">
                                      <p:cBhvr>
                                        <p:cTn id="10" dur="200" fill="hold">
                                          <p:stCondLst>
                                            <p:cond delay="800"/>
                                          </p:stCondLst>
                                        </p:cTn>
                                        <p:tgtEl>
                                          <p:spTgt spid="18"/>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 name="Group 18">
            <a:extLst>
              <a:ext uri="{FF2B5EF4-FFF2-40B4-BE49-F238E27FC236}">
                <a16:creationId xmlns:a16="http://schemas.microsoft.com/office/drawing/2014/main" id="{EB73ACDE-CF20-6B53-F518-DAB58B63A66B}"/>
              </a:ext>
            </a:extLst>
          </p:cNvPr>
          <p:cNvGrpSpPr/>
          <p:nvPr/>
        </p:nvGrpSpPr>
        <p:grpSpPr>
          <a:xfrm>
            <a:off x="1630874" y="800101"/>
            <a:ext cx="8389426" cy="1600199"/>
            <a:chOff x="1907099" y="438151"/>
            <a:chExt cx="8389426" cy="1600199"/>
          </a:xfrm>
        </p:grpSpPr>
        <p:sp>
          <p:nvSpPr>
            <p:cNvPr id="3" name="Freeform 7">
              <a:extLst>
                <a:ext uri="{FF2B5EF4-FFF2-40B4-BE49-F238E27FC236}">
                  <a16:creationId xmlns:a16="http://schemas.microsoft.com/office/drawing/2014/main" id="{B855DC35-9493-D0AC-5658-FAB3FB6BB280}"/>
                </a:ext>
              </a:extLst>
            </p:cNvPr>
            <p:cNvSpPr/>
            <p:nvPr/>
          </p:nvSpPr>
          <p:spPr>
            <a:xfrm>
              <a:off x="1907099" y="438151"/>
              <a:ext cx="8389426" cy="1600199"/>
            </a:xfrm>
            <a:custGeom>
              <a:avLst/>
              <a:gdLst/>
              <a:ahLst/>
              <a:cxnLst/>
              <a:rect l="l" t="t" r="r" b="b"/>
              <a:pathLst>
                <a:path w="3024000" h="1043280">
                  <a:moveTo>
                    <a:pt x="0" y="0"/>
                  </a:moveTo>
                  <a:lnTo>
                    <a:pt x="3024000" y="0"/>
                  </a:lnTo>
                  <a:lnTo>
                    <a:pt x="3024000" y="1043280"/>
                  </a:lnTo>
                  <a:lnTo>
                    <a:pt x="0" y="1043280"/>
                  </a:lnTo>
                  <a:lnTo>
                    <a:pt x="0" y="0"/>
                  </a:lnTo>
                  <a:close/>
                </a:path>
              </a:pathLst>
            </a:custGeom>
            <a:blipFill>
              <a:blip r:embed="rId2">
                <a:extLst>
                  <a:ext uri="{96DAC541-7B7A-43D3-8B79-37D633B846F1}">
                    <asvg:svgBlip xmlns:asvg="http://schemas.microsoft.com/office/drawing/2016/SVG/main" xmlns="" r:embed="rId3"/>
                  </a:ext>
                </a:extLst>
              </a:blip>
              <a:stretch>
                <a:fillRect/>
              </a:stretch>
            </a:blipFill>
          </p:spPr>
          <p:txBody>
            <a:bodyPr/>
            <a:lstStyle/>
            <a:p>
              <a:endParaRPr lang="en-US"/>
            </a:p>
          </p:txBody>
        </p:sp>
        <p:pic>
          <p:nvPicPr>
            <p:cNvPr id="18" name="Picture 17">
              <a:extLst>
                <a:ext uri="{FF2B5EF4-FFF2-40B4-BE49-F238E27FC236}">
                  <a16:creationId xmlns:a16="http://schemas.microsoft.com/office/drawing/2014/main" id="{34D7D8E4-0AB6-89CE-9386-EA9716C606FD}"/>
                </a:ext>
              </a:extLst>
            </p:cNvPr>
            <p:cNvPicPr>
              <a:picLocks noChangeAspect="1"/>
            </p:cNvPicPr>
            <p:nvPr/>
          </p:nvPicPr>
          <p:blipFill>
            <a:blip r:embed="rId4"/>
            <a:stretch>
              <a:fillRect/>
            </a:stretch>
          </p:blipFill>
          <p:spPr>
            <a:xfrm>
              <a:off x="2025426" y="462090"/>
              <a:ext cx="8083997" cy="1457070"/>
            </a:xfrm>
            <a:prstGeom prst="rect">
              <a:avLst/>
            </a:prstGeom>
          </p:spPr>
        </p:pic>
      </p:grpSp>
      <p:pic>
        <p:nvPicPr>
          <p:cNvPr id="20" name="Picture 19" descr="A picture containing vector graphics&#10;&#10;Description automatically generated">
            <a:extLst>
              <a:ext uri="{FF2B5EF4-FFF2-40B4-BE49-F238E27FC236}">
                <a16:creationId xmlns:a16="http://schemas.microsoft.com/office/drawing/2014/main" id="{36E61FB6-FE93-099C-7043-F6356BF12ECB}"/>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388913" y="3210973"/>
            <a:ext cx="3279682" cy="2727065"/>
          </a:xfrm>
          <a:prstGeom prst="rect">
            <a:avLst/>
          </a:prstGeom>
        </p:spPr>
      </p:pic>
      <p:pic>
        <p:nvPicPr>
          <p:cNvPr id="21" name="Picture 20" descr="Shape, circle&#10;&#10;Description automatically generated with medium confidence">
            <a:extLst>
              <a:ext uri="{FF2B5EF4-FFF2-40B4-BE49-F238E27FC236}">
                <a16:creationId xmlns:a16="http://schemas.microsoft.com/office/drawing/2014/main" id="{14D578E3-F3D2-64E1-DB5E-42CF4C4E550A}"/>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008451" y="3171142"/>
            <a:ext cx="1858949" cy="2727066"/>
          </a:xfrm>
          <a:prstGeom prst="rect">
            <a:avLst/>
          </a:prstGeom>
        </p:spPr>
      </p:pic>
      <p:pic>
        <p:nvPicPr>
          <p:cNvPr id="22" name="Picture 21" descr="A picture containing vector graphics&#10;&#10;Description automatically generated">
            <a:extLst>
              <a:ext uri="{FF2B5EF4-FFF2-40B4-BE49-F238E27FC236}">
                <a16:creationId xmlns:a16="http://schemas.microsoft.com/office/drawing/2014/main" id="{9FDA542D-9AEA-3AEC-BB0B-72519900CD9B}"/>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638300" y="3174682"/>
            <a:ext cx="2742878" cy="2727064"/>
          </a:xfrm>
          <a:prstGeom prst="rect">
            <a:avLst/>
          </a:prstGeom>
        </p:spPr>
      </p:pic>
      <p:pic>
        <p:nvPicPr>
          <p:cNvPr id="23" name="Picture 22" descr="A picture containing text&#10;&#10;Description automatically generated">
            <a:extLst>
              <a:ext uri="{FF2B5EF4-FFF2-40B4-BE49-F238E27FC236}">
                <a16:creationId xmlns:a16="http://schemas.microsoft.com/office/drawing/2014/main" id="{DC666DDE-9F8C-222F-A113-F653FB364487}"/>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5884160" y="3212483"/>
            <a:ext cx="1889751" cy="2727065"/>
          </a:xfrm>
          <a:prstGeom prst="rect">
            <a:avLst/>
          </a:prstGeom>
        </p:spPr>
      </p:pic>
    </p:spTree>
    <p:extLst>
      <p:ext uri="{BB962C8B-B14F-4D97-AF65-F5344CB8AC3E}">
        <p14:creationId xmlns:p14="http://schemas.microsoft.com/office/powerpoint/2010/main" val="274217607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1">
            <a:extLst>
              <a:ext uri="{FF2B5EF4-FFF2-40B4-BE49-F238E27FC236}">
                <a16:creationId xmlns:a16="http://schemas.microsoft.com/office/drawing/2014/main" id="{3A199D01-ECD4-A9B2-34F1-5032977BBF6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75649" y="-385649"/>
            <a:ext cx="6416351" cy="6923243"/>
          </a:xfrm>
          <a:prstGeom prst="rect">
            <a:avLst/>
          </a:prstGeom>
        </p:spPr>
      </p:pic>
      <p:grpSp>
        <p:nvGrpSpPr>
          <p:cNvPr id="10" name="Group 9">
            <a:extLst>
              <a:ext uri="{FF2B5EF4-FFF2-40B4-BE49-F238E27FC236}">
                <a16:creationId xmlns:a16="http://schemas.microsoft.com/office/drawing/2014/main" id="{677A78E9-273A-E562-7BEF-006B36040CDD}"/>
              </a:ext>
            </a:extLst>
          </p:cNvPr>
          <p:cNvGrpSpPr/>
          <p:nvPr/>
        </p:nvGrpSpPr>
        <p:grpSpPr>
          <a:xfrm>
            <a:off x="1815887" y="3737121"/>
            <a:ext cx="4533725" cy="3265714"/>
            <a:chOff x="7619528" y="3782027"/>
            <a:chExt cx="4533725" cy="3265714"/>
          </a:xfrm>
        </p:grpSpPr>
        <p:pic>
          <p:nvPicPr>
            <p:cNvPr id="11" name="Picture 10">
              <a:extLst>
                <a:ext uri="{FF2B5EF4-FFF2-40B4-BE49-F238E27FC236}">
                  <a16:creationId xmlns:a16="http://schemas.microsoft.com/office/drawing/2014/main" id="{EDA9D0C1-679D-DF77-AC5B-823B224D8F12}"/>
                </a:ext>
              </a:extLst>
            </p:cNvPr>
            <p:cNvPicPr>
              <a:picLocks noChangeAspect="1"/>
            </p:cNvPicPr>
            <p:nvPr/>
          </p:nvPicPr>
          <p:blipFill rotWithShape="1">
            <a:blip r:embed="rId4" cstate="hqprint">
              <a:extLst>
                <a:ext uri="{BEBA8EAE-BF5A-486C-A8C5-ECC9F3942E4B}">
                  <a14:imgProps xmlns:a14="http://schemas.microsoft.com/office/drawing/2010/main">
                    <a14:imgLayer r:embed="rId5">
                      <a14:imgEffect>
                        <a14:backgroundRemoval t="485" b="92566" l="710" r="76408">
                          <a14:foregroundMark x1="6038" y1="75354" x2="10857" y2="70747"/>
                          <a14:foregroundMark x1="57128" y1="88808" x2="63369" y2="92646"/>
                          <a14:foregroundMark x1="50381" y1="11677" x2="66565" y2="19475"/>
                          <a14:foregroundMark x1="66565" y1="19475" x2="73516" y2="28525"/>
                          <a14:foregroundMark x1="55200" y1="7071" x2="39777" y2="10909"/>
                          <a14:foregroundMark x1="55200" y1="929" x2="74480" y2="10141"/>
                          <a14:foregroundMark x1="74480" y1="10141" x2="76408" y2="15515"/>
                          <a14:foregroundMark x1="55657" y1="525" x2="50837" y2="929"/>
                          <a14:foregroundMark x1="2638" y1="78222" x2="710" y2="81657"/>
                          <a14:foregroundMark x1="47945" y1="27919" x2="61695" y2="38788"/>
                          <a14:foregroundMark x1="61695" y1="38788" x2="61948" y2="39434"/>
                        </a14:backgroundRemoval>
                      </a14:imgEffect>
                    </a14:imgLayer>
                  </a14:imgProps>
                </a:ext>
                <a:ext uri="{28A0092B-C50C-407E-A947-70E740481C1C}">
                  <a14:useLocalDpi xmlns:a14="http://schemas.microsoft.com/office/drawing/2010/main" val="0"/>
                </a:ext>
              </a:extLst>
            </a:blip>
            <a:srcRect l="-5535" t="-1008" r="20720" b="-2237"/>
            <a:stretch/>
          </p:blipFill>
          <p:spPr>
            <a:xfrm flipH="1">
              <a:off x="10161890" y="3782027"/>
              <a:ext cx="1991363" cy="3265714"/>
            </a:xfrm>
            <a:prstGeom prst="rect">
              <a:avLst/>
            </a:prstGeom>
          </p:spPr>
        </p:pic>
        <p:pic>
          <p:nvPicPr>
            <p:cNvPr id="12" name="Picture 11">
              <a:extLst>
                <a:ext uri="{FF2B5EF4-FFF2-40B4-BE49-F238E27FC236}">
                  <a16:creationId xmlns:a16="http://schemas.microsoft.com/office/drawing/2014/main" id="{31944D95-EDEF-AEA8-75F8-61BBE6EC68E2}"/>
                </a:ext>
              </a:extLst>
            </p:cNvPr>
            <p:cNvPicPr>
              <a:picLocks noChangeAspect="1"/>
            </p:cNvPicPr>
            <p:nvPr/>
          </p:nvPicPr>
          <p:blipFill>
            <a:blip r:embed="rId6"/>
            <a:stretch>
              <a:fillRect/>
            </a:stretch>
          </p:blipFill>
          <p:spPr>
            <a:xfrm>
              <a:off x="9620669" y="5807273"/>
              <a:ext cx="823031" cy="944962"/>
            </a:xfrm>
            <a:prstGeom prst="rect">
              <a:avLst/>
            </a:prstGeom>
          </p:spPr>
        </p:pic>
        <p:pic>
          <p:nvPicPr>
            <p:cNvPr id="13" name="Content Placeholder 5">
              <a:extLst>
                <a:ext uri="{FF2B5EF4-FFF2-40B4-BE49-F238E27FC236}">
                  <a16:creationId xmlns:a16="http://schemas.microsoft.com/office/drawing/2014/main" id="{BDC1B645-1E7D-4BE0-7704-83C1258E1573}"/>
                </a:ext>
              </a:extLst>
            </p:cNvPr>
            <p:cNvPicPr>
              <a:picLocks noChangeAspect="1"/>
            </p:cNvPicPr>
            <p:nvPr/>
          </p:nvPicPr>
          <p:blipFill>
            <a:blip r:embed="rId7" cstate="hqprint">
              <a:extLst>
                <a:ext uri="{BEBA8EAE-BF5A-486C-A8C5-ECC9F3942E4B}">
                  <a14:imgProps xmlns:a14="http://schemas.microsoft.com/office/drawing/2010/main">
                    <a14:imgLayer r:embed="rId8">
                      <a14:imgEffect>
                        <a14:backgroundRemoval t="2584" b="97134" l="9958" r="97616">
                          <a14:foregroundMark x1="65311" y1="10860" x2="55072" y2="12677"/>
                          <a14:foregroundMark x1="55072" y1="43924" x2="51099" y2="52644"/>
                          <a14:foregroundMark x1="97662" y1="49899" x2="91445" y2="50343"/>
                          <a14:foregroundMark x1="41468" y1="92168" x2="34642" y2="97214"/>
                          <a14:foregroundMark x1="35764" y1="75616" x2="33520" y2="80218"/>
                          <a14:foregroundMark x1="62459" y1="23254" x2="46470" y2="26080"/>
                          <a14:foregroundMark x1="46470" y1="26080" x2="48855" y2="26928"/>
                          <a14:foregroundMark x1="52828" y1="5329" x2="64189" y2="9931"/>
                          <a14:foregroundMark x1="61898" y1="27856" x2="67555" y2="26443"/>
                          <a14:foregroundMark x1="48247" y1="2584" x2="54511" y2="13161"/>
                          <a14:foregroundMark x1="53389" y1="30157" x2="59607" y2="41623"/>
                        </a14:backgroundRemoval>
                      </a14:imgEffect>
                    </a14:imgLayer>
                  </a14:imgProps>
                </a:ext>
                <a:ext uri="{28A0092B-C50C-407E-A947-70E740481C1C}">
                  <a14:useLocalDpi xmlns:a14="http://schemas.microsoft.com/office/drawing/2010/main" val="0"/>
                </a:ext>
              </a:extLst>
            </a:blip>
            <a:stretch>
              <a:fillRect/>
            </a:stretch>
          </p:blipFill>
          <p:spPr>
            <a:xfrm flipH="1">
              <a:off x="7619528" y="3782027"/>
              <a:ext cx="2488193" cy="3075973"/>
            </a:xfrm>
            <a:prstGeom prst="rect">
              <a:avLst/>
            </a:prstGeom>
          </p:spPr>
        </p:pic>
      </p:grpSp>
      <p:pic>
        <p:nvPicPr>
          <p:cNvPr id="3" name="Picture 2">
            <a:extLst>
              <a:ext uri="{FF2B5EF4-FFF2-40B4-BE49-F238E27FC236}">
                <a16:creationId xmlns:a16="http://schemas.microsoft.com/office/drawing/2014/main" id="{D2F055FC-EB26-21D8-94CB-ECFE28D18DE6}"/>
              </a:ext>
            </a:extLst>
          </p:cNvPr>
          <p:cNvPicPr>
            <a:picLocks noChangeAspect="1"/>
          </p:cNvPicPr>
          <p:nvPr/>
        </p:nvPicPr>
        <p:blipFill rotWithShape="1">
          <a:blip r:embed="rId9"/>
          <a:srcRect l="-1884" r="1884" b="27088"/>
          <a:stretch/>
        </p:blipFill>
        <p:spPr>
          <a:xfrm>
            <a:off x="-655013" y="0"/>
            <a:ext cx="8114479" cy="4227250"/>
          </a:xfrm>
          <a:prstGeom prst="rect">
            <a:avLst/>
          </a:prstGeom>
        </p:spPr>
      </p:pic>
    </p:spTree>
    <p:extLst>
      <p:ext uri="{BB962C8B-B14F-4D97-AF65-F5344CB8AC3E}">
        <p14:creationId xmlns:p14="http://schemas.microsoft.com/office/powerpoint/2010/main" val="11366018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AACC1900-77BD-2466-1159-136D22A57198}"/>
              </a:ext>
            </a:extLst>
          </p:cNvPr>
          <p:cNvSpPr txBox="1"/>
          <p:nvPr/>
        </p:nvSpPr>
        <p:spPr>
          <a:xfrm>
            <a:off x="3379386" y="315288"/>
            <a:ext cx="8060774" cy="1323439"/>
          </a:xfrm>
          <a:prstGeom prst="rect">
            <a:avLst/>
          </a:prstGeom>
          <a:noFill/>
        </p:spPr>
        <p:txBody>
          <a:bodyPr wrap="square" rtlCol="0">
            <a:spAutoFit/>
          </a:bodyPr>
          <a:lstStyle/>
          <a:p>
            <a:pPr lvl="0" algn="ctr">
              <a:defRPr/>
            </a:pPr>
            <a:r>
              <a:rPr lang="en-US" sz="4000" b="1">
                <a:solidFill>
                  <a:prstClr val="black"/>
                </a:solidFill>
                <a:latin typeface="Cambria" panose="02040503050406030204" pitchFamily="18" charset="0"/>
              </a:rPr>
              <a:t>Tìm các thông tin về câu chuyện theo gợi ý</a:t>
            </a:r>
            <a:endParaRPr kumimoji="0" lang="en-US" sz="4000" b="1" i="0" u="none" strike="noStrike" kern="1200" cap="none" spc="0" normalizeH="0" baseline="0" noProof="0" dirty="0">
              <a:ln>
                <a:noFill/>
              </a:ln>
              <a:solidFill>
                <a:prstClr val="black"/>
              </a:solidFill>
              <a:effectLst/>
              <a:uLnTx/>
              <a:uFillTx/>
              <a:latin typeface="Cambria" panose="02040503050406030204" pitchFamily="18" charset="0"/>
            </a:endParaRPr>
          </a:p>
        </p:txBody>
      </p:sp>
      <p:grpSp>
        <p:nvGrpSpPr>
          <p:cNvPr id="9" name="Group 8">
            <a:extLst>
              <a:ext uri="{FF2B5EF4-FFF2-40B4-BE49-F238E27FC236}">
                <a16:creationId xmlns:a16="http://schemas.microsoft.com/office/drawing/2014/main" id="{B8773ED1-BEFD-8869-6DEC-9FB8A7B6186A}"/>
              </a:ext>
            </a:extLst>
          </p:cNvPr>
          <p:cNvGrpSpPr/>
          <p:nvPr/>
        </p:nvGrpSpPr>
        <p:grpSpPr>
          <a:xfrm>
            <a:off x="539761" y="1910805"/>
            <a:ext cx="3107679" cy="984796"/>
            <a:chOff x="323451" y="1614626"/>
            <a:chExt cx="3255491" cy="3517813"/>
          </a:xfrm>
        </p:grpSpPr>
        <p:sp>
          <p:nvSpPr>
            <p:cNvPr id="6" name="任意多边形: 形状 5">
              <a:extLst>
                <a:ext uri="{FF2B5EF4-FFF2-40B4-BE49-F238E27FC236}">
                  <a16:creationId xmlns:a16="http://schemas.microsoft.com/office/drawing/2014/main" id="{D0F69EFE-F4B1-464F-890A-477CDC7BC776}"/>
                </a:ext>
              </a:extLst>
            </p:cNvPr>
            <p:cNvSpPr/>
            <p:nvPr/>
          </p:nvSpPr>
          <p:spPr>
            <a:xfrm>
              <a:off x="323451" y="1614626"/>
              <a:ext cx="3255491" cy="3517813"/>
            </a:xfrm>
            <a:custGeom>
              <a:avLst/>
              <a:gdLst>
                <a:gd name="connsiteX0" fmla="*/ 326239 w 8947975"/>
                <a:gd name="connsiteY0" fmla="*/ 89164 h 1988432"/>
                <a:gd name="connsiteX1" fmla="*/ 59539 w 8947975"/>
                <a:gd name="connsiteY1" fmla="*/ 1022614 h 1988432"/>
                <a:gd name="connsiteX2" fmla="*/ 288139 w 8947975"/>
                <a:gd name="connsiteY2" fmla="*/ 1822714 h 1988432"/>
                <a:gd name="connsiteX3" fmla="*/ 2802739 w 8947975"/>
                <a:gd name="connsiteY3" fmla="*/ 1898914 h 1988432"/>
                <a:gd name="connsiteX4" fmla="*/ 3869539 w 8947975"/>
                <a:gd name="connsiteY4" fmla="*/ 1937014 h 1988432"/>
                <a:gd name="connsiteX5" fmla="*/ 6441289 w 8947975"/>
                <a:gd name="connsiteY5" fmla="*/ 1975114 h 1988432"/>
                <a:gd name="connsiteX6" fmla="*/ 8517739 w 8947975"/>
                <a:gd name="connsiteY6" fmla="*/ 1689364 h 1988432"/>
                <a:gd name="connsiteX7" fmla="*/ 8936839 w 8947975"/>
                <a:gd name="connsiteY7" fmla="*/ 774964 h 1988432"/>
                <a:gd name="connsiteX8" fmla="*/ 8289139 w 8947975"/>
                <a:gd name="connsiteY8" fmla="*/ 317764 h 1988432"/>
                <a:gd name="connsiteX9" fmla="*/ 5279239 w 8947975"/>
                <a:gd name="connsiteY9" fmla="*/ 355864 h 1988432"/>
                <a:gd name="connsiteX10" fmla="*/ 2878939 w 8947975"/>
                <a:gd name="connsiteY10" fmla="*/ 70114 h 1988432"/>
                <a:gd name="connsiteX11" fmla="*/ 326239 w 8947975"/>
                <a:gd name="connsiteY11" fmla="*/ 89164 h 1988432"/>
                <a:gd name="connsiteX0" fmla="*/ 650693 w 8967629"/>
                <a:gd name="connsiteY0" fmla="*/ 145791 h 1930759"/>
                <a:gd name="connsiteX1" fmla="*/ 79193 w 8967629"/>
                <a:gd name="connsiteY1" fmla="*/ 964941 h 1930759"/>
                <a:gd name="connsiteX2" fmla="*/ 307793 w 8967629"/>
                <a:gd name="connsiteY2" fmla="*/ 1765041 h 1930759"/>
                <a:gd name="connsiteX3" fmla="*/ 2822393 w 8967629"/>
                <a:gd name="connsiteY3" fmla="*/ 1841241 h 1930759"/>
                <a:gd name="connsiteX4" fmla="*/ 3889193 w 8967629"/>
                <a:gd name="connsiteY4" fmla="*/ 1879341 h 1930759"/>
                <a:gd name="connsiteX5" fmla="*/ 6460943 w 8967629"/>
                <a:gd name="connsiteY5" fmla="*/ 1917441 h 1930759"/>
                <a:gd name="connsiteX6" fmla="*/ 8537393 w 8967629"/>
                <a:gd name="connsiteY6" fmla="*/ 1631691 h 1930759"/>
                <a:gd name="connsiteX7" fmla="*/ 8956493 w 8967629"/>
                <a:gd name="connsiteY7" fmla="*/ 717291 h 1930759"/>
                <a:gd name="connsiteX8" fmla="*/ 8308793 w 8967629"/>
                <a:gd name="connsiteY8" fmla="*/ 260091 h 1930759"/>
                <a:gd name="connsiteX9" fmla="*/ 5298893 w 8967629"/>
                <a:gd name="connsiteY9" fmla="*/ 298191 h 1930759"/>
                <a:gd name="connsiteX10" fmla="*/ 2898593 w 8967629"/>
                <a:gd name="connsiteY10" fmla="*/ 12441 h 1930759"/>
                <a:gd name="connsiteX11" fmla="*/ 650693 w 8967629"/>
                <a:gd name="connsiteY11" fmla="*/ 145791 h 1930759"/>
                <a:gd name="connsiteX0" fmla="*/ 650693 w 8967629"/>
                <a:gd name="connsiteY0" fmla="*/ 134843 h 1919811"/>
                <a:gd name="connsiteX1" fmla="*/ 79193 w 8967629"/>
                <a:gd name="connsiteY1" fmla="*/ 953993 h 1919811"/>
                <a:gd name="connsiteX2" fmla="*/ 307793 w 8967629"/>
                <a:gd name="connsiteY2" fmla="*/ 1754093 h 1919811"/>
                <a:gd name="connsiteX3" fmla="*/ 2822393 w 8967629"/>
                <a:gd name="connsiteY3" fmla="*/ 1830293 h 1919811"/>
                <a:gd name="connsiteX4" fmla="*/ 3889193 w 8967629"/>
                <a:gd name="connsiteY4" fmla="*/ 1868393 h 1919811"/>
                <a:gd name="connsiteX5" fmla="*/ 6460943 w 8967629"/>
                <a:gd name="connsiteY5" fmla="*/ 1906493 h 1919811"/>
                <a:gd name="connsiteX6" fmla="*/ 8537393 w 8967629"/>
                <a:gd name="connsiteY6" fmla="*/ 1620743 h 1919811"/>
                <a:gd name="connsiteX7" fmla="*/ 8956493 w 8967629"/>
                <a:gd name="connsiteY7" fmla="*/ 706343 h 1919811"/>
                <a:gd name="connsiteX8" fmla="*/ 8308793 w 8967629"/>
                <a:gd name="connsiteY8" fmla="*/ 249143 h 1919811"/>
                <a:gd name="connsiteX9" fmla="*/ 5622743 w 8967629"/>
                <a:gd name="connsiteY9" fmla="*/ 134843 h 1919811"/>
                <a:gd name="connsiteX10" fmla="*/ 2898593 w 8967629"/>
                <a:gd name="connsiteY10" fmla="*/ 1493 h 1919811"/>
                <a:gd name="connsiteX11" fmla="*/ 650693 w 8967629"/>
                <a:gd name="connsiteY11" fmla="*/ 134843 h 1919811"/>
                <a:gd name="connsiteX0" fmla="*/ 650693 w 8967629"/>
                <a:gd name="connsiteY0" fmla="*/ 134843 h 1919811"/>
                <a:gd name="connsiteX1" fmla="*/ 79193 w 8967629"/>
                <a:gd name="connsiteY1" fmla="*/ 953993 h 1919811"/>
                <a:gd name="connsiteX2" fmla="*/ 307793 w 8967629"/>
                <a:gd name="connsiteY2" fmla="*/ 1754093 h 1919811"/>
                <a:gd name="connsiteX3" fmla="*/ 2822393 w 8967629"/>
                <a:gd name="connsiteY3" fmla="*/ 1830293 h 1919811"/>
                <a:gd name="connsiteX4" fmla="*/ 3889193 w 8967629"/>
                <a:gd name="connsiteY4" fmla="*/ 1868393 h 1919811"/>
                <a:gd name="connsiteX5" fmla="*/ 6460943 w 8967629"/>
                <a:gd name="connsiteY5" fmla="*/ 1906493 h 1919811"/>
                <a:gd name="connsiteX6" fmla="*/ 8537393 w 8967629"/>
                <a:gd name="connsiteY6" fmla="*/ 1620743 h 1919811"/>
                <a:gd name="connsiteX7" fmla="*/ 8956493 w 8967629"/>
                <a:gd name="connsiteY7" fmla="*/ 706343 h 1919811"/>
                <a:gd name="connsiteX8" fmla="*/ 8308793 w 8967629"/>
                <a:gd name="connsiteY8" fmla="*/ 249143 h 1919811"/>
                <a:gd name="connsiteX9" fmla="*/ 5622743 w 8967629"/>
                <a:gd name="connsiteY9" fmla="*/ 134843 h 1919811"/>
                <a:gd name="connsiteX10" fmla="*/ 2898593 w 8967629"/>
                <a:gd name="connsiteY10" fmla="*/ 1493 h 1919811"/>
                <a:gd name="connsiteX11" fmla="*/ 650693 w 8967629"/>
                <a:gd name="connsiteY11" fmla="*/ 134843 h 1919811"/>
                <a:gd name="connsiteX0" fmla="*/ 650693 w 8967629"/>
                <a:gd name="connsiteY0" fmla="*/ 134843 h 1919811"/>
                <a:gd name="connsiteX1" fmla="*/ 79193 w 8967629"/>
                <a:gd name="connsiteY1" fmla="*/ 953993 h 1919811"/>
                <a:gd name="connsiteX2" fmla="*/ 307793 w 8967629"/>
                <a:gd name="connsiteY2" fmla="*/ 1754093 h 1919811"/>
                <a:gd name="connsiteX3" fmla="*/ 2822393 w 8967629"/>
                <a:gd name="connsiteY3" fmla="*/ 1830293 h 1919811"/>
                <a:gd name="connsiteX4" fmla="*/ 3889193 w 8967629"/>
                <a:gd name="connsiteY4" fmla="*/ 1868393 h 1919811"/>
                <a:gd name="connsiteX5" fmla="*/ 6460943 w 8967629"/>
                <a:gd name="connsiteY5" fmla="*/ 1906493 h 1919811"/>
                <a:gd name="connsiteX6" fmla="*/ 8537393 w 8967629"/>
                <a:gd name="connsiteY6" fmla="*/ 1620743 h 1919811"/>
                <a:gd name="connsiteX7" fmla="*/ 8956493 w 8967629"/>
                <a:gd name="connsiteY7" fmla="*/ 706343 h 1919811"/>
                <a:gd name="connsiteX8" fmla="*/ 8308793 w 8967629"/>
                <a:gd name="connsiteY8" fmla="*/ 249143 h 1919811"/>
                <a:gd name="connsiteX9" fmla="*/ 5622743 w 8967629"/>
                <a:gd name="connsiteY9" fmla="*/ 134843 h 1919811"/>
                <a:gd name="connsiteX10" fmla="*/ 2898593 w 8967629"/>
                <a:gd name="connsiteY10" fmla="*/ 1493 h 1919811"/>
                <a:gd name="connsiteX11" fmla="*/ 650693 w 8967629"/>
                <a:gd name="connsiteY11" fmla="*/ 134843 h 1919811"/>
                <a:gd name="connsiteX0" fmla="*/ 650693 w 8967629"/>
                <a:gd name="connsiteY0" fmla="*/ 168172 h 1953140"/>
                <a:gd name="connsiteX1" fmla="*/ 79193 w 8967629"/>
                <a:gd name="connsiteY1" fmla="*/ 987322 h 1953140"/>
                <a:gd name="connsiteX2" fmla="*/ 307793 w 8967629"/>
                <a:gd name="connsiteY2" fmla="*/ 1787422 h 1953140"/>
                <a:gd name="connsiteX3" fmla="*/ 2822393 w 8967629"/>
                <a:gd name="connsiteY3" fmla="*/ 1863622 h 1953140"/>
                <a:gd name="connsiteX4" fmla="*/ 3889193 w 8967629"/>
                <a:gd name="connsiteY4" fmla="*/ 1901722 h 1953140"/>
                <a:gd name="connsiteX5" fmla="*/ 6460943 w 8967629"/>
                <a:gd name="connsiteY5" fmla="*/ 1939822 h 1953140"/>
                <a:gd name="connsiteX6" fmla="*/ 8537393 w 8967629"/>
                <a:gd name="connsiteY6" fmla="*/ 1654072 h 1953140"/>
                <a:gd name="connsiteX7" fmla="*/ 8956493 w 8967629"/>
                <a:gd name="connsiteY7" fmla="*/ 739672 h 1953140"/>
                <a:gd name="connsiteX8" fmla="*/ 8308793 w 8967629"/>
                <a:gd name="connsiteY8" fmla="*/ 282472 h 1953140"/>
                <a:gd name="connsiteX9" fmla="*/ 5622743 w 8967629"/>
                <a:gd name="connsiteY9" fmla="*/ 168172 h 1953140"/>
                <a:gd name="connsiteX10" fmla="*/ 2898593 w 8967629"/>
                <a:gd name="connsiteY10" fmla="*/ 34822 h 1953140"/>
                <a:gd name="connsiteX11" fmla="*/ 650693 w 8967629"/>
                <a:gd name="connsiteY11" fmla="*/ 168172 h 1953140"/>
                <a:gd name="connsiteX0" fmla="*/ 650693 w 8967629"/>
                <a:gd name="connsiteY0" fmla="*/ 101243 h 1886211"/>
                <a:gd name="connsiteX1" fmla="*/ 79193 w 8967629"/>
                <a:gd name="connsiteY1" fmla="*/ 920393 h 1886211"/>
                <a:gd name="connsiteX2" fmla="*/ 307793 w 8967629"/>
                <a:gd name="connsiteY2" fmla="*/ 1720493 h 1886211"/>
                <a:gd name="connsiteX3" fmla="*/ 2822393 w 8967629"/>
                <a:gd name="connsiteY3" fmla="*/ 1796693 h 1886211"/>
                <a:gd name="connsiteX4" fmla="*/ 3889193 w 8967629"/>
                <a:gd name="connsiteY4" fmla="*/ 1834793 h 1886211"/>
                <a:gd name="connsiteX5" fmla="*/ 6460943 w 8967629"/>
                <a:gd name="connsiteY5" fmla="*/ 1872893 h 1886211"/>
                <a:gd name="connsiteX6" fmla="*/ 8537393 w 8967629"/>
                <a:gd name="connsiteY6" fmla="*/ 1587143 h 1886211"/>
                <a:gd name="connsiteX7" fmla="*/ 8956493 w 8967629"/>
                <a:gd name="connsiteY7" fmla="*/ 672743 h 1886211"/>
                <a:gd name="connsiteX8" fmla="*/ 8308793 w 8967629"/>
                <a:gd name="connsiteY8" fmla="*/ 215543 h 1886211"/>
                <a:gd name="connsiteX9" fmla="*/ 5622743 w 8967629"/>
                <a:gd name="connsiteY9" fmla="*/ 101243 h 1886211"/>
                <a:gd name="connsiteX10" fmla="*/ 2860493 w 8967629"/>
                <a:gd name="connsiteY10" fmla="*/ 63143 h 1886211"/>
                <a:gd name="connsiteX11" fmla="*/ 650693 w 8967629"/>
                <a:gd name="connsiteY11" fmla="*/ 101243 h 1886211"/>
                <a:gd name="connsiteX0" fmla="*/ 650693 w 8967629"/>
                <a:gd name="connsiteY0" fmla="*/ 200038 h 1985006"/>
                <a:gd name="connsiteX1" fmla="*/ 79193 w 8967629"/>
                <a:gd name="connsiteY1" fmla="*/ 1019188 h 1985006"/>
                <a:gd name="connsiteX2" fmla="*/ 307793 w 8967629"/>
                <a:gd name="connsiteY2" fmla="*/ 1819288 h 1985006"/>
                <a:gd name="connsiteX3" fmla="*/ 2822393 w 8967629"/>
                <a:gd name="connsiteY3" fmla="*/ 1895488 h 1985006"/>
                <a:gd name="connsiteX4" fmla="*/ 3889193 w 8967629"/>
                <a:gd name="connsiteY4" fmla="*/ 1933588 h 1985006"/>
                <a:gd name="connsiteX5" fmla="*/ 6460943 w 8967629"/>
                <a:gd name="connsiteY5" fmla="*/ 1971688 h 1985006"/>
                <a:gd name="connsiteX6" fmla="*/ 8537393 w 8967629"/>
                <a:gd name="connsiteY6" fmla="*/ 1685938 h 1985006"/>
                <a:gd name="connsiteX7" fmla="*/ 8956493 w 8967629"/>
                <a:gd name="connsiteY7" fmla="*/ 771538 h 1985006"/>
                <a:gd name="connsiteX8" fmla="*/ 8308793 w 8967629"/>
                <a:gd name="connsiteY8" fmla="*/ 314338 h 1985006"/>
                <a:gd name="connsiteX9" fmla="*/ 5622743 w 8967629"/>
                <a:gd name="connsiteY9" fmla="*/ 200038 h 1985006"/>
                <a:gd name="connsiteX10" fmla="*/ 2879543 w 8967629"/>
                <a:gd name="connsiteY10" fmla="*/ 28588 h 1985006"/>
                <a:gd name="connsiteX11" fmla="*/ 650693 w 8967629"/>
                <a:gd name="connsiteY11" fmla="*/ 200038 h 1985006"/>
                <a:gd name="connsiteX0" fmla="*/ 650693 w 8967629"/>
                <a:gd name="connsiteY0" fmla="*/ 227800 h 2012768"/>
                <a:gd name="connsiteX1" fmla="*/ 79193 w 8967629"/>
                <a:gd name="connsiteY1" fmla="*/ 1046950 h 2012768"/>
                <a:gd name="connsiteX2" fmla="*/ 307793 w 8967629"/>
                <a:gd name="connsiteY2" fmla="*/ 1847050 h 2012768"/>
                <a:gd name="connsiteX3" fmla="*/ 2822393 w 8967629"/>
                <a:gd name="connsiteY3" fmla="*/ 1923250 h 2012768"/>
                <a:gd name="connsiteX4" fmla="*/ 3889193 w 8967629"/>
                <a:gd name="connsiteY4" fmla="*/ 1961350 h 2012768"/>
                <a:gd name="connsiteX5" fmla="*/ 6460943 w 8967629"/>
                <a:gd name="connsiteY5" fmla="*/ 1999450 h 2012768"/>
                <a:gd name="connsiteX6" fmla="*/ 8537393 w 8967629"/>
                <a:gd name="connsiteY6" fmla="*/ 1713700 h 2012768"/>
                <a:gd name="connsiteX7" fmla="*/ 8956493 w 8967629"/>
                <a:gd name="connsiteY7" fmla="*/ 799300 h 2012768"/>
                <a:gd name="connsiteX8" fmla="*/ 8308793 w 8967629"/>
                <a:gd name="connsiteY8" fmla="*/ 342100 h 2012768"/>
                <a:gd name="connsiteX9" fmla="*/ 5622743 w 8967629"/>
                <a:gd name="connsiteY9" fmla="*/ 227800 h 2012768"/>
                <a:gd name="connsiteX10" fmla="*/ 2879543 w 8967629"/>
                <a:gd name="connsiteY10" fmla="*/ 56350 h 2012768"/>
                <a:gd name="connsiteX11" fmla="*/ 650693 w 8967629"/>
                <a:gd name="connsiteY11" fmla="*/ 227800 h 2012768"/>
                <a:gd name="connsiteX0" fmla="*/ 650693 w 8967629"/>
                <a:gd name="connsiteY0" fmla="*/ 183438 h 1968406"/>
                <a:gd name="connsiteX1" fmla="*/ 79193 w 8967629"/>
                <a:gd name="connsiteY1" fmla="*/ 1002588 h 1968406"/>
                <a:gd name="connsiteX2" fmla="*/ 307793 w 8967629"/>
                <a:gd name="connsiteY2" fmla="*/ 1802688 h 1968406"/>
                <a:gd name="connsiteX3" fmla="*/ 2822393 w 8967629"/>
                <a:gd name="connsiteY3" fmla="*/ 1878888 h 1968406"/>
                <a:gd name="connsiteX4" fmla="*/ 3889193 w 8967629"/>
                <a:gd name="connsiteY4" fmla="*/ 1916988 h 1968406"/>
                <a:gd name="connsiteX5" fmla="*/ 6460943 w 8967629"/>
                <a:gd name="connsiteY5" fmla="*/ 1955088 h 1968406"/>
                <a:gd name="connsiteX6" fmla="*/ 8537393 w 8967629"/>
                <a:gd name="connsiteY6" fmla="*/ 1669338 h 1968406"/>
                <a:gd name="connsiteX7" fmla="*/ 8956493 w 8967629"/>
                <a:gd name="connsiteY7" fmla="*/ 754938 h 1968406"/>
                <a:gd name="connsiteX8" fmla="*/ 8308793 w 8967629"/>
                <a:gd name="connsiteY8" fmla="*/ 297738 h 1968406"/>
                <a:gd name="connsiteX9" fmla="*/ 5622743 w 8967629"/>
                <a:gd name="connsiteY9" fmla="*/ 183438 h 1968406"/>
                <a:gd name="connsiteX10" fmla="*/ 2879543 w 8967629"/>
                <a:gd name="connsiteY10" fmla="*/ 11988 h 1968406"/>
                <a:gd name="connsiteX11" fmla="*/ 650693 w 8967629"/>
                <a:gd name="connsiteY11" fmla="*/ 183438 h 1968406"/>
                <a:gd name="connsiteX0" fmla="*/ 650693 w 8967629"/>
                <a:gd name="connsiteY0" fmla="*/ 183438 h 1968406"/>
                <a:gd name="connsiteX1" fmla="*/ 79193 w 8967629"/>
                <a:gd name="connsiteY1" fmla="*/ 1002588 h 1968406"/>
                <a:gd name="connsiteX2" fmla="*/ 307793 w 8967629"/>
                <a:gd name="connsiteY2" fmla="*/ 1802688 h 1968406"/>
                <a:gd name="connsiteX3" fmla="*/ 2822393 w 8967629"/>
                <a:gd name="connsiteY3" fmla="*/ 1878888 h 1968406"/>
                <a:gd name="connsiteX4" fmla="*/ 3889193 w 8967629"/>
                <a:gd name="connsiteY4" fmla="*/ 1916988 h 1968406"/>
                <a:gd name="connsiteX5" fmla="*/ 6460943 w 8967629"/>
                <a:gd name="connsiteY5" fmla="*/ 1955088 h 1968406"/>
                <a:gd name="connsiteX6" fmla="*/ 8537393 w 8967629"/>
                <a:gd name="connsiteY6" fmla="*/ 1669338 h 1968406"/>
                <a:gd name="connsiteX7" fmla="*/ 8956493 w 8967629"/>
                <a:gd name="connsiteY7" fmla="*/ 754938 h 1968406"/>
                <a:gd name="connsiteX8" fmla="*/ 8308793 w 8967629"/>
                <a:gd name="connsiteY8" fmla="*/ 297738 h 1968406"/>
                <a:gd name="connsiteX9" fmla="*/ 5622743 w 8967629"/>
                <a:gd name="connsiteY9" fmla="*/ 183438 h 1968406"/>
                <a:gd name="connsiteX10" fmla="*/ 2879543 w 8967629"/>
                <a:gd name="connsiteY10" fmla="*/ 11988 h 1968406"/>
                <a:gd name="connsiteX11" fmla="*/ 650693 w 8967629"/>
                <a:gd name="connsiteY11" fmla="*/ 183438 h 1968406"/>
                <a:gd name="connsiteX0" fmla="*/ 650693 w 8967629"/>
                <a:gd name="connsiteY0" fmla="*/ 183438 h 1968406"/>
                <a:gd name="connsiteX1" fmla="*/ 79193 w 8967629"/>
                <a:gd name="connsiteY1" fmla="*/ 1002588 h 1968406"/>
                <a:gd name="connsiteX2" fmla="*/ 307793 w 8967629"/>
                <a:gd name="connsiteY2" fmla="*/ 1802688 h 1968406"/>
                <a:gd name="connsiteX3" fmla="*/ 2822393 w 8967629"/>
                <a:gd name="connsiteY3" fmla="*/ 1878888 h 1968406"/>
                <a:gd name="connsiteX4" fmla="*/ 3889193 w 8967629"/>
                <a:gd name="connsiteY4" fmla="*/ 1916988 h 1968406"/>
                <a:gd name="connsiteX5" fmla="*/ 6460943 w 8967629"/>
                <a:gd name="connsiteY5" fmla="*/ 1955088 h 1968406"/>
                <a:gd name="connsiteX6" fmla="*/ 8537393 w 8967629"/>
                <a:gd name="connsiteY6" fmla="*/ 1669338 h 1968406"/>
                <a:gd name="connsiteX7" fmla="*/ 8956493 w 8967629"/>
                <a:gd name="connsiteY7" fmla="*/ 754938 h 1968406"/>
                <a:gd name="connsiteX8" fmla="*/ 8308793 w 8967629"/>
                <a:gd name="connsiteY8" fmla="*/ 297738 h 1968406"/>
                <a:gd name="connsiteX9" fmla="*/ 5622743 w 8967629"/>
                <a:gd name="connsiteY9" fmla="*/ 183438 h 1968406"/>
                <a:gd name="connsiteX10" fmla="*/ 2879543 w 8967629"/>
                <a:gd name="connsiteY10" fmla="*/ 11988 h 1968406"/>
                <a:gd name="connsiteX11" fmla="*/ 650693 w 8967629"/>
                <a:gd name="connsiteY11" fmla="*/ 183438 h 1968406"/>
                <a:gd name="connsiteX0" fmla="*/ 650693 w 8967629"/>
                <a:gd name="connsiteY0" fmla="*/ 183438 h 1968406"/>
                <a:gd name="connsiteX1" fmla="*/ 79193 w 8967629"/>
                <a:gd name="connsiteY1" fmla="*/ 1059738 h 1968406"/>
                <a:gd name="connsiteX2" fmla="*/ 307793 w 8967629"/>
                <a:gd name="connsiteY2" fmla="*/ 1802688 h 1968406"/>
                <a:gd name="connsiteX3" fmla="*/ 2822393 w 8967629"/>
                <a:gd name="connsiteY3" fmla="*/ 1878888 h 1968406"/>
                <a:gd name="connsiteX4" fmla="*/ 3889193 w 8967629"/>
                <a:gd name="connsiteY4" fmla="*/ 1916988 h 1968406"/>
                <a:gd name="connsiteX5" fmla="*/ 6460943 w 8967629"/>
                <a:gd name="connsiteY5" fmla="*/ 1955088 h 1968406"/>
                <a:gd name="connsiteX6" fmla="*/ 8537393 w 8967629"/>
                <a:gd name="connsiteY6" fmla="*/ 1669338 h 1968406"/>
                <a:gd name="connsiteX7" fmla="*/ 8956493 w 8967629"/>
                <a:gd name="connsiteY7" fmla="*/ 754938 h 1968406"/>
                <a:gd name="connsiteX8" fmla="*/ 8308793 w 8967629"/>
                <a:gd name="connsiteY8" fmla="*/ 297738 h 1968406"/>
                <a:gd name="connsiteX9" fmla="*/ 5622743 w 8967629"/>
                <a:gd name="connsiteY9" fmla="*/ 183438 h 1968406"/>
                <a:gd name="connsiteX10" fmla="*/ 2879543 w 8967629"/>
                <a:gd name="connsiteY10" fmla="*/ 11988 h 1968406"/>
                <a:gd name="connsiteX11" fmla="*/ 650693 w 8967629"/>
                <a:gd name="connsiteY11" fmla="*/ 183438 h 1968406"/>
                <a:gd name="connsiteX0" fmla="*/ 650693 w 8967629"/>
                <a:gd name="connsiteY0" fmla="*/ 183438 h 1958881"/>
                <a:gd name="connsiteX1" fmla="*/ 79193 w 8967629"/>
                <a:gd name="connsiteY1" fmla="*/ 1059738 h 1958881"/>
                <a:gd name="connsiteX2" fmla="*/ 307793 w 8967629"/>
                <a:gd name="connsiteY2" fmla="*/ 1802688 h 1958881"/>
                <a:gd name="connsiteX3" fmla="*/ 2822393 w 8967629"/>
                <a:gd name="connsiteY3" fmla="*/ 1878888 h 1958881"/>
                <a:gd name="connsiteX4" fmla="*/ 3889193 w 8967629"/>
                <a:gd name="connsiteY4" fmla="*/ 1916988 h 1958881"/>
                <a:gd name="connsiteX5" fmla="*/ 6460943 w 8967629"/>
                <a:gd name="connsiteY5" fmla="*/ 1955088 h 1958881"/>
                <a:gd name="connsiteX6" fmla="*/ 8537393 w 8967629"/>
                <a:gd name="connsiteY6" fmla="*/ 1669338 h 1958881"/>
                <a:gd name="connsiteX7" fmla="*/ 8956493 w 8967629"/>
                <a:gd name="connsiteY7" fmla="*/ 754938 h 1958881"/>
                <a:gd name="connsiteX8" fmla="*/ 8308793 w 8967629"/>
                <a:gd name="connsiteY8" fmla="*/ 297738 h 1958881"/>
                <a:gd name="connsiteX9" fmla="*/ 5622743 w 8967629"/>
                <a:gd name="connsiteY9" fmla="*/ 183438 h 1958881"/>
                <a:gd name="connsiteX10" fmla="*/ 2879543 w 8967629"/>
                <a:gd name="connsiteY10" fmla="*/ 11988 h 1958881"/>
                <a:gd name="connsiteX11" fmla="*/ 650693 w 8967629"/>
                <a:gd name="connsiteY11" fmla="*/ 183438 h 1958881"/>
                <a:gd name="connsiteX0" fmla="*/ 650693 w 8967629"/>
                <a:gd name="connsiteY0" fmla="*/ 183438 h 1974386"/>
                <a:gd name="connsiteX1" fmla="*/ 79193 w 8967629"/>
                <a:gd name="connsiteY1" fmla="*/ 1059738 h 1974386"/>
                <a:gd name="connsiteX2" fmla="*/ 307793 w 8967629"/>
                <a:gd name="connsiteY2" fmla="*/ 1802688 h 1974386"/>
                <a:gd name="connsiteX3" fmla="*/ 2822393 w 8967629"/>
                <a:gd name="connsiteY3" fmla="*/ 1878888 h 1974386"/>
                <a:gd name="connsiteX4" fmla="*/ 3889193 w 8967629"/>
                <a:gd name="connsiteY4" fmla="*/ 1916988 h 1974386"/>
                <a:gd name="connsiteX5" fmla="*/ 6460943 w 8967629"/>
                <a:gd name="connsiteY5" fmla="*/ 1955088 h 1974386"/>
                <a:gd name="connsiteX6" fmla="*/ 8537393 w 8967629"/>
                <a:gd name="connsiteY6" fmla="*/ 1669338 h 1974386"/>
                <a:gd name="connsiteX7" fmla="*/ 8956493 w 8967629"/>
                <a:gd name="connsiteY7" fmla="*/ 754938 h 1974386"/>
                <a:gd name="connsiteX8" fmla="*/ 8308793 w 8967629"/>
                <a:gd name="connsiteY8" fmla="*/ 297738 h 1974386"/>
                <a:gd name="connsiteX9" fmla="*/ 5622743 w 8967629"/>
                <a:gd name="connsiteY9" fmla="*/ 183438 h 1974386"/>
                <a:gd name="connsiteX10" fmla="*/ 2879543 w 8967629"/>
                <a:gd name="connsiteY10" fmla="*/ 11988 h 1974386"/>
                <a:gd name="connsiteX11" fmla="*/ 650693 w 8967629"/>
                <a:gd name="connsiteY11" fmla="*/ 183438 h 1974386"/>
                <a:gd name="connsiteX0" fmla="*/ 718633 w 9035569"/>
                <a:gd name="connsiteY0" fmla="*/ 183438 h 1970142"/>
                <a:gd name="connsiteX1" fmla="*/ 147133 w 9035569"/>
                <a:gd name="connsiteY1" fmla="*/ 1059738 h 1970142"/>
                <a:gd name="connsiteX2" fmla="*/ 375733 w 9035569"/>
                <a:gd name="connsiteY2" fmla="*/ 1802688 h 1970142"/>
                <a:gd name="connsiteX3" fmla="*/ 3957133 w 9035569"/>
                <a:gd name="connsiteY3" fmla="*/ 1916988 h 1970142"/>
                <a:gd name="connsiteX4" fmla="*/ 6528883 w 9035569"/>
                <a:gd name="connsiteY4" fmla="*/ 1955088 h 1970142"/>
                <a:gd name="connsiteX5" fmla="*/ 8605333 w 9035569"/>
                <a:gd name="connsiteY5" fmla="*/ 1669338 h 1970142"/>
                <a:gd name="connsiteX6" fmla="*/ 9024433 w 9035569"/>
                <a:gd name="connsiteY6" fmla="*/ 754938 h 1970142"/>
                <a:gd name="connsiteX7" fmla="*/ 8376733 w 9035569"/>
                <a:gd name="connsiteY7" fmla="*/ 297738 h 1970142"/>
                <a:gd name="connsiteX8" fmla="*/ 5690683 w 9035569"/>
                <a:gd name="connsiteY8" fmla="*/ 183438 h 1970142"/>
                <a:gd name="connsiteX9" fmla="*/ 2947483 w 9035569"/>
                <a:gd name="connsiteY9" fmla="*/ 11988 h 1970142"/>
                <a:gd name="connsiteX10" fmla="*/ 718633 w 9035569"/>
                <a:gd name="connsiteY10" fmla="*/ 183438 h 1970142"/>
                <a:gd name="connsiteX0" fmla="*/ 718633 w 9035569"/>
                <a:gd name="connsiteY0" fmla="*/ 183438 h 1962283"/>
                <a:gd name="connsiteX1" fmla="*/ 147133 w 9035569"/>
                <a:gd name="connsiteY1" fmla="*/ 1059738 h 1962283"/>
                <a:gd name="connsiteX2" fmla="*/ 375733 w 9035569"/>
                <a:gd name="connsiteY2" fmla="*/ 1802688 h 1962283"/>
                <a:gd name="connsiteX3" fmla="*/ 3957133 w 9035569"/>
                <a:gd name="connsiteY3" fmla="*/ 1916988 h 1962283"/>
                <a:gd name="connsiteX4" fmla="*/ 6528883 w 9035569"/>
                <a:gd name="connsiteY4" fmla="*/ 1955088 h 1962283"/>
                <a:gd name="connsiteX5" fmla="*/ 8605333 w 9035569"/>
                <a:gd name="connsiteY5" fmla="*/ 1669338 h 1962283"/>
                <a:gd name="connsiteX6" fmla="*/ 9024433 w 9035569"/>
                <a:gd name="connsiteY6" fmla="*/ 754938 h 1962283"/>
                <a:gd name="connsiteX7" fmla="*/ 8376733 w 9035569"/>
                <a:gd name="connsiteY7" fmla="*/ 297738 h 1962283"/>
                <a:gd name="connsiteX8" fmla="*/ 5690683 w 9035569"/>
                <a:gd name="connsiteY8" fmla="*/ 183438 h 1962283"/>
                <a:gd name="connsiteX9" fmla="*/ 2947483 w 9035569"/>
                <a:gd name="connsiteY9" fmla="*/ 11988 h 1962283"/>
                <a:gd name="connsiteX10" fmla="*/ 718633 w 9035569"/>
                <a:gd name="connsiteY10" fmla="*/ 183438 h 1962283"/>
                <a:gd name="connsiteX0" fmla="*/ 718633 w 9035569"/>
                <a:gd name="connsiteY0" fmla="*/ 72229 h 1851074"/>
                <a:gd name="connsiteX1" fmla="*/ 147133 w 9035569"/>
                <a:gd name="connsiteY1" fmla="*/ 948529 h 1851074"/>
                <a:gd name="connsiteX2" fmla="*/ 375733 w 9035569"/>
                <a:gd name="connsiteY2" fmla="*/ 1691479 h 1851074"/>
                <a:gd name="connsiteX3" fmla="*/ 3957133 w 9035569"/>
                <a:gd name="connsiteY3" fmla="*/ 1805779 h 1851074"/>
                <a:gd name="connsiteX4" fmla="*/ 6528883 w 9035569"/>
                <a:gd name="connsiteY4" fmla="*/ 1843879 h 1851074"/>
                <a:gd name="connsiteX5" fmla="*/ 8605333 w 9035569"/>
                <a:gd name="connsiteY5" fmla="*/ 1558129 h 1851074"/>
                <a:gd name="connsiteX6" fmla="*/ 9024433 w 9035569"/>
                <a:gd name="connsiteY6" fmla="*/ 643729 h 1851074"/>
                <a:gd name="connsiteX7" fmla="*/ 8376733 w 9035569"/>
                <a:gd name="connsiteY7" fmla="*/ 186529 h 1851074"/>
                <a:gd name="connsiteX8" fmla="*/ 5690683 w 9035569"/>
                <a:gd name="connsiteY8" fmla="*/ 72229 h 1851074"/>
                <a:gd name="connsiteX9" fmla="*/ 2852233 w 9035569"/>
                <a:gd name="connsiteY9" fmla="*/ 15079 h 1851074"/>
                <a:gd name="connsiteX10" fmla="*/ 718633 w 9035569"/>
                <a:gd name="connsiteY10" fmla="*/ 72229 h 18510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9035569" h="1851074">
                  <a:moveTo>
                    <a:pt x="718633" y="72229"/>
                  </a:moveTo>
                  <a:cubicBezTo>
                    <a:pt x="267783" y="227804"/>
                    <a:pt x="204283" y="678654"/>
                    <a:pt x="147133" y="948529"/>
                  </a:cubicBezTo>
                  <a:cubicBezTo>
                    <a:pt x="89983" y="1218404"/>
                    <a:pt x="-259267" y="1548604"/>
                    <a:pt x="375733" y="1691479"/>
                  </a:cubicBezTo>
                  <a:cubicBezTo>
                    <a:pt x="1010733" y="1834354"/>
                    <a:pt x="2722058" y="1894679"/>
                    <a:pt x="3957133" y="1805779"/>
                  </a:cubicBezTo>
                  <a:cubicBezTo>
                    <a:pt x="4980325" y="1732130"/>
                    <a:pt x="5754183" y="1885154"/>
                    <a:pt x="6528883" y="1843879"/>
                  </a:cubicBezTo>
                  <a:cubicBezTo>
                    <a:pt x="7303583" y="1802604"/>
                    <a:pt x="8189408" y="1758154"/>
                    <a:pt x="8605333" y="1558129"/>
                  </a:cubicBezTo>
                  <a:cubicBezTo>
                    <a:pt x="9021258" y="1358104"/>
                    <a:pt x="9062533" y="872329"/>
                    <a:pt x="9024433" y="643729"/>
                  </a:cubicBezTo>
                  <a:cubicBezTo>
                    <a:pt x="8986333" y="415129"/>
                    <a:pt x="8932358" y="281779"/>
                    <a:pt x="8376733" y="186529"/>
                  </a:cubicBezTo>
                  <a:cubicBezTo>
                    <a:pt x="7821108" y="91279"/>
                    <a:pt x="6954333" y="-76996"/>
                    <a:pt x="5690683" y="72229"/>
                  </a:cubicBezTo>
                  <a:cubicBezTo>
                    <a:pt x="4655633" y="316704"/>
                    <a:pt x="4119058" y="-80171"/>
                    <a:pt x="2852233" y="15079"/>
                  </a:cubicBezTo>
                  <a:cubicBezTo>
                    <a:pt x="2109283" y="72229"/>
                    <a:pt x="1169483" y="-83346"/>
                    <a:pt x="718633" y="72229"/>
                  </a:cubicBezTo>
                  <a:close/>
                </a:path>
              </a:pathLst>
            </a:custGeom>
            <a:solidFill>
              <a:schemeClr val="bg1"/>
            </a:solidFill>
            <a:ln w="28575">
              <a:solidFill>
                <a:srgbClr val="3E702E"/>
              </a:solidFill>
              <a:prstDash val="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字魂70号-灵悦黑体" panose="00000500000000000000" pitchFamily="2" charset="-122"/>
                <a:ea typeface="字魂70号-灵悦黑体" panose="00000500000000000000" pitchFamily="2" charset="-122"/>
                <a:cs typeface="+mn-cs"/>
                <a:sym typeface="字魂70号-灵悦黑体" panose="00000500000000000000" pitchFamily="2" charset="-122"/>
              </a:endParaRPr>
            </a:p>
          </p:txBody>
        </p:sp>
        <p:sp>
          <p:nvSpPr>
            <p:cNvPr id="8" name="TextBox 7">
              <a:extLst>
                <a:ext uri="{FF2B5EF4-FFF2-40B4-BE49-F238E27FC236}">
                  <a16:creationId xmlns:a16="http://schemas.microsoft.com/office/drawing/2014/main" id="{D6A992F3-2709-F43B-284A-99B8D894ABF9}"/>
                </a:ext>
              </a:extLst>
            </p:cNvPr>
            <p:cNvSpPr txBox="1"/>
            <p:nvPr/>
          </p:nvSpPr>
          <p:spPr>
            <a:xfrm>
              <a:off x="418011" y="2052572"/>
              <a:ext cx="2990872" cy="707886"/>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err="1">
                  <a:ln>
                    <a:noFill/>
                  </a:ln>
                  <a:solidFill>
                    <a:prstClr val="black"/>
                  </a:solidFill>
                  <a:effectLst/>
                  <a:uLnTx/>
                  <a:uFillTx/>
                  <a:latin typeface="Cambria" panose="02040503050406030204" pitchFamily="18" charset="0"/>
                  <a:ea typeface="+mn-ea"/>
                  <a:cs typeface="+mn-cs"/>
                </a:rPr>
                <a:t>Thời</a:t>
              </a:r>
              <a:r>
                <a:rPr kumimoji="0" lang="en-US" sz="4000" b="1" i="0" u="none" strike="noStrike" kern="1200" cap="none" spc="0" normalizeH="0" baseline="0" noProof="0" dirty="0">
                  <a:ln>
                    <a:noFill/>
                  </a:ln>
                  <a:solidFill>
                    <a:prstClr val="black"/>
                  </a:solidFill>
                  <a:effectLst/>
                  <a:uLnTx/>
                  <a:uFillTx/>
                  <a:latin typeface="Cambria" panose="02040503050406030204" pitchFamily="18" charset="0"/>
                  <a:ea typeface="+mn-ea"/>
                  <a:cs typeface="+mn-cs"/>
                </a:rPr>
                <a:t> </a:t>
              </a:r>
              <a:r>
                <a:rPr kumimoji="0" lang="en-US" sz="4000" b="1" i="0" u="none" strike="noStrike" kern="1200" cap="none" spc="0" normalizeH="0" baseline="0" noProof="0" dirty="0" err="1">
                  <a:ln>
                    <a:noFill/>
                  </a:ln>
                  <a:solidFill>
                    <a:prstClr val="black"/>
                  </a:solidFill>
                  <a:effectLst/>
                  <a:uLnTx/>
                  <a:uFillTx/>
                  <a:latin typeface="Cambria" panose="02040503050406030204" pitchFamily="18" charset="0"/>
                  <a:ea typeface="+mn-ea"/>
                  <a:cs typeface="+mn-cs"/>
                </a:rPr>
                <a:t>gian</a:t>
              </a:r>
              <a:endParaRPr kumimoji="0" lang="en-US" sz="4000" b="1" i="0" u="none" strike="noStrike" kern="1200" cap="none" spc="0" normalizeH="0" baseline="0" noProof="0" dirty="0">
                <a:ln>
                  <a:noFill/>
                </a:ln>
                <a:solidFill>
                  <a:prstClr val="black"/>
                </a:solidFill>
                <a:effectLst/>
                <a:uLnTx/>
                <a:uFillTx/>
                <a:latin typeface="Cambria" panose="02040503050406030204" pitchFamily="18" charset="0"/>
                <a:ea typeface="+mn-ea"/>
                <a:cs typeface="+mn-cs"/>
              </a:endParaRPr>
            </a:p>
          </p:txBody>
        </p:sp>
      </p:grpSp>
      <p:pic>
        <p:nvPicPr>
          <p:cNvPr id="10" name="Picture 9">
            <a:extLst>
              <a:ext uri="{FF2B5EF4-FFF2-40B4-BE49-F238E27FC236}">
                <a16:creationId xmlns:a16="http://schemas.microsoft.com/office/drawing/2014/main" id="{E982DAF1-3AAB-3D3C-7299-1FB460811319}"/>
              </a:ext>
            </a:extLst>
          </p:cNvPr>
          <p:cNvPicPr>
            <a:picLocks noChangeAspect="1"/>
          </p:cNvPicPr>
          <p:nvPr/>
        </p:nvPicPr>
        <p:blipFill>
          <a:blip r:embed="rId3"/>
          <a:stretch>
            <a:fillRect/>
          </a:stretch>
        </p:blipFill>
        <p:spPr>
          <a:xfrm>
            <a:off x="1093188" y="231195"/>
            <a:ext cx="2286198" cy="1286367"/>
          </a:xfrm>
          <a:prstGeom prst="rect">
            <a:avLst/>
          </a:prstGeom>
        </p:spPr>
      </p:pic>
      <p:grpSp>
        <p:nvGrpSpPr>
          <p:cNvPr id="2" name="Group 1">
            <a:extLst>
              <a:ext uri="{FF2B5EF4-FFF2-40B4-BE49-F238E27FC236}">
                <a16:creationId xmlns:a16="http://schemas.microsoft.com/office/drawing/2014/main" id="{5141B77D-5474-F704-2274-3E5EE96784AF}"/>
              </a:ext>
            </a:extLst>
          </p:cNvPr>
          <p:cNvGrpSpPr/>
          <p:nvPr/>
        </p:nvGrpSpPr>
        <p:grpSpPr>
          <a:xfrm>
            <a:off x="4288801" y="1920965"/>
            <a:ext cx="3107679" cy="984796"/>
            <a:chOff x="323451" y="1614626"/>
            <a:chExt cx="3255491" cy="3517813"/>
          </a:xfrm>
        </p:grpSpPr>
        <p:sp>
          <p:nvSpPr>
            <p:cNvPr id="3" name="任意多边形: 形状 5">
              <a:extLst>
                <a:ext uri="{FF2B5EF4-FFF2-40B4-BE49-F238E27FC236}">
                  <a16:creationId xmlns:a16="http://schemas.microsoft.com/office/drawing/2014/main" id="{259A5FF3-5DCB-A581-E013-1E355AEC96F9}"/>
                </a:ext>
              </a:extLst>
            </p:cNvPr>
            <p:cNvSpPr/>
            <p:nvPr/>
          </p:nvSpPr>
          <p:spPr>
            <a:xfrm>
              <a:off x="323451" y="1614626"/>
              <a:ext cx="3255491" cy="3517813"/>
            </a:xfrm>
            <a:custGeom>
              <a:avLst/>
              <a:gdLst>
                <a:gd name="connsiteX0" fmla="*/ 326239 w 8947975"/>
                <a:gd name="connsiteY0" fmla="*/ 89164 h 1988432"/>
                <a:gd name="connsiteX1" fmla="*/ 59539 w 8947975"/>
                <a:gd name="connsiteY1" fmla="*/ 1022614 h 1988432"/>
                <a:gd name="connsiteX2" fmla="*/ 288139 w 8947975"/>
                <a:gd name="connsiteY2" fmla="*/ 1822714 h 1988432"/>
                <a:gd name="connsiteX3" fmla="*/ 2802739 w 8947975"/>
                <a:gd name="connsiteY3" fmla="*/ 1898914 h 1988432"/>
                <a:gd name="connsiteX4" fmla="*/ 3869539 w 8947975"/>
                <a:gd name="connsiteY4" fmla="*/ 1937014 h 1988432"/>
                <a:gd name="connsiteX5" fmla="*/ 6441289 w 8947975"/>
                <a:gd name="connsiteY5" fmla="*/ 1975114 h 1988432"/>
                <a:gd name="connsiteX6" fmla="*/ 8517739 w 8947975"/>
                <a:gd name="connsiteY6" fmla="*/ 1689364 h 1988432"/>
                <a:gd name="connsiteX7" fmla="*/ 8936839 w 8947975"/>
                <a:gd name="connsiteY7" fmla="*/ 774964 h 1988432"/>
                <a:gd name="connsiteX8" fmla="*/ 8289139 w 8947975"/>
                <a:gd name="connsiteY8" fmla="*/ 317764 h 1988432"/>
                <a:gd name="connsiteX9" fmla="*/ 5279239 w 8947975"/>
                <a:gd name="connsiteY9" fmla="*/ 355864 h 1988432"/>
                <a:gd name="connsiteX10" fmla="*/ 2878939 w 8947975"/>
                <a:gd name="connsiteY10" fmla="*/ 70114 h 1988432"/>
                <a:gd name="connsiteX11" fmla="*/ 326239 w 8947975"/>
                <a:gd name="connsiteY11" fmla="*/ 89164 h 1988432"/>
                <a:gd name="connsiteX0" fmla="*/ 650693 w 8967629"/>
                <a:gd name="connsiteY0" fmla="*/ 145791 h 1930759"/>
                <a:gd name="connsiteX1" fmla="*/ 79193 w 8967629"/>
                <a:gd name="connsiteY1" fmla="*/ 964941 h 1930759"/>
                <a:gd name="connsiteX2" fmla="*/ 307793 w 8967629"/>
                <a:gd name="connsiteY2" fmla="*/ 1765041 h 1930759"/>
                <a:gd name="connsiteX3" fmla="*/ 2822393 w 8967629"/>
                <a:gd name="connsiteY3" fmla="*/ 1841241 h 1930759"/>
                <a:gd name="connsiteX4" fmla="*/ 3889193 w 8967629"/>
                <a:gd name="connsiteY4" fmla="*/ 1879341 h 1930759"/>
                <a:gd name="connsiteX5" fmla="*/ 6460943 w 8967629"/>
                <a:gd name="connsiteY5" fmla="*/ 1917441 h 1930759"/>
                <a:gd name="connsiteX6" fmla="*/ 8537393 w 8967629"/>
                <a:gd name="connsiteY6" fmla="*/ 1631691 h 1930759"/>
                <a:gd name="connsiteX7" fmla="*/ 8956493 w 8967629"/>
                <a:gd name="connsiteY7" fmla="*/ 717291 h 1930759"/>
                <a:gd name="connsiteX8" fmla="*/ 8308793 w 8967629"/>
                <a:gd name="connsiteY8" fmla="*/ 260091 h 1930759"/>
                <a:gd name="connsiteX9" fmla="*/ 5298893 w 8967629"/>
                <a:gd name="connsiteY9" fmla="*/ 298191 h 1930759"/>
                <a:gd name="connsiteX10" fmla="*/ 2898593 w 8967629"/>
                <a:gd name="connsiteY10" fmla="*/ 12441 h 1930759"/>
                <a:gd name="connsiteX11" fmla="*/ 650693 w 8967629"/>
                <a:gd name="connsiteY11" fmla="*/ 145791 h 1930759"/>
                <a:gd name="connsiteX0" fmla="*/ 650693 w 8967629"/>
                <a:gd name="connsiteY0" fmla="*/ 134843 h 1919811"/>
                <a:gd name="connsiteX1" fmla="*/ 79193 w 8967629"/>
                <a:gd name="connsiteY1" fmla="*/ 953993 h 1919811"/>
                <a:gd name="connsiteX2" fmla="*/ 307793 w 8967629"/>
                <a:gd name="connsiteY2" fmla="*/ 1754093 h 1919811"/>
                <a:gd name="connsiteX3" fmla="*/ 2822393 w 8967629"/>
                <a:gd name="connsiteY3" fmla="*/ 1830293 h 1919811"/>
                <a:gd name="connsiteX4" fmla="*/ 3889193 w 8967629"/>
                <a:gd name="connsiteY4" fmla="*/ 1868393 h 1919811"/>
                <a:gd name="connsiteX5" fmla="*/ 6460943 w 8967629"/>
                <a:gd name="connsiteY5" fmla="*/ 1906493 h 1919811"/>
                <a:gd name="connsiteX6" fmla="*/ 8537393 w 8967629"/>
                <a:gd name="connsiteY6" fmla="*/ 1620743 h 1919811"/>
                <a:gd name="connsiteX7" fmla="*/ 8956493 w 8967629"/>
                <a:gd name="connsiteY7" fmla="*/ 706343 h 1919811"/>
                <a:gd name="connsiteX8" fmla="*/ 8308793 w 8967629"/>
                <a:gd name="connsiteY8" fmla="*/ 249143 h 1919811"/>
                <a:gd name="connsiteX9" fmla="*/ 5622743 w 8967629"/>
                <a:gd name="connsiteY9" fmla="*/ 134843 h 1919811"/>
                <a:gd name="connsiteX10" fmla="*/ 2898593 w 8967629"/>
                <a:gd name="connsiteY10" fmla="*/ 1493 h 1919811"/>
                <a:gd name="connsiteX11" fmla="*/ 650693 w 8967629"/>
                <a:gd name="connsiteY11" fmla="*/ 134843 h 1919811"/>
                <a:gd name="connsiteX0" fmla="*/ 650693 w 8967629"/>
                <a:gd name="connsiteY0" fmla="*/ 134843 h 1919811"/>
                <a:gd name="connsiteX1" fmla="*/ 79193 w 8967629"/>
                <a:gd name="connsiteY1" fmla="*/ 953993 h 1919811"/>
                <a:gd name="connsiteX2" fmla="*/ 307793 w 8967629"/>
                <a:gd name="connsiteY2" fmla="*/ 1754093 h 1919811"/>
                <a:gd name="connsiteX3" fmla="*/ 2822393 w 8967629"/>
                <a:gd name="connsiteY3" fmla="*/ 1830293 h 1919811"/>
                <a:gd name="connsiteX4" fmla="*/ 3889193 w 8967629"/>
                <a:gd name="connsiteY4" fmla="*/ 1868393 h 1919811"/>
                <a:gd name="connsiteX5" fmla="*/ 6460943 w 8967629"/>
                <a:gd name="connsiteY5" fmla="*/ 1906493 h 1919811"/>
                <a:gd name="connsiteX6" fmla="*/ 8537393 w 8967629"/>
                <a:gd name="connsiteY6" fmla="*/ 1620743 h 1919811"/>
                <a:gd name="connsiteX7" fmla="*/ 8956493 w 8967629"/>
                <a:gd name="connsiteY7" fmla="*/ 706343 h 1919811"/>
                <a:gd name="connsiteX8" fmla="*/ 8308793 w 8967629"/>
                <a:gd name="connsiteY8" fmla="*/ 249143 h 1919811"/>
                <a:gd name="connsiteX9" fmla="*/ 5622743 w 8967629"/>
                <a:gd name="connsiteY9" fmla="*/ 134843 h 1919811"/>
                <a:gd name="connsiteX10" fmla="*/ 2898593 w 8967629"/>
                <a:gd name="connsiteY10" fmla="*/ 1493 h 1919811"/>
                <a:gd name="connsiteX11" fmla="*/ 650693 w 8967629"/>
                <a:gd name="connsiteY11" fmla="*/ 134843 h 1919811"/>
                <a:gd name="connsiteX0" fmla="*/ 650693 w 8967629"/>
                <a:gd name="connsiteY0" fmla="*/ 134843 h 1919811"/>
                <a:gd name="connsiteX1" fmla="*/ 79193 w 8967629"/>
                <a:gd name="connsiteY1" fmla="*/ 953993 h 1919811"/>
                <a:gd name="connsiteX2" fmla="*/ 307793 w 8967629"/>
                <a:gd name="connsiteY2" fmla="*/ 1754093 h 1919811"/>
                <a:gd name="connsiteX3" fmla="*/ 2822393 w 8967629"/>
                <a:gd name="connsiteY3" fmla="*/ 1830293 h 1919811"/>
                <a:gd name="connsiteX4" fmla="*/ 3889193 w 8967629"/>
                <a:gd name="connsiteY4" fmla="*/ 1868393 h 1919811"/>
                <a:gd name="connsiteX5" fmla="*/ 6460943 w 8967629"/>
                <a:gd name="connsiteY5" fmla="*/ 1906493 h 1919811"/>
                <a:gd name="connsiteX6" fmla="*/ 8537393 w 8967629"/>
                <a:gd name="connsiteY6" fmla="*/ 1620743 h 1919811"/>
                <a:gd name="connsiteX7" fmla="*/ 8956493 w 8967629"/>
                <a:gd name="connsiteY7" fmla="*/ 706343 h 1919811"/>
                <a:gd name="connsiteX8" fmla="*/ 8308793 w 8967629"/>
                <a:gd name="connsiteY8" fmla="*/ 249143 h 1919811"/>
                <a:gd name="connsiteX9" fmla="*/ 5622743 w 8967629"/>
                <a:gd name="connsiteY9" fmla="*/ 134843 h 1919811"/>
                <a:gd name="connsiteX10" fmla="*/ 2898593 w 8967629"/>
                <a:gd name="connsiteY10" fmla="*/ 1493 h 1919811"/>
                <a:gd name="connsiteX11" fmla="*/ 650693 w 8967629"/>
                <a:gd name="connsiteY11" fmla="*/ 134843 h 1919811"/>
                <a:gd name="connsiteX0" fmla="*/ 650693 w 8967629"/>
                <a:gd name="connsiteY0" fmla="*/ 168172 h 1953140"/>
                <a:gd name="connsiteX1" fmla="*/ 79193 w 8967629"/>
                <a:gd name="connsiteY1" fmla="*/ 987322 h 1953140"/>
                <a:gd name="connsiteX2" fmla="*/ 307793 w 8967629"/>
                <a:gd name="connsiteY2" fmla="*/ 1787422 h 1953140"/>
                <a:gd name="connsiteX3" fmla="*/ 2822393 w 8967629"/>
                <a:gd name="connsiteY3" fmla="*/ 1863622 h 1953140"/>
                <a:gd name="connsiteX4" fmla="*/ 3889193 w 8967629"/>
                <a:gd name="connsiteY4" fmla="*/ 1901722 h 1953140"/>
                <a:gd name="connsiteX5" fmla="*/ 6460943 w 8967629"/>
                <a:gd name="connsiteY5" fmla="*/ 1939822 h 1953140"/>
                <a:gd name="connsiteX6" fmla="*/ 8537393 w 8967629"/>
                <a:gd name="connsiteY6" fmla="*/ 1654072 h 1953140"/>
                <a:gd name="connsiteX7" fmla="*/ 8956493 w 8967629"/>
                <a:gd name="connsiteY7" fmla="*/ 739672 h 1953140"/>
                <a:gd name="connsiteX8" fmla="*/ 8308793 w 8967629"/>
                <a:gd name="connsiteY8" fmla="*/ 282472 h 1953140"/>
                <a:gd name="connsiteX9" fmla="*/ 5622743 w 8967629"/>
                <a:gd name="connsiteY9" fmla="*/ 168172 h 1953140"/>
                <a:gd name="connsiteX10" fmla="*/ 2898593 w 8967629"/>
                <a:gd name="connsiteY10" fmla="*/ 34822 h 1953140"/>
                <a:gd name="connsiteX11" fmla="*/ 650693 w 8967629"/>
                <a:gd name="connsiteY11" fmla="*/ 168172 h 1953140"/>
                <a:gd name="connsiteX0" fmla="*/ 650693 w 8967629"/>
                <a:gd name="connsiteY0" fmla="*/ 101243 h 1886211"/>
                <a:gd name="connsiteX1" fmla="*/ 79193 w 8967629"/>
                <a:gd name="connsiteY1" fmla="*/ 920393 h 1886211"/>
                <a:gd name="connsiteX2" fmla="*/ 307793 w 8967629"/>
                <a:gd name="connsiteY2" fmla="*/ 1720493 h 1886211"/>
                <a:gd name="connsiteX3" fmla="*/ 2822393 w 8967629"/>
                <a:gd name="connsiteY3" fmla="*/ 1796693 h 1886211"/>
                <a:gd name="connsiteX4" fmla="*/ 3889193 w 8967629"/>
                <a:gd name="connsiteY4" fmla="*/ 1834793 h 1886211"/>
                <a:gd name="connsiteX5" fmla="*/ 6460943 w 8967629"/>
                <a:gd name="connsiteY5" fmla="*/ 1872893 h 1886211"/>
                <a:gd name="connsiteX6" fmla="*/ 8537393 w 8967629"/>
                <a:gd name="connsiteY6" fmla="*/ 1587143 h 1886211"/>
                <a:gd name="connsiteX7" fmla="*/ 8956493 w 8967629"/>
                <a:gd name="connsiteY7" fmla="*/ 672743 h 1886211"/>
                <a:gd name="connsiteX8" fmla="*/ 8308793 w 8967629"/>
                <a:gd name="connsiteY8" fmla="*/ 215543 h 1886211"/>
                <a:gd name="connsiteX9" fmla="*/ 5622743 w 8967629"/>
                <a:gd name="connsiteY9" fmla="*/ 101243 h 1886211"/>
                <a:gd name="connsiteX10" fmla="*/ 2860493 w 8967629"/>
                <a:gd name="connsiteY10" fmla="*/ 63143 h 1886211"/>
                <a:gd name="connsiteX11" fmla="*/ 650693 w 8967629"/>
                <a:gd name="connsiteY11" fmla="*/ 101243 h 1886211"/>
                <a:gd name="connsiteX0" fmla="*/ 650693 w 8967629"/>
                <a:gd name="connsiteY0" fmla="*/ 200038 h 1985006"/>
                <a:gd name="connsiteX1" fmla="*/ 79193 w 8967629"/>
                <a:gd name="connsiteY1" fmla="*/ 1019188 h 1985006"/>
                <a:gd name="connsiteX2" fmla="*/ 307793 w 8967629"/>
                <a:gd name="connsiteY2" fmla="*/ 1819288 h 1985006"/>
                <a:gd name="connsiteX3" fmla="*/ 2822393 w 8967629"/>
                <a:gd name="connsiteY3" fmla="*/ 1895488 h 1985006"/>
                <a:gd name="connsiteX4" fmla="*/ 3889193 w 8967629"/>
                <a:gd name="connsiteY4" fmla="*/ 1933588 h 1985006"/>
                <a:gd name="connsiteX5" fmla="*/ 6460943 w 8967629"/>
                <a:gd name="connsiteY5" fmla="*/ 1971688 h 1985006"/>
                <a:gd name="connsiteX6" fmla="*/ 8537393 w 8967629"/>
                <a:gd name="connsiteY6" fmla="*/ 1685938 h 1985006"/>
                <a:gd name="connsiteX7" fmla="*/ 8956493 w 8967629"/>
                <a:gd name="connsiteY7" fmla="*/ 771538 h 1985006"/>
                <a:gd name="connsiteX8" fmla="*/ 8308793 w 8967629"/>
                <a:gd name="connsiteY8" fmla="*/ 314338 h 1985006"/>
                <a:gd name="connsiteX9" fmla="*/ 5622743 w 8967629"/>
                <a:gd name="connsiteY9" fmla="*/ 200038 h 1985006"/>
                <a:gd name="connsiteX10" fmla="*/ 2879543 w 8967629"/>
                <a:gd name="connsiteY10" fmla="*/ 28588 h 1985006"/>
                <a:gd name="connsiteX11" fmla="*/ 650693 w 8967629"/>
                <a:gd name="connsiteY11" fmla="*/ 200038 h 1985006"/>
                <a:gd name="connsiteX0" fmla="*/ 650693 w 8967629"/>
                <a:gd name="connsiteY0" fmla="*/ 227800 h 2012768"/>
                <a:gd name="connsiteX1" fmla="*/ 79193 w 8967629"/>
                <a:gd name="connsiteY1" fmla="*/ 1046950 h 2012768"/>
                <a:gd name="connsiteX2" fmla="*/ 307793 w 8967629"/>
                <a:gd name="connsiteY2" fmla="*/ 1847050 h 2012768"/>
                <a:gd name="connsiteX3" fmla="*/ 2822393 w 8967629"/>
                <a:gd name="connsiteY3" fmla="*/ 1923250 h 2012768"/>
                <a:gd name="connsiteX4" fmla="*/ 3889193 w 8967629"/>
                <a:gd name="connsiteY4" fmla="*/ 1961350 h 2012768"/>
                <a:gd name="connsiteX5" fmla="*/ 6460943 w 8967629"/>
                <a:gd name="connsiteY5" fmla="*/ 1999450 h 2012768"/>
                <a:gd name="connsiteX6" fmla="*/ 8537393 w 8967629"/>
                <a:gd name="connsiteY6" fmla="*/ 1713700 h 2012768"/>
                <a:gd name="connsiteX7" fmla="*/ 8956493 w 8967629"/>
                <a:gd name="connsiteY7" fmla="*/ 799300 h 2012768"/>
                <a:gd name="connsiteX8" fmla="*/ 8308793 w 8967629"/>
                <a:gd name="connsiteY8" fmla="*/ 342100 h 2012768"/>
                <a:gd name="connsiteX9" fmla="*/ 5622743 w 8967629"/>
                <a:gd name="connsiteY9" fmla="*/ 227800 h 2012768"/>
                <a:gd name="connsiteX10" fmla="*/ 2879543 w 8967629"/>
                <a:gd name="connsiteY10" fmla="*/ 56350 h 2012768"/>
                <a:gd name="connsiteX11" fmla="*/ 650693 w 8967629"/>
                <a:gd name="connsiteY11" fmla="*/ 227800 h 2012768"/>
                <a:gd name="connsiteX0" fmla="*/ 650693 w 8967629"/>
                <a:gd name="connsiteY0" fmla="*/ 183438 h 1968406"/>
                <a:gd name="connsiteX1" fmla="*/ 79193 w 8967629"/>
                <a:gd name="connsiteY1" fmla="*/ 1002588 h 1968406"/>
                <a:gd name="connsiteX2" fmla="*/ 307793 w 8967629"/>
                <a:gd name="connsiteY2" fmla="*/ 1802688 h 1968406"/>
                <a:gd name="connsiteX3" fmla="*/ 2822393 w 8967629"/>
                <a:gd name="connsiteY3" fmla="*/ 1878888 h 1968406"/>
                <a:gd name="connsiteX4" fmla="*/ 3889193 w 8967629"/>
                <a:gd name="connsiteY4" fmla="*/ 1916988 h 1968406"/>
                <a:gd name="connsiteX5" fmla="*/ 6460943 w 8967629"/>
                <a:gd name="connsiteY5" fmla="*/ 1955088 h 1968406"/>
                <a:gd name="connsiteX6" fmla="*/ 8537393 w 8967629"/>
                <a:gd name="connsiteY6" fmla="*/ 1669338 h 1968406"/>
                <a:gd name="connsiteX7" fmla="*/ 8956493 w 8967629"/>
                <a:gd name="connsiteY7" fmla="*/ 754938 h 1968406"/>
                <a:gd name="connsiteX8" fmla="*/ 8308793 w 8967629"/>
                <a:gd name="connsiteY8" fmla="*/ 297738 h 1968406"/>
                <a:gd name="connsiteX9" fmla="*/ 5622743 w 8967629"/>
                <a:gd name="connsiteY9" fmla="*/ 183438 h 1968406"/>
                <a:gd name="connsiteX10" fmla="*/ 2879543 w 8967629"/>
                <a:gd name="connsiteY10" fmla="*/ 11988 h 1968406"/>
                <a:gd name="connsiteX11" fmla="*/ 650693 w 8967629"/>
                <a:gd name="connsiteY11" fmla="*/ 183438 h 1968406"/>
                <a:gd name="connsiteX0" fmla="*/ 650693 w 8967629"/>
                <a:gd name="connsiteY0" fmla="*/ 183438 h 1968406"/>
                <a:gd name="connsiteX1" fmla="*/ 79193 w 8967629"/>
                <a:gd name="connsiteY1" fmla="*/ 1002588 h 1968406"/>
                <a:gd name="connsiteX2" fmla="*/ 307793 w 8967629"/>
                <a:gd name="connsiteY2" fmla="*/ 1802688 h 1968406"/>
                <a:gd name="connsiteX3" fmla="*/ 2822393 w 8967629"/>
                <a:gd name="connsiteY3" fmla="*/ 1878888 h 1968406"/>
                <a:gd name="connsiteX4" fmla="*/ 3889193 w 8967629"/>
                <a:gd name="connsiteY4" fmla="*/ 1916988 h 1968406"/>
                <a:gd name="connsiteX5" fmla="*/ 6460943 w 8967629"/>
                <a:gd name="connsiteY5" fmla="*/ 1955088 h 1968406"/>
                <a:gd name="connsiteX6" fmla="*/ 8537393 w 8967629"/>
                <a:gd name="connsiteY6" fmla="*/ 1669338 h 1968406"/>
                <a:gd name="connsiteX7" fmla="*/ 8956493 w 8967629"/>
                <a:gd name="connsiteY7" fmla="*/ 754938 h 1968406"/>
                <a:gd name="connsiteX8" fmla="*/ 8308793 w 8967629"/>
                <a:gd name="connsiteY8" fmla="*/ 297738 h 1968406"/>
                <a:gd name="connsiteX9" fmla="*/ 5622743 w 8967629"/>
                <a:gd name="connsiteY9" fmla="*/ 183438 h 1968406"/>
                <a:gd name="connsiteX10" fmla="*/ 2879543 w 8967629"/>
                <a:gd name="connsiteY10" fmla="*/ 11988 h 1968406"/>
                <a:gd name="connsiteX11" fmla="*/ 650693 w 8967629"/>
                <a:gd name="connsiteY11" fmla="*/ 183438 h 1968406"/>
                <a:gd name="connsiteX0" fmla="*/ 650693 w 8967629"/>
                <a:gd name="connsiteY0" fmla="*/ 183438 h 1968406"/>
                <a:gd name="connsiteX1" fmla="*/ 79193 w 8967629"/>
                <a:gd name="connsiteY1" fmla="*/ 1002588 h 1968406"/>
                <a:gd name="connsiteX2" fmla="*/ 307793 w 8967629"/>
                <a:gd name="connsiteY2" fmla="*/ 1802688 h 1968406"/>
                <a:gd name="connsiteX3" fmla="*/ 2822393 w 8967629"/>
                <a:gd name="connsiteY3" fmla="*/ 1878888 h 1968406"/>
                <a:gd name="connsiteX4" fmla="*/ 3889193 w 8967629"/>
                <a:gd name="connsiteY4" fmla="*/ 1916988 h 1968406"/>
                <a:gd name="connsiteX5" fmla="*/ 6460943 w 8967629"/>
                <a:gd name="connsiteY5" fmla="*/ 1955088 h 1968406"/>
                <a:gd name="connsiteX6" fmla="*/ 8537393 w 8967629"/>
                <a:gd name="connsiteY6" fmla="*/ 1669338 h 1968406"/>
                <a:gd name="connsiteX7" fmla="*/ 8956493 w 8967629"/>
                <a:gd name="connsiteY7" fmla="*/ 754938 h 1968406"/>
                <a:gd name="connsiteX8" fmla="*/ 8308793 w 8967629"/>
                <a:gd name="connsiteY8" fmla="*/ 297738 h 1968406"/>
                <a:gd name="connsiteX9" fmla="*/ 5622743 w 8967629"/>
                <a:gd name="connsiteY9" fmla="*/ 183438 h 1968406"/>
                <a:gd name="connsiteX10" fmla="*/ 2879543 w 8967629"/>
                <a:gd name="connsiteY10" fmla="*/ 11988 h 1968406"/>
                <a:gd name="connsiteX11" fmla="*/ 650693 w 8967629"/>
                <a:gd name="connsiteY11" fmla="*/ 183438 h 1968406"/>
                <a:gd name="connsiteX0" fmla="*/ 650693 w 8967629"/>
                <a:gd name="connsiteY0" fmla="*/ 183438 h 1968406"/>
                <a:gd name="connsiteX1" fmla="*/ 79193 w 8967629"/>
                <a:gd name="connsiteY1" fmla="*/ 1059738 h 1968406"/>
                <a:gd name="connsiteX2" fmla="*/ 307793 w 8967629"/>
                <a:gd name="connsiteY2" fmla="*/ 1802688 h 1968406"/>
                <a:gd name="connsiteX3" fmla="*/ 2822393 w 8967629"/>
                <a:gd name="connsiteY3" fmla="*/ 1878888 h 1968406"/>
                <a:gd name="connsiteX4" fmla="*/ 3889193 w 8967629"/>
                <a:gd name="connsiteY4" fmla="*/ 1916988 h 1968406"/>
                <a:gd name="connsiteX5" fmla="*/ 6460943 w 8967629"/>
                <a:gd name="connsiteY5" fmla="*/ 1955088 h 1968406"/>
                <a:gd name="connsiteX6" fmla="*/ 8537393 w 8967629"/>
                <a:gd name="connsiteY6" fmla="*/ 1669338 h 1968406"/>
                <a:gd name="connsiteX7" fmla="*/ 8956493 w 8967629"/>
                <a:gd name="connsiteY7" fmla="*/ 754938 h 1968406"/>
                <a:gd name="connsiteX8" fmla="*/ 8308793 w 8967629"/>
                <a:gd name="connsiteY8" fmla="*/ 297738 h 1968406"/>
                <a:gd name="connsiteX9" fmla="*/ 5622743 w 8967629"/>
                <a:gd name="connsiteY9" fmla="*/ 183438 h 1968406"/>
                <a:gd name="connsiteX10" fmla="*/ 2879543 w 8967629"/>
                <a:gd name="connsiteY10" fmla="*/ 11988 h 1968406"/>
                <a:gd name="connsiteX11" fmla="*/ 650693 w 8967629"/>
                <a:gd name="connsiteY11" fmla="*/ 183438 h 1968406"/>
                <a:gd name="connsiteX0" fmla="*/ 650693 w 8967629"/>
                <a:gd name="connsiteY0" fmla="*/ 183438 h 1958881"/>
                <a:gd name="connsiteX1" fmla="*/ 79193 w 8967629"/>
                <a:gd name="connsiteY1" fmla="*/ 1059738 h 1958881"/>
                <a:gd name="connsiteX2" fmla="*/ 307793 w 8967629"/>
                <a:gd name="connsiteY2" fmla="*/ 1802688 h 1958881"/>
                <a:gd name="connsiteX3" fmla="*/ 2822393 w 8967629"/>
                <a:gd name="connsiteY3" fmla="*/ 1878888 h 1958881"/>
                <a:gd name="connsiteX4" fmla="*/ 3889193 w 8967629"/>
                <a:gd name="connsiteY4" fmla="*/ 1916988 h 1958881"/>
                <a:gd name="connsiteX5" fmla="*/ 6460943 w 8967629"/>
                <a:gd name="connsiteY5" fmla="*/ 1955088 h 1958881"/>
                <a:gd name="connsiteX6" fmla="*/ 8537393 w 8967629"/>
                <a:gd name="connsiteY6" fmla="*/ 1669338 h 1958881"/>
                <a:gd name="connsiteX7" fmla="*/ 8956493 w 8967629"/>
                <a:gd name="connsiteY7" fmla="*/ 754938 h 1958881"/>
                <a:gd name="connsiteX8" fmla="*/ 8308793 w 8967629"/>
                <a:gd name="connsiteY8" fmla="*/ 297738 h 1958881"/>
                <a:gd name="connsiteX9" fmla="*/ 5622743 w 8967629"/>
                <a:gd name="connsiteY9" fmla="*/ 183438 h 1958881"/>
                <a:gd name="connsiteX10" fmla="*/ 2879543 w 8967629"/>
                <a:gd name="connsiteY10" fmla="*/ 11988 h 1958881"/>
                <a:gd name="connsiteX11" fmla="*/ 650693 w 8967629"/>
                <a:gd name="connsiteY11" fmla="*/ 183438 h 1958881"/>
                <a:gd name="connsiteX0" fmla="*/ 650693 w 8967629"/>
                <a:gd name="connsiteY0" fmla="*/ 183438 h 1974386"/>
                <a:gd name="connsiteX1" fmla="*/ 79193 w 8967629"/>
                <a:gd name="connsiteY1" fmla="*/ 1059738 h 1974386"/>
                <a:gd name="connsiteX2" fmla="*/ 307793 w 8967629"/>
                <a:gd name="connsiteY2" fmla="*/ 1802688 h 1974386"/>
                <a:gd name="connsiteX3" fmla="*/ 2822393 w 8967629"/>
                <a:gd name="connsiteY3" fmla="*/ 1878888 h 1974386"/>
                <a:gd name="connsiteX4" fmla="*/ 3889193 w 8967629"/>
                <a:gd name="connsiteY4" fmla="*/ 1916988 h 1974386"/>
                <a:gd name="connsiteX5" fmla="*/ 6460943 w 8967629"/>
                <a:gd name="connsiteY5" fmla="*/ 1955088 h 1974386"/>
                <a:gd name="connsiteX6" fmla="*/ 8537393 w 8967629"/>
                <a:gd name="connsiteY6" fmla="*/ 1669338 h 1974386"/>
                <a:gd name="connsiteX7" fmla="*/ 8956493 w 8967629"/>
                <a:gd name="connsiteY7" fmla="*/ 754938 h 1974386"/>
                <a:gd name="connsiteX8" fmla="*/ 8308793 w 8967629"/>
                <a:gd name="connsiteY8" fmla="*/ 297738 h 1974386"/>
                <a:gd name="connsiteX9" fmla="*/ 5622743 w 8967629"/>
                <a:gd name="connsiteY9" fmla="*/ 183438 h 1974386"/>
                <a:gd name="connsiteX10" fmla="*/ 2879543 w 8967629"/>
                <a:gd name="connsiteY10" fmla="*/ 11988 h 1974386"/>
                <a:gd name="connsiteX11" fmla="*/ 650693 w 8967629"/>
                <a:gd name="connsiteY11" fmla="*/ 183438 h 1974386"/>
                <a:gd name="connsiteX0" fmla="*/ 718633 w 9035569"/>
                <a:gd name="connsiteY0" fmla="*/ 183438 h 1970142"/>
                <a:gd name="connsiteX1" fmla="*/ 147133 w 9035569"/>
                <a:gd name="connsiteY1" fmla="*/ 1059738 h 1970142"/>
                <a:gd name="connsiteX2" fmla="*/ 375733 w 9035569"/>
                <a:gd name="connsiteY2" fmla="*/ 1802688 h 1970142"/>
                <a:gd name="connsiteX3" fmla="*/ 3957133 w 9035569"/>
                <a:gd name="connsiteY3" fmla="*/ 1916988 h 1970142"/>
                <a:gd name="connsiteX4" fmla="*/ 6528883 w 9035569"/>
                <a:gd name="connsiteY4" fmla="*/ 1955088 h 1970142"/>
                <a:gd name="connsiteX5" fmla="*/ 8605333 w 9035569"/>
                <a:gd name="connsiteY5" fmla="*/ 1669338 h 1970142"/>
                <a:gd name="connsiteX6" fmla="*/ 9024433 w 9035569"/>
                <a:gd name="connsiteY6" fmla="*/ 754938 h 1970142"/>
                <a:gd name="connsiteX7" fmla="*/ 8376733 w 9035569"/>
                <a:gd name="connsiteY7" fmla="*/ 297738 h 1970142"/>
                <a:gd name="connsiteX8" fmla="*/ 5690683 w 9035569"/>
                <a:gd name="connsiteY8" fmla="*/ 183438 h 1970142"/>
                <a:gd name="connsiteX9" fmla="*/ 2947483 w 9035569"/>
                <a:gd name="connsiteY9" fmla="*/ 11988 h 1970142"/>
                <a:gd name="connsiteX10" fmla="*/ 718633 w 9035569"/>
                <a:gd name="connsiteY10" fmla="*/ 183438 h 1970142"/>
                <a:gd name="connsiteX0" fmla="*/ 718633 w 9035569"/>
                <a:gd name="connsiteY0" fmla="*/ 183438 h 1962283"/>
                <a:gd name="connsiteX1" fmla="*/ 147133 w 9035569"/>
                <a:gd name="connsiteY1" fmla="*/ 1059738 h 1962283"/>
                <a:gd name="connsiteX2" fmla="*/ 375733 w 9035569"/>
                <a:gd name="connsiteY2" fmla="*/ 1802688 h 1962283"/>
                <a:gd name="connsiteX3" fmla="*/ 3957133 w 9035569"/>
                <a:gd name="connsiteY3" fmla="*/ 1916988 h 1962283"/>
                <a:gd name="connsiteX4" fmla="*/ 6528883 w 9035569"/>
                <a:gd name="connsiteY4" fmla="*/ 1955088 h 1962283"/>
                <a:gd name="connsiteX5" fmla="*/ 8605333 w 9035569"/>
                <a:gd name="connsiteY5" fmla="*/ 1669338 h 1962283"/>
                <a:gd name="connsiteX6" fmla="*/ 9024433 w 9035569"/>
                <a:gd name="connsiteY6" fmla="*/ 754938 h 1962283"/>
                <a:gd name="connsiteX7" fmla="*/ 8376733 w 9035569"/>
                <a:gd name="connsiteY7" fmla="*/ 297738 h 1962283"/>
                <a:gd name="connsiteX8" fmla="*/ 5690683 w 9035569"/>
                <a:gd name="connsiteY8" fmla="*/ 183438 h 1962283"/>
                <a:gd name="connsiteX9" fmla="*/ 2947483 w 9035569"/>
                <a:gd name="connsiteY9" fmla="*/ 11988 h 1962283"/>
                <a:gd name="connsiteX10" fmla="*/ 718633 w 9035569"/>
                <a:gd name="connsiteY10" fmla="*/ 183438 h 1962283"/>
                <a:gd name="connsiteX0" fmla="*/ 718633 w 9035569"/>
                <a:gd name="connsiteY0" fmla="*/ 72229 h 1851074"/>
                <a:gd name="connsiteX1" fmla="*/ 147133 w 9035569"/>
                <a:gd name="connsiteY1" fmla="*/ 948529 h 1851074"/>
                <a:gd name="connsiteX2" fmla="*/ 375733 w 9035569"/>
                <a:gd name="connsiteY2" fmla="*/ 1691479 h 1851074"/>
                <a:gd name="connsiteX3" fmla="*/ 3957133 w 9035569"/>
                <a:gd name="connsiteY3" fmla="*/ 1805779 h 1851074"/>
                <a:gd name="connsiteX4" fmla="*/ 6528883 w 9035569"/>
                <a:gd name="connsiteY4" fmla="*/ 1843879 h 1851074"/>
                <a:gd name="connsiteX5" fmla="*/ 8605333 w 9035569"/>
                <a:gd name="connsiteY5" fmla="*/ 1558129 h 1851074"/>
                <a:gd name="connsiteX6" fmla="*/ 9024433 w 9035569"/>
                <a:gd name="connsiteY6" fmla="*/ 643729 h 1851074"/>
                <a:gd name="connsiteX7" fmla="*/ 8376733 w 9035569"/>
                <a:gd name="connsiteY7" fmla="*/ 186529 h 1851074"/>
                <a:gd name="connsiteX8" fmla="*/ 5690683 w 9035569"/>
                <a:gd name="connsiteY8" fmla="*/ 72229 h 1851074"/>
                <a:gd name="connsiteX9" fmla="*/ 2852233 w 9035569"/>
                <a:gd name="connsiteY9" fmla="*/ 15079 h 1851074"/>
                <a:gd name="connsiteX10" fmla="*/ 718633 w 9035569"/>
                <a:gd name="connsiteY10" fmla="*/ 72229 h 18510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9035569" h="1851074">
                  <a:moveTo>
                    <a:pt x="718633" y="72229"/>
                  </a:moveTo>
                  <a:cubicBezTo>
                    <a:pt x="267783" y="227804"/>
                    <a:pt x="204283" y="678654"/>
                    <a:pt x="147133" y="948529"/>
                  </a:cubicBezTo>
                  <a:cubicBezTo>
                    <a:pt x="89983" y="1218404"/>
                    <a:pt x="-259267" y="1548604"/>
                    <a:pt x="375733" y="1691479"/>
                  </a:cubicBezTo>
                  <a:cubicBezTo>
                    <a:pt x="1010733" y="1834354"/>
                    <a:pt x="2722058" y="1894679"/>
                    <a:pt x="3957133" y="1805779"/>
                  </a:cubicBezTo>
                  <a:cubicBezTo>
                    <a:pt x="4980325" y="1732130"/>
                    <a:pt x="5754183" y="1885154"/>
                    <a:pt x="6528883" y="1843879"/>
                  </a:cubicBezTo>
                  <a:cubicBezTo>
                    <a:pt x="7303583" y="1802604"/>
                    <a:pt x="8189408" y="1758154"/>
                    <a:pt x="8605333" y="1558129"/>
                  </a:cubicBezTo>
                  <a:cubicBezTo>
                    <a:pt x="9021258" y="1358104"/>
                    <a:pt x="9062533" y="872329"/>
                    <a:pt x="9024433" y="643729"/>
                  </a:cubicBezTo>
                  <a:cubicBezTo>
                    <a:pt x="8986333" y="415129"/>
                    <a:pt x="8932358" y="281779"/>
                    <a:pt x="8376733" y="186529"/>
                  </a:cubicBezTo>
                  <a:cubicBezTo>
                    <a:pt x="7821108" y="91279"/>
                    <a:pt x="6954333" y="-76996"/>
                    <a:pt x="5690683" y="72229"/>
                  </a:cubicBezTo>
                  <a:cubicBezTo>
                    <a:pt x="4655633" y="316704"/>
                    <a:pt x="4119058" y="-80171"/>
                    <a:pt x="2852233" y="15079"/>
                  </a:cubicBezTo>
                  <a:cubicBezTo>
                    <a:pt x="2109283" y="72229"/>
                    <a:pt x="1169483" y="-83346"/>
                    <a:pt x="718633" y="72229"/>
                  </a:cubicBezTo>
                  <a:close/>
                </a:path>
              </a:pathLst>
            </a:custGeom>
            <a:solidFill>
              <a:schemeClr val="bg1"/>
            </a:solidFill>
            <a:ln w="28575">
              <a:solidFill>
                <a:srgbClr val="3E702E"/>
              </a:solidFill>
              <a:prstDash val="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字魂70号-灵悦黑体" panose="00000500000000000000" pitchFamily="2" charset="-122"/>
                <a:ea typeface="字魂70号-灵悦黑体" panose="00000500000000000000" pitchFamily="2" charset="-122"/>
                <a:cs typeface="+mn-cs"/>
                <a:sym typeface="字魂70号-灵悦黑体" panose="00000500000000000000" pitchFamily="2" charset="-122"/>
              </a:endParaRPr>
            </a:p>
          </p:txBody>
        </p:sp>
        <p:sp>
          <p:nvSpPr>
            <p:cNvPr id="4" name="TextBox 3">
              <a:extLst>
                <a:ext uri="{FF2B5EF4-FFF2-40B4-BE49-F238E27FC236}">
                  <a16:creationId xmlns:a16="http://schemas.microsoft.com/office/drawing/2014/main" id="{656AE978-4CEA-8073-6C6B-5D464FC1EC97}"/>
                </a:ext>
              </a:extLst>
            </p:cNvPr>
            <p:cNvSpPr txBox="1"/>
            <p:nvPr/>
          </p:nvSpPr>
          <p:spPr>
            <a:xfrm>
              <a:off x="418011" y="2052572"/>
              <a:ext cx="2990872" cy="2528656"/>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4000" b="1" dirty="0" err="1">
                  <a:solidFill>
                    <a:prstClr val="black"/>
                  </a:solidFill>
                  <a:latin typeface="Cambria" panose="02040503050406030204" pitchFamily="18" charset="0"/>
                </a:rPr>
                <a:t>Địa</a:t>
              </a:r>
              <a:r>
                <a:rPr lang="en-US" sz="4000" b="1" dirty="0">
                  <a:solidFill>
                    <a:prstClr val="black"/>
                  </a:solidFill>
                  <a:latin typeface="Cambria" panose="02040503050406030204" pitchFamily="18" charset="0"/>
                </a:rPr>
                <a:t> </a:t>
              </a:r>
              <a:r>
                <a:rPr lang="en-US" sz="4000" b="1" dirty="0" err="1">
                  <a:solidFill>
                    <a:prstClr val="black"/>
                  </a:solidFill>
                  <a:latin typeface="Cambria" panose="02040503050406030204" pitchFamily="18" charset="0"/>
                </a:rPr>
                <a:t>điểm</a:t>
              </a:r>
              <a:endParaRPr kumimoji="0" lang="en-US" sz="4000" b="1" i="0" u="none" strike="noStrike" kern="1200" cap="none" spc="0" normalizeH="0" baseline="0" noProof="0" dirty="0">
                <a:ln>
                  <a:noFill/>
                </a:ln>
                <a:solidFill>
                  <a:prstClr val="black"/>
                </a:solidFill>
                <a:effectLst/>
                <a:uLnTx/>
                <a:uFillTx/>
                <a:latin typeface="Cambria" panose="02040503050406030204" pitchFamily="18" charset="0"/>
                <a:ea typeface="+mn-ea"/>
                <a:cs typeface="+mn-cs"/>
              </a:endParaRPr>
            </a:p>
          </p:txBody>
        </p:sp>
      </p:grpSp>
      <p:grpSp>
        <p:nvGrpSpPr>
          <p:cNvPr id="12" name="Group 11">
            <a:extLst>
              <a:ext uri="{FF2B5EF4-FFF2-40B4-BE49-F238E27FC236}">
                <a16:creationId xmlns:a16="http://schemas.microsoft.com/office/drawing/2014/main" id="{1B21F455-D0D7-0F63-B584-CBBA3FA2690C}"/>
              </a:ext>
            </a:extLst>
          </p:cNvPr>
          <p:cNvGrpSpPr/>
          <p:nvPr/>
        </p:nvGrpSpPr>
        <p:grpSpPr>
          <a:xfrm>
            <a:off x="8444241" y="1992085"/>
            <a:ext cx="3107679" cy="984796"/>
            <a:chOff x="323451" y="1614626"/>
            <a:chExt cx="3255491" cy="3517813"/>
          </a:xfrm>
        </p:grpSpPr>
        <p:sp>
          <p:nvSpPr>
            <p:cNvPr id="13" name="任意多边形: 形状 5">
              <a:extLst>
                <a:ext uri="{FF2B5EF4-FFF2-40B4-BE49-F238E27FC236}">
                  <a16:creationId xmlns:a16="http://schemas.microsoft.com/office/drawing/2014/main" id="{3C63368F-2C89-1ECD-C6C0-BF3E23AA9634}"/>
                </a:ext>
              </a:extLst>
            </p:cNvPr>
            <p:cNvSpPr/>
            <p:nvPr/>
          </p:nvSpPr>
          <p:spPr>
            <a:xfrm>
              <a:off x="323451" y="1614626"/>
              <a:ext cx="3255491" cy="3517813"/>
            </a:xfrm>
            <a:custGeom>
              <a:avLst/>
              <a:gdLst>
                <a:gd name="connsiteX0" fmla="*/ 326239 w 8947975"/>
                <a:gd name="connsiteY0" fmla="*/ 89164 h 1988432"/>
                <a:gd name="connsiteX1" fmla="*/ 59539 w 8947975"/>
                <a:gd name="connsiteY1" fmla="*/ 1022614 h 1988432"/>
                <a:gd name="connsiteX2" fmla="*/ 288139 w 8947975"/>
                <a:gd name="connsiteY2" fmla="*/ 1822714 h 1988432"/>
                <a:gd name="connsiteX3" fmla="*/ 2802739 w 8947975"/>
                <a:gd name="connsiteY3" fmla="*/ 1898914 h 1988432"/>
                <a:gd name="connsiteX4" fmla="*/ 3869539 w 8947975"/>
                <a:gd name="connsiteY4" fmla="*/ 1937014 h 1988432"/>
                <a:gd name="connsiteX5" fmla="*/ 6441289 w 8947975"/>
                <a:gd name="connsiteY5" fmla="*/ 1975114 h 1988432"/>
                <a:gd name="connsiteX6" fmla="*/ 8517739 w 8947975"/>
                <a:gd name="connsiteY6" fmla="*/ 1689364 h 1988432"/>
                <a:gd name="connsiteX7" fmla="*/ 8936839 w 8947975"/>
                <a:gd name="connsiteY7" fmla="*/ 774964 h 1988432"/>
                <a:gd name="connsiteX8" fmla="*/ 8289139 w 8947975"/>
                <a:gd name="connsiteY8" fmla="*/ 317764 h 1988432"/>
                <a:gd name="connsiteX9" fmla="*/ 5279239 w 8947975"/>
                <a:gd name="connsiteY9" fmla="*/ 355864 h 1988432"/>
                <a:gd name="connsiteX10" fmla="*/ 2878939 w 8947975"/>
                <a:gd name="connsiteY10" fmla="*/ 70114 h 1988432"/>
                <a:gd name="connsiteX11" fmla="*/ 326239 w 8947975"/>
                <a:gd name="connsiteY11" fmla="*/ 89164 h 1988432"/>
                <a:gd name="connsiteX0" fmla="*/ 650693 w 8967629"/>
                <a:gd name="connsiteY0" fmla="*/ 145791 h 1930759"/>
                <a:gd name="connsiteX1" fmla="*/ 79193 w 8967629"/>
                <a:gd name="connsiteY1" fmla="*/ 964941 h 1930759"/>
                <a:gd name="connsiteX2" fmla="*/ 307793 w 8967629"/>
                <a:gd name="connsiteY2" fmla="*/ 1765041 h 1930759"/>
                <a:gd name="connsiteX3" fmla="*/ 2822393 w 8967629"/>
                <a:gd name="connsiteY3" fmla="*/ 1841241 h 1930759"/>
                <a:gd name="connsiteX4" fmla="*/ 3889193 w 8967629"/>
                <a:gd name="connsiteY4" fmla="*/ 1879341 h 1930759"/>
                <a:gd name="connsiteX5" fmla="*/ 6460943 w 8967629"/>
                <a:gd name="connsiteY5" fmla="*/ 1917441 h 1930759"/>
                <a:gd name="connsiteX6" fmla="*/ 8537393 w 8967629"/>
                <a:gd name="connsiteY6" fmla="*/ 1631691 h 1930759"/>
                <a:gd name="connsiteX7" fmla="*/ 8956493 w 8967629"/>
                <a:gd name="connsiteY7" fmla="*/ 717291 h 1930759"/>
                <a:gd name="connsiteX8" fmla="*/ 8308793 w 8967629"/>
                <a:gd name="connsiteY8" fmla="*/ 260091 h 1930759"/>
                <a:gd name="connsiteX9" fmla="*/ 5298893 w 8967629"/>
                <a:gd name="connsiteY9" fmla="*/ 298191 h 1930759"/>
                <a:gd name="connsiteX10" fmla="*/ 2898593 w 8967629"/>
                <a:gd name="connsiteY10" fmla="*/ 12441 h 1930759"/>
                <a:gd name="connsiteX11" fmla="*/ 650693 w 8967629"/>
                <a:gd name="connsiteY11" fmla="*/ 145791 h 1930759"/>
                <a:gd name="connsiteX0" fmla="*/ 650693 w 8967629"/>
                <a:gd name="connsiteY0" fmla="*/ 134843 h 1919811"/>
                <a:gd name="connsiteX1" fmla="*/ 79193 w 8967629"/>
                <a:gd name="connsiteY1" fmla="*/ 953993 h 1919811"/>
                <a:gd name="connsiteX2" fmla="*/ 307793 w 8967629"/>
                <a:gd name="connsiteY2" fmla="*/ 1754093 h 1919811"/>
                <a:gd name="connsiteX3" fmla="*/ 2822393 w 8967629"/>
                <a:gd name="connsiteY3" fmla="*/ 1830293 h 1919811"/>
                <a:gd name="connsiteX4" fmla="*/ 3889193 w 8967629"/>
                <a:gd name="connsiteY4" fmla="*/ 1868393 h 1919811"/>
                <a:gd name="connsiteX5" fmla="*/ 6460943 w 8967629"/>
                <a:gd name="connsiteY5" fmla="*/ 1906493 h 1919811"/>
                <a:gd name="connsiteX6" fmla="*/ 8537393 w 8967629"/>
                <a:gd name="connsiteY6" fmla="*/ 1620743 h 1919811"/>
                <a:gd name="connsiteX7" fmla="*/ 8956493 w 8967629"/>
                <a:gd name="connsiteY7" fmla="*/ 706343 h 1919811"/>
                <a:gd name="connsiteX8" fmla="*/ 8308793 w 8967629"/>
                <a:gd name="connsiteY8" fmla="*/ 249143 h 1919811"/>
                <a:gd name="connsiteX9" fmla="*/ 5622743 w 8967629"/>
                <a:gd name="connsiteY9" fmla="*/ 134843 h 1919811"/>
                <a:gd name="connsiteX10" fmla="*/ 2898593 w 8967629"/>
                <a:gd name="connsiteY10" fmla="*/ 1493 h 1919811"/>
                <a:gd name="connsiteX11" fmla="*/ 650693 w 8967629"/>
                <a:gd name="connsiteY11" fmla="*/ 134843 h 1919811"/>
                <a:gd name="connsiteX0" fmla="*/ 650693 w 8967629"/>
                <a:gd name="connsiteY0" fmla="*/ 134843 h 1919811"/>
                <a:gd name="connsiteX1" fmla="*/ 79193 w 8967629"/>
                <a:gd name="connsiteY1" fmla="*/ 953993 h 1919811"/>
                <a:gd name="connsiteX2" fmla="*/ 307793 w 8967629"/>
                <a:gd name="connsiteY2" fmla="*/ 1754093 h 1919811"/>
                <a:gd name="connsiteX3" fmla="*/ 2822393 w 8967629"/>
                <a:gd name="connsiteY3" fmla="*/ 1830293 h 1919811"/>
                <a:gd name="connsiteX4" fmla="*/ 3889193 w 8967629"/>
                <a:gd name="connsiteY4" fmla="*/ 1868393 h 1919811"/>
                <a:gd name="connsiteX5" fmla="*/ 6460943 w 8967629"/>
                <a:gd name="connsiteY5" fmla="*/ 1906493 h 1919811"/>
                <a:gd name="connsiteX6" fmla="*/ 8537393 w 8967629"/>
                <a:gd name="connsiteY6" fmla="*/ 1620743 h 1919811"/>
                <a:gd name="connsiteX7" fmla="*/ 8956493 w 8967629"/>
                <a:gd name="connsiteY7" fmla="*/ 706343 h 1919811"/>
                <a:gd name="connsiteX8" fmla="*/ 8308793 w 8967629"/>
                <a:gd name="connsiteY8" fmla="*/ 249143 h 1919811"/>
                <a:gd name="connsiteX9" fmla="*/ 5622743 w 8967629"/>
                <a:gd name="connsiteY9" fmla="*/ 134843 h 1919811"/>
                <a:gd name="connsiteX10" fmla="*/ 2898593 w 8967629"/>
                <a:gd name="connsiteY10" fmla="*/ 1493 h 1919811"/>
                <a:gd name="connsiteX11" fmla="*/ 650693 w 8967629"/>
                <a:gd name="connsiteY11" fmla="*/ 134843 h 1919811"/>
                <a:gd name="connsiteX0" fmla="*/ 650693 w 8967629"/>
                <a:gd name="connsiteY0" fmla="*/ 134843 h 1919811"/>
                <a:gd name="connsiteX1" fmla="*/ 79193 w 8967629"/>
                <a:gd name="connsiteY1" fmla="*/ 953993 h 1919811"/>
                <a:gd name="connsiteX2" fmla="*/ 307793 w 8967629"/>
                <a:gd name="connsiteY2" fmla="*/ 1754093 h 1919811"/>
                <a:gd name="connsiteX3" fmla="*/ 2822393 w 8967629"/>
                <a:gd name="connsiteY3" fmla="*/ 1830293 h 1919811"/>
                <a:gd name="connsiteX4" fmla="*/ 3889193 w 8967629"/>
                <a:gd name="connsiteY4" fmla="*/ 1868393 h 1919811"/>
                <a:gd name="connsiteX5" fmla="*/ 6460943 w 8967629"/>
                <a:gd name="connsiteY5" fmla="*/ 1906493 h 1919811"/>
                <a:gd name="connsiteX6" fmla="*/ 8537393 w 8967629"/>
                <a:gd name="connsiteY6" fmla="*/ 1620743 h 1919811"/>
                <a:gd name="connsiteX7" fmla="*/ 8956493 w 8967629"/>
                <a:gd name="connsiteY7" fmla="*/ 706343 h 1919811"/>
                <a:gd name="connsiteX8" fmla="*/ 8308793 w 8967629"/>
                <a:gd name="connsiteY8" fmla="*/ 249143 h 1919811"/>
                <a:gd name="connsiteX9" fmla="*/ 5622743 w 8967629"/>
                <a:gd name="connsiteY9" fmla="*/ 134843 h 1919811"/>
                <a:gd name="connsiteX10" fmla="*/ 2898593 w 8967629"/>
                <a:gd name="connsiteY10" fmla="*/ 1493 h 1919811"/>
                <a:gd name="connsiteX11" fmla="*/ 650693 w 8967629"/>
                <a:gd name="connsiteY11" fmla="*/ 134843 h 1919811"/>
                <a:gd name="connsiteX0" fmla="*/ 650693 w 8967629"/>
                <a:gd name="connsiteY0" fmla="*/ 168172 h 1953140"/>
                <a:gd name="connsiteX1" fmla="*/ 79193 w 8967629"/>
                <a:gd name="connsiteY1" fmla="*/ 987322 h 1953140"/>
                <a:gd name="connsiteX2" fmla="*/ 307793 w 8967629"/>
                <a:gd name="connsiteY2" fmla="*/ 1787422 h 1953140"/>
                <a:gd name="connsiteX3" fmla="*/ 2822393 w 8967629"/>
                <a:gd name="connsiteY3" fmla="*/ 1863622 h 1953140"/>
                <a:gd name="connsiteX4" fmla="*/ 3889193 w 8967629"/>
                <a:gd name="connsiteY4" fmla="*/ 1901722 h 1953140"/>
                <a:gd name="connsiteX5" fmla="*/ 6460943 w 8967629"/>
                <a:gd name="connsiteY5" fmla="*/ 1939822 h 1953140"/>
                <a:gd name="connsiteX6" fmla="*/ 8537393 w 8967629"/>
                <a:gd name="connsiteY6" fmla="*/ 1654072 h 1953140"/>
                <a:gd name="connsiteX7" fmla="*/ 8956493 w 8967629"/>
                <a:gd name="connsiteY7" fmla="*/ 739672 h 1953140"/>
                <a:gd name="connsiteX8" fmla="*/ 8308793 w 8967629"/>
                <a:gd name="connsiteY8" fmla="*/ 282472 h 1953140"/>
                <a:gd name="connsiteX9" fmla="*/ 5622743 w 8967629"/>
                <a:gd name="connsiteY9" fmla="*/ 168172 h 1953140"/>
                <a:gd name="connsiteX10" fmla="*/ 2898593 w 8967629"/>
                <a:gd name="connsiteY10" fmla="*/ 34822 h 1953140"/>
                <a:gd name="connsiteX11" fmla="*/ 650693 w 8967629"/>
                <a:gd name="connsiteY11" fmla="*/ 168172 h 1953140"/>
                <a:gd name="connsiteX0" fmla="*/ 650693 w 8967629"/>
                <a:gd name="connsiteY0" fmla="*/ 101243 h 1886211"/>
                <a:gd name="connsiteX1" fmla="*/ 79193 w 8967629"/>
                <a:gd name="connsiteY1" fmla="*/ 920393 h 1886211"/>
                <a:gd name="connsiteX2" fmla="*/ 307793 w 8967629"/>
                <a:gd name="connsiteY2" fmla="*/ 1720493 h 1886211"/>
                <a:gd name="connsiteX3" fmla="*/ 2822393 w 8967629"/>
                <a:gd name="connsiteY3" fmla="*/ 1796693 h 1886211"/>
                <a:gd name="connsiteX4" fmla="*/ 3889193 w 8967629"/>
                <a:gd name="connsiteY4" fmla="*/ 1834793 h 1886211"/>
                <a:gd name="connsiteX5" fmla="*/ 6460943 w 8967629"/>
                <a:gd name="connsiteY5" fmla="*/ 1872893 h 1886211"/>
                <a:gd name="connsiteX6" fmla="*/ 8537393 w 8967629"/>
                <a:gd name="connsiteY6" fmla="*/ 1587143 h 1886211"/>
                <a:gd name="connsiteX7" fmla="*/ 8956493 w 8967629"/>
                <a:gd name="connsiteY7" fmla="*/ 672743 h 1886211"/>
                <a:gd name="connsiteX8" fmla="*/ 8308793 w 8967629"/>
                <a:gd name="connsiteY8" fmla="*/ 215543 h 1886211"/>
                <a:gd name="connsiteX9" fmla="*/ 5622743 w 8967629"/>
                <a:gd name="connsiteY9" fmla="*/ 101243 h 1886211"/>
                <a:gd name="connsiteX10" fmla="*/ 2860493 w 8967629"/>
                <a:gd name="connsiteY10" fmla="*/ 63143 h 1886211"/>
                <a:gd name="connsiteX11" fmla="*/ 650693 w 8967629"/>
                <a:gd name="connsiteY11" fmla="*/ 101243 h 1886211"/>
                <a:gd name="connsiteX0" fmla="*/ 650693 w 8967629"/>
                <a:gd name="connsiteY0" fmla="*/ 200038 h 1985006"/>
                <a:gd name="connsiteX1" fmla="*/ 79193 w 8967629"/>
                <a:gd name="connsiteY1" fmla="*/ 1019188 h 1985006"/>
                <a:gd name="connsiteX2" fmla="*/ 307793 w 8967629"/>
                <a:gd name="connsiteY2" fmla="*/ 1819288 h 1985006"/>
                <a:gd name="connsiteX3" fmla="*/ 2822393 w 8967629"/>
                <a:gd name="connsiteY3" fmla="*/ 1895488 h 1985006"/>
                <a:gd name="connsiteX4" fmla="*/ 3889193 w 8967629"/>
                <a:gd name="connsiteY4" fmla="*/ 1933588 h 1985006"/>
                <a:gd name="connsiteX5" fmla="*/ 6460943 w 8967629"/>
                <a:gd name="connsiteY5" fmla="*/ 1971688 h 1985006"/>
                <a:gd name="connsiteX6" fmla="*/ 8537393 w 8967629"/>
                <a:gd name="connsiteY6" fmla="*/ 1685938 h 1985006"/>
                <a:gd name="connsiteX7" fmla="*/ 8956493 w 8967629"/>
                <a:gd name="connsiteY7" fmla="*/ 771538 h 1985006"/>
                <a:gd name="connsiteX8" fmla="*/ 8308793 w 8967629"/>
                <a:gd name="connsiteY8" fmla="*/ 314338 h 1985006"/>
                <a:gd name="connsiteX9" fmla="*/ 5622743 w 8967629"/>
                <a:gd name="connsiteY9" fmla="*/ 200038 h 1985006"/>
                <a:gd name="connsiteX10" fmla="*/ 2879543 w 8967629"/>
                <a:gd name="connsiteY10" fmla="*/ 28588 h 1985006"/>
                <a:gd name="connsiteX11" fmla="*/ 650693 w 8967629"/>
                <a:gd name="connsiteY11" fmla="*/ 200038 h 1985006"/>
                <a:gd name="connsiteX0" fmla="*/ 650693 w 8967629"/>
                <a:gd name="connsiteY0" fmla="*/ 227800 h 2012768"/>
                <a:gd name="connsiteX1" fmla="*/ 79193 w 8967629"/>
                <a:gd name="connsiteY1" fmla="*/ 1046950 h 2012768"/>
                <a:gd name="connsiteX2" fmla="*/ 307793 w 8967629"/>
                <a:gd name="connsiteY2" fmla="*/ 1847050 h 2012768"/>
                <a:gd name="connsiteX3" fmla="*/ 2822393 w 8967629"/>
                <a:gd name="connsiteY3" fmla="*/ 1923250 h 2012768"/>
                <a:gd name="connsiteX4" fmla="*/ 3889193 w 8967629"/>
                <a:gd name="connsiteY4" fmla="*/ 1961350 h 2012768"/>
                <a:gd name="connsiteX5" fmla="*/ 6460943 w 8967629"/>
                <a:gd name="connsiteY5" fmla="*/ 1999450 h 2012768"/>
                <a:gd name="connsiteX6" fmla="*/ 8537393 w 8967629"/>
                <a:gd name="connsiteY6" fmla="*/ 1713700 h 2012768"/>
                <a:gd name="connsiteX7" fmla="*/ 8956493 w 8967629"/>
                <a:gd name="connsiteY7" fmla="*/ 799300 h 2012768"/>
                <a:gd name="connsiteX8" fmla="*/ 8308793 w 8967629"/>
                <a:gd name="connsiteY8" fmla="*/ 342100 h 2012768"/>
                <a:gd name="connsiteX9" fmla="*/ 5622743 w 8967629"/>
                <a:gd name="connsiteY9" fmla="*/ 227800 h 2012768"/>
                <a:gd name="connsiteX10" fmla="*/ 2879543 w 8967629"/>
                <a:gd name="connsiteY10" fmla="*/ 56350 h 2012768"/>
                <a:gd name="connsiteX11" fmla="*/ 650693 w 8967629"/>
                <a:gd name="connsiteY11" fmla="*/ 227800 h 2012768"/>
                <a:gd name="connsiteX0" fmla="*/ 650693 w 8967629"/>
                <a:gd name="connsiteY0" fmla="*/ 183438 h 1968406"/>
                <a:gd name="connsiteX1" fmla="*/ 79193 w 8967629"/>
                <a:gd name="connsiteY1" fmla="*/ 1002588 h 1968406"/>
                <a:gd name="connsiteX2" fmla="*/ 307793 w 8967629"/>
                <a:gd name="connsiteY2" fmla="*/ 1802688 h 1968406"/>
                <a:gd name="connsiteX3" fmla="*/ 2822393 w 8967629"/>
                <a:gd name="connsiteY3" fmla="*/ 1878888 h 1968406"/>
                <a:gd name="connsiteX4" fmla="*/ 3889193 w 8967629"/>
                <a:gd name="connsiteY4" fmla="*/ 1916988 h 1968406"/>
                <a:gd name="connsiteX5" fmla="*/ 6460943 w 8967629"/>
                <a:gd name="connsiteY5" fmla="*/ 1955088 h 1968406"/>
                <a:gd name="connsiteX6" fmla="*/ 8537393 w 8967629"/>
                <a:gd name="connsiteY6" fmla="*/ 1669338 h 1968406"/>
                <a:gd name="connsiteX7" fmla="*/ 8956493 w 8967629"/>
                <a:gd name="connsiteY7" fmla="*/ 754938 h 1968406"/>
                <a:gd name="connsiteX8" fmla="*/ 8308793 w 8967629"/>
                <a:gd name="connsiteY8" fmla="*/ 297738 h 1968406"/>
                <a:gd name="connsiteX9" fmla="*/ 5622743 w 8967629"/>
                <a:gd name="connsiteY9" fmla="*/ 183438 h 1968406"/>
                <a:gd name="connsiteX10" fmla="*/ 2879543 w 8967629"/>
                <a:gd name="connsiteY10" fmla="*/ 11988 h 1968406"/>
                <a:gd name="connsiteX11" fmla="*/ 650693 w 8967629"/>
                <a:gd name="connsiteY11" fmla="*/ 183438 h 1968406"/>
                <a:gd name="connsiteX0" fmla="*/ 650693 w 8967629"/>
                <a:gd name="connsiteY0" fmla="*/ 183438 h 1968406"/>
                <a:gd name="connsiteX1" fmla="*/ 79193 w 8967629"/>
                <a:gd name="connsiteY1" fmla="*/ 1002588 h 1968406"/>
                <a:gd name="connsiteX2" fmla="*/ 307793 w 8967629"/>
                <a:gd name="connsiteY2" fmla="*/ 1802688 h 1968406"/>
                <a:gd name="connsiteX3" fmla="*/ 2822393 w 8967629"/>
                <a:gd name="connsiteY3" fmla="*/ 1878888 h 1968406"/>
                <a:gd name="connsiteX4" fmla="*/ 3889193 w 8967629"/>
                <a:gd name="connsiteY4" fmla="*/ 1916988 h 1968406"/>
                <a:gd name="connsiteX5" fmla="*/ 6460943 w 8967629"/>
                <a:gd name="connsiteY5" fmla="*/ 1955088 h 1968406"/>
                <a:gd name="connsiteX6" fmla="*/ 8537393 w 8967629"/>
                <a:gd name="connsiteY6" fmla="*/ 1669338 h 1968406"/>
                <a:gd name="connsiteX7" fmla="*/ 8956493 w 8967629"/>
                <a:gd name="connsiteY7" fmla="*/ 754938 h 1968406"/>
                <a:gd name="connsiteX8" fmla="*/ 8308793 w 8967629"/>
                <a:gd name="connsiteY8" fmla="*/ 297738 h 1968406"/>
                <a:gd name="connsiteX9" fmla="*/ 5622743 w 8967629"/>
                <a:gd name="connsiteY9" fmla="*/ 183438 h 1968406"/>
                <a:gd name="connsiteX10" fmla="*/ 2879543 w 8967629"/>
                <a:gd name="connsiteY10" fmla="*/ 11988 h 1968406"/>
                <a:gd name="connsiteX11" fmla="*/ 650693 w 8967629"/>
                <a:gd name="connsiteY11" fmla="*/ 183438 h 1968406"/>
                <a:gd name="connsiteX0" fmla="*/ 650693 w 8967629"/>
                <a:gd name="connsiteY0" fmla="*/ 183438 h 1968406"/>
                <a:gd name="connsiteX1" fmla="*/ 79193 w 8967629"/>
                <a:gd name="connsiteY1" fmla="*/ 1002588 h 1968406"/>
                <a:gd name="connsiteX2" fmla="*/ 307793 w 8967629"/>
                <a:gd name="connsiteY2" fmla="*/ 1802688 h 1968406"/>
                <a:gd name="connsiteX3" fmla="*/ 2822393 w 8967629"/>
                <a:gd name="connsiteY3" fmla="*/ 1878888 h 1968406"/>
                <a:gd name="connsiteX4" fmla="*/ 3889193 w 8967629"/>
                <a:gd name="connsiteY4" fmla="*/ 1916988 h 1968406"/>
                <a:gd name="connsiteX5" fmla="*/ 6460943 w 8967629"/>
                <a:gd name="connsiteY5" fmla="*/ 1955088 h 1968406"/>
                <a:gd name="connsiteX6" fmla="*/ 8537393 w 8967629"/>
                <a:gd name="connsiteY6" fmla="*/ 1669338 h 1968406"/>
                <a:gd name="connsiteX7" fmla="*/ 8956493 w 8967629"/>
                <a:gd name="connsiteY7" fmla="*/ 754938 h 1968406"/>
                <a:gd name="connsiteX8" fmla="*/ 8308793 w 8967629"/>
                <a:gd name="connsiteY8" fmla="*/ 297738 h 1968406"/>
                <a:gd name="connsiteX9" fmla="*/ 5622743 w 8967629"/>
                <a:gd name="connsiteY9" fmla="*/ 183438 h 1968406"/>
                <a:gd name="connsiteX10" fmla="*/ 2879543 w 8967629"/>
                <a:gd name="connsiteY10" fmla="*/ 11988 h 1968406"/>
                <a:gd name="connsiteX11" fmla="*/ 650693 w 8967629"/>
                <a:gd name="connsiteY11" fmla="*/ 183438 h 1968406"/>
                <a:gd name="connsiteX0" fmla="*/ 650693 w 8967629"/>
                <a:gd name="connsiteY0" fmla="*/ 183438 h 1968406"/>
                <a:gd name="connsiteX1" fmla="*/ 79193 w 8967629"/>
                <a:gd name="connsiteY1" fmla="*/ 1059738 h 1968406"/>
                <a:gd name="connsiteX2" fmla="*/ 307793 w 8967629"/>
                <a:gd name="connsiteY2" fmla="*/ 1802688 h 1968406"/>
                <a:gd name="connsiteX3" fmla="*/ 2822393 w 8967629"/>
                <a:gd name="connsiteY3" fmla="*/ 1878888 h 1968406"/>
                <a:gd name="connsiteX4" fmla="*/ 3889193 w 8967629"/>
                <a:gd name="connsiteY4" fmla="*/ 1916988 h 1968406"/>
                <a:gd name="connsiteX5" fmla="*/ 6460943 w 8967629"/>
                <a:gd name="connsiteY5" fmla="*/ 1955088 h 1968406"/>
                <a:gd name="connsiteX6" fmla="*/ 8537393 w 8967629"/>
                <a:gd name="connsiteY6" fmla="*/ 1669338 h 1968406"/>
                <a:gd name="connsiteX7" fmla="*/ 8956493 w 8967629"/>
                <a:gd name="connsiteY7" fmla="*/ 754938 h 1968406"/>
                <a:gd name="connsiteX8" fmla="*/ 8308793 w 8967629"/>
                <a:gd name="connsiteY8" fmla="*/ 297738 h 1968406"/>
                <a:gd name="connsiteX9" fmla="*/ 5622743 w 8967629"/>
                <a:gd name="connsiteY9" fmla="*/ 183438 h 1968406"/>
                <a:gd name="connsiteX10" fmla="*/ 2879543 w 8967629"/>
                <a:gd name="connsiteY10" fmla="*/ 11988 h 1968406"/>
                <a:gd name="connsiteX11" fmla="*/ 650693 w 8967629"/>
                <a:gd name="connsiteY11" fmla="*/ 183438 h 1968406"/>
                <a:gd name="connsiteX0" fmla="*/ 650693 w 8967629"/>
                <a:gd name="connsiteY0" fmla="*/ 183438 h 1958881"/>
                <a:gd name="connsiteX1" fmla="*/ 79193 w 8967629"/>
                <a:gd name="connsiteY1" fmla="*/ 1059738 h 1958881"/>
                <a:gd name="connsiteX2" fmla="*/ 307793 w 8967629"/>
                <a:gd name="connsiteY2" fmla="*/ 1802688 h 1958881"/>
                <a:gd name="connsiteX3" fmla="*/ 2822393 w 8967629"/>
                <a:gd name="connsiteY3" fmla="*/ 1878888 h 1958881"/>
                <a:gd name="connsiteX4" fmla="*/ 3889193 w 8967629"/>
                <a:gd name="connsiteY4" fmla="*/ 1916988 h 1958881"/>
                <a:gd name="connsiteX5" fmla="*/ 6460943 w 8967629"/>
                <a:gd name="connsiteY5" fmla="*/ 1955088 h 1958881"/>
                <a:gd name="connsiteX6" fmla="*/ 8537393 w 8967629"/>
                <a:gd name="connsiteY6" fmla="*/ 1669338 h 1958881"/>
                <a:gd name="connsiteX7" fmla="*/ 8956493 w 8967629"/>
                <a:gd name="connsiteY7" fmla="*/ 754938 h 1958881"/>
                <a:gd name="connsiteX8" fmla="*/ 8308793 w 8967629"/>
                <a:gd name="connsiteY8" fmla="*/ 297738 h 1958881"/>
                <a:gd name="connsiteX9" fmla="*/ 5622743 w 8967629"/>
                <a:gd name="connsiteY9" fmla="*/ 183438 h 1958881"/>
                <a:gd name="connsiteX10" fmla="*/ 2879543 w 8967629"/>
                <a:gd name="connsiteY10" fmla="*/ 11988 h 1958881"/>
                <a:gd name="connsiteX11" fmla="*/ 650693 w 8967629"/>
                <a:gd name="connsiteY11" fmla="*/ 183438 h 1958881"/>
                <a:gd name="connsiteX0" fmla="*/ 650693 w 8967629"/>
                <a:gd name="connsiteY0" fmla="*/ 183438 h 1974386"/>
                <a:gd name="connsiteX1" fmla="*/ 79193 w 8967629"/>
                <a:gd name="connsiteY1" fmla="*/ 1059738 h 1974386"/>
                <a:gd name="connsiteX2" fmla="*/ 307793 w 8967629"/>
                <a:gd name="connsiteY2" fmla="*/ 1802688 h 1974386"/>
                <a:gd name="connsiteX3" fmla="*/ 2822393 w 8967629"/>
                <a:gd name="connsiteY3" fmla="*/ 1878888 h 1974386"/>
                <a:gd name="connsiteX4" fmla="*/ 3889193 w 8967629"/>
                <a:gd name="connsiteY4" fmla="*/ 1916988 h 1974386"/>
                <a:gd name="connsiteX5" fmla="*/ 6460943 w 8967629"/>
                <a:gd name="connsiteY5" fmla="*/ 1955088 h 1974386"/>
                <a:gd name="connsiteX6" fmla="*/ 8537393 w 8967629"/>
                <a:gd name="connsiteY6" fmla="*/ 1669338 h 1974386"/>
                <a:gd name="connsiteX7" fmla="*/ 8956493 w 8967629"/>
                <a:gd name="connsiteY7" fmla="*/ 754938 h 1974386"/>
                <a:gd name="connsiteX8" fmla="*/ 8308793 w 8967629"/>
                <a:gd name="connsiteY8" fmla="*/ 297738 h 1974386"/>
                <a:gd name="connsiteX9" fmla="*/ 5622743 w 8967629"/>
                <a:gd name="connsiteY9" fmla="*/ 183438 h 1974386"/>
                <a:gd name="connsiteX10" fmla="*/ 2879543 w 8967629"/>
                <a:gd name="connsiteY10" fmla="*/ 11988 h 1974386"/>
                <a:gd name="connsiteX11" fmla="*/ 650693 w 8967629"/>
                <a:gd name="connsiteY11" fmla="*/ 183438 h 1974386"/>
                <a:gd name="connsiteX0" fmla="*/ 718633 w 9035569"/>
                <a:gd name="connsiteY0" fmla="*/ 183438 h 1970142"/>
                <a:gd name="connsiteX1" fmla="*/ 147133 w 9035569"/>
                <a:gd name="connsiteY1" fmla="*/ 1059738 h 1970142"/>
                <a:gd name="connsiteX2" fmla="*/ 375733 w 9035569"/>
                <a:gd name="connsiteY2" fmla="*/ 1802688 h 1970142"/>
                <a:gd name="connsiteX3" fmla="*/ 3957133 w 9035569"/>
                <a:gd name="connsiteY3" fmla="*/ 1916988 h 1970142"/>
                <a:gd name="connsiteX4" fmla="*/ 6528883 w 9035569"/>
                <a:gd name="connsiteY4" fmla="*/ 1955088 h 1970142"/>
                <a:gd name="connsiteX5" fmla="*/ 8605333 w 9035569"/>
                <a:gd name="connsiteY5" fmla="*/ 1669338 h 1970142"/>
                <a:gd name="connsiteX6" fmla="*/ 9024433 w 9035569"/>
                <a:gd name="connsiteY6" fmla="*/ 754938 h 1970142"/>
                <a:gd name="connsiteX7" fmla="*/ 8376733 w 9035569"/>
                <a:gd name="connsiteY7" fmla="*/ 297738 h 1970142"/>
                <a:gd name="connsiteX8" fmla="*/ 5690683 w 9035569"/>
                <a:gd name="connsiteY8" fmla="*/ 183438 h 1970142"/>
                <a:gd name="connsiteX9" fmla="*/ 2947483 w 9035569"/>
                <a:gd name="connsiteY9" fmla="*/ 11988 h 1970142"/>
                <a:gd name="connsiteX10" fmla="*/ 718633 w 9035569"/>
                <a:gd name="connsiteY10" fmla="*/ 183438 h 1970142"/>
                <a:gd name="connsiteX0" fmla="*/ 718633 w 9035569"/>
                <a:gd name="connsiteY0" fmla="*/ 183438 h 1962283"/>
                <a:gd name="connsiteX1" fmla="*/ 147133 w 9035569"/>
                <a:gd name="connsiteY1" fmla="*/ 1059738 h 1962283"/>
                <a:gd name="connsiteX2" fmla="*/ 375733 w 9035569"/>
                <a:gd name="connsiteY2" fmla="*/ 1802688 h 1962283"/>
                <a:gd name="connsiteX3" fmla="*/ 3957133 w 9035569"/>
                <a:gd name="connsiteY3" fmla="*/ 1916988 h 1962283"/>
                <a:gd name="connsiteX4" fmla="*/ 6528883 w 9035569"/>
                <a:gd name="connsiteY4" fmla="*/ 1955088 h 1962283"/>
                <a:gd name="connsiteX5" fmla="*/ 8605333 w 9035569"/>
                <a:gd name="connsiteY5" fmla="*/ 1669338 h 1962283"/>
                <a:gd name="connsiteX6" fmla="*/ 9024433 w 9035569"/>
                <a:gd name="connsiteY6" fmla="*/ 754938 h 1962283"/>
                <a:gd name="connsiteX7" fmla="*/ 8376733 w 9035569"/>
                <a:gd name="connsiteY7" fmla="*/ 297738 h 1962283"/>
                <a:gd name="connsiteX8" fmla="*/ 5690683 w 9035569"/>
                <a:gd name="connsiteY8" fmla="*/ 183438 h 1962283"/>
                <a:gd name="connsiteX9" fmla="*/ 2947483 w 9035569"/>
                <a:gd name="connsiteY9" fmla="*/ 11988 h 1962283"/>
                <a:gd name="connsiteX10" fmla="*/ 718633 w 9035569"/>
                <a:gd name="connsiteY10" fmla="*/ 183438 h 1962283"/>
                <a:gd name="connsiteX0" fmla="*/ 718633 w 9035569"/>
                <a:gd name="connsiteY0" fmla="*/ 72229 h 1851074"/>
                <a:gd name="connsiteX1" fmla="*/ 147133 w 9035569"/>
                <a:gd name="connsiteY1" fmla="*/ 948529 h 1851074"/>
                <a:gd name="connsiteX2" fmla="*/ 375733 w 9035569"/>
                <a:gd name="connsiteY2" fmla="*/ 1691479 h 1851074"/>
                <a:gd name="connsiteX3" fmla="*/ 3957133 w 9035569"/>
                <a:gd name="connsiteY3" fmla="*/ 1805779 h 1851074"/>
                <a:gd name="connsiteX4" fmla="*/ 6528883 w 9035569"/>
                <a:gd name="connsiteY4" fmla="*/ 1843879 h 1851074"/>
                <a:gd name="connsiteX5" fmla="*/ 8605333 w 9035569"/>
                <a:gd name="connsiteY5" fmla="*/ 1558129 h 1851074"/>
                <a:gd name="connsiteX6" fmla="*/ 9024433 w 9035569"/>
                <a:gd name="connsiteY6" fmla="*/ 643729 h 1851074"/>
                <a:gd name="connsiteX7" fmla="*/ 8376733 w 9035569"/>
                <a:gd name="connsiteY7" fmla="*/ 186529 h 1851074"/>
                <a:gd name="connsiteX8" fmla="*/ 5690683 w 9035569"/>
                <a:gd name="connsiteY8" fmla="*/ 72229 h 1851074"/>
                <a:gd name="connsiteX9" fmla="*/ 2852233 w 9035569"/>
                <a:gd name="connsiteY9" fmla="*/ 15079 h 1851074"/>
                <a:gd name="connsiteX10" fmla="*/ 718633 w 9035569"/>
                <a:gd name="connsiteY10" fmla="*/ 72229 h 18510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9035569" h="1851074">
                  <a:moveTo>
                    <a:pt x="718633" y="72229"/>
                  </a:moveTo>
                  <a:cubicBezTo>
                    <a:pt x="267783" y="227804"/>
                    <a:pt x="204283" y="678654"/>
                    <a:pt x="147133" y="948529"/>
                  </a:cubicBezTo>
                  <a:cubicBezTo>
                    <a:pt x="89983" y="1218404"/>
                    <a:pt x="-259267" y="1548604"/>
                    <a:pt x="375733" y="1691479"/>
                  </a:cubicBezTo>
                  <a:cubicBezTo>
                    <a:pt x="1010733" y="1834354"/>
                    <a:pt x="2722058" y="1894679"/>
                    <a:pt x="3957133" y="1805779"/>
                  </a:cubicBezTo>
                  <a:cubicBezTo>
                    <a:pt x="4980325" y="1732130"/>
                    <a:pt x="5754183" y="1885154"/>
                    <a:pt x="6528883" y="1843879"/>
                  </a:cubicBezTo>
                  <a:cubicBezTo>
                    <a:pt x="7303583" y="1802604"/>
                    <a:pt x="8189408" y="1758154"/>
                    <a:pt x="8605333" y="1558129"/>
                  </a:cubicBezTo>
                  <a:cubicBezTo>
                    <a:pt x="9021258" y="1358104"/>
                    <a:pt x="9062533" y="872329"/>
                    <a:pt x="9024433" y="643729"/>
                  </a:cubicBezTo>
                  <a:cubicBezTo>
                    <a:pt x="8986333" y="415129"/>
                    <a:pt x="8932358" y="281779"/>
                    <a:pt x="8376733" y="186529"/>
                  </a:cubicBezTo>
                  <a:cubicBezTo>
                    <a:pt x="7821108" y="91279"/>
                    <a:pt x="6954333" y="-76996"/>
                    <a:pt x="5690683" y="72229"/>
                  </a:cubicBezTo>
                  <a:cubicBezTo>
                    <a:pt x="4655633" y="316704"/>
                    <a:pt x="4119058" y="-80171"/>
                    <a:pt x="2852233" y="15079"/>
                  </a:cubicBezTo>
                  <a:cubicBezTo>
                    <a:pt x="2109283" y="72229"/>
                    <a:pt x="1169483" y="-83346"/>
                    <a:pt x="718633" y="72229"/>
                  </a:cubicBezTo>
                  <a:close/>
                </a:path>
              </a:pathLst>
            </a:custGeom>
            <a:solidFill>
              <a:schemeClr val="bg1"/>
            </a:solidFill>
            <a:ln w="28575">
              <a:solidFill>
                <a:srgbClr val="3E702E"/>
              </a:solidFill>
              <a:prstDash val="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字魂70号-灵悦黑体" panose="00000500000000000000" pitchFamily="2" charset="-122"/>
                <a:ea typeface="字魂70号-灵悦黑体" panose="00000500000000000000" pitchFamily="2" charset="-122"/>
                <a:cs typeface="+mn-cs"/>
                <a:sym typeface="字魂70号-灵悦黑体" panose="00000500000000000000" pitchFamily="2" charset="-122"/>
              </a:endParaRPr>
            </a:p>
          </p:txBody>
        </p:sp>
        <p:sp>
          <p:nvSpPr>
            <p:cNvPr id="14" name="TextBox 13">
              <a:extLst>
                <a:ext uri="{FF2B5EF4-FFF2-40B4-BE49-F238E27FC236}">
                  <a16:creationId xmlns:a16="http://schemas.microsoft.com/office/drawing/2014/main" id="{7C000A72-3FC5-F881-39E5-6CAAE90E4B40}"/>
                </a:ext>
              </a:extLst>
            </p:cNvPr>
            <p:cNvSpPr txBox="1"/>
            <p:nvPr/>
          </p:nvSpPr>
          <p:spPr>
            <a:xfrm>
              <a:off x="418011" y="2052572"/>
              <a:ext cx="2990872" cy="230877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3600" b="1" dirty="0" err="1">
                  <a:solidFill>
                    <a:prstClr val="black"/>
                  </a:solidFill>
                  <a:latin typeface="Cambria" panose="02040503050406030204" pitchFamily="18" charset="0"/>
                </a:rPr>
                <a:t>Các</a:t>
              </a:r>
              <a:r>
                <a:rPr lang="en-US" sz="3600" b="1" dirty="0">
                  <a:solidFill>
                    <a:prstClr val="black"/>
                  </a:solidFill>
                  <a:latin typeface="Cambria" panose="02040503050406030204" pitchFamily="18" charset="0"/>
                </a:rPr>
                <a:t> </a:t>
              </a:r>
              <a:r>
                <a:rPr lang="en-US" sz="3600" b="1" dirty="0" err="1">
                  <a:solidFill>
                    <a:prstClr val="black"/>
                  </a:solidFill>
                  <a:latin typeface="Cambria" panose="02040503050406030204" pitchFamily="18" charset="0"/>
                </a:rPr>
                <a:t>nhân</a:t>
              </a:r>
              <a:r>
                <a:rPr lang="en-US" sz="3600" b="1" dirty="0">
                  <a:solidFill>
                    <a:prstClr val="black"/>
                  </a:solidFill>
                  <a:latin typeface="Cambria" panose="02040503050406030204" pitchFamily="18" charset="0"/>
                </a:rPr>
                <a:t> </a:t>
              </a:r>
              <a:r>
                <a:rPr lang="en-US" sz="3600" b="1" dirty="0" err="1">
                  <a:solidFill>
                    <a:prstClr val="black"/>
                  </a:solidFill>
                  <a:latin typeface="Cambria" panose="02040503050406030204" pitchFamily="18" charset="0"/>
                </a:rPr>
                <a:t>vật</a:t>
              </a:r>
              <a:endParaRPr kumimoji="0" lang="en-US" sz="3600" b="1" i="0" u="none" strike="noStrike" kern="1200" cap="none" spc="0" normalizeH="0" baseline="0" noProof="0" dirty="0">
                <a:ln>
                  <a:noFill/>
                </a:ln>
                <a:solidFill>
                  <a:prstClr val="black"/>
                </a:solidFill>
                <a:effectLst/>
                <a:uLnTx/>
                <a:uFillTx/>
                <a:latin typeface="Cambria" panose="02040503050406030204" pitchFamily="18" charset="0"/>
                <a:ea typeface="+mn-ea"/>
                <a:cs typeface="+mn-cs"/>
              </a:endParaRPr>
            </a:p>
          </p:txBody>
        </p:sp>
      </p:grpSp>
      <p:grpSp>
        <p:nvGrpSpPr>
          <p:cNvPr id="15" name="Group 14">
            <a:extLst>
              <a:ext uri="{FF2B5EF4-FFF2-40B4-BE49-F238E27FC236}">
                <a16:creationId xmlns:a16="http://schemas.microsoft.com/office/drawing/2014/main" id="{78C29D83-DCD8-BB0B-5399-C8E69643A85C}"/>
              </a:ext>
            </a:extLst>
          </p:cNvPr>
          <p:cNvGrpSpPr/>
          <p:nvPr/>
        </p:nvGrpSpPr>
        <p:grpSpPr>
          <a:xfrm>
            <a:off x="4033521" y="4491445"/>
            <a:ext cx="4185920" cy="1322930"/>
            <a:chOff x="323451" y="1614626"/>
            <a:chExt cx="3255491" cy="4725670"/>
          </a:xfrm>
        </p:grpSpPr>
        <p:sp>
          <p:nvSpPr>
            <p:cNvPr id="16" name="任意多边形: 形状 5">
              <a:extLst>
                <a:ext uri="{FF2B5EF4-FFF2-40B4-BE49-F238E27FC236}">
                  <a16:creationId xmlns:a16="http://schemas.microsoft.com/office/drawing/2014/main" id="{29662E55-D84A-7C8D-FFF1-DE74699205F3}"/>
                </a:ext>
              </a:extLst>
            </p:cNvPr>
            <p:cNvSpPr/>
            <p:nvPr/>
          </p:nvSpPr>
          <p:spPr>
            <a:xfrm>
              <a:off x="323451" y="1614626"/>
              <a:ext cx="3255491" cy="3517813"/>
            </a:xfrm>
            <a:custGeom>
              <a:avLst/>
              <a:gdLst>
                <a:gd name="connsiteX0" fmla="*/ 326239 w 8947975"/>
                <a:gd name="connsiteY0" fmla="*/ 89164 h 1988432"/>
                <a:gd name="connsiteX1" fmla="*/ 59539 w 8947975"/>
                <a:gd name="connsiteY1" fmla="*/ 1022614 h 1988432"/>
                <a:gd name="connsiteX2" fmla="*/ 288139 w 8947975"/>
                <a:gd name="connsiteY2" fmla="*/ 1822714 h 1988432"/>
                <a:gd name="connsiteX3" fmla="*/ 2802739 w 8947975"/>
                <a:gd name="connsiteY3" fmla="*/ 1898914 h 1988432"/>
                <a:gd name="connsiteX4" fmla="*/ 3869539 w 8947975"/>
                <a:gd name="connsiteY4" fmla="*/ 1937014 h 1988432"/>
                <a:gd name="connsiteX5" fmla="*/ 6441289 w 8947975"/>
                <a:gd name="connsiteY5" fmla="*/ 1975114 h 1988432"/>
                <a:gd name="connsiteX6" fmla="*/ 8517739 w 8947975"/>
                <a:gd name="connsiteY6" fmla="*/ 1689364 h 1988432"/>
                <a:gd name="connsiteX7" fmla="*/ 8936839 w 8947975"/>
                <a:gd name="connsiteY7" fmla="*/ 774964 h 1988432"/>
                <a:gd name="connsiteX8" fmla="*/ 8289139 w 8947975"/>
                <a:gd name="connsiteY8" fmla="*/ 317764 h 1988432"/>
                <a:gd name="connsiteX9" fmla="*/ 5279239 w 8947975"/>
                <a:gd name="connsiteY9" fmla="*/ 355864 h 1988432"/>
                <a:gd name="connsiteX10" fmla="*/ 2878939 w 8947975"/>
                <a:gd name="connsiteY10" fmla="*/ 70114 h 1988432"/>
                <a:gd name="connsiteX11" fmla="*/ 326239 w 8947975"/>
                <a:gd name="connsiteY11" fmla="*/ 89164 h 1988432"/>
                <a:gd name="connsiteX0" fmla="*/ 650693 w 8967629"/>
                <a:gd name="connsiteY0" fmla="*/ 145791 h 1930759"/>
                <a:gd name="connsiteX1" fmla="*/ 79193 w 8967629"/>
                <a:gd name="connsiteY1" fmla="*/ 964941 h 1930759"/>
                <a:gd name="connsiteX2" fmla="*/ 307793 w 8967629"/>
                <a:gd name="connsiteY2" fmla="*/ 1765041 h 1930759"/>
                <a:gd name="connsiteX3" fmla="*/ 2822393 w 8967629"/>
                <a:gd name="connsiteY3" fmla="*/ 1841241 h 1930759"/>
                <a:gd name="connsiteX4" fmla="*/ 3889193 w 8967629"/>
                <a:gd name="connsiteY4" fmla="*/ 1879341 h 1930759"/>
                <a:gd name="connsiteX5" fmla="*/ 6460943 w 8967629"/>
                <a:gd name="connsiteY5" fmla="*/ 1917441 h 1930759"/>
                <a:gd name="connsiteX6" fmla="*/ 8537393 w 8967629"/>
                <a:gd name="connsiteY6" fmla="*/ 1631691 h 1930759"/>
                <a:gd name="connsiteX7" fmla="*/ 8956493 w 8967629"/>
                <a:gd name="connsiteY7" fmla="*/ 717291 h 1930759"/>
                <a:gd name="connsiteX8" fmla="*/ 8308793 w 8967629"/>
                <a:gd name="connsiteY8" fmla="*/ 260091 h 1930759"/>
                <a:gd name="connsiteX9" fmla="*/ 5298893 w 8967629"/>
                <a:gd name="connsiteY9" fmla="*/ 298191 h 1930759"/>
                <a:gd name="connsiteX10" fmla="*/ 2898593 w 8967629"/>
                <a:gd name="connsiteY10" fmla="*/ 12441 h 1930759"/>
                <a:gd name="connsiteX11" fmla="*/ 650693 w 8967629"/>
                <a:gd name="connsiteY11" fmla="*/ 145791 h 1930759"/>
                <a:gd name="connsiteX0" fmla="*/ 650693 w 8967629"/>
                <a:gd name="connsiteY0" fmla="*/ 134843 h 1919811"/>
                <a:gd name="connsiteX1" fmla="*/ 79193 w 8967629"/>
                <a:gd name="connsiteY1" fmla="*/ 953993 h 1919811"/>
                <a:gd name="connsiteX2" fmla="*/ 307793 w 8967629"/>
                <a:gd name="connsiteY2" fmla="*/ 1754093 h 1919811"/>
                <a:gd name="connsiteX3" fmla="*/ 2822393 w 8967629"/>
                <a:gd name="connsiteY3" fmla="*/ 1830293 h 1919811"/>
                <a:gd name="connsiteX4" fmla="*/ 3889193 w 8967629"/>
                <a:gd name="connsiteY4" fmla="*/ 1868393 h 1919811"/>
                <a:gd name="connsiteX5" fmla="*/ 6460943 w 8967629"/>
                <a:gd name="connsiteY5" fmla="*/ 1906493 h 1919811"/>
                <a:gd name="connsiteX6" fmla="*/ 8537393 w 8967629"/>
                <a:gd name="connsiteY6" fmla="*/ 1620743 h 1919811"/>
                <a:gd name="connsiteX7" fmla="*/ 8956493 w 8967629"/>
                <a:gd name="connsiteY7" fmla="*/ 706343 h 1919811"/>
                <a:gd name="connsiteX8" fmla="*/ 8308793 w 8967629"/>
                <a:gd name="connsiteY8" fmla="*/ 249143 h 1919811"/>
                <a:gd name="connsiteX9" fmla="*/ 5622743 w 8967629"/>
                <a:gd name="connsiteY9" fmla="*/ 134843 h 1919811"/>
                <a:gd name="connsiteX10" fmla="*/ 2898593 w 8967629"/>
                <a:gd name="connsiteY10" fmla="*/ 1493 h 1919811"/>
                <a:gd name="connsiteX11" fmla="*/ 650693 w 8967629"/>
                <a:gd name="connsiteY11" fmla="*/ 134843 h 1919811"/>
                <a:gd name="connsiteX0" fmla="*/ 650693 w 8967629"/>
                <a:gd name="connsiteY0" fmla="*/ 134843 h 1919811"/>
                <a:gd name="connsiteX1" fmla="*/ 79193 w 8967629"/>
                <a:gd name="connsiteY1" fmla="*/ 953993 h 1919811"/>
                <a:gd name="connsiteX2" fmla="*/ 307793 w 8967629"/>
                <a:gd name="connsiteY2" fmla="*/ 1754093 h 1919811"/>
                <a:gd name="connsiteX3" fmla="*/ 2822393 w 8967629"/>
                <a:gd name="connsiteY3" fmla="*/ 1830293 h 1919811"/>
                <a:gd name="connsiteX4" fmla="*/ 3889193 w 8967629"/>
                <a:gd name="connsiteY4" fmla="*/ 1868393 h 1919811"/>
                <a:gd name="connsiteX5" fmla="*/ 6460943 w 8967629"/>
                <a:gd name="connsiteY5" fmla="*/ 1906493 h 1919811"/>
                <a:gd name="connsiteX6" fmla="*/ 8537393 w 8967629"/>
                <a:gd name="connsiteY6" fmla="*/ 1620743 h 1919811"/>
                <a:gd name="connsiteX7" fmla="*/ 8956493 w 8967629"/>
                <a:gd name="connsiteY7" fmla="*/ 706343 h 1919811"/>
                <a:gd name="connsiteX8" fmla="*/ 8308793 w 8967629"/>
                <a:gd name="connsiteY8" fmla="*/ 249143 h 1919811"/>
                <a:gd name="connsiteX9" fmla="*/ 5622743 w 8967629"/>
                <a:gd name="connsiteY9" fmla="*/ 134843 h 1919811"/>
                <a:gd name="connsiteX10" fmla="*/ 2898593 w 8967629"/>
                <a:gd name="connsiteY10" fmla="*/ 1493 h 1919811"/>
                <a:gd name="connsiteX11" fmla="*/ 650693 w 8967629"/>
                <a:gd name="connsiteY11" fmla="*/ 134843 h 1919811"/>
                <a:gd name="connsiteX0" fmla="*/ 650693 w 8967629"/>
                <a:gd name="connsiteY0" fmla="*/ 134843 h 1919811"/>
                <a:gd name="connsiteX1" fmla="*/ 79193 w 8967629"/>
                <a:gd name="connsiteY1" fmla="*/ 953993 h 1919811"/>
                <a:gd name="connsiteX2" fmla="*/ 307793 w 8967629"/>
                <a:gd name="connsiteY2" fmla="*/ 1754093 h 1919811"/>
                <a:gd name="connsiteX3" fmla="*/ 2822393 w 8967629"/>
                <a:gd name="connsiteY3" fmla="*/ 1830293 h 1919811"/>
                <a:gd name="connsiteX4" fmla="*/ 3889193 w 8967629"/>
                <a:gd name="connsiteY4" fmla="*/ 1868393 h 1919811"/>
                <a:gd name="connsiteX5" fmla="*/ 6460943 w 8967629"/>
                <a:gd name="connsiteY5" fmla="*/ 1906493 h 1919811"/>
                <a:gd name="connsiteX6" fmla="*/ 8537393 w 8967629"/>
                <a:gd name="connsiteY6" fmla="*/ 1620743 h 1919811"/>
                <a:gd name="connsiteX7" fmla="*/ 8956493 w 8967629"/>
                <a:gd name="connsiteY7" fmla="*/ 706343 h 1919811"/>
                <a:gd name="connsiteX8" fmla="*/ 8308793 w 8967629"/>
                <a:gd name="connsiteY8" fmla="*/ 249143 h 1919811"/>
                <a:gd name="connsiteX9" fmla="*/ 5622743 w 8967629"/>
                <a:gd name="connsiteY9" fmla="*/ 134843 h 1919811"/>
                <a:gd name="connsiteX10" fmla="*/ 2898593 w 8967629"/>
                <a:gd name="connsiteY10" fmla="*/ 1493 h 1919811"/>
                <a:gd name="connsiteX11" fmla="*/ 650693 w 8967629"/>
                <a:gd name="connsiteY11" fmla="*/ 134843 h 1919811"/>
                <a:gd name="connsiteX0" fmla="*/ 650693 w 8967629"/>
                <a:gd name="connsiteY0" fmla="*/ 168172 h 1953140"/>
                <a:gd name="connsiteX1" fmla="*/ 79193 w 8967629"/>
                <a:gd name="connsiteY1" fmla="*/ 987322 h 1953140"/>
                <a:gd name="connsiteX2" fmla="*/ 307793 w 8967629"/>
                <a:gd name="connsiteY2" fmla="*/ 1787422 h 1953140"/>
                <a:gd name="connsiteX3" fmla="*/ 2822393 w 8967629"/>
                <a:gd name="connsiteY3" fmla="*/ 1863622 h 1953140"/>
                <a:gd name="connsiteX4" fmla="*/ 3889193 w 8967629"/>
                <a:gd name="connsiteY4" fmla="*/ 1901722 h 1953140"/>
                <a:gd name="connsiteX5" fmla="*/ 6460943 w 8967629"/>
                <a:gd name="connsiteY5" fmla="*/ 1939822 h 1953140"/>
                <a:gd name="connsiteX6" fmla="*/ 8537393 w 8967629"/>
                <a:gd name="connsiteY6" fmla="*/ 1654072 h 1953140"/>
                <a:gd name="connsiteX7" fmla="*/ 8956493 w 8967629"/>
                <a:gd name="connsiteY7" fmla="*/ 739672 h 1953140"/>
                <a:gd name="connsiteX8" fmla="*/ 8308793 w 8967629"/>
                <a:gd name="connsiteY8" fmla="*/ 282472 h 1953140"/>
                <a:gd name="connsiteX9" fmla="*/ 5622743 w 8967629"/>
                <a:gd name="connsiteY9" fmla="*/ 168172 h 1953140"/>
                <a:gd name="connsiteX10" fmla="*/ 2898593 w 8967629"/>
                <a:gd name="connsiteY10" fmla="*/ 34822 h 1953140"/>
                <a:gd name="connsiteX11" fmla="*/ 650693 w 8967629"/>
                <a:gd name="connsiteY11" fmla="*/ 168172 h 1953140"/>
                <a:gd name="connsiteX0" fmla="*/ 650693 w 8967629"/>
                <a:gd name="connsiteY0" fmla="*/ 101243 h 1886211"/>
                <a:gd name="connsiteX1" fmla="*/ 79193 w 8967629"/>
                <a:gd name="connsiteY1" fmla="*/ 920393 h 1886211"/>
                <a:gd name="connsiteX2" fmla="*/ 307793 w 8967629"/>
                <a:gd name="connsiteY2" fmla="*/ 1720493 h 1886211"/>
                <a:gd name="connsiteX3" fmla="*/ 2822393 w 8967629"/>
                <a:gd name="connsiteY3" fmla="*/ 1796693 h 1886211"/>
                <a:gd name="connsiteX4" fmla="*/ 3889193 w 8967629"/>
                <a:gd name="connsiteY4" fmla="*/ 1834793 h 1886211"/>
                <a:gd name="connsiteX5" fmla="*/ 6460943 w 8967629"/>
                <a:gd name="connsiteY5" fmla="*/ 1872893 h 1886211"/>
                <a:gd name="connsiteX6" fmla="*/ 8537393 w 8967629"/>
                <a:gd name="connsiteY6" fmla="*/ 1587143 h 1886211"/>
                <a:gd name="connsiteX7" fmla="*/ 8956493 w 8967629"/>
                <a:gd name="connsiteY7" fmla="*/ 672743 h 1886211"/>
                <a:gd name="connsiteX8" fmla="*/ 8308793 w 8967629"/>
                <a:gd name="connsiteY8" fmla="*/ 215543 h 1886211"/>
                <a:gd name="connsiteX9" fmla="*/ 5622743 w 8967629"/>
                <a:gd name="connsiteY9" fmla="*/ 101243 h 1886211"/>
                <a:gd name="connsiteX10" fmla="*/ 2860493 w 8967629"/>
                <a:gd name="connsiteY10" fmla="*/ 63143 h 1886211"/>
                <a:gd name="connsiteX11" fmla="*/ 650693 w 8967629"/>
                <a:gd name="connsiteY11" fmla="*/ 101243 h 1886211"/>
                <a:gd name="connsiteX0" fmla="*/ 650693 w 8967629"/>
                <a:gd name="connsiteY0" fmla="*/ 200038 h 1985006"/>
                <a:gd name="connsiteX1" fmla="*/ 79193 w 8967629"/>
                <a:gd name="connsiteY1" fmla="*/ 1019188 h 1985006"/>
                <a:gd name="connsiteX2" fmla="*/ 307793 w 8967629"/>
                <a:gd name="connsiteY2" fmla="*/ 1819288 h 1985006"/>
                <a:gd name="connsiteX3" fmla="*/ 2822393 w 8967629"/>
                <a:gd name="connsiteY3" fmla="*/ 1895488 h 1985006"/>
                <a:gd name="connsiteX4" fmla="*/ 3889193 w 8967629"/>
                <a:gd name="connsiteY4" fmla="*/ 1933588 h 1985006"/>
                <a:gd name="connsiteX5" fmla="*/ 6460943 w 8967629"/>
                <a:gd name="connsiteY5" fmla="*/ 1971688 h 1985006"/>
                <a:gd name="connsiteX6" fmla="*/ 8537393 w 8967629"/>
                <a:gd name="connsiteY6" fmla="*/ 1685938 h 1985006"/>
                <a:gd name="connsiteX7" fmla="*/ 8956493 w 8967629"/>
                <a:gd name="connsiteY7" fmla="*/ 771538 h 1985006"/>
                <a:gd name="connsiteX8" fmla="*/ 8308793 w 8967629"/>
                <a:gd name="connsiteY8" fmla="*/ 314338 h 1985006"/>
                <a:gd name="connsiteX9" fmla="*/ 5622743 w 8967629"/>
                <a:gd name="connsiteY9" fmla="*/ 200038 h 1985006"/>
                <a:gd name="connsiteX10" fmla="*/ 2879543 w 8967629"/>
                <a:gd name="connsiteY10" fmla="*/ 28588 h 1985006"/>
                <a:gd name="connsiteX11" fmla="*/ 650693 w 8967629"/>
                <a:gd name="connsiteY11" fmla="*/ 200038 h 1985006"/>
                <a:gd name="connsiteX0" fmla="*/ 650693 w 8967629"/>
                <a:gd name="connsiteY0" fmla="*/ 227800 h 2012768"/>
                <a:gd name="connsiteX1" fmla="*/ 79193 w 8967629"/>
                <a:gd name="connsiteY1" fmla="*/ 1046950 h 2012768"/>
                <a:gd name="connsiteX2" fmla="*/ 307793 w 8967629"/>
                <a:gd name="connsiteY2" fmla="*/ 1847050 h 2012768"/>
                <a:gd name="connsiteX3" fmla="*/ 2822393 w 8967629"/>
                <a:gd name="connsiteY3" fmla="*/ 1923250 h 2012768"/>
                <a:gd name="connsiteX4" fmla="*/ 3889193 w 8967629"/>
                <a:gd name="connsiteY4" fmla="*/ 1961350 h 2012768"/>
                <a:gd name="connsiteX5" fmla="*/ 6460943 w 8967629"/>
                <a:gd name="connsiteY5" fmla="*/ 1999450 h 2012768"/>
                <a:gd name="connsiteX6" fmla="*/ 8537393 w 8967629"/>
                <a:gd name="connsiteY6" fmla="*/ 1713700 h 2012768"/>
                <a:gd name="connsiteX7" fmla="*/ 8956493 w 8967629"/>
                <a:gd name="connsiteY7" fmla="*/ 799300 h 2012768"/>
                <a:gd name="connsiteX8" fmla="*/ 8308793 w 8967629"/>
                <a:gd name="connsiteY8" fmla="*/ 342100 h 2012768"/>
                <a:gd name="connsiteX9" fmla="*/ 5622743 w 8967629"/>
                <a:gd name="connsiteY9" fmla="*/ 227800 h 2012768"/>
                <a:gd name="connsiteX10" fmla="*/ 2879543 w 8967629"/>
                <a:gd name="connsiteY10" fmla="*/ 56350 h 2012768"/>
                <a:gd name="connsiteX11" fmla="*/ 650693 w 8967629"/>
                <a:gd name="connsiteY11" fmla="*/ 227800 h 2012768"/>
                <a:gd name="connsiteX0" fmla="*/ 650693 w 8967629"/>
                <a:gd name="connsiteY0" fmla="*/ 183438 h 1968406"/>
                <a:gd name="connsiteX1" fmla="*/ 79193 w 8967629"/>
                <a:gd name="connsiteY1" fmla="*/ 1002588 h 1968406"/>
                <a:gd name="connsiteX2" fmla="*/ 307793 w 8967629"/>
                <a:gd name="connsiteY2" fmla="*/ 1802688 h 1968406"/>
                <a:gd name="connsiteX3" fmla="*/ 2822393 w 8967629"/>
                <a:gd name="connsiteY3" fmla="*/ 1878888 h 1968406"/>
                <a:gd name="connsiteX4" fmla="*/ 3889193 w 8967629"/>
                <a:gd name="connsiteY4" fmla="*/ 1916988 h 1968406"/>
                <a:gd name="connsiteX5" fmla="*/ 6460943 w 8967629"/>
                <a:gd name="connsiteY5" fmla="*/ 1955088 h 1968406"/>
                <a:gd name="connsiteX6" fmla="*/ 8537393 w 8967629"/>
                <a:gd name="connsiteY6" fmla="*/ 1669338 h 1968406"/>
                <a:gd name="connsiteX7" fmla="*/ 8956493 w 8967629"/>
                <a:gd name="connsiteY7" fmla="*/ 754938 h 1968406"/>
                <a:gd name="connsiteX8" fmla="*/ 8308793 w 8967629"/>
                <a:gd name="connsiteY8" fmla="*/ 297738 h 1968406"/>
                <a:gd name="connsiteX9" fmla="*/ 5622743 w 8967629"/>
                <a:gd name="connsiteY9" fmla="*/ 183438 h 1968406"/>
                <a:gd name="connsiteX10" fmla="*/ 2879543 w 8967629"/>
                <a:gd name="connsiteY10" fmla="*/ 11988 h 1968406"/>
                <a:gd name="connsiteX11" fmla="*/ 650693 w 8967629"/>
                <a:gd name="connsiteY11" fmla="*/ 183438 h 1968406"/>
                <a:gd name="connsiteX0" fmla="*/ 650693 w 8967629"/>
                <a:gd name="connsiteY0" fmla="*/ 183438 h 1968406"/>
                <a:gd name="connsiteX1" fmla="*/ 79193 w 8967629"/>
                <a:gd name="connsiteY1" fmla="*/ 1002588 h 1968406"/>
                <a:gd name="connsiteX2" fmla="*/ 307793 w 8967629"/>
                <a:gd name="connsiteY2" fmla="*/ 1802688 h 1968406"/>
                <a:gd name="connsiteX3" fmla="*/ 2822393 w 8967629"/>
                <a:gd name="connsiteY3" fmla="*/ 1878888 h 1968406"/>
                <a:gd name="connsiteX4" fmla="*/ 3889193 w 8967629"/>
                <a:gd name="connsiteY4" fmla="*/ 1916988 h 1968406"/>
                <a:gd name="connsiteX5" fmla="*/ 6460943 w 8967629"/>
                <a:gd name="connsiteY5" fmla="*/ 1955088 h 1968406"/>
                <a:gd name="connsiteX6" fmla="*/ 8537393 w 8967629"/>
                <a:gd name="connsiteY6" fmla="*/ 1669338 h 1968406"/>
                <a:gd name="connsiteX7" fmla="*/ 8956493 w 8967629"/>
                <a:gd name="connsiteY7" fmla="*/ 754938 h 1968406"/>
                <a:gd name="connsiteX8" fmla="*/ 8308793 w 8967629"/>
                <a:gd name="connsiteY8" fmla="*/ 297738 h 1968406"/>
                <a:gd name="connsiteX9" fmla="*/ 5622743 w 8967629"/>
                <a:gd name="connsiteY9" fmla="*/ 183438 h 1968406"/>
                <a:gd name="connsiteX10" fmla="*/ 2879543 w 8967629"/>
                <a:gd name="connsiteY10" fmla="*/ 11988 h 1968406"/>
                <a:gd name="connsiteX11" fmla="*/ 650693 w 8967629"/>
                <a:gd name="connsiteY11" fmla="*/ 183438 h 1968406"/>
                <a:gd name="connsiteX0" fmla="*/ 650693 w 8967629"/>
                <a:gd name="connsiteY0" fmla="*/ 183438 h 1968406"/>
                <a:gd name="connsiteX1" fmla="*/ 79193 w 8967629"/>
                <a:gd name="connsiteY1" fmla="*/ 1002588 h 1968406"/>
                <a:gd name="connsiteX2" fmla="*/ 307793 w 8967629"/>
                <a:gd name="connsiteY2" fmla="*/ 1802688 h 1968406"/>
                <a:gd name="connsiteX3" fmla="*/ 2822393 w 8967629"/>
                <a:gd name="connsiteY3" fmla="*/ 1878888 h 1968406"/>
                <a:gd name="connsiteX4" fmla="*/ 3889193 w 8967629"/>
                <a:gd name="connsiteY4" fmla="*/ 1916988 h 1968406"/>
                <a:gd name="connsiteX5" fmla="*/ 6460943 w 8967629"/>
                <a:gd name="connsiteY5" fmla="*/ 1955088 h 1968406"/>
                <a:gd name="connsiteX6" fmla="*/ 8537393 w 8967629"/>
                <a:gd name="connsiteY6" fmla="*/ 1669338 h 1968406"/>
                <a:gd name="connsiteX7" fmla="*/ 8956493 w 8967629"/>
                <a:gd name="connsiteY7" fmla="*/ 754938 h 1968406"/>
                <a:gd name="connsiteX8" fmla="*/ 8308793 w 8967629"/>
                <a:gd name="connsiteY8" fmla="*/ 297738 h 1968406"/>
                <a:gd name="connsiteX9" fmla="*/ 5622743 w 8967629"/>
                <a:gd name="connsiteY9" fmla="*/ 183438 h 1968406"/>
                <a:gd name="connsiteX10" fmla="*/ 2879543 w 8967629"/>
                <a:gd name="connsiteY10" fmla="*/ 11988 h 1968406"/>
                <a:gd name="connsiteX11" fmla="*/ 650693 w 8967629"/>
                <a:gd name="connsiteY11" fmla="*/ 183438 h 1968406"/>
                <a:gd name="connsiteX0" fmla="*/ 650693 w 8967629"/>
                <a:gd name="connsiteY0" fmla="*/ 183438 h 1968406"/>
                <a:gd name="connsiteX1" fmla="*/ 79193 w 8967629"/>
                <a:gd name="connsiteY1" fmla="*/ 1059738 h 1968406"/>
                <a:gd name="connsiteX2" fmla="*/ 307793 w 8967629"/>
                <a:gd name="connsiteY2" fmla="*/ 1802688 h 1968406"/>
                <a:gd name="connsiteX3" fmla="*/ 2822393 w 8967629"/>
                <a:gd name="connsiteY3" fmla="*/ 1878888 h 1968406"/>
                <a:gd name="connsiteX4" fmla="*/ 3889193 w 8967629"/>
                <a:gd name="connsiteY4" fmla="*/ 1916988 h 1968406"/>
                <a:gd name="connsiteX5" fmla="*/ 6460943 w 8967629"/>
                <a:gd name="connsiteY5" fmla="*/ 1955088 h 1968406"/>
                <a:gd name="connsiteX6" fmla="*/ 8537393 w 8967629"/>
                <a:gd name="connsiteY6" fmla="*/ 1669338 h 1968406"/>
                <a:gd name="connsiteX7" fmla="*/ 8956493 w 8967629"/>
                <a:gd name="connsiteY7" fmla="*/ 754938 h 1968406"/>
                <a:gd name="connsiteX8" fmla="*/ 8308793 w 8967629"/>
                <a:gd name="connsiteY8" fmla="*/ 297738 h 1968406"/>
                <a:gd name="connsiteX9" fmla="*/ 5622743 w 8967629"/>
                <a:gd name="connsiteY9" fmla="*/ 183438 h 1968406"/>
                <a:gd name="connsiteX10" fmla="*/ 2879543 w 8967629"/>
                <a:gd name="connsiteY10" fmla="*/ 11988 h 1968406"/>
                <a:gd name="connsiteX11" fmla="*/ 650693 w 8967629"/>
                <a:gd name="connsiteY11" fmla="*/ 183438 h 1968406"/>
                <a:gd name="connsiteX0" fmla="*/ 650693 w 8967629"/>
                <a:gd name="connsiteY0" fmla="*/ 183438 h 1958881"/>
                <a:gd name="connsiteX1" fmla="*/ 79193 w 8967629"/>
                <a:gd name="connsiteY1" fmla="*/ 1059738 h 1958881"/>
                <a:gd name="connsiteX2" fmla="*/ 307793 w 8967629"/>
                <a:gd name="connsiteY2" fmla="*/ 1802688 h 1958881"/>
                <a:gd name="connsiteX3" fmla="*/ 2822393 w 8967629"/>
                <a:gd name="connsiteY3" fmla="*/ 1878888 h 1958881"/>
                <a:gd name="connsiteX4" fmla="*/ 3889193 w 8967629"/>
                <a:gd name="connsiteY4" fmla="*/ 1916988 h 1958881"/>
                <a:gd name="connsiteX5" fmla="*/ 6460943 w 8967629"/>
                <a:gd name="connsiteY5" fmla="*/ 1955088 h 1958881"/>
                <a:gd name="connsiteX6" fmla="*/ 8537393 w 8967629"/>
                <a:gd name="connsiteY6" fmla="*/ 1669338 h 1958881"/>
                <a:gd name="connsiteX7" fmla="*/ 8956493 w 8967629"/>
                <a:gd name="connsiteY7" fmla="*/ 754938 h 1958881"/>
                <a:gd name="connsiteX8" fmla="*/ 8308793 w 8967629"/>
                <a:gd name="connsiteY8" fmla="*/ 297738 h 1958881"/>
                <a:gd name="connsiteX9" fmla="*/ 5622743 w 8967629"/>
                <a:gd name="connsiteY9" fmla="*/ 183438 h 1958881"/>
                <a:gd name="connsiteX10" fmla="*/ 2879543 w 8967629"/>
                <a:gd name="connsiteY10" fmla="*/ 11988 h 1958881"/>
                <a:gd name="connsiteX11" fmla="*/ 650693 w 8967629"/>
                <a:gd name="connsiteY11" fmla="*/ 183438 h 1958881"/>
                <a:gd name="connsiteX0" fmla="*/ 650693 w 8967629"/>
                <a:gd name="connsiteY0" fmla="*/ 183438 h 1974386"/>
                <a:gd name="connsiteX1" fmla="*/ 79193 w 8967629"/>
                <a:gd name="connsiteY1" fmla="*/ 1059738 h 1974386"/>
                <a:gd name="connsiteX2" fmla="*/ 307793 w 8967629"/>
                <a:gd name="connsiteY2" fmla="*/ 1802688 h 1974386"/>
                <a:gd name="connsiteX3" fmla="*/ 2822393 w 8967629"/>
                <a:gd name="connsiteY3" fmla="*/ 1878888 h 1974386"/>
                <a:gd name="connsiteX4" fmla="*/ 3889193 w 8967629"/>
                <a:gd name="connsiteY4" fmla="*/ 1916988 h 1974386"/>
                <a:gd name="connsiteX5" fmla="*/ 6460943 w 8967629"/>
                <a:gd name="connsiteY5" fmla="*/ 1955088 h 1974386"/>
                <a:gd name="connsiteX6" fmla="*/ 8537393 w 8967629"/>
                <a:gd name="connsiteY6" fmla="*/ 1669338 h 1974386"/>
                <a:gd name="connsiteX7" fmla="*/ 8956493 w 8967629"/>
                <a:gd name="connsiteY7" fmla="*/ 754938 h 1974386"/>
                <a:gd name="connsiteX8" fmla="*/ 8308793 w 8967629"/>
                <a:gd name="connsiteY8" fmla="*/ 297738 h 1974386"/>
                <a:gd name="connsiteX9" fmla="*/ 5622743 w 8967629"/>
                <a:gd name="connsiteY9" fmla="*/ 183438 h 1974386"/>
                <a:gd name="connsiteX10" fmla="*/ 2879543 w 8967629"/>
                <a:gd name="connsiteY10" fmla="*/ 11988 h 1974386"/>
                <a:gd name="connsiteX11" fmla="*/ 650693 w 8967629"/>
                <a:gd name="connsiteY11" fmla="*/ 183438 h 1974386"/>
                <a:gd name="connsiteX0" fmla="*/ 718633 w 9035569"/>
                <a:gd name="connsiteY0" fmla="*/ 183438 h 1970142"/>
                <a:gd name="connsiteX1" fmla="*/ 147133 w 9035569"/>
                <a:gd name="connsiteY1" fmla="*/ 1059738 h 1970142"/>
                <a:gd name="connsiteX2" fmla="*/ 375733 w 9035569"/>
                <a:gd name="connsiteY2" fmla="*/ 1802688 h 1970142"/>
                <a:gd name="connsiteX3" fmla="*/ 3957133 w 9035569"/>
                <a:gd name="connsiteY3" fmla="*/ 1916988 h 1970142"/>
                <a:gd name="connsiteX4" fmla="*/ 6528883 w 9035569"/>
                <a:gd name="connsiteY4" fmla="*/ 1955088 h 1970142"/>
                <a:gd name="connsiteX5" fmla="*/ 8605333 w 9035569"/>
                <a:gd name="connsiteY5" fmla="*/ 1669338 h 1970142"/>
                <a:gd name="connsiteX6" fmla="*/ 9024433 w 9035569"/>
                <a:gd name="connsiteY6" fmla="*/ 754938 h 1970142"/>
                <a:gd name="connsiteX7" fmla="*/ 8376733 w 9035569"/>
                <a:gd name="connsiteY7" fmla="*/ 297738 h 1970142"/>
                <a:gd name="connsiteX8" fmla="*/ 5690683 w 9035569"/>
                <a:gd name="connsiteY8" fmla="*/ 183438 h 1970142"/>
                <a:gd name="connsiteX9" fmla="*/ 2947483 w 9035569"/>
                <a:gd name="connsiteY9" fmla="*/ 11988 h 1970142"/>
                <a:gd name="connsiteX10" fmla="*/ 718633 w 9035569"/>
                <a:gd name="connsiteY10" fmla="*/ 183438 h 1970142"/>
                <a:gd name="connsiteX0" fmla="*/ 718633 w 9035569"/>
                <a:gd name="connsiteY0" fmla="*/ 183438 h 1962283"/>
                <a:gd name="connsiteX1" fmla="*/ 147133 w 9035569"/>
                <a:gd name="connsiteY1" fmla="*/ 1059738 h 1962283"/>
                <a:gd name="connsiteX2" fmla="*/ 375733 w 9035569"/>
                <a:gd name="connsiteY2" fmla="*/ 1802688 h 1962283"/>
                <a:gd name="connsiteX3" fmla="*/ 3957133 w 9035569"/>
                <a:gd name="connsiteY3" fmla="*/ 1916988 h 1962283"/>
                <a:gd name="connsiteX4" fmla="*/ 6528883 w 9035569"/>
                <a:gd name="connsiteY4" fmla="*/ 1955088 h 1962283"/>
                <a:gd name="connsiteX5" fmla="*/ 8605333 w 9035569"/>
                <a:gd name="connsiteY5" fmla="*/ 1669338 h 1962283"/>
                <a:gd name="connsiteX6" fmla="*/ 9024433 w 9035569"/>
                <a:gd name="connsiteY6" fmla="*/ 754938 h 1962283"/>
                <a:gd name="connsiteX7" fmla="*/ 8376733 w 9035569"/>
                <a:gd name="connsiteY7" fmla="*/ 297738 h 1962283"/>
                <a:gd name="connsiteX8" fmla="*/ 5690683 w 9035569"/>
                <a:gd name="connsiteY8" fmla="*/ 183438 h 1962283"/>
                <a:gd name="connsiteX9" fmla="*/ 2947483 w 9035569"/>
                <a:gd name="connsiteY9" fmla="*/ 11988 h 1962283"/>
                <a:gd name="connsiteX10" fmla="*/ 718633 w 9035569"/>
                <a:gd name="connsiteY10" fmla="*/ 183438 h 1962283"/>
                <a:gd name="connsiteX0" fmla="*/ 718633 w 9035569"/>
                <a:gd name="connsiteY0" fmla="*/ 72229 h 1851074"/>
                <a:gd name="connsiteX1" fmla="*/ 147133 w 9035569"/>
                <a:gd name="connsiteY1" fmla="*/ 948529 h 1851074"/>
                <a:gd name="connsiteX2" fmla="*/ 375733 w 9035569"/>
                <a:gd name="connsiteY2" fmla="*/ 1691479 h 1851074"/>
                <a:gd name="connsiteX3" fmla="*/ 3957133 w 9035569"/>
                <a:gd name="connsiteY3" fmla="*/ 1805779 h 1851074"/>
                <a:gd name="connsiteX4" fmla="*/ 6528883 w 9035569"/>
                <a:gd name="connsiteY4" fmla="*/ 1843879 h 1851074"/>
                <a:gd name="connsiteX5" fmla="*/ 8605333 w 9035569"/>
                <a:gd name="connsiteY5" fmla="*/ 1558129 h 1851074"/>
                <a:gd name="connsiteX6" fmla="*/ 9024433 w 9035569"/>
                <a:gd name="connsiteY6" fmla="*/ 643729 h 1851074"/>
                <a:gd name="connsiteX7" fmla="*/ 8376733 w 9035569"/>
                <a:gd name="connsiteY7" fmla="*/ 186529 h 1851074"/>
                <a:gd name="connsiteX8" fmla="*/ 5690683 w 9035569"/>
                <a:gd name="connsiteY8" fmla="*/ 72229 h 1851074"/>
                <a:gd name="connsiteX9" fmla="*/ 2852233 w 9035569"/>
                <a:gd name="connsiteY9" fmla="*/ 15079 h 1851074"/>
                <a:gd name="connsiteX10" fmla="*/ 718633 w 9035569"/>
                <a:gd name="connsiteY10" fmla="*/ 72229 h 18510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9035569" h="1851074">
                  <a:moveTo>
                    <a:pt x="718633" y="72229"/>
                  </a:moveTo>
                  <a:cubicBezTo>
                    <a:pt x="267783" y="227804"/>
                    <a:pt x="204283" y="678654"/>
                    <a:pt x="147133" y="948529"/>
                  </a:cubicBezTo>
                  <a:cubicBezTo>
                    <a:pt x="89983" y="1218404"/>
                    <a:pt x="-259267" y="1548604"/>
                    <a:pt x="375733" y="1691479"/>
                  </a:cubicBezTo>
                  <a:cubicBezTo>
                    <a:pt x="1010733" y="1834354"/>
                    <a:pt x="2722058" y="1894679"/>
                    <a:pt x="3957133" y="1805779"/>
                  </a:cubicBezTo>
                  <a:cubicBezTo>
                    <a:pt x="4980325" y="1732130"/>
                    <a:pt x="5754183" y="1885154"/>
                    <a:pt x="6528883" y="1843879"/>
                  </a:cubicBezTo>
                  <a:cubicBezTo>
                    <a:pt x="7303583" y="1802604"/>
                    <a:pt x="8189408" y="1758154"/>
                    <a:pt x="8605333" y="1558129"/>
                  </a:cubicBezTo>
                  <a:cubicBezTo>
                    <a:pt x="9021258" y="1358104"/>
                    <a:pt x="9062533" y="872329"/>
                    <a:pt x="9024433" y="643729"/>
                  </a:cubicBezTo>
                  <a:cubicBezTo>
                    <a:pt x="8986333" y="415129"/>
                    <a:pt x="8932358" y="281779"/>
                    <a:pt x="8376733" y="186529"/>
                  </a:cubicBezTo>
                  <a:cubicBezTo>
                    <a:pt x="7821108" y="91279"/>
                    <a:pt x="6954333" y="-76996"/>
                    <a:pt x="5690683" y="72229"/>
                  </a:cubicBezTo>
                  <a:cubicBezTo>
                    <a:pt x="4655633" y="316704"/>
                    <a:pt x="4119058" y="-80171"/>
                    <a:pt x="2852233" y="15079"/>
                  </a:cubicBezTo>
                  <a:cubicBezTo>
                    <a:pt x="2109283" y="72229"/>
                    <a:pt x="1169483" y="-83346"/>
                    <a:pt x="718633" y="72229"/>
                  </a:cubicBezTo>
                  <a:close/>
                </a:path>
              </a:pathLst>
            </a:custGeom>
            <a:solidFill>
              <a:schemeClr val="bg1"/>
            </a:solidFill>
            <a:ln w="28575">
              <a:solidFill>
                <a:srgbClr val="3E702E"/>
              </a:solidFill>
              <a:prstDash val="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字魂70号-灵悦黑体" panose="00000500000000000000" pitchFamily="2" charset="-122"/>
                <a:ea typeface="字魂70号-灵悦黑体" panose="00000500000000000000" pitchFamily="2" charset="-122"/>
                <a:cs typeface="+mn-cs"/>
                <a:sym typeface="字魂70号-灵悦黑体" panose="00000500000000000000" pitchFamily="2" charset="-122"/>
              </a:endParaRPr>
            </a:p>
          </p:txBody>
        </p:sp>
        <p:sp>
          <p:nvSpPr>
            <p:cNvPr id="17" name="TextBox 16">
              <a:extLst>
                <a:ext uri="{FF2B5EF4-FFF2-40B4-BE49-F238E27FC236}">
                  <a16:creationId xmlns:a16="http://schemas.microsoft.com/office/drawing/2014/main" id="{63E87FB5-B855-7634-A953-23FDDB665E0C}"/>
                </a:ext>
              </a:extLst>
            </p:cNvPr>
            <p:cNvSpPr txBox="1"/>
            <p:nvPr/>
          </p:nvSpPr>
          <p:spPr>
            <a:xfrm>
              <a:off x="418011" y="2052572"/>
              <a:ext cx="2990872" cy="428772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3600" b="1" dirty="0" err="1">
                  <a:solidFill>
                    <a:prstClr val="black"/>
                  </a:solidFill>
                  <a:latin typeface="Cambria" panose="02040503050406030204" pitchFamily="18" charset="0"/>
                </a:rPr>
                <a:t>Nhân</a:t>
              </a:r>
              <a:r>
                <a:rPr lang="en-US" sz="3600" b="1" dirty="0">
                  <a:solidFill>
                    <a:prstClr val="black"/>
                  </a:solidFill>
                  <a:latin typeface="Cambria" panose="02040503050406030204" pitchFamily="18" charset="0"/>
                </a:rPr>
                <a:t> </a:t>
              </a:r>
              <a:r>
                <a:rPr lang="en-US" sz="3600" b="1" dirty="0" err="1">
                  <a:solidFill>
                    <a:prstClr val="black"/>
                  </a:solidFill>
                  <a:latin typeface="Cambria" panose="02040503050406030204" pitchFamily="18" charset="0"/>
                </a:rPr>
                <a:t>vật</a:t>
              </a:r>
              <a:r>
                <a:rPr lang="en-US" sz="3600" b="1" dirty="0">
                  <a:solidFill>
                    <a:prstClr val="black"/>
                  </a:solidFill>
                  <a:latin typeface="Cambria" panose="02040503050406030204" pitchFamily="18" charset="0"/>
                </a:rPr>
                <a:t> </a:t>
              </a:r>
              <a:r>
                <a:rPr lang="en-US" sz="3600" b="1" dirty="0" err="1">
                  <a:solidFill>
                    <a:prstClr val="black"/>
                  </a:solidFill>
                  <a:latin typeface="Cambria" panose="02040503050406030204" pitchFamily="18" charset="0"/>
                </a:rPr>
                <a:t>chính</a:t>
              </a:r>
              <a:endParaRPr kumimoji="0" lang="en-US" sz="3600" b="1" i="0" u="none" strike="noStrike" kern="1200" cap="none" spc="0" normalizeH="0" baseline="0" noProof="0" dirty="0">
                <a:ln>
                  <a:noFill/>
                </a:ln>
                <a:solidFill>
                  <a:prstClr val="black"/>
                </a:solidFill>
                <a:effectLst/>
                <a:uLnTx/>
                <a:uFillTx/>
                <a:latin typeface="Cambria" panose="02040503050406030204" pitchFamily="18" charset="0"/>
                <a:ea typeface="+mn-ea"/>
                <a:cs typeface="+mn-cs"/>
              </a:endParaRPr>
            </a:p>
          </p:txBody>
        </p:sp>
      </p:grpSp>
      <p:grpSp>
        <p:nvGrpSpPr>
          <p:cNvPr id="26" name="Group 25">
            <a:extLst>
              <a:ext uri="{FF2B5EF4-FFF2-40B4-BE49-F238E27FC236}">
                <a16:creationId xmlns:a16="http://schemas.microsoft.com/office/drawing/2014/main" id="{4523F481-7D26-0002-8811-22F059B9D30A}"/>
              </a:ext>
            </a:extLst>
          </p:cNvPr>
          <p:cNvGrpSpPr/>
          <p:nvPr/>
        </p:nvGrpSpPr>
        <p:grpSpPr>
          <a:xfrm>
            <a:off x="698479" y="2861343"/>
            <a:ext cx="2806722" cy="1598897"/>
            <a:chOff x="698479" y="2993423"/>
            <a:chExt cx="2806722" cy="1598897"/>
          </a:xfrm>
        </p:grpSpPr>
        <p:cxnSp>
          <p:nvCxnSpPr>
            <p:cNvPr id="19" name="Straight Connector 18">
              <a:extLst>
                <a:ext uri="{FF2B5EF4-FFF2-40B4-BE49-F238E27FC236}">
                  <a16:creationId xmlns:a16="http://schemas.microsoft.com/office/drawing/2014/main" id="{2FF00A7C-CB70-DC37-D836-EBAF3667DF3E}"/>
                </a:ext>
              </a:extLst>
            </p:cNvPr>
            <p:cNvCxnSpPr>
              <a:cxnSpLocks/>
            </p:cNvCxnSpPr>
            <p:nvPr/>
          </p:nvCxnSpPr>
          <p:spPr>
            <a:xfrm flipH="1">
              <a:off x="2103120" y="2993423"/>
              <a:ext cx="851" cy="379697"/>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grpSp>
          <p:nvGrpSpPr>
            <p:cNvPr id="21" name="Group 20">
              <a:extLst>
                <a:ext uri="{FF2B5EF4-FFF2-40B4-BE49-F238E27FC236}">
                  <a16:creationId xmlns:a16="http://schemas.microsoft.com/office/drawing/2014/main" id="{2FC87582-93CF-1058-679E-4543DF109E59}"/>
                </a:ext>
              </a:extLst>
            </p:cNvPr>
            <p:cNvGrpSpPr/>
            <p:nvPr/>
          </p:nvGrpSpPr>
          <p:grpSpPr>
            <a:xfrm>
              <a:off x="698479" y="3282368"/>
              <a:ext cx="2806722" cy="1309952"/>
              <a:chOff x="1224504" y="2074607"/>
              <a:chExt cx="10595487" cy="2988538"/>
            </a:xfrm>
          </p:grpSpPr>
          <p:grpSp>
            <p:nvGrpSpPr>
              <p:cNvPr id="22" name="Group 21">
                <a:extLst>
                  <a:ext uri="{FF2B5EF4-FFF2-40B4-BE49-F238E27FC236}">
                    <a16:creationId xmlns:a16="http://schemas.microsoft.com/office/drawing/2014/main" id="{346CDA86-F34C-8268-C8FB-C70B9EE05DE6}"/>
                  </a:ext>
                </a:extLst>
              </p:cNvPr>
              <p:cNvGrpSpPr/>
              <p:nvPr/>
            </p:nvGrpSpPr>
            <p:grpSpPr>
              <a:xfrm>
                <a:off x="1224504" y="2074607"/>
                <a:ext cx="10595487" cy="2988538"/>
                <a:chOff x="875792" y="1489323"/>
                <a:chExt cx="10015891" cy="2636587"/>
              </a:xfrm>
            </p:grpSpPr>
            <p:pic>
              <p:nvPicPr>
                <p:cNvPr id="24" name="Picture 23">
                  <a:extLst>
                    <a:ext uri="{FF2B5EF4-FFF2-40B4-BE49-F238E27FC236}">
                      <a16:creationId xmlns:a16="http://schemas.microsoft.com/office/drawing/2014/main" id="{58CCCD9E-1892-0DCA-4A5E-5F28575F9F78}"/>
                    </a:ext>
                  </a:extLst>
                </p:cNvPr>
                <p:cNvPicPr>
                  <a:picLocks noChangeAspect="1"/>
                </p:cNvPicPr>
                <p:nvPr/>
              </p:nvPicPr>
              <p:blipFill rotWithShape="1">
                <a:blip r:embed="rId4">
                  <a:extLst>
                    <a:ext uri="{28A0092B-C50C-407E-A947-70E740481C1C}">
                      <a14:useLocalDpi xmlns:a14="http://schemas.microsoft.com/office/drawing/2010/main" val="0"/>
                    </a:ext>
                  </a:extLst>
                </a:blip>
                <a:srcRect l="14609" t="87312" r="56076"/>
                <a:stretch/>
              </p:blipFill>
              <p:spPr>
                <a:xfrm>
                  <a:off x="875792" y="1489323"/>
                  <a:ext cx="10015891" cy="2636587"/>
                </a:xfrm>
                <a:prstGeom prst="rect">
                  <a:avLst/>
                </a:prstGeom>
              </p:spPr>
            </p:pic>
            <p:sp>
              <p:nvSpPr>
                <p:cNvPr id="25" name="Rectangle 24">
                  <a:extLst>
                    <a:ext uri="{FF2B5EF4-FFF2-40B4-BE49-F238E27FC236}">
                      <a16:creationId xmlns:a16="http://schemas.microsoft.com/office/drawing/2014/main" id="{1B00DDD9-21B2-D3E2-4CED-EC9E1A82DAAD}"/>
                    </a:ext>
                  </a:extLst>
                </p:cNvPr>
                <p:cNvSpPr/>
                <p:nvPr/>
              </p:nvSpPr>
              <p:spPr>
                <a:xfrm>
                  <a:off x="1828800" y="2064448"/>
                  <a:ext cx="8160774" cy="1015206"/>
                </a:xfrm>
                <a:prstGeom prst="rect">
                  <a:avLst/>
                </a:prstGeom>
                <a:solidFill>
                  <a:srgbClr val="D7F0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prstClr val="white"/>
                    </a:solidFill>
                    <a:effectLst/>
                    <a:uLnTx/>
                    <a:uFillTx/>
                    <a:latin typeface="等线" panose="020F0502020204030204"/>
                    <a:ea typeface="+mn-ea"/>
                    <a:cs typeface="+mn-cs"/>
                  </a:endParaRPr>
                </a:p>
              </p:txBody>
            </p:sp>
          </p:grpSp>
          <p:sp>
            <p:nvSpPr>
              <p:cNvPr id="23" name="TextBox 22">
                <a:extLst>
                  <a:ext uri="{FF2B5EF4-FFF2-40B4-BE49-F238E27FC236}">
                    <a16:creationId xmlns:a16="http://schemas.microsoft.com/office/drawing/2014/main" id="{B8B9CF84-0557-05FB-35B1-DB37D302C7D7}"/>
                  </a:ext>
                </a:extLst>
              </p:cNvPr>
              <p:cNvSpPr txBox="1"/>
              <p:nvPr/>
            </p:nvSpPr>
            <p:spPr>
              <a:xfrm>
                <a:off x="2165104" y="2504007"/>
                <a:ext cx="8271841" cy="1474546"/>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600" b="1" i="0" u="none" strike="noStrike" kern="1200" cap="none" spc="0" normalizeH="0" baseline="0" noProof="0" dirty="0" err="1">
                    <a:ln>
                      <a:noFill/>
                    </a:ln>
                    <a:solidFill>
                      <a:prstClr val="black"/>
                    </a:solidFill>
                    <a:effectLst/>
                    <a:uLnTx/>
                    <a:uFillTx/>
                    <a:latin typeface="Cambria" panose="02040503050406030204" pitchFamily="18" charset="0"/>
                    <a:ea typeface="+mn-ea"/>
                    <a:cs typeface="+mn-cs"/>
                  </a:rPr>
                  <a:t>Sáng</a:t>
                </a:r>
                <a:r>
                  <a:rPr kumimoji="0" lang="en-US" sz="3600" b="1" i="0" u="none" strike="noStrike" kern="1200" cap="none" spc="0" normalizeH="0" baseline="0" noProof="0" dirty="0">
                    <a:ln>
                      <a:noFill/>
                    </a:ln>
                    <a:solidFill>
                      <a:prstClr val="black"/>
                    </a:solidFill>
                    <a:effectLst/>
                    <a:uLnTx/>
                    <a:uFillTx/>
                    <a:latin typeface="Cambria" panose="02040503050406030204" pitchFamily="18" charset="0"/>
                    <a:ea typeface="+mn-ea"/>
                    <a:cs typeface="+mn-cs"/>
                  </a:rPr>
                  <a:t> nay</a:t>
                </a:r>
              </a:p>
            </p:txBody>
          </p:sp>
        </p:grpSp>
      </p:grpSp>
      <p:grpSp>
        <p:nvGrpSpPr>
          <p:cNvPr id="27" name="Group 26">
            <a:extLst>
              <a:ext uri="{FF2B5EF4-FFF2-40B4-BE49-F238E27FC236}">
                <a16:creationId xmlns:a16="http://schemas.microsoft.com/office/drawing/2014/main" id="{EC2057CD-FD01-7B1A-6556-D1FF7F9CDDE0}"/>
              </a:ext>
            </a:extLst>
          </p:cNvPr>
          <p:cNvGrpSpPr/>
          <p:nvPr/>
        </p:nvGrpSpPr>
        <p:grpSpPr>
          <a:xfrm>
            <a:off x="4389120" y="2932463"/>
            <a:ext cx="3352799" cy="1598897"/>
            <a:chOff x="698479" y="2993423"/>
            <a:chExt cx="2806722" cy="1598897"/>
          </a:xfrm>
        </p:grpSpPr>
        <p:cxnSp>
          <p:nvCxnSpPr>
            <p:cNvPr id="28" name="Straight Connector 27">
              <a:extLst>
                <a:ext uri="{FF2B5EF4-FFF2-40B4-BE49-F238E27FC236}">
                  <a16:creationId xmlns:a16="http://schemas.microsoft.com/office/drawing/2014/main" id="{D206DBA9-B8D2-E37A-E91F-4232EF5ECFDD}"/>
                </a:ext>
              </a:extLst>
            </p:cNvPr>
            <p:cNvCxnSpPr>
              <a:cxnSpLocks/>
            </p:cNvCxnSpPr>
            <p:nvPr/>
          </p:nvCxnSpPr>
          <p:spPr>
            <a:xfrm flipH="1">
              <a:off x="2103120" y="2993423"/>
              <a:ext cx="851" cy="379697"/>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grpSp>
          <p:nvGrpSpPr>
            <p:cNvPr id="29" name="Group 28">
              <a:extLst>
                <a:ext uri="{FF2B5EF4-FFF2-40B4-BE49-F238E27FC236}">
                  <a16:creationId xmlns:a16="http://schemas.microsoft.com/office/drawing/2014/main" id="{A0E8F1F5-5101-00E2-18B9-F641A21A226B}"/>
                </a:ext>
              </a:extLst>
            </p:cNvPr>
            <p:cNvGrpSpPr/>
            <p:nvPr/>
          </p:nvGrpSpPr>
          <p:grpSpPr>
            <a:xfrm>
              <a:off x="698479" y="3282368"/>
              <a:ext cx="2806722" cy="1309952"/>
              <a:chOff x="1224504" y="2074607"/>
              <a:chExt cx="10595487" cy="2988538"/>
            </a:xfrm>
          </p:grpSpPr>
          <p:grpSp>
            <p:nvGrpSpPr>
              <p:cNvPr id="30" name="Group 29">
                <a:extLst>
                  <a:ext uri="{FF2B5EF4-FFF2-40B4-BE49-F238E27FC236}">
                    <a16:creationId xmlns:a16="http://schemas.microsoft.com/office/drawing/2014/main" id="{627F6B01-F716-91C9-7BE2-0C7605015799}"/>
                  </a:ext>
                </a:extLst>
              </p:cNvPr>
              <p:cNvGrpSpPr/>
              <p:nvPr/>
            </p:nvGrpSpPr>
            <p:grpSpPr>
              <a:xfrm>
                <a:off x="1224504" y="2074607"/>
                <a:ext cx="10595487" cy="2988538"/>
                <a:chOff x="875792" y="1489323"/>
                <a:chExt cx="10015891" cy="2636587"/>
              </a:xfrm>
            </p:grpSpPr>
            <p:pic>
              <p:nvPicPr>
                <p:cNvPr id="32" name="Picture 31">
                  <a:extLst>
                    <a:ext uri="{FF2B5EF4-FFF2-40B4-BE49-F238E27FC236}">
                      <a16:creationId xmlns:a16="http://schemas.microsoft.com/office/drawing/2014/main" id="{EC9604AD-D981-6E63-7311-3D7AED9254AE}"/>
                    </a:ext>
                  </a:extLst>
                </p:cNvPr>
                <p:cNvPicPr>
                  <a:picLocks noChangeAspect="1"/>
                </p:cNvPicPr>
                <p:nvPr/>
              </p:nvPicPr>
              <p:blipFill rotWithShape="1">
                <a:blip r:embed="rId4">
                  <a:extLst>
                    <a:ext uri="{28A0092B-C50C-407E-A947-70E740481C1C}">
                      <a14:useLocalDpi xmlns:a14="http://schemas.microsoft.com/office/drawing/2010/main" val="0"/>
                    </a:ext>
                  </a:extLst>
                </a:blip>
                <a:srcRect l="14609" t="87312" r="56076"/>
                <a:stretch/>
              </p:blipFill>
              <p:spPr>
                <a:xfrm>
                  <a:off x="875792" y="1489323"/>
                  <a:ext cx="10015891" cy="2636587"/>
                </a:xfrm>
                <a:prstGeom prst="rect">
                  <a:avLst/>
                </a:prstGeom>
              </p:spPr>
            </p:pic>
            <p:sp>
              <p:nvSpPr>
                <p:cNvPr id="33" name="Rectangle 32">
                  <a:extLst>
                    <a:ext uri="{FF2B5EF4-FFF2-40B4-BE49-F238E27FC236}">
                      <a16:creationId xmlns:a16="http://schemas.microsoft.com/office/drawing/2014/main" id="{004FF758-6359-FE7D-DD40-B315B3BB048B}"/>
                    </a:ext>
                  </a:extLst>
                </p:cNvPr>
                <p:cNvSpPr/>
                <p:nvPr/>
              </p:nvSpPr>
              <p:spPr>
                <a:xfrm>
                  <a:off x="1828800" y="2064448"/>
                  <a:ext cx="8160774" cy="1015206"/>
                </a:xfrm>
                <a:prstGeom prst="rect">
                  <a:avLst/>
                </a:prstGeom>
                <a:solidFill>
                  <a:srgbClr val="D7F0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white"/>
                    </a:solidFill>
                    <a:effectLst/>
                    <a:uLnTx/>
                    <a:uFillTx/>
                    <a:latin typeface="等线" panose="020F0502020204030204"/>
                    <a:ea typeface="+mn-ea"/>
                    <a:cs typeface="+mn-cs"/>
                  </a:endParaRPr>
                </a:p>
              </p:txBody>
            </p:sp>
          </p:grpSp>
          <p:sp>
            <p:nvSpPr>
              <p:cNvPr id="31" name="TextBox 30">
                <a:extLst>
                  <a:ext uri="{FF2B5EF4-FFF2-40B4-BE49-F238E27FC236}">
                    <a16:creationId xmlns:a16="http://schemas.microsoft.com/office/drawing/2014/main" id="{DE3AC528-832D-D2C4-59C3-BE1B440CCA87}"/>
                  </a:ext>
                </a:extLst>
              </p:cNvPr>
              <p:cNvSpPr txBox="1"/>
              <p:nvPr/>
            </p:nvSpPr>
            <p:spPr>
              <a:xfrm>
                <a:off x="2165103" y="2504007"/>
                <a:ext cx="8271842" cy="133411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err="1">
                    <a:ln>
                      <a:noFill/>
                    </a:ln>
                    <a:solidFill>
                      <a:prstClr val="black"/>
                    </a:solidFill>
                    <a:effectLst/>
                    <a:uLnTx/>
                    <a:uFillTx/>
                    <a:latin typeface="Cambria" panose="02040503050406030204" pitchFamily="18" charset="0"/>
                    <a:ea typeface="+mn-ea"/>
                    <a:cs typeface="+mn-cs"/>
                  </a:rPr>
                  <a:t>Sân</a:t>
                </a:r>
                <a:r>
                  <a:rPr kumimoji="0" lang="en-US" sz="3200" b="1" i="0" u="none" strike="noStrike" kern="1200" cap="none" spc="0" normalizeH="0" baseline="0" noProof="0" dirty="0">
                    <a:ln>
                      <a:noFill/>
                    </a:ln>
                    <a:solidFill>
                      <a:prstClr val="black"/>
                    </a:solidFill>
                    <a:effectLst/>
                    <a:uLnTx/>
                    <a:uFillTx/>
                    <a:latin typeface="Cambria" panose="02040503050406030204" pitchFamily="18" charset="0"/>
                    <a:ea typeface="+mn-ea"/>
                    <a:cs typeface="+mn-cs"/>
                  </a:rPr>
                  <a:t> </a:t>
                </a:r>
                <a:r>
                  <a:rPr kumimoji="0" lang="en-US" sz="3200" b="1" i="0" u="none" strike="noStrike" kern="1200" cap="none" spc="0" normalizeH="0" baseline="0" noProof="0" dirty="0" err="1">
                    <a:ln>
                      <a:noFill/>
                    </a:ln>
                    <a:solidFill>
                      <a:prstClr val="black"/>
                    </a:solidFill>
                    <a:effectLst/>
                    <a:uLnTx/>
                    <a:uFillTx/>
                    <a:latin typeface="Cambria" panose="02040503050406030204" pitchFamily="18" charset="0"/>
                    <a:ea typeface="+mn-ea"/>
                    <a:cs typeface="+mn-cs"/>
                  </a:rPr>
                  <a:t>đá</a:t>
                </a:r>
                <a:r>
                  <a:rPr kumimoji="0" lang="en-US" sz="3200" b="1" i="0" u="none" strike="noStrike" kern="1200" cap="none" spc="0" normalizeH="0" baseline="0" noProof="0" dirty="0">
                    <a:ln>
                      <a:noFill/>
                    </a:ln>
                    <a:solidFill>
                      <a:prstClr val="black"/>
                    </a:solidFill>
                    <a:effectLst/>
                    <a:uLnTx/>
                    <a:uFillTx/>
                    <a:latin typeface="Cambria" panose="02040503050406030204" pitchFamily="18" charset="0"/>
                    <a:ea typeface="+mn-ea"/>
                    <a:cs typeface="+mn-cs"/>
                  </a:rPr>
                  <a:t> </a:t>
                </a:r>
                <a:r>
                  <a:rPr kumimoji="0" lang="en-US" sz="3200" b="1" i="0" u="none" strike="noStrike" kern="1200" cap="none" spc="0" normalizeH="0" baseline="0" noProof="0" dirty="0" err="1">
                    <a:ln>
                      <a:noFill/>
                    </a:ln>
                    <a:solidFill>
                      <a:prstClr val="black"/>
                    </a:solidFill>
                    <a:effectLst/>
                    <a:uLnTx/>
                    <a:uFillTx/>
                    <a:latin typeface="Cambria" panose="02040503050406030204" pitchFamily="18" charset="0"/>
                    <a:ea typeface="+mn-ea"/>
                    <a:cs typeface="+mn-cs"/>
                  </a:rPr>
                  <a:t>bóng</a:t>
                </a:r>
                <a:endParaRPr kumimoji="0" lang="en-US" sz="3200" b="1" i="0" u="none" strike="noStrike" kern="1200" cap="none" spc="0" normalizeH="0" baseline="0" noProof="0" dirty="0">
                  <a:ln>
                    <a:noFill/>
                  </a:ln>
                  <a:solidFill>
                    <a:prstClr val="black"/>
                  </a:solidFill>
                  <a:effectLst/>
                  <a:uLnTx/>
                  <a:uFillTx/>
                  <a:latin typeface="Cambria" panose="02040503050406030204" pitchFamily="18" charset="0"/>
                  <a:ea typeface="+mn-ea"/>
                  <a:cs typeface="+mn-cs"/>
                </a:endParaRPr>
              </a:p>
            </p:txBody>
          </p:sp>
        </p:grpSp>
      </p:grpSp>
      <p:grpSp>
        <p:nvGrpSpPr>
          <p:cNvPr id="34" name="Group 33">
            <a:extLst>
              <a:ext uri="{FF2B5EF4-FFF2-40B4-BE49-F238E27FC236}">
                <a16:creationId xmlns:a16="http://schemas.microsoft.com/office/drawing/2014/main" id="{B56E2897-A5C4-74D3-4A5A-FC25B87AB28A}"/>
              </a:ext>
            </a:extLst>
          </p:cNvPr>
          <p:cNvGrpSpPr/>
          <p:nvPr/>
        </p:nvGrpSpPr>
        <p:grpSpPr>
          <a:xfrm>
            <a:off x="8239760" y="3003582"/>
            <a:ext cx="3952240" cy="2157696"/>
            <a:chOff x="698479" y="2993423"/>
            <a:chExt cx="2806722" cy="1819323"/>
          </a:xfrm>
        </p:grpSpPr>
        <p:cxnSp>
          <p:nvCxnSpPr>
            <p:cNvPr id="35" name="Straight Connector 34">
              <a:extLst>
                <a:ext uri="{FF2B5EF4-FFF2-40B4-BE49-F238E27FC236}">
                  <a16:creationId xmlns:a16="http://schemas.microsoft.com/office/drawing/2014/main" id="{9728FFD9-39D0-39A0-1DBB-D4C75415B5F5}"/>
                </a:ext>
              </a:extLst>
            </p:cNvPr>
            <p:cNvCxnSpPr>
              <a:cxnSpLocks/>
            </p:cNvCxnSpPr>
            <p:nvPr/>
          </p:nvCxnSpPr>
          <p:spPr>
            <a:xfrm flipH="1">
              <a:off x="2103120" y="2993423"/>
              <a:ext cx="851" cy="379697"/>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grpSp>
          <p:nvGrpSpPr>
            <p:cNvPr id="36" name="Group 35">
              <a:extLst>
                <a:ext uri="{FF2B5EF4-FFF2-40B4-BE49-F238E27FC236}">
                  <a16:creationId xmlns:a16="http://schemas.microsoft.com/office/drawing/2014/main" id="{7B3423C7-7302-3A64-0758-551FFA5A12BC}"/>
                </a:ext>
              </a:extLst>
            </p:cNvPr>
            <p:cNvGrpSpPr/>
            <p:nvPr/>
          </p:nvGrpSpPr>
          <p:grpSpPr>
            <a:xfrm>
              <a:off x="698479" y="3282368"/>
              <a:ext cx="2806722" cy="1530378"/>
              <a:chOff x="1224504" y="2074607"/>
              <a:chExt cx="10595487" cy="3491421"/>
            </a:xfrm>
          </p:grpSpPr>
          <p:grpSp>
            <p:nvGrpSpPr>
              <p:cNvPr id="37" name="Group 36">
                <a:extLst>
                  <a:ext uri="{FF2B5EF4-FFF2-40B4-BE49-F238E27FC236}">
                    <a16:creationId xmlns:a16="http://schemas.microsoft.com/office/drawing/2014/main" id="{A209377F-B356-102A-87FC-E9C87CAAD2DB}"/>
                  </a:ext>
                </a:extLst>
              </p:cNvPr>
              <p:cNvGrpSpPr/>
              <p:nvPr/>
            </p:nvGrpSpPr>
            <p:grpSpPr>
              <a:xfrm>
                <a:off x="1224504" y="2074607"/>
                <a:ext cx="10595487" cy="2988538"/>
                <a:chOff x="875792" y="1489323"/>
                <a:chExt cx="10015891" cy="2636587"/>
              </a:xfrm>
            </p:grpSpPr>
            <p:pic>
              <p:nvPicPr>
                <p:cNvPr id="39" name="Picture 38">
                  <a:extLst>
                    <a:ext uri="{FF2B5EF4-FFF2-40B4-BE49-F238E27FC236}">
                      <a16:creationId xmlns:a16="http://schemas.microsoft.com/office/drawing/2014/main" id="{6284A5E1-054E-BAEB-0B8B-428A4287C000}"/>
                    </a:ext>
                  </a:extLst>
                </p:cNvPr>
                <p:cNvPicPr>
                  <a:picLocks noChangeAspect="1"/>
                </p:cNvPicPr>
                <p:nvPr/>
              </p:nvPicPr>
              <p:blipFill rotWithShape="1">
                <a:blip r:embed="rId4">
                  <a:extLst>
                    <a:ext uri="{28A0092B-C50C-407E-A947-70E740481C1C}">
                      <a14:useLocalDpi xmlns:a14="http://schemas.microsoft.com/office/drawing/2010/main" val="0"/>
                    </a:ext>
                  </a:extLst>
                </a:blip>
                <a:srcRect l="14609" t="87312" r="56076"/>
                <a:stretch/>
              </p:blipFill>
              <p:spPr>
                <a:xfrm>
                  <a:off x="875792" y="1489323"/>
                  <a:ext cx="10015891" cy="2636587"/>
                </a:xfrm>
                <a:prstGeom prst="rect">
                  <a:avLst/>
                </a:prstGeom>
              </p:spPr>
            </p:pic>
            <p:sp>
              <p:nvSpPr>
                <p:cNvPr id="40" name="Rectangle 39">
                  <a:extLst>
                    <a:ext uri="{FF2B5EF4-FFF2-40B4-BE49-F238E27FC236}">
                      <a16:creationId xmlns:a16="http://schemas.microsoft.com/office/drawing/2014/main" id="{44EB2931-7D04-FA57-C395-1815109CE6B3}"/>
                    </a:ext>
                  </a:extLst>
                </p:cNvPr>
                <p:cNvSpPr/>
                <p:nvPr/>
              </p:nvSpPr>
              <p:spPr>
                <a:xfrm>
                  <a:off x="1828800" y="2064448"/>
                  <a:ext cx="8160774" cy="1015206"/>
                </a:xfrm>
                <a:prstGeom prst="rect">
                  <a:avLst/>
                </a:prstGeom>
                <a:solidFill>
                  <a:srgbClr val="D7F0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white"/>
                    </a:solidFill>
                    <a:effectLst/>
                    <a:uLnTx/>
                    <a:uFillTx/>
                    <a:latin typeface="等线" panose="020F0502020204030204"/>
                    <a:ea typeface="+mn-ea"/>
                    <a:cs typeface="+mn-cs"/>
                  </a:endParaRPr>
                </a:p>
              </p:txBody>
            </p:sp>
          </p:grpSp>
          <p:sp>
            <p:nvSpPr>
              <p:cNvPr id="38" name="TextBox 37">
                <a:extLst>
                  <a:ext uri="{FF2B5EF4-FFF2-40B4-BE49-F238E27FC236}">
                    <a16:creationId xmlns:a16="http://schemas.microsoft.com/office/drawing/2014/main" id="{D58AB31C-34E8-EE2E-2996-2BC968277833}"/>
                  </a:ext>
                </a:extLst>
              </p:cNvPr>
              <p:cNvSpPr txBox="1"/>
              <p:nvPr/>
            </p:nvSpPr>
            <p:spPr>
              <a:xfrm>
                <a:off x="2410242" y="2406286"/>
                <a:ext cx="8271841" cy="315974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err="1">
                    <a:ln>
                      <a:noFill/>
                    </a:ln>
                    <a:solidFill>
                      <a:prstClr val="black"/>
                    </a:solidFill>
                    <a:effectLst/>
                    <a:uLnTx/>
                    <a:uFillTx/>
                    <a:latin typeface="Cambria" panose="02040503050406030204" pitchFamily="18" charset="0"/>
                    <a:ea typeface="+mn-ea"/>
                    <a:cs typeface="+mn-cs"/>
                  </a:rPr>
                  <a:t>Việt</a:t>
                </a:r>
                <a:r>
                  <a:rPr kumimoji="0" lang="en-US" sz="2800" b="1" i="0" u="none" strike="noStrike" kern="1200" cap="none" spc="0" normalizeH="0" baseline="0" noProof="0" dirty="0">
                    <a:ln>
                      <a:noFill/>
                    </a:ln>
                    <a:solidFill>
                      <a:prstClr val="black"/>
                    </a:solidFill>
                    <a:effectLst/>
                    <a:uLnTx/>
                    <a:uFillTx/>
                    <a:latin typeface="Cambria" panose="02040503050406030204" pitchFamily="18" charset="0"/>
                    <a:ea typeface="+mn-ea"/>
                    <a:cs typeface="+mn-cs"/>
                  </a:rPr>
                  <a:t>, </a:t>
                </a:r>
                <a:r>
                  <a:rPr kumimoji="0" lang="en-US" sz="2800" b="1" i="0" u="none" strike="noStrike" kern="1200" cap="none" spc="0" normalizeH="0" baseline="0" noProof="0" dirty="0" err="1">
                    <a:ln>
                      <a:noFill/>
                    </a:ln>
                    <a:solidFill>
                      <a:prstClr val="black"/>
                    </a:solidFill>
                    <a:effectLst/>
                    <a:uLnTx/>
                    <a:uFillTx/>
                    <a:latin typeface="Cambria" panose="02040503050406030204" pitchFamily="18" charset="0"/>
                    <a:ea typeface="+mn-ea"/>
                    <a:cs typeface="+mn-cs"/>
                  </a:rPr>
                  <a:t>Mạnh</a:t>
                </a:r>
                <a:r>
                  <a:rPr lang="en-US" sz="2800" b="1" dirty="0">
                    <a:solidFill>
                      <a:prstClr val="black"/>
                    </a:solidFill>
                    <a:latin typeface="Cambria" panose="02040503050406030204" pitchFamily="18" charset="0"/>
                  </a:rPr>
                  <a:t>, </a:t>
                </a:r>
                <a:r>
                  <a:rPr lang="en-US" sz="2800" b="1" dirty="0" err="1">
                    <a:solidFill>
                      <a:prstClr val="black"/>
                    </a:solidFill>
                    <a:latin typeface="Cambria" panose="02040503050406030204" pitchFamily="18" charset="0"/>
                  </a:rPr>
                  <a:t>Chiến</a:t>
                </a:r>
                <a:r>
                  <a:rPr lang="en-US" sz="2800" b="1" dirty="0">
                    <a:solidFill>
                      <a:prstClr val="black"/>
                    </a:solidFill>
                    <a:latin typeface="Cambria" panose="02040503050406030204" pitchFamily="18" charset="0"/>
                  </a:rPr>
                  <a:t>, </a:t>
                </a:r>
                <a:r>
                  <a:rPr lang="en-US" sz="2800" b="1" dirty="0" err="1">
                    <a:solidFill>
                      <a:prstClr val="black"/>
                    </a:solidFill>
                    <a:latin typeface="Cambria" panose="02040503050406030204" pitchFamily="18" charset="0"/>
                  </a:rPr>
                  <a:t>Vĩnh</a:t>
                </a:r>
                <a:r>
                  <a:rPr lang="en-US" sz="2800" b="1" dirty="0">
                    <a:solidFill>
                      <a:prstClr val="black"/>
                    </a:solidFill>
                    <a:latin typeface="Cambria" panose="02040503050406030204" pitchFamily="18" charset="0"/>
                  </a:rPr>
                  <a:t>, Long</a:t>
                </a:r>
                <a:endParaRPr kumimoji="0" lang="en-US" sz="2800" b="1" i="0" u="none" strike="noStrike" kern="1200" cap="none" spc="0" normalizeH="0" baseline="0" noProof="0" dirty="0">
                  <a:ln>
                    <a:noFill/>
                  </a:ln>
                  <a:solidFill>
                    <a:prstClr val="black"/>
                  </a:solidFill>
                  <a:effectLst/>
                  <a:uLnTx/>
                  <a:uFillTx/>
                  <a:latin typeface="Cambria" panose="02040503050406030204" pitchFamily="18" charset="0"/>
                  <a:ea typeface="+mn-ea"/>
                  <a:cs typeface="+mn-cs"/>
                </a:endParaRPr>
              </a:p>
            </p:txBody>
          </p:sp>
        </p:grpSp>
      </p:grpSp>
      <p:grpSp>
        <p:nvGrpSpPr>
          <p:cNvPr id="41" name="Group 40">
            <a:extLst>
              <a:ext uri="{FF2B5EF4-FFF2-40B4-BE49-F238E27FC236}">
                <a16:creationId xmlns:a16="http://schemas.microsoft.com/office/drawing/2014/main" id="{F6BE1A7B-9A24-45B1-24DB-2938AC97CAAB}"/>
              </a:ext>
            </a:extLst>
          </p:cNvPr>
          <p:cNvGrpSpPr/>
          <p:nvPr/>
        </p:nvGrpSpPr>
        <p:grpSpPr>
          <a:xfrm>
            <a:off x="4500880" y="5462303"/>
            <a:ext cx="3352799" cy="1598897"/>
            <a:chOff x="698479" y="2993423"/>
            <a:chExt cx="2806722" cy="1598897"/>
          </a:xfrm>
        </p:grpSpPr>
        <p:cxnSp>
          <p:nvCxnSpPr>
            <p:cNvPr id="42" name="Straight Connector 41">
              <a:extLst>
                <a:ext uri="{FF2B5EF4-FFF2-40B4-BE49-F238E27FC236}">
                  <a16:creationId xmlns:a16="http://schemas.microsoft.com/office/drawing/2014/main" id="{6586EA3E-176F-FC4C-26A2-DDCF65B2292F}"/>
                </a:ext>
              </a:extLst>
            </p:cNvPr>
            <p:cNvCxnSpPr>
              <a:cxnSpLocks/>
            </p:cNvCxnSpPr>
            <p:nvPr/>
          </p:nvCxnSpPr>
          <p:spPr>
            <a:xfrm flipH="1">
              <a:off x="2103120" y="2993423"/>
              <a:ext cx="851" cy="379697"/>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grpSp>
          <p:nvGrpSpPr>
            <p:cNvPr id="43" name="Group 42">
              <a:extLst>
                <a:ext uri="{FF2B5EF4-FFF2-40B4-BE49-F238E27FC236}">
                  <a16:creationId xmlns:a16="http://schemas.microsoft.com/office/drawing/2014/main" id="{D058C9C5-6106-8686-1C75-AA47571FF838}"/>
                </a:ext>
              </a:extLst>
            </p:cNvPr>
            <p:cNvGrpSpPr/>
            <p:nvPr/>
          </p:nvGrpSpPr>
          <p:grpSpPr>
            <a:xfrm>
              <a:off x="698479" y="3282368"/>
              <a:ext cx="2806722" cy="1309952"/>
              <a:chOff x="1224504" y="2074607"/>
              <a:chExt cx="10595487" cy="2988538"/>
            </a:xfrm>
          </p:grpSpPr>
          <p:grpSp>
            <p:nvGrpSpPr>
              <p:cNvPr id="44" name="Group 43">
                <a:extLst>
                  <a:ext uri="{FF2B5EF4-FFF2-40B4-BE49-F238E27FC236}">
                    <a16:creationId xmlns:a16="http://schemas.microsoft.com/office/drawing/2014/main" id="{E49CE428-CD17-0964-5B6A-224C06EAD772}"/>
                  </a:ext>
                </a:extLst>
              </p:cNvPr>
              <p:cNvGrpSpPr/>
              <p:nvPr/>
            </p:nvGrpSpPr>
            <p:grpSpPr>
              <a:xfrm>
                <a:off x="1224504" y="2074607"/>
                <a:ext cx="10595487" cy="2988538"/>
                <a:chOff x="875792" y="1489323"/>
                <a:chExt cx="10015891" cy="2636587"/>
              </a:xfrm>
            </p:grpSpPr>
            <p:pic>
              <p:nvPicPr>
                <p:cNvPr id="46" name="Picture 45">
                  <a:extLst>
                    <a:ext uri="{FF2B5EF4-FFF2-40B4-BE49-F238E27FC236}">
                      <a16:creationId xmlns:a16="http://schemas.microsoft.com/office/drawing/2014/main" id="{77946D90-87ED-B529-C329-DA890D35AD19}"/>
                    </a:ext>
                  </a:extLst>
                </p:cNvPr>
                <p:cNvPicPr>
                  <a:picLocks noChangeAspect="1"/>
                </p:cNvPicPr>
                <p:nvPr/>
              </p:nvPicPr>
              <p:blipFill rotWithShape="1">
                <a:blip r:embed="rId4">
                  <a:extLst>
                    <a:ext uri="{28A0092B-C50C-407E-A947-70E740481C1C}">
                      <a14:useLocalDpi xmlns:a14="http://schemas.microsoft.com/office/drawing/2010/main" val="0"/>
                    </a:ext>
                  </a:extLst>
                </a:blip>
                <a:srcRect l="14609" t="87312" r="56076"/>
                <a:stretch/>
              </p:blipFill>
              <p:spPr>
                <a:xfrm>
                  <a:off x="875792" y="1489323"/>
                  <a:ext cx="10015891" cy="2636587"/>
                </a:xfrm>
                <a:prstGeom prst="rect">
                  <a:avLst/>
                </a:prstGeom>
              </p:spPr>
            </p:pic>
            <p:sp>
              <p:nvSpPr>
                <p:cNvPr id="47" name="Rectangle 46">
                  <a:extLst>
                    <a:ext uri="{FF2B5EF4-FFF2-40B4-BE49-F238E27FC236}">
                      <a16:creationId xmlns:a16="http://schemas.microsoft.com/office/drawing/2014/main" id="{E21EF5FC-3EA4-87BD-68A3-E0178C24A85C}"/>
                    </a:ext>
                  </a:extLst>
                </p:cNvPr>
                <p:cNvSpPr/>
                <p:nvPr/>
              </p:nvSpPr>
              <p:spPr>
                <a:xfrm>
                  <a:off x="1828800" y="2064448"/>
                  <a:ext cx="8160774" cy="1015206"/>
                </a:xfrm>
                <a:prstGeom prst="rect">
                  <a:avLst/>
                </a:prstGeom>
                <a:solidFill>
                  <a:srgbClr val="D7F0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white"/>
                    </a:solidFill>
                    <a:effectLst/>
                    <a:uLnTx/>
                    <a:uFillTx/>
                    <a:latin typeface="等线" panose="020F0502020204030204"/>
                    <a:ea typeface="+mn-ea"/>
                    <a:cs typeface="+mn-cs"/>
                  </a:endParaRPr>
                </a:p>
              </p:txBody>
            </p:sp>
          </p:grpSp>
          <p:sp>
            <p:nvSpPr>
              <p:cNvPr id="45" name="TextBox 44">
                <a:extLst>
                  <a:ext uri="{FF2B5EF4-FFF2-40B4-BE49-F238E27FC236}">
                    <a16:creationId xmlns:a16="http://schemas.microsoft.com/office/drawing/2014/main" id="{4D5EF6BE-80D2-B69E-2182-5D17F2175F6B}"/>
                  </a:ext>
                </a:extLst>
              </p:cNvPr>
              <p:cNvSpPr txBox="1"/>
              <p:nvPr/>
            </p:nvSpPr>
            <p:spPr>
              <a:xfrm>
                <a:off x="2165103" y="2504007"/>
                <a:ext cx="8271842" cy="133411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err="1">
                    <a:ln>
                      <a:noFill/>
                    </a:ln>
                    <a:solidFill>
                      <a:prstClr val="black"/>
                    </a:solidFill>
                    <a:effectLst/>
                    <a:uLnTx/>
                    <a:uFillTx/>
                    <a:latin typeface="Cambria" panose="02040503050406030204" pitchFamily="18" charset="0"/>
                    <a:ea typeface="+mn-ea"/>
                    <a:cs typeface="+mn-cs"/>
                  </a:rPr>
                  <a:t>Việt</a:t>
                </a:r>
                <a:endParaRPr kumimoji="0" lang="en-US" sz="3200" b="1" i="0" u="none" strike="noStrike" kern="1200" cap="none" spc="0" normalizeH="0" baseline="0" noProof="0" dirty="0">
                  <a:ln>
                    <a:noFill/>
                  </a:ln>
                  <a:solidFill>
                    <a:prstClr val="black"/>
                  </a:solidFill>
                  <a:effectLst/>
                  <a:uLnTx/>
                  <a:uFillTx/>
                  <a:latin typeface="Cambria" panose="02040503050406030204" pitchFamily="18" charset="0"/>
                  <a:ea typeface="+mn-ea"/>
                  <a:cs typeface="+mn-cs"/>
                </a:endParaRPr>
              </a:p>
            </p:txBody>
          </p:sp>
        </p:grpSp>
      </p:grpSp>
    </p:spTree>
    <p:extLst>
      <p:ext uri="{BB962C8B-B14F-4D97-AF65-F5344CB8AC3E}">
        <p14:creationId xmlns:p14="http://schemas.microsoft.com/office/powerpoint/2010/main" val="382498314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arn(inVertical)">
                                      <p:cBhvr>
                                        <p:cTn id="7" dur="500"/>
                                        <p:tgtEl>
                                          <p:spTgt spid="10"/>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left)">
                                      <p:cBhvr>
                                        <p:cTn id="11" dur="500"/>
                                        <p:tgtEl>
                                          <p:spTgt spid="5"/>
                                        </p:tgtEl>
                                      </p:cBhvr>
                                    </p:animEffect>
                                  </p:childTnLst>
                                </p:cTn>
                              </p:par>
                            </p:childTnLst>
                          </p:cTn>
                        </p:par>
                      </p:childTnLst>
                    </p:cTn>
                  </p:par>
                  <p:par>
                    <p:cTn id="12" fill="hold">
                      <p:stCondLst>
                        <p:cond delay="indefinite"/>
                      </p:stCondLst>
                      <p:childTnLst>
                        <p:par>
                          <p:cTn id="13" fill="hold">
                            <p:stCondLst>
                              <p:cond delay="0"/>
                            </p:stCondLst>
                            <p:childTnLst>
                              <p:par>
                                <p:cTn id="14" presetID="42" presetClass="entr" presetSubtype="0" fill="hold" nodeType="click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fade">
                                      <p:cBhvr>
                                        <p:cTn id="16" dur="1000"/>
                                        <p:tgtEl>
                                          <p:spTgt spid="9"/>
                                        </p:tgtEl>
                                      </p:cBhvr>
                                    </p:animEffect>
                                    <p:anim calcmode="lin" valueType="num">
                                      <p:cBhvr>
                                        <p:cTn id="17" dur="1000" fill="hold"/>
                                        <p:tgtEl>
                                          <p:spTgt spid="9"/>
                                        </p:tgtEl>
                                        <p:attrNameLst>
                                          <p:attrName>ppt_x</p:attrName>
                                        </p:attrNameLst>
                                      </p:cBhvr>
                                      <p:tavLst>
                                        <p:tav tm="0">
                                          <p:val>
                                            <p:strVal val="#ppt_x"/>
                                          </p:val>
                                        </p:tav>
                                        <p:tav tm="100000">
                                          <p:val>
                                            <p:strVal val="#ppt_x"/>
                                          </p:val>
                                        </p:tav>
                                      </p:tavLst>
                                    </p:anim>
                                    <p:anim calcmode="lin" valueType="num">
                                      <p:cBhvr>
                                        <p:cTn id="18"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42" presetClass="entr" presetSubtype="0" fill="hold" nodeType="clickEffect">
                                  <p:stCondLst>
                                    <p:cond delay="0"/>
                                  </p:stCondLst>
                                  <p:childTnLst>
                                    <p:set>
                                      <p:cBhvr>
                                        <p:cTn id="22" dur="1" fill="hold">
                                          <p:stCondLst>
                                            <p:cond delay="0"/>
                                          </p:stCondLst>
                                        </p:cTn>
                                        <p:tgtEl>
                                          <p:spTgt spid="2"/>
                                        </p:tgtEl>
                                        <p:attrNameLst>
                                          <p:attrName>style.visibility</p:attrName>
                                        </p:attrNameLst>
                                      </p:cBhvr>
                                      <p:to>
                                        <p:strVal val="visible"/>
                                      </p:to>
                                    </p:set>
                                    <p:animEffect transition="in" filter="fade">
                                      <p:cBhvr>
                                        <p:cTn id="23" dur="1000"/>
                                        <p:tgtEl>
                                          <p:spTgt spid="2"/>
                                        </p:tgtEl>
                                      </p:cBhvr>
                                    </p:animEffect>
                                    <p:anim calcmode="lin" valueType="num">
                                      <p:cBhvr>
                                        <p:cTn id="24" dur="1000" fill="hold"/>
                                        <p:tgtEl>
                                          <p:spTgt spid="2"/>
                                        </p:tgtEl>
                                        <p:attrNameLst>
                                          <p:attrName>ppt_x</p:attrName>
                                        </p:attrNameLst>
                                      </p:cBhvr>
                                      <p:tavLst>
                                        <p:tav tm="0">
                                          <p:val>
                                            <p:strVal val="#ppt_x"/>
                                          </p:val>
                                        </p:tav>
                                        <p:tav tm="100000">
                                          <p:val>
                                            <p:strVal val="#ppt_x"/>
                                          </p:val>
                                        </p:tav>
                                      </p:tavLst>
                                    </p:anim>
                                    <p:anim calcmode="lin" valueType="num">
                                      <p:cBhvr>
                                        <p:cTn id="25"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42" presetClass="entr" presetSubtype="0" fill="hold" nodeType="clickEffect">
                                  <p:stCondLst>
                                    <p:cond delay="0"/>
                                  </p:stCondLst>
                                  <p:childTnLst>
                                    <p:set>
                                      <p:cBhvr>
                                        <p:cTn id="29" dur="1" fill="hold">
                                          <p:stCondLst>
                                            <p:cond delay="0"/>
                                          </p:stCondLst>
                                        </p:cTn>
                                        <p:tgtEl>
                                          <p:spTgt spid="12"/>
                                        </p:tgtEl>
                                        <p:attrNameLst>
                                          <p:attrName>style.visibility</p:attrName>
                                        </p:attrNameLst>
                                      </p:cBhvr>
                                      <p:to>
                                        <p:strVal val="visible"/>
                                      </p:to>
                                    </p:set>
                                    <p:animEffect transition="in" filter="fade">
                                      <p:cBhvr>
                                        <p:cTn id="30" dur="1000"/>
                                        <p:tgtEl>
                                          <p:spTgt spid="12"/>
                                        </p:tgtEl>
                                      </p:cBhvr>
                                    </p:animEffect>
                                    <p:anim calcmode="lin" valueType="num">
                                      <p:cBhvr>
                                        <p:cTn id="31" dur="1000" fill="hold"/>
                                        <p:tgtEl>
                                          <p:spTgt spid="12"/>
                                        </p:tgtEl>
                                        <p:attrNameLst>
                                          <p:attrName>ppt_x</p:attrName>
                                        </p:attrNameLst>
                                      </p:cBhvr>
                                      <p:tavLst>
                                        <p:tav tm="0">
                                          <p:val>
                                            <p:strVal val="#ppt_x"/>
                                          </p:val>
                                        </p:tav>
                                        <p:tav tm="100000">
                                          <p:val>
                                            <p:strVal val="#ppt_x"/>
                                          </p:val>
                                        </p:tav>
                                      </p:tavLst>
                                    </p:anim>
                                    <p:anim calcmode="lin" valueType="num">
                                      <p:cBhvr>
                                        <p:cTn id="32"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42" presetClass="entr" presetSubtype="0" fill="hold" nodeType="clickEffect">
                                  <p:stCondLst>
                                    <p:cond delay="0"/>
                                  </p:stCondLst>
                                  <p:childTnLst>
                                    <p:set>
                                      <p:cBhvr>
                                        <p:cTn id="36" dur="1" fill="hold">
                                          <p:stCondLst>
                                            <p:cond delay="0"/>
                                          </p:stCondLst>
                                        </p:cTn>
                                        <p:tgtEl>
                                          <p:spTgt spid="15"/>
                                        </p:tgtEl>
                                        <p:attrNameLst>
                                          <p:attrName>style.visibility</p:attrName>
                                        </p:attrNameLst>
                                      </p:cBhvr>
                                      <p:to>
                                        <p:strVal val="visible"/>
                                      </p:to>
                                    </p:set>
                                    <p:animEffect transition="in" filter="fade">
                                      <p:cBhvr>
                                        <p:cTn id="37" dur="1000"/>
                                        <p:tgtEl>
                                          <p:spTgt spid="15"/>
                                        </p:tgtEl>
                                      </p:cBhvr>
                                    </p:animEffect>
                                    <p:anim calcmode="lin" valueType="num">
                                      <p:cBhvr>
                                        <p:cTn id="38" dur="1000" fill="hold"/>
                                        <p:tgtEl>
                                          <p:spTgt spid="15"/>
                                        </p:tgtEl>
                                        <p:attrNameLst>
                                          <p:attrName>ppt_x</p:attrName>
                                        </p:attrNameLst>
                                      </p:cBhvr>
                                      <p:tavLst>
                                        <p:tav tm="0">
                                          <p:val>
                                            <p:strVal val="#ppt_x"/>
                                          </p:val>
                                        </p:tav>
                                        <p:tav tm="100000">
                                          <p:val>
                                            <p:strVal val="#ppt_x"/>
                                          </p:val>
                                        </p:tav>
                                      </p:tavLst>
                                    </p:anim>
                                    <p:anim calcmode="lin" valueType="num">
                                      <p:cBhvr>
                                        <p:cTn id="39"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22" presetClass="entr" presetSubtype="4" fill="hold" nodeType="clickEffect">
                                  <p:stCondLst>
                                    <p:cond delay="0"/>
                                  </p:stCondLst>
                                  <p:childTnLst>
                                    <p:set>
                                      <p:cBhvr>
                                        <p:cTn id="43" dur="1" fill="hold">
                                          <p:stCondLst>
                                            <p:cond delay="0"/>
                                          </p:stCondLst>
                                        </p:cTn>
                                        <p:tgtEl>
                                          <p:spTgt spid="26"/>
                                        </p:tgtEl>
                                        <p:attrNameLst>
                                          <p:attrName>style.visibility</p:attrName>
                                        </p:attrNameLst>
                                      </p:cBhvr>
                                      <p:to>
                                        <p:strVal val="visible"/>
                                      </p:to>
                                    </p:set>
                                    <p:animEffect transition="in" filter="wipe(down)">
                                      <p:cBhvr>
                                        <p:cTn id="44" dur="500"/>
                                        <p:tgtEl>
                                          <p:spTgt spid="26"/>
                                        </p:tgtEl>
                                      </p:cBhvr>
                                    </p:animEffect>
                                  </p:childTnLst>
                                </p:cTn>
                              </p:par>
                            </p:childTnLst>
                          </p:cTn>
                        </p:par>
                      </p:childTnLst>
                    </p:cTn>
                  </p:par>
                  <p:par>
                    <p:cTn id="45" fill="hold">
                      <p:stCondLst>
                        <p:cond delay="indefinite"/>
                      </p:stCondLst>
                      <p:childTnLst>
                        <p:par>
                          <p:cTn id="46" fill="hold">
                            <p:stCondLst>
                              <p:cond delay="0"/>
                            </p:stCondLst>
                            <p:childTnLst>
                              <p:par>
                                <p:cTn id="47" presetID="22" presetClass="entr" presetSubtype="4" fill="hold" nodeType="clickEffect">
                                  <p:stCondLst>
                                    <p:cond delay="0"/>
                                  </p:stCondLst>
                                  <p:childTnLst>
                                    <p:set>
                                      <p:cBhvr>
                                        <p:cTn id="48" dur="1" fill="hold">
                                          <p:stCondLst>
                                            <p:cond delay="0"/>
                                          </p:stCondLst>
                                        </p:cTn>
                                        <p:tgtEl>
                                          <p:spTgt spid="27"/>
                                        </p:tgtEl>
                                        <p:attrNameLst>
                                          <p:attrName>style.visibility</p:attrName>
                                        </p:attrNameLst>
                                      </p:cBhvr>
                                      <p:to>
                                        <p:strVal val="visible"/>
                                      </p:to>
                                    </p:set>
                                    <p:animEffect transition="in" filter="wipe(down)">
                                      <p:cBhvr>
                                        <p:cTn id="49" dur="500"/>
                                        <p:tgtEl>
                                          <p:spTgt spid="27"/>
                                        </p:tgtEl>
                                      </p:cBhvr>
                                    </p:animEffect>
                                  </p:childTnLst>
                                </p:cTn>
                              </p:par>
                            </p:childTnLst>
                          </p:cTn>
                        </p:par>
                      </p:childTnLst>
                    </p:cTn>
                  </p:par>
                  <p:par>
                    <p:cTn id="50" fill="hold">
                      <p:stCondLst>
                        <p:cond delay="indefinite"/>
                      </p:stCondLst>
                      <p:childTnLst>
                        <p:par>
                          <p:cTn id="51" fill="hold">
                            <p:stCondLst>
                              <p:cond delay="0"/>
                            </p:stCondLst>
                            <p:childTnLst>
                              <p:par>
                                <p:cTn id="52" presetID="22" presetClass="entr" presetSubtype="4" fill="hold" nodeType="clickEffect">
                                  <p:stCondLst>
                                    <p:cond delay="0"/>
                                  </p:stCondLst>
                                  <p:childTnLst>
                                    <p:set>
                                      <p:cBhvr>
                                        <p:cTn id="53" dur="1" fill="hold">
                                          <p:stCondLst>
                                            <p:cond delay="0"/>
                                          </p:stCondLst>
                                        </p:cTn>
                                        <p:tgtEl>
                                          <p:spTgt spid="34"/>
                                        </p:tgtEl>
                                        <p:attrNameLst>
                                          <p:attrName>style.visibility</p:attrName>
                                        </p:attrNameLst>
                                      </p:cBhvr>
                                      <p:to>
                                        <p:strVal val="visible"/>
                                      </p:to>
                                    </p:set>
                                    <p:animEffect transition="in" filter="wipe(down)">
                                      <p:cBhvr>
                                        <p:cTn id="54" dur="500"/>
                                        <p:tgtEl>
                                          <p:spTgt spid="34"/>
                                        </p:tgtEl>
                                      </p:cBhvr>
                                    </p:animEffect>
                                  </p:childTnLst>
                                </p:cTn>
                              </p:par>
                            </p:childTnLst>
                          </p:cTn>
                        </p:par>
                      </p:childTnLst>
                    </p:cTn>
                  </p:par>
                  <p:par>
                    <p:cTn id="55" fill="hold">
                      <p:stCondLst>
                        <p:cond delay="indefinite"/>
                      </p:stCondLst>
                      <p:childTnLst>
                        <p:par>
                          <p:cTn id="56" fill="hold">
                            <p:stCondLst>
                              <p:cond delay="0"/>
                            </p:stCondLst>
                            <p:childTnLst>
                              <p:par>
                                <p:cTn id="57" presetID="22" presetClass="entr" presetSubtype="4" fill="hold" nodeType="clickEffect">
                                  <p:stCondLst>
                                    <p:cond delay="0"/>
                                  </p:stCondLst>
                                  <p:childTnLst>
                                    <p:set>
                                      <p:cBhvr>
                                        <p:cTn id="58" dur="1" fill="hold">
                                          <p:stCondLst>
                                            <p:cond delay="0"/>
                                          </p:stCondLst>
                                        </p:cTn>
                                        <p:tgtEl>
                                          <p:spTgt spid="41"/>
                                        </p:tgtEl>
                                        <p:attrNameLst>
                                          <p:attrName>style.visibility</p:attrName>
                                        </p:attrNameLst>
                                      </p:cBhvr>
                                      <p:to>
                                        <p:strVal val="visible"/>
                                      </p:to>
                                    </p:set>
                                    <p:animEffect transition="in" filter="wipe(down)">
                                      <p:cBhvr>
                                        <p:cTn id="59"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82210643-BD5A-0D04-657E-0A2488715FCB}"/>
              </a:ext>
            </a:extLst>
          </p:cNvPr>
          <p:cNvSpPr txBox="1"/>
          <p:nvPr/>
        </p:nvSpPr>
        <p:spPr>
          <a:xfrm>
            <a:off x="2525013" y="671247"/>
            <a:ext cx="8271840" cy="1446550"/>
          </a:xfrm>
          <a:prstGeom prst="rect">
            <a:avLst/>
          </a:prstGeom>
          <a:noFill/>
        </p:spPr>
        <p:txBody>
          <a:bodyPr wrap="square" rtlCol="0">
            <a:spAutoFit/>
          </a:bodyPr>
          <a:lstStyle/>
          <a:p>
            <a:pPr lvl="0" algn="ctr">
              <a:defRPr/>
            </a:pPr>
            <a:r>
              <a:rPr lang="vi-VN" sz="4400" b="1">
                <a:solidFill>
                  <a:prstClr val="black"/>
                </a:solidFill>
                <a:latin typeface="Cambria" panose="02040503050406030204" pitchFamily="18" charset="0"/>
              </a:rPr>
              <a:t>Việt được giới thiệu như thế nào ở đầu câu chuyện?</a:t>
            </a:r>
            <a:endParaRPr kumimoji="0" lang="en-US" sz="4400" b="1" i="0" u="none" strike="noStrike" kern="1200" cap="none" spc="0" normalizeH="0" baseline="0" noProof="0" dirty="0">
              <a:ln>
                <a:noFill/>
              </a:ln>
              <a:solidFill>
                <a:prstClr val="black"/>
              </a:solidFill>
              <a:effectLst/>
              <a:uLnTx/>
              <a:uFillTx/>
              <a:latin typeface="Cambria" panose="02040503050406030204" pitchFamily="18" charset="0"/>
              <a:ea typeface="+mn-ea"/>
              <a:cs typeface="+mn-cs"/>
            </a:endParaRPr>
          </a:p>
        </p:txBody>
      </p:sp>
      <p:grpSp>
        <p:nvGrpSpPr>
          <p:cNvPr id="6" name="Group 5">
            <a:extLst>
              <a:ext uri="{FF2B5EF4-FFF2-40B4-BE49-F238E27FC236}">
                <a16:creationId xmlns:a16="http://schemas.microsoft.com/office/drawing/2014/main" id="{01CAA9D8-6415-817F-16F1-92B11CBBAD5C}"/>
              </a:ext>
            </a:extLst>
          </p:cNvPr>
          <p:cNvGrpSpPr/>
          <p:nvPr/>
        </p:nvGrpSpPr>
        <p:grpSpPr>
          <a:xfrm>
            <a:off x="1155678" y="2347648"/>
            <a:ext cx="10595487" cy="4094506"/>
            <a:chOff x="1224504" y="2074607"/>
            <a:chExt cx="10595487" cy="4094506"/>
          </a:xfrm>
        </p:grpSpPr>
        <p:grpSp>
          <p:nvGrpSpPr>
            <p:cNvPr id="7" name="Group 6">
              <a:extLst>
                <a:ext uri="{FF2B5EF4-FFF2-40B4-BE49-F238E27FC236}">
                  <a16:creationId xmlns:a16="http://schemas.microsoft.com/office/drawing/2014/main" id="{3447BC52-7D24-D8F3-7F50-787C5605DB20}"/>
                </a:ext>
              </a:extLst>
            </p:cNvPr>
            <p:cNvGrpSpPr/>
            <p:nvPr/>
          </p:nvGrpSpPr>
          <p:grpSpPr>
            <a:xfrm>
              <a:off x="1224504" y="2074607"/>
              <a:ext cx="10595487" cy="2988538"/>
              <a:chOff x="875792" y="1489323"/>
              <a:chExt cx="10015891" cy="2636587"/>
            </a:xfrm>
          </p:grpSpPr>
          <p:pic>
            <p:nvPicPr>
              <p:cNvPr id="9" name="Picture 8">
                <a:extLst>
                  <a:ext uri="{FF2B5EF4-FFF2-40B4-BE49-F238E27FC236}">
                    <a16:creationId xmlns:a16="http://schemas.microsoft.com/office/drawing/2014/main" id="{54F2EE8F-D5D0-7637-56C2-B04FE1863CD9}"/>
                  </a:ext>
                </a:extLst>
              </p:cNvPr>
              <p:cNvPicPr>
                <a:picLocks noChangeAspect="1"/>
              </p:cNvPicPr>
              <p:nvPr/>
            </p:nvPicPr>
            <p:blipFill rotWithShape="1">
              <a:blip r:embed="rId2">
                <a:extLst>
                  <a:ext uri="{28A0092B-C50C-407E-A947-70E740481C1C}">
                    <a14:useLocalDpi xmlns:a14="http://schemas.microsoft.com/office/drawing/2010/main" val="0"/>
                  </a:ext>
                </a:extLst>
              </a:blip>
              <a:srcRect l="14609" t="87312" r="56076"/>
              <a:stretch/>
            </p:blipFill>
            <p:spPr>
              <a:xfrm>
                <a:off x="875792" y="1489323"/>
                <a:ext cx="10015891" cy="2636587"/>
              </a:xfrm>
              <a:prstGeom prst="rect">
                <a:avLst/>
              </a:prstGeom>
            </p:spPr>
          </p:pic>
          <p:sp>
            <p:nvSpPr>
              <p:cNvPr id="10" name="Rectangle 9">
                <a:extLst>
                  <a:ext uri="{FF2B5EF4-FFF2-40B4-BE49-F238E27FC236}">
                    <a16:creationId xmlns:a16="http://schemas.microsoft.com/office/drawing/2014/main" id="{0EC649DA-CE00-B418-C4F1-3769792858D2}"/>
                  </a:ext>
                </a:extLst>
              </p:cNvPr>
              <p:cNvSpPr/>
              <p:nvPr/>
            </p:nvSpPr>
            <p:spPr>
              <a:xfrm>
                <a:off x="1828800" y="2064448"/>
                <a:ext cx="8160774" cy="1015206"/>
              </a:xfrm>
              <a:prstGeom prst="rect">
                <a:avLst/>
              </a:prstGeom>
              <a:solidFill>
                <a:srgbClr val="D7F0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等线" panose="020F0502020204030204"/>
                  <a:ea typeface="+mn-ea"/>
                  <a:cs typeface="+mn-cs"/>
                </a:endParaRPr>
              </a:p>
            </p:txBody>
          </p:sp>
        </p:grpSp>
        <p:sp>
          <p:nvSpPr>
            <p:cNvPr id="8" name="TextBox 7">
              <a:extLst>
                <a:ext uri="{FF2B5EF4-FFF2-40B4-BE49-F238E27FC236}">
                  <a16:creationId xmlns:a16="http://schemas.microsoft.com/office/drawing/2014/main" id="{0CC65D82-C1CE-5C96-48F7-4AC71A9555F3}"/>
                </a:ext>
              </a:extLst>
            </p:cNvPr>
            <p:cNvSpPr txBox="1"/>
            <p:nvPr/>
          </p:nvSpPr>
          <p:spPr>
            <a:xfrm>
              <a:off x="2165103" y="2504007"/>
              <a:ext cx="8271840" cy="3665106"/>
            </a:xfrm>
            <a:prstGeom prst="rect">
              <a:avLst/>
            </a:prstGeom>
            <a:noFill/>
          </p:spPr>
          <p:txBody>
            <a:bodyPr wrap="square" rtlCol="0">
              <a:spAutoFit/>
            </a:bodyPr>
            <a:lstStyle/>
            <a:p>
              <a:pPr algn="just" rtl="0">
                <a:spcBef>
                  <a:spcPts val="0"/>
                </a:spcBef>
                <a:spcAft>
                  <a:spcPts val="500"/>
                </a:spcAft>
              </a:pPr>
              <a:r>
                <a:rPr lang="en-US" sz="3200" b="1" i="0" u="none" strike="noStrike" dirty="0">
                  <a:solidFill>
                    <a:srgbClr val="FF0000"/>
                  </a:solidFill>
                  <a:effectLst/>
                  <a:latin typeface="Cambria" panose="02040503050406030204" pitchFamily="18" charset="0"/>
                  <a:ea typeface="Cambria" panose="02040503050406030204" pitchFamily="18" charset="0"/>
                </a:rPr>
                <a:t>   </a:t>
              </a:r>
              <a:r>
                <a:rPr lang="vi-VN" sz="3200" b="1" i="0" u="none" strike="noStrike" dirty="0">
                  <a:solidFill>
                    <a:srgbClr val="FF0000"/>
                  </a:solidFill>
                  <a:effectLst/>
                  <a:latin typeface="Cambria" panose="02040503050406030204" pitchFamily="18" charset="0"/>
                  <a:ea typeface="Cambria" panose="02040503050406030204" pitchFamily="18" charset="0"/>
                </a:rPr>
                <a:t>Việt được bạn bè khu phố nhận xét là một cầu thủ xuất sắc và Việt muốn thể hiện điều đó với các bạn ở trường</a:t>
              </a:r>
              <a:r>
                <a:rPr lang="en-US" sz="3200" b="1" i="0" u="none" strike="noStrike" dirty="0">
                  <a:solidFill>
                    <a:srgbClr val="FF0000"/>
                  </a:solidFill>
                  <a:effectLst/>
                  <a:latin typeface="Cambria" panose="02040503050406030204" pitchFamily="18" charset="0"/>
                  <a:ea typeface="Cambria" panose="02040503050406030204" pitchFamily="18" charset="0"/>
                </a:rPr>
                <a:t>.</a:t>
              </a:r>
              <a:endParaRPr lang="vi-VN" sz="6600" b="1" dirty="0">
                <a:solidFill>
                  <a:srgbClr val="FF0000"/>
                </a:solidFill>
                <a:effectLst/>
                <a:latin typeface="Cambria" panose="02040503050406030204" pitchFamily="18" charset="0"/>
                <a:ea typeface="Cambria" panose="02040503050406030204" pitchFamily="18" charset="0"/>
              </a:endParaRPr>
            </a:p>
            <a:p>
              <a:pPr algn="just"/>
              <a:r>
                <a:rPr lang="vi-VN" sz="6600" b="1" dirty="0">
                  <a:solidFill>
                    <a:srgbClr val="FF0000"/>
                  </a:solidFill>
                  <a:latin typeface="Cambria" panose="02040503050406030204" pitchFamily="18" charset="0"/>
                  <a:ea typeface="Cambria" panose="02040503050406030204" pitchFamily="18" charset="0"/>
                </a:rPr>
                <a:t/>
              </a:r>
              <a:br>
                <a:rPr lang="vi-VN" sz="6600" b="1" dirty="0">
                  <a:solidFill>
                    <a:srgbClr val="FF0000"/>
                  </a:solidFill>
                  <a:latin typeface="Cambria" panose="02040503050406030204" pitchFamily="18" charset="0"/>
                  <a:ea typeface="Cambria" panose="02040503050406030204" pitchFamily="18" charset="0"/>
                </a:rPr>
              </a:br>
              <a:endParaRPr kumimoji="0" lang="en-US" sz="6600" b="1" i="0" u="none" strike="noStrike" kern="1200" cap="none" spc="0" normalizeH="0" baseline="0" noProof="0" dirty="0">
                <a:ln>
                  <a:noFill/>
                </a:ln>
                <a:solidFill>
                  <a:srgbClr val="FF0000"/>
                </a:solidFill>
                <a:effectLst/>
                <a:uLnTx/>
                <a:uFillTx/>
                <a:latin typeface="Cambria" panose="02040503050406030204" pitchFamily="18" charset="0"/>
                <a:ea typeface="Cambria" panose="02040503050406030204" pitchFamily="18" charset="0"/>
              </a:endParaRPr>
            </a:p>
          </p:txBody>
        </p:sp>
      </p:grpSp>
      <p:pic>
        <p:nvPicPr>
          <p:cNvPr id="11" name="Picture 10">
            <a:extLst>
              <a:ext uri="{FF2B5EF4-FFF2-40B4-BE49-F238E27FC236}">
                <a16:creationId xmlns:a16="http://schemas.microsoft.com/office/drawing/2014/main" id="{E4A53602-3AFA-3890-7C7A-C60C76941762}"/>
              </a:ext>
            </a:extLst>
          </p:cNvPr>
          <p:cNvPicPr>
            <a:picLocks noChangeAspect="1"/>
          </p:cNvPicPr>
          <p:nvPr/>
        </p:nvPicPr>
        <p:blipFill>
          <a:blip r:embed="rId3"/>
          <a:stretch>
            <a:fillRect/>
          </a:stretch>
        </p:blipFill>
        <p:spPr>
          <a:xfrm>
            <a:off x="742295" y="671247"/>
            <a:ext cx="2280102" cy="1286367"/>
          </a:xfrm>
          <a:prstGeom prst="rect">
            <a:avLst/>
          </a:prstGeom>
        </p:spPr>
      </p:pic>
      <p:pic>
        <p:nvPicPr>
          <p:cNvPr id="3" name="Content Placeholder 5">
            <a:extLst>
              <a:ext uri="{FF2B5EF4-FFF2-40B4-BE49-F238E27FC236}">
                <a16:creationId xmlns:a16="http://schemas.microsoft.com/office/drawing/2014/main" id="{17C69D35-4490-6990-5B81-B1A7DF03CCD0}"/>
              </a:ext>
            </a:extLst>
          </p:cNvPr>
          <p:cNvPicPr>
            <a:picLocks noChangeAspect="1"/>
          </p:cNvPicPr>
          <p:nvPr/>
        </p:nvPicPr>
        <p:blipFill>
          <a:blip r:embed="rId4" cstate="hqprint">
            <a:extLst>
              <a:ext uri="{BEBA8EAE-BF5A-486C-A8C5-ECC9F3942E4B}">
                <a14:imgProps xmlns:a14="http://schemas.microsoft.com/office/drawing/2010/main">
                  <a14:imgLayer r:embed="rId5">
                    <a14:imgEffect>
                      <a14:backgroundRemoval t="2584" b="97134" l="9958" r="97616">
                        <a14:foregroundMark x1="65311" y1="10860" x2="55072" y2="12677"/>
                        <a14:foregroundMark x1="55072" y1="43924" x2="51099" y2="52644"/>
                        <a14:foregroundMark x1="97662" y1="49899" x2="91445" y2="50343"/>
                        <a14:foregroundMark x1="41468" y1="92168" x2="34642" y2="97214"/>
                        <a14:foregroundMark x1="35764" y1="75616" x2="33520" y2="80218"/>
                        <a14:foregroundMark x1="62459" y1="23254" x2="46470" y2="26080"/>
                        <a14:foregroundMark x1="46470" y1="26080" x2="48855" y2="26928"/>
                        <a14:foregroundMark x1="52828" y1="5329" x2="64189" y2="9931"/>
                        <a14:foregroundMark x1="61898" y1="27856" x2="67555" y2="26443"/>
                        <a14:foregroundMark x1="48247" y1="2584" x2="54511" y2="13161"/>
                        <a14:foregroundMark x1="53389" y1="30157" x2="59607" y2="41623"/>
                      </a14:backgroundRemoval>
                    </a14:imgEffect>
                  </a14:imgLayer>
                </a14:imgProps>
              </a:ext>
              <a:ext uri="{28A0092B-C50C-407E-A947-70E740481C1C}">
                <a14:useLocalDpi xmlns:a14="http://schemas.microsoft.com/office/drawing/2010/main" val="0"/>
              </a:ext>
            </a:extLst>
          </a:blip>
          <a:stretch>
            <a:fillRect/>
          </a:stretch>
        </p:blipFill>
        <p:spPr>
          <a:xfrm flipH="1">
            <a:off x="0" y="3782027"/>
            <a:ext cx="2488193" cy="3075973"/>
          </a:xfrm>
          <a:prstGeom prst="rect">
            <a:avLst/>
          </a:prstGeom>
        </p:spPr>
      </p:pic>
    </p:spTree>
    <p:extLst>
      <p:ext uri="{BB962C8B-B14F-4D97-AF65-F5344CB8AC3E}">
        <p14:creationId xmlns:p14="http://schemas.microsoft.com/office/powerpoint/2010/main" val="19579778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arn(inVertical)">
                                      <p:cBhvr>
                                        <p:cTn id="7" dur="500"/>
                                        <p:tgtEl>
                                          <p:spTgt spid="11"/>
                                        </p:tgtEl>
                                      </p:cBhvr>
                                    </p:animEffect>
                                  </p:childTnLst>
                                </p:cTn>
                              </p:par>
                            </p:childTnLst>
                          </p:cTn>
                        </p:par>
                        <p:par>
                          <p:cTn id="8" fill="hold">
                            <p:stCondLst>
                              <p:cond delay="500"/>
                            </p:stCondLst>
                            <p:childTnLst>
                              <p:par>
                                <p:cTn id="9" presetID="16" presetClass="entr" presetSubtype="21"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barn(inVertical)">
                                      <p:cBhvr>
                                        <p:cTn id="11" dur="500"/>
                                        <p:tgtEl>
                                          <p:spTgt spid="5"/>
                                        </p:tgtEl>
                                      </p:cBhvr>
                                    </p:animEffect>
                                  </p:childTnLst>
                                </p:cTn>
                              </p:par>
                            </p:childTnLst>
                          </p:cTn>
                        </p:par>
                      </p:childTnLst>
                    </p:cTn>
                  </p:par>
                  <p:par>
                    <p:cTn id="12" fill="hold">
                      <p:stCondLst>
                        <p:cond delay="indefinite"/>
                      </p:stCondLst>
                      <p:childTnLst>
                        <p:par>
                          <p:cTn id="13" fill="hold">
                            <p:stCondLst>
                              <p:cond delay="0"/>
                            </p:stCondLst>
                            <p:childTnLst>
                              <p:par>
                                <p:cTn id="14" presetID="42" presetClass="entr" presetSubtype="0" fill="hold" nodeType="click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fade">
                                      <p:cBhvr>
                                        <p:cTn id="16" dur="1000"/>
                                        <p:tgtEl>
                                          <p:spTgt spid="6"/>
                                        </p:tgtEl>
                                      </p:cBhvr>
                                    </p:animEffect>
                                    <p:anim calcmode="lin" valueType="num">
                                      <p:cBhvr>
                                        <p:cTn id="17" dur="1000" fill="hold"/>
                                        <p:tgtEl>
                                          <p:spTgt spid="6"/>
                                        </p:tgtEl>
                                        <p:attrNameLst>
                                          <p:attrName>ppt_x</p:attrName>
                                        </p:attrNameLst>
                                      </p:cBhvr>
                                      <p:tavLst>
                                        <p:tav tm="0">
                                          <p:val>
                                            <p:strVal val="#ppt_x"/>
                                          </p:val>
                                        </p:tav>
                                        <p:tav tm="100000">
                                          <p:val>
                                            <p:strVal val="#ppt_x"/>
                                          </p:val>
                                        </p:tav>
                                      </p:tavLst>
                                    </p:anim>
                                    <p:anim calcmode="lin" valueType="num">
                                      <p:cBhvr>
                                        <p:cTn id="18"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1968410E-2BFC-0733-8F62-C16719D2A18D}"/>
              </a:ext>
            </a:extLst>
          </p:cNvPr>
          <p:cNvSpPr txBox="1"/>
          <p:nvPr/>
        </p:nvSpPr>
        <p:spPr>
          <a:xfrm>
            <a:off x="2407026" y="373620"/>
            <a:ext cx="9185206" cy="1569660"/>
          </a:xfrm>
          <a:prstGeom prst="rect">
            <a:avLst/>
          </a:prstGeom>
          <a:noFill/>
        </p:spPr>
        <p:txBody>
          <a:bodyPr wrap="square" rtlCol="0">
            <a:spAutoFit/>
          </a:bodyPr>
          <a:lstStyle/>
          <a:p>
            <a:pPr lvl="0" algn="ctr">
              <a:defRPr/>
            </a:pPr>
            <a:r>
              <a:rPr lang="en-US" sz="3200" b="1" dirty="0">
                <a:solidFill>
                  <a:prstClr val="black"/>
                </a:solidFill>
                <a:latin typeface="Cambria" panose="02040503050406030204" pitchFamily="18" charset="0"/>
              </a:rPr>
              <a:t>Ở </a:t>
            </a:r>
            <a:r>
              <a:rPr lang="en-US" sz="3200" b="1" dirty="0" err="1">
                <a:solidFill>
                  <a:prstClr val="black"/>
                </a:solidFill>
                <a:latin typeface="Cambria" panose="02040503050406030204" pitchFamily="18" charset="0"/>
              </a:rPr>
              <a:t>đầu</a:t>
            </a:r>
            <a:r>
              <a:rPr lang="en-US" sz="3200" b="1" dirty="0">
                <a:solidFill>
                  <a:prstClr val="black"/>
                </a:solidFill>
                <a:latin typeface="Cambria" panose="02040503050406030204" pitchFamily="18" charset="0"/>
              </a:rPr>
              <a:t> </a:t>
            </a:r>
            <a:r>
              <a:rPr lang="en-US" sz="3200" b="1" dirty="0" err="1">
                <a:solidFill>
                  <a:prstClr val="black"/>
                </a:solidFill>
                <a:latin typeface="Cambria" panose="02040503050406030204" pitchFamily="18" charset="0"/>
              </a:rPr>
              <a:t>trận</a:t>
            </a:r>
            <a:r>
              <a:rPr lang="en-US" sz="3200" b="1" dirty="0">
                <a:solidFill>
                  <a:prstClr val="black"/>
                </a:solidFill>
                <a:latin typeface="Cambria" panose="02040503050406030204" pitchFamily="18" charset="0"/>
              </a:rPr>
              <a:t> </a:t>
            </a:r>
            <a:r>
              <a:rPr lang="en-US" sz="3200" b="1" dirty="0" err="1">
                <a:solidFill>
                  <a:prstClr val="black"/>
                </a:solidFill>
                <a:latin typeface="Cambria" panose="02040503050406030204" pitchFamily="18" charset="0"/>
              </a:rPr>
              <a:t>bóng</a:t>
            </a:r>
            <a:r>
              <a:rPr lang="en-US" sz="3200" b="1" dirty="0">
                <a:solidFill>
                  <a:prstClr val="black"/>
                </a:solidFill>
                <a:latin typeface="Cambria" panose="02040503050406030204" pitchFamily="18" charset="0"/>
              </a:rPr>
              <a:t>, </a:t>
            </a:r>
            <a:r>
              <a:rPr lang="en-US" sz="3200" b="1" dirty="0" err="1">
                <a:solidFill>
                  <a:prstClr val="black"/>
                </a:solidFill>
                <a:latin typeface="Cambria" panose="02040503050406030204" pitchFamily="18" charset="0"/>
              </a:rPr>
              <a:t>hành</a:t>
            </a:r>
            <a:r>
              <a:rPr lang="en-US" sz="3200" b="1" dirty="0">
                <a:solidFill>
                  <a:prstClr val="black"/>
                </a:solidFill>
                <a:latin typeface="Cambria" panose="02040503050406030204" pitchFamily="18" charset="0"/>
              </a:rPr>
              <a:t> </a:t>
            </a:r>
            <a:r>
              <a:rPr lang="en-US" sz="3200" b="1" dirty="0" err="1">
                <a:solidFill>
                  <a:prstClr val="black"/>
                </a:solidFill>
                <a:latin typeface="Cambria" panose="02040503050406030204" pitchFamily="18" charset="0"/>
              </a:rPr>
              <a:t>động</a:t>
            </a:r>
            <a:r>
              <a:rPr lang="en-US" sz="3200" b="1" dirty="0">
                <a:solidFill>
                  <a:prstClr val="black"/>
                </a:solidFill>
                <a:latin typeface="Cambria" panose="02040503050406030204" pitchFamily="18" charset="0"/>
              </a:rPr>
              <a:t> </a:t>
            </a:r>
            <a:r>
              <a:rPr lang="en-US" sz="3200" b="1" dirty="0" err="1">
                <a:solidFill>
                  <a:prstClr val="black"/>
                </a:solidFill>
                <a:latin typeface="Cambria" panose="02040503050406030204" pitchFamily="18" charset="0"/>
              </a:rPr>
              <a:t>của</a:t>
            </a:r>
            <a:r>
              <a:rPr lang="en-US" sz="3200" b="1" dirty="0">
                <a:solidFill>
                  <a:prstClr val="black"/>
                </a:solidFill>
                <a:latin typeface="Cambria" panose="02040503050406030204" pitchFamily="18" charset="0"/>
              </a:rPr>
              <a:t> </a:t>
            </a:r>
            <a:r>
              <a:rPr lang="en-US" sz="3200" b="1" dirty="0" err="1">
                <a:solidFill>
                  <a:prstClr val="black"/>
                </a:solidFill>
                <a:latin typeface="Cambria" panose="02040503050406030204" pitchFamily="18" charset="0"/>
              </a:rPr>
              <a:t>Mạnh</a:t>
            </a:r>
            <a:r>
              <a:rPr lang="en-US" sz="3200" b="1" dirty="0">
                <a:solidFill>
                  <a:prstClr val="black"/>
                </a:solidFill>
                <a:latin typeface="Cambria" panose="02040503050406030204" pitchFamily="18" charset="0"/>
              </a:rPr>
              <a:t> </a:t>
            </a:r>
            <a:r>
              <a:rPr lang="en-US" sz="3200" b="1" dirty="0" err="1">
                <a:solidFill>
                  <a:prstClr val="black"/>
                </a:solidFill>
                <a:latin typeface="Cambria" panose="02040503050406030204" pitchFamily="18" charset="0"/>
              </a:rPr>
              <a:t>và</a:t>
            </a:r>
            <a:r>
              <a:rPr lang="en-US" sz="3200" b="1" dirty="0">
                <a:solidFill>
                  <a:prstClr val="black"/>
                </a:solidFill>
                <a:latin typeface="Cambria" panose="02040503050406030204" pitchFamily="18" charset="0"/>
              </a:rPr>
              <a:t> </a:t>
            </a:r>
            <a:r>
              <a:rPr lang="en-US" sz="3200" b="1" dirty="0" err="1">
                <a:solidFill>
                  <a:prstClr val="black"/>
                </a:solidFill>
                <a:latin typeface="Cambria" panose="02040503050406030204" pitchFamily="18" charset="0"/>
              </a:rPr>
              <a:t>Việt</a:t>
            </a:r>
            <a:r>
              <a:rPr lang="en-US" sz="3200" b="1" dirty="0">
                <a:solidFill>
                  <a:prstClr val="black"/>
                </a:solidFill>
                <a:latin typeface="Cambria" panose="02040503050406030204" pitchFamily="18" charset="0"/>
              </a:rPr>
              <a:t> </a:t>
            </a:r>
            <a:r>
              <a:rPr lang="en-US" sz="3200" b="1" dirty="0" err="1">
                <a:solidFill>
                  <a:prstClr val="black"/>
                </a:solidFill>
                <a:latin typeface="Cambria" panose="02040503050406030204" pitchFamily="18" charset="0"/>
              </a:rPr>
              <a:t>khác</a:t>
            </a:r>
            <a:r>
              <a:rPr lang="en-US" sz="3200" b="1" dirty="0">
                <a:solidFill>
                  <a:prstClr val="black"/>
                </a:solidFill>
                <a:latin typeface="Cambria" panose="02040503050406030204" pitchFamily="18" charset="0"/>
              </a:rPr>
              <a:t> </a:t>
            </a:r>
            <a:r>
              <a:rPr lang="en-US" sz="3200" b="1" dirty="0" err="1">
                <a:solidFill>
                  <a:prstClr val="black"/>
                </a:solidFill>
                <a:latin typeface="Cambria" panose="02040503050406030204" pitchFamily="18" charset="0"/>
              </a:rPr>
              <a:t>nhau</a:t>
            </a:r>
            <a:r>
              <a:rPr lang="en-US" sz="3200" b="1" dirty="0">
                <a:solidFill>
                  <a:prstClr val="black"/>
                </a:solidFill>
                <a:latin typeface="Cambria" panose="02040503050406030204" pitchFamily="18" charset="0"/>
              </a:rPr>
              <a:t> </a:t>
            </a:r>
            <a:r>
              <a:rPr lang="en-US" sz="3200" b="1" dirty="0" err="1">
                <a:solidFill>
                  <a:prstClr val="black"/>
                </a:solidFill>
                <a:latin typeface="Cambria" panose="02040503050406030204" pitchFamily="18" charset="0"/>
              </a:rPr>
              <a:t>ra</a:t>
            </a:r>
            <a:r>
              <a:rPr lang="en-US" sz="3200" b="1" dirty="0">
                <a:solidFill>
                  <a:prstClr val="black"/>
                </a:solidFill>
                <a:latin typeface="Cambria" panose="02040503050406030204" pitchFamily="18" charset="0"/>
              </a:rPr>
              <a:t> </a:t>
            </a:r>
            <a:r>
              <a:rPr lang="en-US" sz="3200" b="1" dirty="0" err="1">
                <a:solidFill>
                  <a:prstClr val="black"/>
                </a:solidFill>
                <a:latin typeface="Cambria" panose="02040503050406030204" pitchFamily="18" charset="0"/>
              </a:rPr>
              <a:t>sao</a:t>
            </a:r>
            <a:r>
              <a:rPr lang="en-US" sz="3200" b="1" dirty="0">
                <a:solidFill>
                  <a:prstClr val="black"/>
                </a:solidFill>
                <a:latin typeface="Cambria" panose="02040503050406030204" pitchFamily="18" charset="0"/>
              </a:rPr>
              <a:t>? </a:t>
            </a:r>
            <a:r>
              <a:rPr lang="en-US" sz="3200" b="1" dirty="0" err="1">
                <a:solidFill>
                  <a:prstClr val="black"/>
                </a:solidFill>
                <a:latin typeface="Cambria" panose="02040503050406030204" pitchFamily="18" charset="0"/>
              </a:rPr>
              <a:t>Những</a:t>
            </a:r>
            <a:r>
              <a:rPr lang="en-US" sz="3200" b="1" dirty="0">
                <a:solidFill>
                  <a:prstClr val="black"/>
                </a:solidFill>
                <a:latin typeface="Cambria" panose="02040503050406030204" pitchFamily="18" charset="0"/>
              </a:rPr>
              <a:t> </a:t>
            </a:r>
            <a:r>
              <a:rPr lang="en-US" sz="3200" b="1" dirty="0" err="1">
                <a:solidFill>
                  <a:prstClr val="black"/>
                </a:solidFill>
                <a:latin typeface="Cambria" panose="02040503050406030204" pitchFamily="18" charset="0"/>
              </a:rPr>
              <a:t>hành</a:t>
            </a:r>
            <a:r>
              <a:rPr lang="en-US" sz="3200" b="1" dirty="0">
                <a:solidFill>
                  <a:prstClr val="black"/>
                </a:solidFill>
                <a:latin typeface="Cambria" panose="02040503050406030204" pitchFamily="18" charset="0"/>
              </a:rPr>
              <a:t> </a:t>
            </a:r>
            <a:r>
              <a:rPr lang="en-US" sz="3200" b="1" dirty="0" err="1">
                <a:solidFill>
                  <a:prstClr val="black"/>
                </a:solidFill>
                <a:latin typeface="Cambria" panose="02040503050406030204" pitchFamily="18" charset="0"/>
              </a:rPr>
              <a:t>động</a:t>
            </a:r>
            <a:r>
              <a:rPr lang="en-US" sz="3200" b="1" dirty="0">
                <a:solidFill>
                  <a:prstClr val="black"/>
                </a:solidFill>
                <a:latin typeface="Cambria" panose="02040503050406030204" pitchFamily="18" charset="0"/>
              </a:rPr>
              <a:t> </a:t>
            </a:r>
            <a:r>
              <a:rPr lang="en-US" sz="3200" b="1" dirty="0" err="1">
                <a:solidFill>
                  <a:prstClr val="black"/>
                </a:solidFill>
                <a:latin typeface="Cambria" panose="02040503050406030204" pitchFamily="18" charset="0"/>
              </a:rPr>
              <a:t>đó</a:t>
            </a:r>
            <a:r>
              <a:rPr lang="en-US" sz="3200" b="1" dirty="0">
                <a:solidFill>
                  <a:prstClr val="black"/>
                </a:solidFill>
                <a:latin typeface="Cambria" panose="02040503050406030204" pitchFamily="18" charset="0"/>
              </a:rPr>
              <a:t> </a:t>
            </a:r>
            <a:r>
              <a:rPr lang="en-US" sz="3200" b="1" dirty="0" err="1">
                <a:solidFill>
                  <a:prstClr val="black"/>
                </a:solidFill>
                <a:latin typeface="Cambria" panose="02040503050406030204" pitchFamily="18" charset="0"/>
              </a:rPr>
              <a:t>cho</a:t>
            </a:r>
            <a:r>
              <a:rPr lang="en-US" sz="3200" b="1" dirty="0">
                <a:solidFill>
                  <a:prstClr val="black"/>
                </a:solidFill>
                <a:latin typeface="Cambria" panose="02040503050406030204" pitchFamily="18" charset="0"/>
              </a:rPr>
              <a:t> </a:t>
            </a:r>
            <a:r>
              <a:rPr lang="en-US" sz="3200" b="1" dirty="0" err="1">
                <a:solidFill>
                  <a:prstClr val="black"/>
                </a:solidFill>
                <a:latin typeface="Cambria" panose="02040503050406030204" pitchFamily="18" charset="0"/>
              </a:rPr>
              <a:t>biết</a:t>
            </a:r>
            <a:r>
              <a:rPr lang="en-US" sz="3200" b="1" dirty="0">
                <a:solidFill>
                  <a:prstClr val="black"/>
                </a:solidFill>
                <a:latin typeface="Cambria" panose="02040503050406030204" pitchFamily="18" charset="0"/>
              </a:rPr>
              <a:t> </a:t>
            </a:r>
            <a:r>
              <a:rPr lang="en-US" sz="3200" b="1" dirty="0" err="1">
                <a:solidFill>
                  <a:prstClr val="black"/>
                </a:solidFill>
                <a:latin typeface="Cambria" panose="02040503050406030204" pitchFamily="18" charset="0"/>
              </a:rPr>
              <a:t>điều</a:t>
            </a:r>
            <a:r>
              <a:rPr lang="en-US" sz="3200" b="1" dirty="0">
                <a:solidFill>
                  <a:prstClr val="black"/>
                </a:solidFill>
                <a:latin typeface="Cambria" panose="02040503050406030204" pitchFamily="18" charset="0"/>
              </a:rPr>
              <a:t> </a:t>
            </a:r>
            <a:r>
              <a:rPr lang="en-US" sz="3200" b="1" dirty="0" err="1">
                <a:solidFill>
                  <a:prstClr val="black"/>
                </a:solidFill>
                <a:latin typeface="Cambria" panose="02040503050406030204" pitchFamily="18" charset="0"/>
              </a:rPr>
              <a:t>gì</a:t>
            </a:r>
            <a:r>
              <a:rPr lang="en-US" sz="3200" b="1" dirty="0">
                <a:solidFill>
                  <a:prstClr val="black"/>
                </a:solidFill>
                <a:latin typeface="Cambria" panose="02040503050406030204" pitchFamily="18" charset="0"/>
              </a:rPr>
              <a:t> </a:t>
            </a:r>
            <a:r>
              <a:rPr lang="en-US" sz="3200" b="1" dirty="0" err="1">
                <a:solidFill>
                  <a:prstClr val="black"/>
                </a:solidFill>
                <a:latin typeface="Cambria" panose="02040503050406030204" pitchFamily="18" charset="0"/>
              </a:rPr>
              <a:t>về</a:t>
            </a:r>
            <a:r>
              <a:rPr lang="en-US" sz="3200" b="1" dirty="0">
                <a:solidFill>
                  <a:prstClr val="black"/>
                </a:solidFill>
                <a:latin typeface="Cambria" panose="02040503050406030204" pitchFamily="18" charset="0"/>
              </a:rPr>
              <a:t> </a:t>
            </a:r>
            <a:r>
              <a:rPr lang="en-US" sz="3200" b="1" dirty="0" err="1">
                <a:solidFill>
                  <a:prstClr val="black"/>
                </a:solidFill>
                <a:latin typeface="Cambria" panose="02040503050406030204" pitchFamily="18" charset="0"/>
              </a:rPr>
              <a:t>hai</a:t>
            </a:r>
            <a:r>
              <a:rPr lang="en-US" sz="3200" b="1" dirty="0">
                <a:solidFill>
                  <a:prstClr val="black"/>
                </a:solidFill>
                <a:latin typeface="Cambria" panose="02040503050406030204" pitchFamily="18" charset="0"/>
              </a:rPr>
              <a:t> </a:t>
            </a:r>
            <a:r>
              <a:rPr lang="en-US" sz="3200" b="1" dirty="0" err="1">
                <a:solidFill>
                  <a:prstClr val="black"/>
                </a:solidFill>
                <a:latin typeface="Cambria" panose="02040503050406030204" pitchFamily="18" charset="0"/>
              </a:rPr>
              <a:t>bạn</a:t>
            </a:r>
            <a:r>
              <a:rPr lang="en-US" sz="3200" b="1" dirty="0">
                <a:solidFill>
                  <a:prstClr val="black"/>
                </a:solidFill>
                <a:latin typeface="Cambria" panose="02040503050406030204" pitchFamily="18" charset="0"/>
              </a:rPr>
              <a:t>?</a:t>
            </a:r>
            <a:endParaRPr kumimoji="0" lang="en-US" sz="3200" b="1" i="0" u="none" strike="noStrike" kern="1200" cap="none" spc="0" normalizeH="0" baseline="0" noProof="0" dirty="0">
              <a:ln>
                <a:noFill/>
              </a:ln>
              <a:solidFill>
                <a:prstClr val="black"/>
              </a:solidFill>
              <a:effectLst/>
              <a:uLnTx/>
              <a:uFillTx/>
              <a:latin typeface="Cambria" panose="02040503050406030204" pitchFamily="18" charset="0"/>
            </a:endParaRPr>
          </a:p>
        </p:txBody>
      </p:sp>
      <p:grpSp>
        <p:nvGrpSpPr>
          <p:cNvPr id="17" name="Group 16">
            <a:extLst>
              <a:ext uri="{FF2B5EF4-FFF2-40B4-BE49-F238E27FC236}">
                <a16:creationId xmlns:a16="http://schemas.microsoft.com/office/drawing/2014/main" id="{97A380E0-BBDF-4B7E-2034-66A03E36D7E4}"/>
              </a:ext>
            </a:extLst>
          </p:cNvPr>
          <p:cNvGrpSpPr/>
          <p:nvPr/>
        </p:nvGrpSpPr>
        <p:grpSpPr>
          <a:xfrm>
            <a:off x="904568" y="2239080"/>
            <a:ext cx="10576049" cy="3906150"/>
            <a:chOff x="904568" y="1976443"/>
            <a:chExt cx="10576049" cy="2379837"/>
          </a:xfrm>
        </p:grpSpPr>
        <p:sp>
          <p:nvSpPr>
            <p:cNvPr id="16" name="Rectangle: Rounded Corners 15">
              <a:extLst>
                <a:ext uri="{FF2B5EF4-FFF2-40B4-BE49-F238E27FC236}">
                  <a16:creationId xmlns:a16="http://schemas.microsoft.com/office/drawing/2014/main" id="{FBD6F68E-9AFC-2F3F-A676-76AA82B78486}"/>
                </a:ext>
              </a:extLst>
            </p:cNvPr>
            <p:cNvSpPr/>
            <p:nvPr/>
          </p:nvSpPr>
          <p:spPr>
            <a:xfrm>
              <a:off x="904568" y="1976443"/>
              <a:ext cx="10576049" cy="2379837"/>
            </a:xfrm>
            <a:prstGeom prst="roundRect">
              <a:avLst/>
            </a:prstGeom>
            <a:solidFill>
              <a:srgbClr val="E5F1C5"/>
            </a:solidFill>
            <a:ln w="38100">
              <a:solidFill>
                <a:srgbClr val="579B1B"/>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marR="0" lvl="0" indent="-285750" algn="ctr"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1800" b="0" i="0" u="none" strike="noStrike" kern="1200" cap="none" spc="0" normalizeH="0" baseline="0" noProof="0">
                <a:ln>
                  <a:noFill/>
                </a:ln>
                <a:solidFill>
                  <a:prstClr val="white"/>
                </a:solidFill>
                <a:effectLst/>
                <a:uLnTx/>
                <a:uFillTx/>
                <a:latin typeface="等线" panose="020F0502020204030204"/>
                <a:ea typeface="+mn-ea"/>
                <a:cs typeface="+mn-cs"/>
              </a:endParaRPr>
            </a:p>
          </p:txBody>
        </p:sp>
        <p:sp>
          <p:nvSpPr>
            <p:cNvPr id="6" name="TextBox 5">
              <a:extLst>
                <a:ext uri="{FF2B5EF4-FFF2-40B4-BE49-F238E27FC236}">
                  <a16:creationId xmlns:a16="http://schemas.microsoft.com/office/drawing/2014/main" id="{055E5FFE-9DF8-ACE8-C929-FAD071429A2A}"/>
                </a:ext>
              </a:extLst>
            </p:cNvPr>
            <p:cNvSpPr txBox="1"/>
            <p:nvPr/>
          </p:nvSpPr>
          <p:spPr>
            <a:xfrm>
              <a:off x="1238864" y="2063994"/>
              <a:ext cx="9907455" cy="2156411"/>
            </a:xfrm>
            <a:prstGeom prst="rect">
              <a:avLst/>
            </a:prstGeom>
            <a:noFill/>
          </p:spPr>
          <p:txBody>
            <a:bodyPr wrap="square" rtlCol="0">
              <a:spAutoFit/>
            </a:bodyPr>
            <a:lstStyle/>
            <a:p>
              <a:pPr marL="457200" marR="0" lvl="0" indent="-45720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vi-VN" sz="3200" b="1" i="0" u="none" strike="noStrike" kern="1200" cap="none" spc="0" normalizeH="0" baseline="0" noProof="0" dirty="0">
                  <a:ln>
                    <a:noFill/>
                  </a:ln>
                  <a:solidFill>
                    <a:srgbClr val="FF0000"/>
                  </a:solidFill>
                  <a:effectLst/>
                  <a:uLnTx/>
                  <a:uFillTx/>
                  <a:latin typeface="Cambria" panose="02040503050406030204" pitchFamily="18" charset="0"/>
                  <a:ea typeface="+mn-ea"/>
                  <a:cs typeface="+mn-cs"/>
                </a:rPr>
                <a:t>Mạnh: chuy</a:t>
              </a:r>
              <a:r>
                <a:rPr kumimoji="0" lang="en-US" sz="3200" b="1" i="0" u="none" strike="noStrike" kern="1200" cap="none" spc="0" normalizeH="0" baseline="0" noProof="0" dirty="0">
                  <a:ln>
                    <a:noFill/>
                  </a:ln>
                  <a:solidFill>
                    <a:srgbClr val="FF0000"/>
                  </a:solidFill>
                  <a:effectLst/>
                  <a:uLnTx/>
                  <a:uFillTx/>
                  <a:latin typeface="Cambria" panose="02040503050406030204" pitchFamily="18" charset="0"/>
                  <a:ea typeface="+mn-ea"/>
                  <a:cs typeface="+mn-cs"/>
                </a:rPr>
                <a:t>ề</a:t>
              </a:r>
              <a:r>
                <a:rPr kumimoji="0" lang="vi-VN" sz="3200" b="1" i="0" u="none" strike="noStrike" kern="1200" cap="none" spc="0" normalizeH="0" baseline="0" noProof="0" dirty="0">
                  <a:ln>
                    <a:noFill/>
                  </a:ln>
                  <a:solidFill>
                    <a:srgbClr val="FF0000"/>
                  </a:solidFill>
                  <a:effectLst/>
                  <a:uLnTx/>
                  <a:uFillTx/>
                  <a:latin typeface="Cambria" panose="02040503050406030204" pitchFamily="18" charset="0"/>
                  <a:ea typeface="+mn-ea"/>
                  <a:cs typeface="+mn-cs"/>
                </a:rPr>
                <a:t>n bóng cho bạn;</a:t>
              </a:r>
              <a:r>
                <a:rPr lang="en-US" sz="3200" b="1" dirty="0">
                  <a:solidFill>
                    <a:srgbClr val="FF0000"/>
                  </a:solidFill>
                  <a:latin typeface="Cambria" panose="02040503050406030204" pitchFamily="18" charset="0"/>
                </a:rPr>
                <a:t> </a:t>
              </a:r>
              <a:r>
                <a:rPr kumimoji="0" lang="vi-VN" sz="3200" b="1" i="0" u="none" strike="noStrike" kern="1200" cap="none" spc="0" normalizeH="0" baseline="0" noProof="0" dirty="0">
                  <a:ln>
                    <a:noFill/>
                  </a:ln>
                  <a:solidFill>
                    <a:srgbClr val="FF0000"/>
                  </a:solidFill>
                  <a:effectLst/>
                  <a:uLnTx/>
                  <a:uFillTx/>
                  <a:latin typeface="Cambria" panose="02040503050406030204" pitchFamily="18" charset="0"/>
                  <a:ea typeface="+mn-ea"/>
                  <a:cs typeface="+mn-cs"/>
                </a:rPr>
                <a:t>Việt: không muốn chuyền cho ai vì không muốn nhường cơ hội ghi bàn.</a:t>
              </a:r>
              <a:endParaRPr kumimoji="0" lang="en-US" sz="3200" b="1" i="0" u="none" strike="noStrike" kern="1200" cap="none" spc="0" normalizeH="0" baseline="0" noProof="0" dirty="0">
                <a:ln>
                  <a:noFill/>
                </a:ln>
                <a:solidFill>
                  <a:srgbClr val="FF0000"/>
                </a:solidFill>
                <a:effectLst/>
                <a:uLnTx/>
                <a:uFillTx/>
                <a:latin typeface="Cambria" panose="02040503050406030204" pitchFamily="18" charset="0"/>
                <a:ea typeface="+mn-ea"/>
                <a:cs typeface="+mn-cs"/>
              </a:endParaRPr>
            </a:p>
            <a:p>
              <a:pPr marL="457200" marR="0" lvl="0" indent="-45720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vi-VN" sz="3200" b="1" i="0" u="none" strike="noStrike" kern="1200" cap="none" spc="0" normalizeH="0" baseline="0" noProof="0" dirty="0">
                  <a:ln>
                    <a:noFill/>
                  </a:ln>
                  <a:solidFill>
                    <a:srgbClr val="FF0000"/>
                  </a:solidFill>
                  <a:effectLst/>
                  <a:uLnTx/>
                  <a:uFillTx/>
                  <a:latin typeface="Cambria" panose="02040503050406030204" pitchFamily="18" charset="0"/>
                  <a:ea typeface="+mn-ea"/>
                  <a:cs typeface="+mn-cs"/>
                </a:rPr>
                <a:t>Mạnh: biết phối hợp trong thể thao, biết đoàn kết khi thi đấu;</a:t>
              </a:r>
              <a:endParaRPr kumimoji="0" lang="en-US" sz="3200" b="1" i="0" u="none" strike="noStrike" kern="1200" cap="none" spc="0" normalizeH="0" baseline="0" noProof="0" dirty="0">
                <a:ln>
                  <a:noFill/>
                </a:ln>
                <a:solidFill>
                  <a:srgbClr val="FF0000"/>
                </a:solidFill>
                <a:effectLst/>
                <a:uLnTx/>
                <a:uFillTx/>
                <a:latin typeface="Cambria" panose="02040503050406030204" pitchFamily="18" charset="0"/>
                <a:ea typeface="+mn-ea"/>
                <a:cs typeface="+mn-cs"/>
              </a:endParaRPr>
            </a:p>
            <a:p>
              <a:pPr marL="457200" marR="0" lvl="0" indent="-45720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vi-VN" sz="3200" b="1" i="0" u="none" strike="noStrike" kern="1200" cap="none" spc="0" normalizeH="0" baseline="0" noProof="0" dirty="0">
                  <a:ln>
                    <a:noFill/>
                  </a:ln>
                  <a:solidFill>
                    <a:srgbClr val="FF0000"/>
                  </a:solidFill>
                  <a:effectLst/>
                  <a:uLnTx/>
                  <a:uFillTx/>
                  <a:latin typeface="Cambria" panose="02040503050406030204" pitchFamily="18" charset="0"/>
                  <a:ea typeface="+mn-ea"/>
                  <a:cs typeface="+mn-cs"/>
                </a:rPr>
                <a:t>Việt: thi đấu cá nhân, không phối hợp với đồng đội, muốn thể hiện mình là một ngôi sao.</a:t>
              </a:r>
            </a:p>
          </p:txBody>
        </p:sp>
      </p:grpSp>
      <p:pic>
        <p:nvPicPr>
          <p:cNvPr id="19" name="Picture 18">
            <a:extLst>
              <a:ext uri="{FF2B5EF4-FFF2-40B4-BE49-F238E27FC236}">
                <a16:creationId xmlns:a16="http://schemas.microsoft.com/office/drawing/2014/main" id="{C2047779-D05F-4C85-2CB2-6FC0AFD6D9C2}"/>
              </a:ext>
            </a:extLst>
          </p:cNvPr>
          <p:cNvPicPr>
            <a:picLocks noChangeAspect="1"/>
          </p:cNvPicPr>
          <p:nvPr/>
        </p:nvPicPr>
        <p:blipFill>
          <a:blip r:embed="rId2"/>
          <a:stretch>
            <a:fillRect/>
          </a:stretch>
        </p:blipFill>
        <p:spPr>
          <a:xfrm>
            <a:off x="285095" y="265755"/>
            <a:ext cx="2280102" cy="1286367"/>
          </a:xfrm>
          <a:prstGeom prst="rect">
            <a:avLst/>
          </a:prstGeom>
        </p:spPr>
      </p:pic>
    </p:spTree>
    <p:extLst>
      <p:ext uri="{BB962C8B-B14F-4D97-AF65-F5344CB8AC3E}">
        <p14:creationId xmlns:p14="http://schemas.microsoft.com/office/powerpoint/2010/main" val="39118412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barn(inVertical)">
                                      <p:cBhvr>
                                        <p:cTn id="7" dur="500"/>
                                        <p:tgtEl>
                                          <p:spTgt spid="19"/>
                                        </p:tgtEl>
                                      </p:cBhvr>
                                    </p:animEffect>
                                  </p:childTnLst>
                                </p:cTn>
                              </p:par>
                            </p:childTnLst>
                          </p:cTn>
                        </p:par>
                        <p:par>
                          <p:cTn id="8" fill="hold">
                            <p:stCondLst>
                              <p:cond delay="500"/>
                            </p:stCondLst>
                            <p:childTnLst>
                              <p:par>
                                <p:cTn id="9" presetID="16" presetClass="entr" presetSubtype="21"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barn(inVertical)">
                                      <p:cBhvr>
                                        <p:cTn id="11" dur="500"/>
                                        <p:tgtEl>
                                          <p:spTgt spid="5"/>
                                        </p:tgtEl>
                                      </p:cBhvr>
                                    </p:animEffect>
                                  </p:childTnLst>
                                </p:cTn>
                              </p:par>
                            </p:childTnLst>
                          </p:cTn>
                        </p:par>
                      </p:childTnLst>
                    </p:cTn>
                  </p:par>
                  <p:par>
                    <p:cTn id="12" fill="hold">
                      <p:stCondLst>
                        <p:cond delay="indefinite"/>
                      </p:stCondLst>
                      <p:childTnLst>
                        <p:par>
                          <p:cTn id="13" fill="hold">
                            <p:stCondLst>
                              <p:cond delay="0"/>
                            </p:stCondLst>
                            <p:childTnLst>
                              <p:par>
                                <p:cTn id="14" presetID="53" presetClass="entr" presetSubtype="16" fill="hold" nodeType="clickEffect">
                                  <p:stCondLst>
                                    <p:cond delay="0"/>
                                  </p:stCondLst>
                                  <p:childTnLst>
                                    <p:set>
                                      <p:cBhvr>
                                        <p:cTn id="15" dur="1" fill="hold">
                                          <p:stCondLst>
                                            <p:cond delay="0"/>
                                          </p:stCondLst>
                                        </p:cTn>
                                        <p:tgtEl>
                                          <p:spTgt spid="17"/>
                                        </p:tgtEl>
                                        <p:attrNameLst>
                                          <p:attrName>style.visibility</p:attrName>
                                        </p:attrNameLst>
                                      </p:cBhvr>
                                      <p:to>
                                        <p:strVal val="visible"/>
                                      </p:to>
                                    </p:set>
                                    <p:anim calcmode="lin" valueType="num">
                                      <p:cBhvr>
                                        <p:cTn id="16" dur="500" fill="hold"/>
                                        <p:tgtEl>
                                          <p:spTgt spid="17"/>
                                        </p:tgtEl>
                                        <p:attrNameLst>
                                          <p:attrName>ppt_w</p:attrName>
                                        </p:attrNameLst>
                                      </p:cBhvr>
                                      <p:tavLst>
                                        <p:tav tm="0">
                                          <p:val>
                                            <p:fltVal val="0"/>
                                          </p:val>
                                        </p:tav>
                                        <p:tav tm="100000">
                                          <p:val>
                                            <p:strVal val="#ppt_w"/>
                                          </p:val>
                                        </p:tav>
                                      </p:tavLst>
                                    </p:anim>
                                    <p:anim calcmode="lin" valueType="num">
                                      <p:cBhvr>
                                        <p:cTn id="17" dur="500" fill="hold"/>
                                        <p:tgtEl>
                                          <p:spTgt spid="17"/>
                                        </p:tgtEl>
                                        <p:attrNameLst>
                                          <p:attrName>ppt_h</p:attrName>
                                        </p:attrNameLst>
                                      </p:cBhvr>
                                      <p:tavLst>
                                        <p:tav tm="0">
                                          <p:val>
                                            <p:fltVal val="0"/>
                                          </p:val>
                                        </p:tav>
                                        <p:tav tm="100000">
                                          <p:val>
                                            <p:strVal val="#ppt_h"/>
                                          </p:val>
                                        </p:tav>
                                      </p:tavLst>
                                    </p:anim>
                                    <p:animEffect transition="in" filter="fade">
                                      <p:cBhvr>
                                        <p:cTn id="18"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1968410E-2BFC-0733-8F62-C16719D2A18D}"/>
              </a:ext>
            </a:extLst>
          </p:cNvPr>
          <p:cNvSpPr txBox="1"/>
          <p:nvPr/>
        </p:nvSpPr>
        <p:spPr>
          <a:xfrm>
            <a:off x="2407026" y="373620"/>
            <a:ext cx="9185206" cy="156966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a:ln>
                  <a:noFill/>
                </a:ln>
                <a:solidFill>
                  <a:prstClr val="black"/>
                </a:solidFill>
                <a:effectLst/>
                <a:uLnTx/>
                <a:uFillTx/>
                <a:latin typeface="Cambria" panose="02040503050406030204" pitchFamily="18" charset="0"/>
                <a:ea typeface="+mn-ea"/>
                <a:cs typeface="+mn-cs"/>
              </a:rPr>
              <a:t>Ở </a:t>
            </a:r>
            <a:r>
              <a:rPr kumimoji="0" lang="en-US" sz="3200" b="1" i="0" u="none" strike="noStrike" kern="1200" cap="none" spc="0" normalizeH="0" baseline="0" noProof="0" dirty="0" err="1">
                <a:ln>
                  <a:noFill/>
                </a:ln>
                <a:solidFill>
                  <a:prstClr val="black"/>
                </a:solidFill>
                <a:effectLst/>
                <a:uLnTx/>
                <a:uFillTx/>
                <a:latin typeface="Cambria" panose="02040503050406030204" pitchFamily="18" charset="0"/>
                <a:ea typeface="+mn-ea"/>
                <a:cs typeface="+mn-cs"/>
              </a:rPr>
              <a:t>đầu</a:t>
            </a:r>
            <a:r>
              <a:rPr kumimoji="0" lang="en-US" sz="3200" b="1" i="0" u="none" strike="noStrike" kern="1200" cap="none" spc="0" normalizeH="0" baseline="0" noProof="0" dirty="0">
                <a:ln>
                  <a:noFill/>
                </a:ln>
                <a:solidFill>
                  <a:prstClr val="black"/>
                </a:solidFill>
                <a:effectLst/>
                <a:uLnTx/>
                <a:uFillTx/>
                <a:latin typeface="Cambria" panose="02040503050406030204" pitchFamily="18" charset="0"/>
                <a:ea typeface="+mn-ea"/>
                <a:cs typeface="+mn-cs"/>
              </a:rPr>
              <a:t> </a:t>
            </a:r>
            <a:r>
              <a:rPr kumimoji="0" lang="en-US" sz="3200" b="1" i="0" u="none" strike="noStrike" kern="1200" cap="none" spc="0" normalizeH="0" baseline="0" noProof="0" dirty="0" err="1">
                <a:ln>
                  <a:noFill/>
                </a:ln>
                <a:solidFill>
                  <a:prstClr val="black"/>
                </a:solidFill>
                <a:effectLst/>
                <a:uLnTx/>
                <a:uFillTx/>
                <a:latin typeface="Cambria" panose="02040503050406030204" pitchFamily="18" charset="0"/>
                <a:ea typeface="+mn-ea"/>
                <a:cs typeface="+mn-cs"/>
              </a:rPr>
              <a:t>trận</a:t>
            </a:r>
            <a:r>
              <a:rPr kumimoji="0" lang="en-US" sz="3200" b="1" i="0" u="none" strike="noStrike" kern="1200" cap="none" spc="0" normalizeH="0" baseline="0" noProof="0" dirty="0">
                <a:ln>
                  <a:noFill/>
                </a:ln>
                <a:solidFill>
                  <a:prstClr val="black"/>
                </a:solidFill>
                <a:effectLst/>
                <a:uLnTx/>
                <a:uFillTx/>
                <a:latin typeface="Cambria" panose="02040503050406030204" pitchFamily="18" charset="0"/>
                <a:ea typeface="+mn-ea"/>
                <a:cs typeface="+mn-cs"/>
              </a:rPr>
              <a:t> </a:t>
            </a:r>
            <a:r>
              <a:rPr kumimoji="0" lang="en-US" sz="3200" b="1" i="0" u="none" strike="noStrike" kern="1200" cap="none" spc="0" normalizeH="0" baseline="0" noProof="0" dirty="0" err="1">
                <a:ln>
                  <a:noFill/>
                </a:ln>
                <a:solidFill>
                  <a:prstClr val="black"/>
                </a:solidFill>
                <a:effectLst/>
                <a:uLnTx/>
                <a:uFillTx/>
                <a:latin typeface="Cambria" panose="02040503050406030204" pitchFamily="18" charset="0"/>
                <a:ea typeface="+mn-ea"/>
                <a:cs typeface="+mn-cs"/>
              </a:rPr>
              <a:t>bóng</a:t>
            </a:r>
            <a:r>
              <a:rPr kumimoji="0" lang="en-US" sz="3200" b="1" i="0" u="none" strike="noStrike" kern="1200" cap="none" spc="0" normalizeH="0" baseline="0" noProof="0" dirty="0">
                <a:ln>
                  <a:noFill/>
                </a:ln>
                <a:solidFill>
                  <a:prstClr val="black"/>
                </a:solidFill>
                <a:effectLst/>
                <a:uLnTx/>
                <a:uFillTx/>
                <a:latin typeface="Cambria" panose="02040503050406030204" pitchFamily="18" charset="0"/>
                <a:ea typeface="+mn-ea"/>
                <a:cs typeface="+mn-cs"/>
              </a:rPr>
              <a:t>, </a:t>
            </a:r>
            <a:r>
              <a:rPr kumimoji="0" lang="en-US" sz="3200" b="1" i="0" u="none" strike="noStrike" kern="1200" cap="none" spc="0" normalizeH="0" baseline="0" noProof="0" dirty="0" err="1">
                <a:ln>
                  <a:noFill/>
                </a:ln>
                <a:solidFill>
                  <a:prstClr val="black"/>
                </a:solidFill>
                <a:effectLst/>
                <a:uLnTx/>
                <a:uFillTx/>
                <a:latin typeface="Cambria" panose="02040503050406030204" pitchFamily="18" charset="0"/>
                <a:ea typeface="+mn-ea"/>
                <a:cs typeface="+mn-cs"/>
              </a:rPr>
              <a:t>hành</a:t>
            </a:r>
            <a:r>
              <a:rPr kumimoji="0" lang="en-US" sz="3200" b="1" i="0" u="none" strike="noStrike" kern="1200" cap="none" spc="0" normalizeH="0" baseline="0" noProof="0" dirty="0">
                <a:ln>
                  <a:noFill/>
                </a:ln>
                <a:solidFill>
                  <a:prstClr val="black"/>
                </a:solidFill>
                <a:effectLst/>
                <a:uLnTx/>
                <a:uFillTx/>
                <a:latin typeface="Cambria" panose="02040503050406030204" pitchFamily="18" charset="0"/>
                <a:ea typeface="+mn-ea"/>
                <a:cs typeface="+mn-cs"/>
              </a:rPr>
              <a:t> </a:t>
            </a:r>
            <a:r>
              <a:rPr kumimoji="0" lang="en-US" sz="3200" b="1" i="0" u="none" strike="noStrike" kern="1200" cap="none" spc="0" normalizeH="0" baseline="0" noProof="0" dirty="0" err="1">
                <a:ln>
                  <a:noFill/>
                </a:ln>
                <a:solidFill>
                  <a:prstClr val="black"/>
                </a:solidFill>
                <a:effectLst/>
                <a:uLnTx/>
                <a:uFillTx/>
                <a:latin typeface="Cambria" panose="02040503050406030204" pitchFamily="18" charset="0"/>
                <a:ea typeface="+mn-ea"/>
                <a:cs typeface="+mn-cs"/>
              </a:rPr>
              <a:t>động</a:t>
            </a:r>
            <a:r>
              <a:rPr kumimoji="0" lang="en-US" sz="3200" b="1" i="0" u="none" strike="noStrike" kern="1200" cap="none" spc="0" normalizeH="0" baseline="0" noProof="0" dirty="0">
                <a:ln>
                  <a:noFill/>
                </a:ln>
                <a:solidFill>
                  <a:prstClr val="black"/>
                </a:solidFill>
                <a:effectLst/>
                <a:uLnTx/>
                <a:uFillTx/>
                <a:latin typeface="Cambria" panose="02040503050406030204" pitchFamily="18" charset="0"/>
                <a:ea typeface="+mn-ea"/>
                <a:cs typeface="+mn-cs"/>
              </a:rPr>
              <a:t> </a:t>
            </a:r>
            <a:r>
              <a:rPr kumimoji="0" lang="en-US" sz="3200" b="1" i="0" u="none" strike="noStrike" kern="1200" cap="none" spc="0" normalizeH="0" baseline="0" noProof="0" dirty="0" err="1">
                <a:ln>
                  <a:noFill/>
                </a:ln>
                <a:solidFill>
                  <a:prstClr val="black"/>
                </a:solidFill>
                <a:effectLst/>
                <a:uLnTx/>
                <a:uFillTx/>
                <a:latin typeface="Cambria" panose="02040503050406030204" pitchFamily="18" charset="0"/>
                <a:ea typeface="+mn-ea"/>
                <a:cs typeface="+mn-cs"/>
              </a:rPr>
              <a:t>của</a:t>
            </a:r>
            <a:r>
              <a:rPr kumimoji="0" lang="en-US" sz="3200" b="1" i="0" u="none" strike="noStrike" kern="1200" cap="none" spc="0" normalizeH="0" baseline="0" noProof="0" dirty="0">
                <a:ln>
                  <a:noFill/>
                </a:ln>
                <a:solidFill>
                  <a:prstClr val="black"/>
                </a:solidFill>
                <a:effectLst/>
                <a:uLnTx/>
                <a:uFillTx/>
                <a:latin typeface="Cambria" panose="02040503050406030204" pitchFamily="18" charset="0"/>
                <a:ea typeface="+mn-ea"/>
                <a:cs typeface="+mn-cs"/>
              </a:rPr>
              <a:t> </a:t>
            </a:r>
            <a:r>
              <a:rPr kumimoji="0" lang="en-US" sz="3200" b="1" i="0" u="none" strike="noStrike" kern="1200" cap="none" spc="0" normalizeH="0" baseline="0" noProof="0" dirty="0" err="1">
                <a:ln>
                  <a:noFill/>
                </a:ln>
                <a:solidFill>
                  <a:prstClr val="black"/>
                </a:solidFill>
                <a:effectLst/>
                <a:uLnTx/>
                <a:uFillTx/>
                <a:latin typeface="Cambria" panose="02040503050406030204" pitchFamily="18" charset="0"/>
                <a:ea typeface="+mn-ea"/>
                <a:cs typeface="+mn-cs"/>
              </a:rPr>
              <a:t>Mạnh</a:t>
            </a:r>
            <a:r>
              <a:rPr kumimoji="0" lang="en-US" sz="3200" b="1" i="0" u="none" strike="noStrike" kern="1200" cap="none" spc="0" normalizeH="0" baseline="0" noProof="0" dirty="0">
                <a:ln>
                  <a:noFill/>
                </a:ln>
                <a:solidFill>
                  <a:prstClr val="black"/>
                </a:solidFill>
                <a:effectLst/>
                <a:uLnTx/>
                <a:uFillTx/>
                <a:latin typeface="Cambria" panose="02040503050406030204" pitchFamily="18" charset="0"/>
                <a:ea typeface="+mn-ea"/>
                <a:cs typeface="+mn-cs"/>
              </a:rPr>
              <a:t> </a:t>
            </a:r>
            <a:r>
              <a:rPr kumimoji="0" lang="en-US" sz="3200" b="1" i="0" u="none" strike="noStrike" kern="1200" cap="none" spc="0" normalizeH="0" baseline="0" noProof="0" dirty="0" err="1">
                <a:ln>
                  <a:noFill/>
                </a:ln>
                <a:solidFill>
                  <a:prstClr val="black"/>
                </a:solidFill>
                <a:effectLst/>
                <a:uLnTx/>
                <a:uFillTx/>
                <a:latin typeface="Cambria" panose="02040503050406030204" pitchFamily="18" charset="0"/>
                <a:ea typeface="+mn-ea"/>
                <a:cs typeface="+mn-cs"/>
              </a:rPr>
              <a:t>và</a:t>
            </a:r>
            <a:r>
              <a:rPr kumimoji="0" lang="en-US" sz="3200" b="1" i="0" u="none" strike="noStrike" kern="1200" cap="none" spc="0" normalizeH="0" baseline="0" noProof="0" dirty="0">
                <a:ln>
                  <a:noFill/>
                </a:ln>
                <a:solidFill>
                  <a:prstClr val="black"/>
                </a:solidFill>
                <a:effectLst/>
                <a:uLnTx/>
                <a:uFillTx/>
                <a:latin typeface="Cambria" panose="02040503050406030204" pitchFamily="18" charset="0"/>
                <a:ea typeface="+mn-ea"/>
                <a:cs typeface="+mn-cs"/>
              </a:rPr>
              <a:t> </a:t>
            </a:r>
            <a:r>
              <a:rPr kumimoji="0" lang="en-US" sz="3200" b="1" i="0" u="none" strike="noStrike" kern="1200" cap="none" spc="0" normalizeH="0" baseline="0" noProof="0" dirty="0" err="1">
                <a:ln>
                  <a:noFill/>
                </a:ln>
                <a:solidFill>
                  <a:prstClr val="black"/>
                </a:solidFill>
                <a:effectLst/>
                <a:uLnTx/>
                <a:uFillTx/>
                <a:latin typeface="Cambria" panose="02040503050406030204" pitchFamily="18" charset="0"/>
                <a:ea typeface="+mn-ea"/>
                <a:cs typeface="+mn-cs"/>
              </a:rPr>
              <a:t>Việt</a:t>
            </a:r>
            <a:r>
              <a:rPr kumimoji="0" lang="en-US" sz="3200" b="1" i="0" u="none" strike="noStrike" kern="1200" cap="none" spc="0" normalizeH="0" baseline="0" noProof="0" dirty="0">
                <a:ln>
                  <a:noFill/>
                </a:ln>
                <a:solidFill>
                  <a:prstClr val="black"/>
                </a:solidFill>
                <a:effectLst/>
                <a:uLnTx/>
                <a:uFillTx/>
                <a:latin typeface="Cambria" panose="02040503050406030204" pitchFamily="18" charset="0"/>
                <a:ea typeface="+mn-ea"/>
                <a:cs typeface="+mn-cs"/>
              </a:rPr>
              <a:t> </a:t>
            </a:r>
            <a:r>
              <a:rPr kumimoji="0" lang="en-US" sz="3200" b="1" i="0" u="none" strike="noStrike" kern="1200" cap="none" spc="0" normalizeH="0" baseline="0" noProof="0" dirty="0" err="1">
                <a:ln>
                  <a:noFill/>
                </a:ln>
                <a:solidFill>
                  <a:prstClr val="black"/>
                </a:solidFill>
                <a:effectLst/>
                <a:uLnTx/>
                <a:uFillTx/>
                <a:latin typeface="Cambria" panose="02040503050406030204" pitchFamily="18" charset="0"/>
                <a:ea typeface="+mn-ea"/>
                <a:cs typeface="+mn-cs"/>
              </a:rPr>
              <a:t>khác</a:t>
            </a:r>
            <a:r>
              <a:rPr kumimoji="0" lang="en-US" sz="3200" b="1" i="0" u="none" strike="noStrike" kern="1200" cap="none" spc="0" normalizeH="0" baseline="0" noProof="0" dirty="0">
                <a:ln>
                  <a:noFill/>
                </a:ln>
                <a:solidFill>
                  <a:prstClr val="black"/>
                </a:solidFill>
                <a:effectLst/>
                <a:uLnTx/>
                <a:uFillTx/>
                <a:latin typeface="Cambria" panose="02040503050406030204" pitchFamily="18" charset="0"/>
                <a:ea typeface="+mn-ea"/>
                <a:cs typeface="+mn-cs"/>
              </a:rPr>
              <a:t> </a:t>
            </a:r>
            <a:r>
              <a:rPr kumimoji="0" lang="en-US" sz="3200" b="1" i="0" u="none" strike="noStrike" kern="1200" cap="none" spc="0" normalizeH="0" baseline="0" noProof="0" dirty="0" err="1">
                <a:ln>
                  <a:noFill/>
                </a:ln>
                <a:solidFill>
                  <a:prstClr val="black"/>
                </a:solidFill>
                <a:effectLst/>
                <a:uLnTx/>
                <a:uFillTx/>
                <a:latin typeface="Cambria" panose="02040503050406030204" pitchFamily="18" charset="0"/>
                <a:ea typeface="+mn-ea"/>
                <a:cs typeface="+mn-cs"/>
              </a:rPr>
              <a:t>nhau</a:t>
            </a:r>
            <a:r>
              <a:rPr kumimoji="0" lang="en-US" sz="3200" b="1" i="0" u="none" strike="noStrike" kern="1200" cap="none" spc="0" normalizeH="0" baseline="0" noProof="0" dirty="0">
                <a:ln>
                  <a:noFill/>
                </a:ln>
                <a:solidFill>
                  <a:prstClr val="black"/>
                </a:solidFill>
                <a:effectLst/>
                <a:uLnTx/>
                <a:uFillTx/>
                <a:latin typeface="Cambria" panose="02040503050406030204" pitchFamily="18" charset="0"/>
                <a:ea typeface="+mn-ea"/>
                <a:cs typeface="+mn-cs"/>
              </a:rPr>
              <a:t> </a:t>
            </a:r>
            <a:r>
              <a:rPr kumimoji="0" lang="en-US" sz="3200" b="1" i="0" u="none" strike="noStrike" kern="1200" cap="none" spc="0" normalizeH="0" baseline="0" noProof="0" dirty="0" err="1">
                <a:ln>
                  <a:noFill/>
                </a:ln>
                <a:solidFill>
                  <a:prstClr val="black"/>
                </a:solidFill>
                <a:effectLst/>
                <a:uLnTx/>
                <a:uFillTx/>
                <a:latin typeface="Cambria" panose="02040503050406030204" pitchFamily="18" charset="0"/>
                <a:ea typeface="+mn-ea"/>
                <a:cs typeface="+mn-cs"/>
              </a:rPr>
              <a:t>ra</a:t>
            </a:r>
            <a:r>
              <a:rPr kumimoji="0" lang="en-US" sz="3200" b="1" i="0" u="none" strike="noStrike" kern="1200" cap="none" spc="0" normalizeH="0" baseline="0" noProof="0" dirty="0">
                <a:ln>
                  <a:noFill/>
                </a:ln>
                <a:solidFill>
                  <a:prstClr val="black"/>
                </a:solidFill>
                <a:effectLst/>
                <a:uLnTx/>
                <a:uFillTx/>
                <a:latin typeface="Cambria" panose="02040503050406030204" pitchFamily="18" charset="0"/>
                <a:ea typeface="+mn-ea"/>
                <a:cs typeface="+mn-cs"/>
              </a:rPr>
              <a:t> </a:t>
            </a:r>
            <a:r>
              <a:rPr kumimoji="0" lang="en-US" sz="3200" b="1" i="0" u="none" strike="noStrike" kern="1200" cap="none" spc="0" normalizeH="0" baseline="0" noProof="0" dirty="0" err="1">
                <a:ln>
                  <a:noFill/>
                </a:ln>
                <a:solidFill>
                  <a:prstClr val="black"/>
                </a:solidFill>
                <a:effectLst/>
                <a:uLnTx/>
                <a:uFillTx/>
                <a:latin typeface="Cambria" panose="02040503050406030204" pitchFamily="18" charset="0"/>
                <a:ea typeface="+mn-ea"/>
                <a:cs typeface="+mn-cs"/>
              </a:rPr>
              <a:t>sao</a:t>
            </a:r>
            <a:r>
              <a:rPr kumimoji="0" lang="en-US" sz="3200" b="1" i="0" u="none" strike="noStrike" kern="1200" cap="none" spc="0" normalizeH="0" baseline="0" noProof="0" dirty="0">
                <a:ln>
                  <a:noFill/>
                </a:ln>
                <a:solidFill>
                  <a:prstClr val="black"/>
                </a:solidFill>
                <a:effectLst/>
                <a:uLnTx/>
                <a:uFillTx/>
                <a:latin typeface="Cambria" panose="02040503050406030204" pitchFamily="18" charset="0"/>
                <a:ea typeface="+mn-ea"/>
                <a:cs typeface="+mn-cs"/>
              </a:rPr>
              <a:t>? </a:t>
            </a:r>
            <a:r>
              <a:rPr kumimoji="0" lang="en-US" sz="3200" b="1" i="0" u="none" strike="noStrike" kern="1200" cap="none" spc="0" normalizeH="0" baseline="0" noProof="0" dirty="0" err="1">
                <a:ln>
                  <a:noFill/>
                </a:ln>
                <a:solidFill>
                  <a:prstClr val="black"/>
                </a:solidFill>
                <a:effectLst/>
                <a:uLnTx/>
                <a:uFillTx/>
                <a:latin typeface="Cambria" panose="02040503050406030204" pitchFamily="18" charset="0"/>
                <a:ea typeface="+mn-ea"/>
                <a:cs typeface="+mn-cs"/>
              </a:rPr>
              <a:t>Những</a:t>
            </a:r>
            <a:r>
              <a:rPr kumimoji="0" lang="en-US" sz="3200" b="1" i="0" u="none" strike="noStrike" kern="1200" cap="none" spc="0" normalizeH="0" baseline="0" noProof="0" dirty="0">
                <a:ln>
                  <a:noFill/>
                </a:ln>
                <a:solidFill>
                  <a:prstClr val="black"/>
                </a:solidFill>
                <a:effectLst/>
                <a:uLnTx/>
                <a:uFillTx/>
                <a:latin typeface="Cambria" panose="02040503050406030204" pitchFamily="18" charset="0"/>
                <a:ea typeface="+mn-ea"/>
                <a:cs typeface="+mn-cs"/>
              </a:rPr>
              <a:t> </a:t>
            </a:r>
            <a:r>
              <a:rPr kumimoji="0" lang="en-US" sz="3200" b="1" i="0" u="none" strike="noStrike" kern="1200" cap="none" spc="0" normalizeH="0" baseline="0" noProof="0" dirty="0" err="1">
                <a:ln>
                  <a:noFill/>
                </a:ln>
                <a:solidFill>
                  <a:prstClr val="black"/>
                </a:solidFill>
                <a:effectLst/>
                <a:uLnTx/>
                <a:uFillTx/>
                <a:latin typeface="Cambria" panose="02040503050406030204" pitchFamily="18" charset="0"/>
                <a:ea typeface="+mn-ea"/>
                <a:cs typeface="+mn-cs"/>
              </a:rPr>
              <a:t>hành</a:t>
            </a:r>
            <a:r>
              <a:rPr kumimoji="0" lang="en-US" sz="3200" b="1" i="0" u="none" strike="noStrike" kern="1200" cap="none" spc="0" normalizeH="0" baseline="0" noProof="0" dirty="0">
                <a:ln>
                  <a:noFill/>
                </a:ln>
                <a:solidFill>
                  <a:prstClr val="black"/>
                </a:solidFill>
                <a:effectLst/>
                <a:uLnTx/>
                <a:uFillTx/>
                <a:latin typeface="Cambria" panose="02040503050406030204" pitchFamily="18" charset="0"/>
                <a:ea typeface="+mn-ea"/>
                <a:cs typeface="+mn-cs"/>
              </a:rPr>
              <a:t> </a:t>
            </a:r>
            <a:r>
              <a:rPr kumimoji="0" lang="en-US" sz="3200" b="1" i="0" u="none" strike="noStrike" kern="1200" cap="none" spc="0" normalizeH="0" baseline="0" noProof="0" dirty="0" err="1">
                <a:ln>
                  <a:noFill/>
                </a:ln>
                <a:solidFill>
                  <a:prstClr val="black"/>
                </a:solidFill>
                <a:effectLst/>
                <a:uLnTx/>
                <a:uFillTx/>
                <a:latin typeface="Cambria" panose="02040503050406030204" pitchFamily="18" charset="0"/>
                <a:ea typeface="+mn-ea"/>
                <a:cs typeface="+mn-cs"/>
              </a:rPr>
              <a:t>động</a:t>
            </a:r>
            <a:r>
              <a:rPr kumimoji="0" lang="en-US" sz="3200" b="1" i="0" u="none" strike="noStrike" kern="1200" cap="none" spc="0" normalizeH="0" baseline="0" noProof="0" dirty="0">
                <a:ln>
                  <a:noFill/>
                </a:ln>
                <a:solidFill>
                  <a:prstClr val="black"/>
                </a:solidFill>
                <a:effectLst/>
                <a:uLnTx/>
                <a:uFillTx/>
                <a:latin typeface="Cambria" panose="02040503050406030204" pitchFamily="18" charset="0"/>
                <a:ea typeface="+mn-ea"/>
                <a:cs typeface="+mn-cs"/>
              </a:rPr>
              <a:t> </a:t>
            </a:r>
            <a:r>
              <a:rPr kumimoji="0" lang="en-US" sz="3200" b="1" i="0" u="none" strike="noStrike" kern="1200" cap="none" spc="0" normalizeH="0" baseline="0" noProof="0" dirty="0" err="1">
                <a:ln>
                  <a:noFill/>
                </a:ln>
                <a:solidFill>
                  <a:prstClr val="black"/>
                </a:solidFill>
                <a:effectLst/>
                <a:uLnTx/>
                <a:uFillTx/>
                <a:latin typeface="Cambria" panose="02040503050406030204" pitchFamily="18" charset="0"/>
                <a:ea typeface="+mn-ea"/>
                <a:cs typeface="+mn-cs"/>
              </a:rPr>
              <a:t>đó</a:t>
            </a:r>
            <a:r>
              <a:rPr kumimoji="0" lang="en-US" sz="3200" b="1" i="0" u="none" strike="noStrike" kern="1200" cap="none" spc="0" normalizeH="0" baseline="0" noProof="0" dirty="0">
                <a:ln>
                  <a:noFill/>
                </a:ln>
                <a:solidFill>
                  <a:prstClr val="black"/>
                </a:solidFill>
                <a:effectLst/>
                <a:uLnTx/>
                <a:uFillTx/>
                <a:latin typeface="Cambria" panose="02040503050406030204" pitchFamily="18" charset="0"/>
                <a:ea typeface="+mn-ea"/>
                <a:cs typeface="+mn-cs"/>
              </a:rPr>
              <a:t> </a:t>
            </a:r>
            <a:r>
              <a:rPr kumimoji="0" lang="en-US" sz="3200" b="1" i="0" u="none" strike="noStrike" kern="1200" cap="none" spc="0" normalizeH="0" baseline="0" noProof="0" dirty="0" err="1">
                <a:ln>
                  <a:noFill/>
                </a:ln>
                <a:solidFill>
                  <a:prstClr val="black"/>
                </a:solidFill>
                <a:effectLst/>
                <a:uLnTx/>
                <a:uFillTx/>
                <a:latin typeface="Cambria" panose="02040503050406030204" pitchFamily="18" charset="0"/>
                <a:ea typeface="+mn-ea"/>
                <a:cs typeface="+mn-cs"/>
              </a:rPr>
              <a:t>cho</a:t>
            </a:r>
            <a:r>
              <a:rPr kumimoji="0" lang="en-US" sz="3200" b="1" i="0" u="none" strike="noStrike" kern="1200" cap="none" spc="0" normalizeH="0" baseline="0" noProof="0" dirty="0">
                <a:ln>
                  <a:noFill/>
                </a:ln>
                <a:solidFill>
                  <a:prstClr val="black"/>
                </a:solidFill>
                <a:effectLst/>
                <a:uLnTx/>
                <a:uFillTx/>
                <a:latin typeface="Cambria" panose="02040503050406030204" pitchFamily="18" charset="0"/>
                <a:ea typeface="+mn-ea"/>
                <a:cs typeface="+mn-cs"/>
              </a:rPr>
              <a:t> </a:t>
            </a:r>
            <a:r>
              <a:rPr kumimoji="0" lang="en-US" sz="3200" b="1" i="0" u="none" strike="noStrike" kern="1200" cap="none" spc="0" normalizeH="0" baseline="0" noProof="0" dirty="0" err="1">
                <a:ln>
                  <a:noFill/>
                </a:ln>
                <a:solidFill>
                  <a:prstClr val="black"/>
                </a:solidFill>
                <a:effectLst/>
                <a:uLnTx/>
                <a:uFillTx/>
                <a:latin typeface="Cambria" panose="02040503050406030204" pitchFamily="18" charset="0"/>
                <a:ea typeface="+mn-ea"/>
                <a:cs typeface="+mn-cs"/>
              </a:rPr>
              <a:t>biết</a:t>
            </a:r>
            <a:r>
              <a:rPr kumimoji="0" lang="en-US" sz="3200" b="1" i="0" u="none" strike="noStrike" kern="1200" cap="none" spc="0" normalizeH="0" baseline="0" noProof="0" dirty="0">
                <a:ln>
                  <a:noFill/>
                </a:ln>
                <a:solidFill>
                  <a:prstClr val="black"/>
                </a:solidFill>
                <a:effectLst/>
                <a:uLnTx/>
                <a:uFillTx/>
                <a:latin typeface="Cambria" panose="02040503050406030204" pitchFamily="18" charset="0"/>
                <a:ea typeface="+mn-ea"/>
                <a:cs typeface="+mn-cs"/>
              </a:rPr>
              <a:t> </a:t>
            </a:r>
            <a:r>
              <a:rPr kumimoji="0" lang="en-US" sz="3200" b="1" i="0" u="none" strike="noStrike" kern="1200" cap="none" spc="0" normalizeH="0" baseline="0" noProof="0" dirty="0" err="1">
                <a:ln>
                  <a:noFill/>
                </a:ln>
                <a:solidFill>
                  <a:prstClr val="black"/>
                </a:solidFill>
                <a:effectLst/>
                <a:uLnTx/>
                <a:uFillTx/>
                <a:latin typeface="Cambria" panose="02040503050406030204" pitchFamily="18" charset="0"/>
                <a:ea typeface="+mn-ea"/>
                <a:cs typeface="+mn-cs"/>
              </a:rPr>
              <a:t>điều</a:t>
            </a:r>
            <a:r>
              <a:rPr kumimoji="0" lang="en-US" sz="3200" b="1" i="0" u="none" strike="noStrike" kern="1200" cap="none" spc="0" normalizeH="0" baseline="0" noProof="0" dirty="0">
                <a:ln>
                  <a:noFill/>
                </a:ln>
                <a:solidFill>
                  <a:prstClr val="black"/>
                </a:solidFill>
                <a:effectLst/>
                <a:uLnTx/>
                <a:uFillTx/>
                <a:latin typeface="Cambria" panose="02040503050406030204" pitchFamily="18" charset="0"/>
                <a:ea typeface="+mn-ea"/>
                <a:cs typeface="+mn-cs"/>
              </a:rPr>
              <a:t> </a:t>
            </a:r>
            <a:r>
              <a:rPr kumimoji="0" lang="en-US" sz="3200" b="1" i="0" u="none" strike="noStrike" kern="1200" cap="none" spc="0" normalizeH="0" baseline="0" noProof="0" dirty="0" err="1">
                <a:ln>
                  <a:noFill/>
                </a:ln>
                <a:solidFill>
                  <a:prstClr val="black"/>
                </a:solidFill>
                <a:effectLst/>
                <a:uLnTx/>
                <a:uFillTx/>
                <a:latin typeface="Cambria" panose="02040503050406030204" pitchFamily="18" charset="0"/>
                <a:ea typeface="+mn-ea"/>
                <a:cs typeface="+mn-cs"/>
              </a:rPr>
              <a:t>gì</a:t>
            </a:r>
            <a:r>
              <a:rPr kumimoji="0" lang="en-US" sz="3200" b="1" i="0" u="none" strike="noStrike" kern="1200" cap="none" spc="0" normalizeH="0" baseline="0" noProof="0" dirty="0">
                <a:ln>
                  <a:noFill/>
                </a:ln>
                <a:solidFill>
                  <a:prstClr val="black"/>
                </a:solidFill>
                <a:effectLst/>
                <a:uLnTx/>
                <a:uFillTx/>
                <a:latin typeface="Cambria" panose="02040503050406030204" pitchFamily="18" charset="0"/>
                <a:ea typeface="+mn-ea"/>
                <a:cs typeface="+mn-cs"/>
              </a:rPr>
              <a:t> </a:t>
            </a:r>
            <a:r>
              <a:rPr kumimoji="0" lang="en-US" sz="3200" b="1" i="0" u="none" strike="noStrike" kern="1200" cap="none" spc="0" normalizeH="0" baseline="0" noProof="0" dirty="0" err="1">
                <a:ln>
                  <a:noFill/>
                </a:ln>
                <a:solidFill>
                  <a:prstClr val="black"/>
                </a:solidFill>
                <a:effectLst/>
                <a:uLnTx/>
                <a:uFillTx/>
                <a:latin typeface="Cambria" panose="02040503050406030204" pitchFamily="18" charset="0"/>
                <a:ea typeface="+mn-ea"/>
                <a:cs typeface="+mn-cs"/>
              </a:rPr>
              <a:t>về</a:t>
            </a:r>
            <a:r>
              <a:rPr kumimoji="0" lang="en-US" sz="3200" b="1" i="0" u="none" strike="noStrike" kern="1200" cap="none" spc="0" normalizeH="0" baseline="0" noProof="0" dirty="0">
                <a:ln>
                  <a:noFill/>
                </a:ln>
                <a:solidFill>
                  <a:prstClr val="black"/>
                </a:solidFill>
                <a:effectLst/>
                <a:uLnTx/>
                <a:uFillTx/>
                <a:latin typeface="Cambria" panose="02040503050406030204" pitchFamily="18" charset="0"/>
                <a:ea typeface="+mn-ea"/>
                <a:cs typeface="+mn-cs"/>
              </a:rPr>
              <a:t> </a:t>
            </a:r>
            <a:r>
              <a:rPr kumimoji="0" lang="en-US" sz="3200" b="1" i="0" u="none" strike="noStrike" kern="1200" cap="none" spc="0" normalizeH="0" baseline="0" noProof="0" dirty="0" err="1">
                <a:ln>
                  <a:noFill/>
                </a:ln>
                <a:solidFill>
                  <a:prstClr val="black"/>
                </a:solidFill>
                <a:effectLst/>
                <a:uLnTx/>
                <a:uFillTx/>
                <a:latin typeface="Cambria" panose="02040503050406030204" pitchFamily="18" charset="0"/>
                <a:ea typeface="+mn-ea"/>
                <a:cs typeface="+mn-cs"/>
              </a:rPr>
              <a:t>hai</a:t>
            </a:r>
            <a:r>
              <a:rPr kumimoji="0" lang="en-US" sz="3200" b="1" i="0" u="none" strike="noStrike" kern="1200" cap="none" spc="0" normalizeH="0" baseline="0" noProof="0" dirty="0">
                <a:ln>
                  <a:noFill/>
                </a:ln>
                <a:solidFill>
                  <a:prstClr val="black"/>
                </a:solidFill>
                <a:effectLst/>
                <a:uLnTx/>
                <a:uFillTx/>
                <a:latin typeface="Cambria" panose="02040503050406030204" pitchFamily="18" charset="0"/>
                <a:ea typeface="+mn-ea"/>
                <a:cs typeface="+mn-cs"/>
              </a:rPr>
              <a:t> </a:t>
            </a:r>
            <a:r>
              <a:rPr kumimoji="0" lang="en-US" sz="3200" b="1" i="0" u="none" strike="noStrike" kern="1200" cap="none" spc="0" normalizeH="0" baseline="0" noProof="0" dirty="0" err="1">
                <a:ln>
                  <a:noFill/>
                </a:ln>
                <a:solidFill>
                  <a:prstClr val="black"/>
                </a:solidFill>
                <a:effectLst/>
                <a:uLnTx/>
                <a:uFillTx/>
                <a:latin typeface="Cambria" panose="02040503050406030204" pitchFamily="18" charset="0"/>
                <a:ea typeface="+mn-ea"/>
                <a:cs typeface="+mn-cs"/>
              </a:rPr>
              <a:t>bạn</a:t>
            </a:r>
            <a:r>
              <a:rPr kumimoji="0" lang="en-US" sz="3200" b="1" i="0" u="none" strike="noStrike" kern="1200" cap="none" spc="0" normalizeH="0" baseline="0" noProof="0" dirty="0">
                <a:ln>
                  <a:noFill/>
                </a:ln>
                <a:solidFill>
                  <a:prstClr val="black"/>
                </a:solidFill>
                <a:effectLst/>
                <a:uLnTx/>
                <a:uFillTx/>
                <a:latin typeface="Cambria" panose="02040503050406030204" pitchFamily="18" charset="0"/>
                <a:ea typeface="+mn-ea"/>
                <a:cs typeface="+mn-cs"/>
              </a:rPr>
              <a:t>?</a:t>
            </a:r>
          </a:p>
        </p:txBody>
      </p:sp>
      <p:pic>
        <p:nvPicPr>
          <p:cNvPr id="19" name="Picture 18">
            <a:extLst>
              <a:ext uri="{FF2B5EF4-FFF2-40B4-BE49-F238E27FC236}">
                <a16:creationId xmlns:a16="http://schemas.microsoft.com/office/drawing/2014/main" id="{C2047779-D05F-4C85-2CB2-6FC0AFD6D9C2}"/>
              </a:ext>
            </a:extLst>
          </p:cNvPr>
          <p:cNvPicPr>
            <a:picLocks noChangeAspect="1"/>
          </p:cNvPicPr>
          <p:nvPr/>
        </p:nvPicPr>
        <p:blipFill>
          <a:blip r:embed="rId2"/>
          <a:stretch>
            <a:fillRect/>
          </a:stretch>
        </p:blipFill>
        <p:spPr>
          <a:xfrm>
            <a:off x="285095" y="265755"/>
            <a:ext cx="2280102" cy="1286367"/>
          </a:xfrm>
          <a:prstGeom prst="rect">
            <a:avLst/>
          </a:prstGeom>
        </p:spPr>
      </p:pic>
      <p:grpSp>
        <p:nvGrpSpPr>
          <p:cNvPr id="2" name="Group 1">
            <a:extLst>
              <a:ext uri="{FF2B5EF4-FFF2-40B4-BE49-F238E27FC236}">
                <a16:creationId xmlns:a16="http://schemas.microsoft.com/office/drawing/2014/main" id="{4DDFDBB4-4842-5AC9-EA4F-ACBE7ACA3ABA}"/>
              </a:ext>
            </a:extLst>
          </p:cNvPr>
          <p:cNvGrpSpPr/>
          <p:nvPr/>
        </p:nvGrpSpPr>
        <p:grpSpPr>
          <a:xfrm>
            <a:off x="973154" y="1909869"/>
            <a:ext cx="11218846" cy="1757891"/>
            <a:chOff x="934887" y="4216970"/>
            <a:chExt cx="10619078" cy="2370261"/>
          </a:xfrm>
        </p:grpSpPr>
        <p:grpSp>
          <p:nvGrpSpPr>
            <p:cNvPr id="3" name="Group 2">
              <a:extLst>
                <a:ext uri="{FF2B5EF4-FFF2-40B4-BE49-F238E27FC236}">
                  <a16:creationId xmlns:a16="http://schemas.microsoft.com/office/drawing/2014/main" id="{E750DC2F-3CB8-B375-43E7-A478B6518A6E}"/>
                </a:ext>
              </a:extLst>
            </p:cNvPr>
            <p:cNvGrpSpPr/>
            <p:nvPr/>
          </p:nvGrpSpPr>
          <p:grpSpPr>
            <a:xfrm>
              <a:off x="934887" y="4216970"/>
              <a:ext cx="10619078" cy="2370261"/>
              <a:chOff x="1232598" y="4163807"/>
              <a:chExt cx="10619078" cy="2370261"/>
            </a:xfrm>
          </p:grpSpPr>
          <p:grpSp>
            <p:nvGrpSpPr>
              <p:cNvPr id="7" name="Group 6">
                <a:extLst>
                  <a:ext uri="{FF2B5EF4-FFF2-40B4-BE49-F238E27FC236}">
                    <a16:creationId xmlns:a16="http://schemas.microsoft.com/office/drawing/2014/main" id="{0BED5CC6-27BD-2620-74B4-25B6AA9FF450}"/>
                  </a:ext>
                </a:extLst>
              </p:cNvPr>
              <p:cNvGrpSpPr/>
              <p:nvPr/>
            </p:nvGrpSpPr>
            <p:grpSpPr>
              <a:xfrm>
                <a:off x="1232598" y="4163807"/>
                <a:ext cx="10619078" cy="2370261"/>
                <a:chOff x="1232598" y="4163807"/>
                <a:chExt cx="10619078" cy="2370261"/>
              </a:xfrm>
            </p:grpSpPr>
            <p:pic>
              <p:nvPicPr>
                <p:cNvPr id="9" name="Picture 8">
                  <a:extLst>
                    <a:ext uri="{FF2B5EF4-FFF2-40B4-BE49-F238E27FC236}">
                      <a16:creationId xmlns:a16="http://schemas.microsoft.com/office/drawing/2014/main" id="{3264DF94-AFFB-E93F-CA93-5F227BF3E68B}"/>
                    </a:ext>
                  </a:extLst>
                </p:cNvPr>
                <p:cNvPicPr>
                  <a:picLocks noChangeAspect="1"/>
                </p:cNvPicPr>
                <p:nvPr/>
              </p:nvPicPr>
              <p:blipFill rotWithShape="1">
                <a:blip r:embed="rId3">
                  <a:extLst>
                    <a:ext uri="{28A0092B-C50C-407E-A947-70E740481C1C}">
                      <a14:useLocalDpi xmlns:a14="http://schemas.microsoft.com/office/drawing/2010/main" val="0"/>
                    </a:ext>
                  </a:extLst>
                </a:blip>
                <a:srcRect l="3090" r="78951" b="86666"/>
                <a:stretch/>
              </p:blipFill>
              <p:spPr>
                <a:xfrm>
                  <a:off x="6950067" y="4163807"/>
                  <a:ext cx="4901609" cy="2370261"/>
                </a:xfrm>
                <a:prstGeom prst="rect">
                  <a:avLst/>
                </a:prstGeom>
              </p:spPr>
            </p:pic>
            <p:pic>
              <p:nvPicPr>
                <p:cNvPr id="10" name="Picture 9">
                  <a:extLst>
                    <a:ext uri="{FF2B5EF4-FFF2-40B4-BE49-F238E27FC236}">
                      <a16:creationId xmlns:a16="http://schemas.microsoft.com/office/drawing/2014/main" id="{0298C8C4-BBA3-C188-B00E-CF52B5DA4888}"/>
                    </a:ext>
                  </a:extLst>
                </p:cNvPr>
                <p:cNvPicPr>
                  <a:picLocks noChangeAspect="1"/>
                </p:cNvPicPr>
                <p:nvPr/>
              </p:nvPicPr>
              <p:blipFill rotWithShape="1">
                <a:blip r:embed="rId3">
                  <a:extLst>
                    <a:ext uri="{28A0092B-C50C-407E-A947-70E740481C1C}">
                      <a14:useLocalDpi xmlns:a14="http://schemas.microsoft.com/office/drawing/2010/main" val="0"/>
                    </a:ext>
                  </a:extLst>
                </a:blip>
                <a:srcRect l="3090" r="82731" b="86666"/>
                <a:stretch/>
              </p:blipFill>
              <p:spPr>
                <a:xfrm>
                  <a:off x="4616268" y="4163807"/>
                  <a:ext cx="3869878" cy="2333049"/>
                </a:xfrm>
                <a:prstGeom prst="rect">
                  <a:avLst/>
                </a:prstGeom>
              </p:spPr>
            </p:pic>
            <p:pic>
              <p:nvPicPr>
                <p:cNvPr id="11" name="Picture 10">
                  <a:extLst>
                    <a:ext uri="{FF2B5EF4-FFF2-40B4-BE49-F238E27FC236}">
                      <a16:creationId xmlns:a16="http://schemas.microsoft.com/office/drawing/2014/main" id="{AC886B70-4179-CC87-65F2-53117A5029DA}"/>
                    </a:ext>
                  </a:extLst>
                </p:cNvPr>
                <p:cNvPicPr>
                  <a:picLocks noChangeAspect="1"/>
                </p:cNvPicPr>
                <p:nvPr/>
              </p:nvPicPr>
              <p:blipFill rotWithShape="1">
                <a:blip r:embed="rId3">
                  <a:extLst>
                    <a:ext uri="{28A0092B-C50C-407E-A947-70E740481C1C}">
                      <a14:useLocalDpi xmlns:a14="http://schemas.microsoft.com/office/drawing/2010/main" val="0"/>
                    </a:ext>
                  </a:extLst>
                </a:blip>
                <a:srcRect l="3090" r="82731" b="86666"/>
                <a:stretch/>
              </p:blipFill>
              <p:spPr>
                <a:xfrm>
                  <a:off x="1232598" y="4163807"/>
                  <a:ext cx="3869878" cy="2301951"/>
                </a:xfrm>
                <a:prstGeom prst="rect">
                  <a:avLst/>
                </a:prstGeom>
              </p:spPr>
            </p:pic>
          </p:grpSp>
          <p:sp>
            <p:nvSpPr>
              <p:cNvPr id="8" name="Rectangle 7">
                <a:extLst>
                  <a:ext uri="{FF2B5EF4-FFF2-40B4-BE49-F238E27FC236}">
                    <a16:creationId xmlns:a16="http://schemas.microsoft.com/office/drawing/2014/main" id="{FAF8B8B6-444A-CAB4-DBF4-3CCC4F17EF61}"/>
                  </a:ext>
                </a:extLst>
              </p:cNvPr>
              <p:cNvSpPr/>
              <p:nvPr/>
            </p:nvSpPr>
            <p:spPr>
              <a:xfrm>
                <a:off x="1733107" y="4871693"/>
                <a:ext cx="9175898" cy="1029377"/>
              </a:xfrm>
              <a:prstGeom prst="rect">
                <a:avLst/>
              </a:prstGeom>
              <a:solidFill>
                <a:srgbClr val="FEED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b="0" i="0" u="none" strike="noStrike" kern="1200" cap="none" spc="0" normalizeH="0" baseline="0" noProof="0">
                  <a:ln>
                    <a:noFill/>
                  </a:ln>
                  <a:solidFill>
                    <a:prstClr val="white"/>
                  </a:solidFill>
                  <a:effectLst/>
                  <a:uLnTx/>
                  <a:uFillTx/>
                  <a:latin typeface="等线" panose="020F0502020204030204"/>
                  <a:ea typeface="+mn-ea"/>
                  <a:cs typeface="+mn-cs"/>
                </a:endParaRPr>
              </a:p>
            </p:txBody>
          </p:sp>
        </p:grpSp>
        <p:sp>
          <p:nvSpPr>
            <p:cNvPr id="4" name="TextBox 3">
              <a:extLst>
                <a:ext uri="{FF2B5EF4-FFF2-40B4-BE49-F238E27FC236}">
                  <a16:creationId xmlns:a16="http://schemas.microsoft.com/office/drawing/2014/main" id="{AFCC531F-1850-0292-B017-4E0686F0D5ED}"/>
                </a:ext>
              </a:extLst>
            </p:cNvPr>
            <p:cNvSpPr txBox="1"/>
            <p:nvPr/>
          </p:nvSpPr>
          <p:spPr>
            <a:xfrm>
              <a:off x="1688933" y="4644670"/>
              <a:ext cx="8961120" cy="954107"/>
            </a:xfrm>
            <a:prstGeom prst="rect">
              <a:avLst/>
            </a:prstGeom>
            <a:noFill/>
          </p:spPr>
          <p:txBody>
            <a:bodyPr wrap="square" rtlCol="0">
              <a:spAutoFit/>
            </a:bodyPr>
            <a:lstStyle/>
            <a:p>
              <a:pPr marL="457200" marR="0" lvl="0" indent="-45720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vi-VN" sz="2800" b="1" i="0" u="none" strike="noStrike" kern="1200" cap="none" spc="0" normalizeH="0" baseline="0" noProof="0" dirty="0">
                  <a:ln>
                    <a:noFill/>
                  </a:ln>
                  <a:solidFill>
                    <a:srgbClr val="FF0000"/>
                  </a:solidFill>
                  <a:effectLst/>
                  <a:uLnTx/>
                  <a:uFillTx/>
                  <a:latin typeface="Cambria" panose="02040503050406030204" pitchFamily="18" charset="0"/>
                  <a:ea typeface="+mn-ea"/>
                  <a:cs typeface="+mn-cs"/>
                </a:rPr>
                <a:t>Mạnh:</a:t>
              </a:r>
              <a:r>
                <a:rPr lang="en-US" sz="2800" b="1" dirty="0">
                  <a:solidFill>
                    <a:srgbClr val="FF0000"/>
                  </a:solidFill>
                  <a:latin typeface="Cambria" panose="02040503050406030204" pitchFamily="18" charset="0"/>
                </a:rPr>
                <a:t> C</a:t>
              </a:r>
              <a:r>
                <a:rPr kumimoji="0" lang="vi-VN" sz="2800" b="1" i="0" u="none" strike="noStrike" kern="1200" cap="none" spc="0" normalizeH="0" baseline="0" noProof="0" dirty="0">
                  <a:ln>
                    <a:noFill/>
                  </a:ln>
                  <a:solidFill>
                    <a:srgbClr val="FF0000"/>
                  </a:solidFill>
                  <a:effectLst/>
                  <a:uLnTx/>
                  <a:uFillTx/>
                  <a:latin typeface="Cambria" panose="02040503050406030204" pitchFamily="18" charset="0"/>
                  <a:ea typeface="+mn-ea"/>
                  <a:cs typeface="+mn-cs"/>
                </a:rPr>
                <a:t>huy</a:t>
              </a:r>
              <a:r>
                <a:rPr kumimoji="0" lang="en-US" sz="2800" b="1" i="0" u="none" strike="noStrike" kern="1200" cap="none" spc="0" normalizeH="0" baseline="0" noProof="0" dirty="0">
                  <a:ln>
                    <a:noFill/>
                  </a:ln>
                  <a:solidFill>
                    <a:srgbClr val="FF0000"/>
                  </a:solidFill>
                  <a:effectLst/>
                  <a:uLnTx/>
                  <a:uFillTx/>
                  <a:latin typeface="Cambria" panose="02040503050406030204" pitchFamily="18" charset="0"/>
                  <a:ea typeface="+mn-ea"/>
                  <a:cs typeface="+mn-cs"/>
                </a:rPr>
                <a:t>ề</a:t>
              </a:r>
              <a:r>
                <a:rPr kumimoji="0" lang="vi-VN" sz="2800" b="1" i="0" u="none" strike="noStrike" kern="1200" cap="none" spc="0" normalizeH="0" baseline="0" noProof="0" dirty="0">
                  <a:ln>
                    <a:noFill/>
                  </a:ln>
                  <a:solidFill>
                    <a:srgbClr val="FF0000"/>
                  </a:solidFill>
                  <a:effectLst/>
                  <a:uLnTx/>
                  <a:uFillTx/>
                  <a:latin typeface="Cambria" panose="02040503050406030204" pitchFamily="18" charset="0"/>
                  <a:ea typeface="+mn-ea"/>
                  <a:cs typeface="+mn-cs"/>
                </a:rPr>
                <a:t>n bóng cho bạn</a:t>
              </a:r>
              <a:r>
                <a:rPr lang="en-US" sz="2800" b="1" dirty="0">
                  <a:solidFill>
                    <a:srgbClr val="FF0000"/>
                  </a:solidFill>
                  <a:latin typeface="Cambria" panose="02040503050406030204" pitchFamily="18" charset="0"/>
                </a:rPr>
                <a:t>, b</a:t>
              </a:r>
              <a:r>
                <a:rPr kumimoji="0" lang="vi-VN" sz="2800" b="1" i="0" u="none" strike="noStrike" kern="1200" cap="none" spc="0" normalizeH="0" baseline="0" noProof="0" dirty="0">
                  <a:ln>
                    <a:noFill/>
                  </a:ln>
                  <a:solidFill>
                    <a:srgbClr val="FF0000"/>
                  </a:solidFill>
                  <a:effectLst/>
                  <a:uLnTx/>
                  <a:uFillTx/>
                  <a:latin typeface="Cambria" panose="02040503050406030204" pitchFamily="18" charset="0"/>
                  <a:ea typeface="+mn-ea"/>
                  <a:cs typeface="+mn-cs"/>
                </a:rPr>
                <a:t>iết phối hợp trong thể thao, biết đoàn kết khi thi đấu</a:t>
              </a:r>
              <a:endParaRPr kumimoji="0" lang="en-US" sz="2800" b="1" i="0" u="none" strike="noStrike" kern="1200" cap="none" spc="0" normalizeH="0" baseline="0" noProof="0" dirty="0">
                <a:ln>
                  <a:noFill/>
                </a:ln>
                <a:solidFill>
                  <a:srgbClr val="FF0000"/>
                </a:solidFill>
                <a:effectLst/>
                <a:uLnTx/>
                <a:uFillTx/>
                <a:latin typeface="Cambria" panose="02040503050406030204" pitchFamily="18" charset="0"/>
                <a:ea typeface="+mn-ea"/>
                <a:cs typeface="+mn-cs"/>
              </a:endParaRPr>
            </a:p>
          </p:txBody>
        </p:sp>
      </p:grpSp>
      <p:pic>
        <p:nvPicPr>
          <p:cNvPr id="13" name="Content Placeholder 5">
            <a:extLst>
              <a:ext uri="{FF2B5EF4-FFF2-40B4-BE49-F238E27FC236}">
                <a16:creationId xmlns:a16="http://schemas.microsoft.com/office/drawing/2014/main" id="{6A259FF8-ACCE-6866-6868-8759A6D61741}"/>
              </a:ext>
            </a:extLst>
          </p:cNvPr>
          <p:cNvPicPr>
            <a:picLocks noChangeAspect="1"/>
          </p:cNvPicPr>
          <p:nvPr/>
        </p:nvPicPr>
        <p:blipFill>
          <a:blip r:embed="rId4" cstate="hqprint">
            <a:extLst>
              <a:ext uri="{BEBA8EAE-BF5A-486C-A8C5-ECC9F3942E4B}">
                <a14:imgProps xmlns:a14="http://schemas.microsoft.com/office/drawing/2010/main">
                  <a14:imgLayer r:embed="rId5">
                    <a14:imgEffect>
                      <a14:backgroundRemoval t="2584" b="97134" l="9958" r="97616">
                        <a14:foregroundMark x1="65311" y1="10860" x2="55072" y2="12677"/>
                        <a14:foregroundMark x1="55072" y1="43924" x2="51099" y2="52644"/>
                        <a14:foregroundMark x1="97662" y1="49899" x2="91445" y2="50343"/>
                        <a14:foregroundMark x1="41468" y1="92168" x2="34642" y2="97214"/>
                        <a14:foregroundMark x1="35764" y1="75616" x2="33520" y2="80218"/>
                        <a14:foregroundMark x1="62459" y1="23254" x2="46470" y2="26080"/>
                        <a14:foregroundMark x1="46470" y1="26080" x2="48855" y2="26928"/>
                        <a14:foregroundMark x1="52828" y1="5329" x2="64189" y2="9931"/>
                        <a14:foregroundMark x1="61898" y1="27856" x2="67555" y2="26443"/>
                        <a14:foregroundMark x1="48247" y1="2584" x2="54511" y2="13161"/>
                        <a14:foregroundMark x1="53389" y1="30157" x2="59607" y2="41623"/>
                      </a14:backgroundRemoval>
                    </a14:imgEffect>
                  </a14:imgLayer>
                </a14:imgProps>
              </a:ext>
              <a:ext uri="{28A0092B-C50C-407E-A947-70E740481C1C}">
                <a14:useLocalDpi xmlns:a14="http://schemas.microsoft.com/office/drawing/2010/main" val="0"/>
              </a:ext>
            </a:extLst>
          </a:blip>
          <a:stretch>
            <a:fillRect/>
          </a:stretch>
        </p:blipFill>
        <p:spPr>
          <a:xfrm flipH="1">
            <a:off x="0" y="3462801"/>
            <a:ext cx="2488193" cy="3075973"/>
          </a:xfrm>
          <a:prstGeom prst="rect">
            <a:avLst/>
          </a:prstGeom>
        </p:spPr>
      </p:pic>
      <p:grpSp>
        <p:nvGrpSpPr>
          <p:cNvPr id="14" name="Group 13">
            <a:extLst>
              <a:ext uri="{FF2B5EF4-FFF2-40B4-BE49-F238E27FC236}">
                <a16:creationId xmlns:a16="http://schemas.microsoft.com/office/drawing/2014/main" id="{D02C9D15-822B-795F-0381-8224B04662A3}"/>
              </a:ext>
            </a:extLst>
          </p:cNvPr>
          <p:cNvGrpSpPr/>
          <p:nvPr/>
        </p:nvGrpSpPr>
        <p:grpSpPr>
          <a:xfrm>
            <a:off x="1603074" y="3634891"/>
            <a:ext cx="10588926" cy="2877669"/>
            <a:chOff x="934887" y="4216970"/>
            <a:chExt cx="10619078" cy="2370261"/>
          </a:xfrm>
        </p:grpSpPr>
        <p:grpSp>
          <p:nvGrpSpPr>
            <p:cNvPr id="15" name="Group 14">
              <a:extLst>
                <a:ext uri="{FF2B5EF4-FFF2-40B4-BE49-F238E27FC236}">
                  <a16:creationId xmlns:a16="http://schemas.microsoft.com/office/drawing/2014/main" id="{BB740968-3C8A-DC3B-645B-1A9B386A726C}"/>
                </a:ext>
              </a:extLst>
            </p:cNvPr>
            <p:cNvGrpSpPr/>
            <p:nvPr/>
          </p:nvGrpSpPr>
          <p:grpSpPr>
            <a:xfrm>
              <a:off x="934887" y="4216970"/>
              <a:ext cx="10619078" cy="2370261"/>
              <a:chOff x="1232598" y="4163807"/>
              <a:chExt cx="10619078" cy="2370261"/>
            </a:xfrm>
          </p:grpSpPr>
          <p:grpSp>
            <p:nvGrpSpPr>
              <p:cNvPr id="20" name="Group 19">
                <a:extLst>
                  <a:ext uri="{FF2B5EF4-FFF2-40B4-BE49-F238E27FC236}">
                    <a16:creationId xmlns:a16="http://schemas.microsoft.com/office/drawing/2014/main" id="{0CE1C85F-0906-3F55-2C01-9B1D6F4F3239}"/>
                  </a:ext>
                </a:extLst>
              </p:cNvPr>
              <p:cNvGrpSpPr/>
              <p:nvPr/>
            </p:nvGrpSpPr>
            <p:grpSpPr>
              <a:xfrm>
                <a:off x="1232598" y="4163807"/>
                <a:ext cx="10619078" cy="2370261"/>
                <a:chOff x="1232598" y="4163807"/>
                <a:chExt cx="10619078" cy="2370261"/>
              </a:xfrm>
            </p:grpSpPr>
            <p:pic>
              <p:nvPicPr>
                <p:cNvPr id="22" name="Picture 21">
                  <a:extLst>
                    <a:ext uri="{FF2B5EF4-FFF2-40B4-BE49-F238E27FC236}">
                      <a16:creationId xmlns:a16="http://schemas.microsoft.com/office/drawing/2014/main" id="{03E0FC58-F2DE-1034-3D5B-76B4B97C24C1}"/>
                    </a:ext>
                  </a:extLst>
                </p:cNvPr>
                <p:cNvPicPr>
                  <a:picLocks noChangeAspect="1"/>
                </p:cNvPicPr>
                <p:nvPr/>
              </p:nvPicPr>
              <p:blipFill rotWithShape="1">
                <a:blip r:embed="rId3">
                  <a:extLst>
                    <a:ext uri="{28A0092B-C50C-407E-A947-70E740481C1C}">
                      <a14:useLocalDpi xmlns:a14="http://schemas.microsoft.com/office/drawing/2010/main" val="0"/>
                    </a:ext>
                  </a:extLst>
                </a:blip>
                <a:srcRect l="3090" r="78951" b="86666"/>
                <a:stretch/>
              </p:blipFill>
              <p:spPr>
                <a:xfrm>
                  <a:off x="6950067" y="4163807"/>
                  <a:ext cx="4901609" cy="2370261"/>
                </a:xfrm>
                <a:prstGeom prst="rect">
                  <a:avLst/>
                </a:prstGeom>
              </p:spPr>
            </p:pic>
            <p:pic>
              <p:nvPicPr>
                <p:cNvPr id="23" name="Picture 22">
                  <a:extLst>
                    <a:ext uri="{FF2B5EF4-FFF2-40B4-BE49-F238E27FC236}">
                      <a16:creationId xmlns:a16="http://schemas.microsoft.com/office/drawing/2014/main" id="{468A6E96-76A2-A2A1-F47E-CB9E388D8B1B}"/>
                    </a:ext>
                  </a:extLst>
                </p:cNvPr>
                <p:cNvPicPr>
                  <a:picLocks noChangeAspect="1"/>
                </p:cNvPicPr>
                <p:nvPr/>
              </p:nvPicPr>
              <p:blipFill rotWithShape="1">
                <a:blip r:embed="rId3">
                  <a:extLst>
                    <a:ext uri="{28A0092B-C50C-407E-A947-70E740481C1C}">
                      <a14:useLocalDpi xmlns:a14="http://schemas.microsoft.com/office/drawing/2010/main" val="0"/>
                    </a:ext>
                  </a:extLst>
                </a:blip>
                <a:srcRect l="3090" r="82731" b="86666"/>
                <a:stretch/>
              </p:blipFill>
              <p:spPr>
                <a:xfrm>
                  <a:off x="4616268" y="4163807"/>
                  <a:ext cx="3869878" cy="2333049"/>
                </a:xfrm>
                <a:prstGeom prst="rect">
                  <a:avLst/>
                </a:prstGeom>
              </p:spPr>
            </p:pic>
            <p:pic>
              <p:nvPicPr>
                <p:cNvPr id="24" name="Picture 23">
                  <a:extLst>
                    <a:ext uri="{FF2B5EF4-FFF2-40B4-BE49-F238E27FC236}">
                      <a16:creationId xmlns:a16="http://schemas.microsoft.com/office/drawing/2014/main" id="{7BB9FE16-1BEB-E3A0-0A00-514F05FB9353}"/>
                    </a:ext>
                  </a:extLst>
                </p:cNvPr>
                <p:cNvPicPr>
                  <a:picLocks noChangeAspect="1"/>
                </p:cNvPicPr>
                <p:nvPr/>
              </p:nvPicPr>
              <p:blipFill rotWithShape="1">
                <a:blip r:embed="rId3">
                  <a:extLst>
                    <a:ext uri="{28A0092B-C50C-407E-A947-70E740481C1C}">
                      <a14:useLocalDpi xmlns:a14="http://schemas.microsoft.com/office/drawing/2010/main" val="0"/>
                    </a:ext>
                  </a:extLst>
                </a:blip>
                <a:srcRect l="3090" r="82731" b="86666"/>
                <a:stretch/>
              </p:blipFill>
              <p:spPr>
                <a:xfrm>
                  <a:off x="1232598" y="4163807"/>
                  <a:ext cx="3869878" cy="2301951"/>
                </a:xfrm>
                <a:prstGeom prst="rect">
                  <a:avLst/>
                </a:prstGeom>
              </p:spPr>
            </p:pic>
          </p:grpSp>
          <p:sp>
            <p:nvSpPr>
              <p:cNvPr id="21" name="Rectangle 20">
                <a:extLst>
                  <a:ext uri="{FF2B5EF4-FFF2-40B4-BE49-F238E27FC236}">
                    <a16:creationId xmlns:a16="http://schemas.microsoft.com/office/drawing/2014/main" id="{2D5DEBCE-0B01-A358-D859-74220680444C}"/>
                  </a:ext>
                </a:extLst>
              </p:cNvPr>
              <p:cNvSpPr/>
              <p:nvPr/>
            </p:nvSpPr>
            <p:spPr>
              <a:xfrm>
                <a:off x="1733107" y="4871693"/>
                <a:ext cx="9175898" cy="1029377"/>
              </a:xfrm>
              <a:prstGeom prst="rect">
                <a:avLst/>
              </a:prstGeom>
              <a:solidFill>
                <a:srgbClr val="FEED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b="0" i="0" u="none" strike="noStrike" kern="1200" cap="none" spc="0" normalizeH="0" baseline="0" noProof="0">
                  <a:ln>
                    <a:noFill/>
                  </a:ln>
                  <a:solidFill>
                    <a:prstClr val="white"/>
                  </a:solidFill>
                  <a:effectLst/>
                  <a:uLnTx/>
                  <a:uFillTx/>
                  <a:latin typeface="等线" panose="020F0502020204030204"/>
                  <a:ea typeface="+mn-ea"/>
                  <a:cs typeface="+mn-cs"/>
                </a:endParaRPr>
              </a:p>
            </p:txBody>
          </p:sp>
        </p:grpSp>
        <p:sp>
          <p:nvSpPr>
            <p:cNvPr id="18" name="TextBox 17">
              <a:extLst>
                <a:ext uri="{FF2B5EF4-FFF2-40B4-BE49-F238E27FC236}">
                  <a16:creationId xmlns:a16="http://schemas.microsoft.com/office/drawing/2014/main" id="{4CA622BD-0FB8-B851-8B80-FBB63F07E541}"/>
                </a:ext>
              </a:extLst>
            </p:cNvPr>
            <p:cNvSpPr txBox="1"/>
            <p:nvPr/>
          </p:nvSpPr>
          <p:spPr>
            <a:xfrm>
              <a:off x="1688933" y="4644670"/>
              <a:ext cx="8937839" cy="1495695"/>
            </a:xfrm>
            <a:prstGeom prst="rect">
              <a:avLst/>
            </a:prstGeom>
            <a:noFill/>
          </p:spPr>
          <p:txBody>
            <a:bodyPr wrap="square" rtlCol="0">
              <a:spAutoFit/>
            </a:bodyPr>
            <a:lstStyle/>
            <a:p>
              <a:pPr algn="just">
                <a:defRPr/>
              </a:pPr>
              <a:r>
                <a:rPr kumimoji="0" lang="en-US" sz="2800" b="1" i="0" u="none" strike="noStrike" kern="1200" cap="none" spc="0" normalizeH="0" baseline="0" noProof="0" dirty="0" err="1">
                  <a:ln>
                    <a:noFill/>
                  </a:ln>
                  <a:solidFill>
                    <a:srgbClr val="FF0000"/>
                  </a:solidFill>
                  <a:effectLst/>
                  <a:uLnTx/>
                  <a:uFillTx/>
                  <a:latin typeface="Cambria" panose="02040503050406030204" pitchFamily="18" charset="0"/>
                  <a:ea typeface="+mn-ea"/>
                  <a:cs typeface="+mn-cs"/>
                </a:rPr>
                <a:t>Việt</a:t>
              </a:r>
              <a:r>
                <a:rPr lang="en-US" sz="2800" b="1" dirty="0">
                  <a:solidFill>
                    <a:srgbClr val="FF0000"/>
                  </a:solidFill>
                  <a:latin typeface="Cambria" panose="02040503050406030204" pitchFamily="18" charset="0"/>
                </a:rPr>
                <a:t>: K</a:t>
              </a:r>
              <a:r>
                <a:rPr kumimoji="0" lang="vi-VN" sz="2800" b="1" i="0" u="none" strike="noStrike" kern="1200" cap="none" spc="0" normalizeH="0" baseline="0" noProof="0" dirty="0">
                  <a:ln>
                    <a:noFill/>
                  </a:ln>
                  <a:solidFill>
                    <a:srgbClr val="FF0000"/>
                  </a:solidFill>
                  <a:effectLst/>
                  <a:uLnTx/>
                  <a:uFillTx/>
                  <a:latin typeface="Cambria" panose="02040503050406030204" pitchFamily="18" charset="0"/>
                  <a:ea typeface="+mn-ea"/>
                  <a:cs typeface="+mn-cs"/>
                </a:rPr>
                <a:t>hông muốn chuyền cho ai vì không muốn nhường cơ hội ghi bàn.</a:t>
              </a:r>
              <a:endParaRPr kumimoji="0" lang="en-US" sz="2800" b="1" i="0" u="none" strike="noStrike" kern="1200" cap="none" spc="0" normalizeH="0" baseline="0" noProof="0" dirty="0">
                <a:ln>
                  <a:noFill/>
                </a:ln>
                <a:solidFill>
                  <a:srgbClr val="FF0000"/>
                </a:solidFill>
                <a:effectLst/>
                <a:uLnTx/>
                <a:uFillTx/>
                <a:latin typeface="Cambria" panose="02040503050406030204" pitchFamily="18" charset="0"/>
                <a:ea typeface="+mn-ea"/>
                <a:cs typeface="+mn-cs"/>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lang="en-US" sz="2800" b="1" dirty="0">
                  <a:solidFill>
                    <a:srgbClr val="FF0000"/>
                  </a:solidFill>
                  <a:latin typeface="Cambria" panose="02040503050406030204" pitchFamily="18" charset="0"/>
                </a:rPr>
                <a:t>- Th</a:t>
              </a:r>
              <a:r>
                <a:rPr kumimoji="0" lang="vi-VN" sz="2800" b="1" i="0" u="none" strike="noStrike" kern="1200" cap="none" spc="0" normalizeH="0" baseline="0" noProof="0" dirty="0">
                  <a:ln>
                    <a:noFill/>
                  </a:ln>
                  <a:solidFill>
                    <a:srgbClr val="FF0000"/>
                  </a:solidFill>
                  <a:effectLst/>
                  <a:uLnTx/>
                  <a:uFillTx/>
                  <a:latin typeface="Cambria" panose="02040503050406030204" pitchFamily="18" charset="0"/>
                  <a:ea typeface="+mn-ea"/>
                  <a:cs typeface="+mn-cs"/>
                </a:rPr>
                <a:t>i đấu cá nhân, không phối hợp với đồng đội, muốn thể hiện mình là một ngôi sao.</a:t>
              </a:r>
              <a:endParaRPr kumimoji="0" lang="en-US" sz="2800" b="1" i="0" u="none" strike="noStrike" kern="1200" cap="none" spc="0" normalizeH="0" baseline="0" noProof="0" dirty="0">
                <a:ln>
                  <a:noFill/>
                </a:ln>
                <a:solidFill>
                  <a:srgbClr val="FF0000"/>
                </a:solidFill>
                <a:effectLst/>
                <a:uLnTx/>
                <a:uFillTx/>
                <a:latin typeface="Cambria" panose="02040503050406030204" pitchFamily="18" charset="0"/>
                <a:ea typeface="+mn-ea"/>
                <a:cs typeface="+mn-cs"/>
              </a:endParaRPr>
            </a:p>
          </p:txBody>
        </p:sp>
      </p:grpSp>
    </p:spTree>
    <p:extLst>
      <p:ext uri="{BB962C8B-B14F-4D97-AF65-F5344CB8AC3E}">
        <p14:creationId xmlns:p14="http://schemas.microsoft.com/office/powerpoint/2010/main" val="38334009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barn(inVertical)">
                                      <p:cBhvr>
                                        <p:cTn id="7" dur="500"/>
                                        <p:tgtEl>
                                          <p:spTgt spid="19"/>
                                        </p:tgtEl>
                                      </p:cBhvr>
                                    </p:animEffect>
                                  </p:childTnLst>
                                </p:cTn>
                              </p:par>
                            </p:childTnLst>
                          </p:cTn>
                        </p:par>
                        <p:par>
                          <p:cTn id="8" fill="hold">
                            <p:stCondLst>
                              <p:cond delay="500"/>
                            </p:stCondLst>
                            <p:childTnLst>
                              <p:par>
                                <p:cTn id="9" presetID="16" presetClass="entr" presetSubtype="21"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barn(inVertical)">
                                      <p:cBhvr>
                                        <p:cTn id="11" dur="500"/>
                                        <p:tgtEl>
                                          <p:spTgt spid="5"/>
                                        </p:tgtEl>
                                      </p:cBhvr>
                                    </p:animEffect>
                                  </p:childTnLst>
                                </p:cTn>
                              </p:par>
                            </p:childTnLst>
                          </p:cTn>
                        </p:par>
                      </p:childTnLst>
                    </p:cTn>
                  </p:par>
                  <p:par>
                    <p:cTn id="12" fill="hold">
                      <p:stCondLst>
                        <p:cond delay="indefinite"/>
                      </p:stCondLst>
                      <p:childTnLst>
                        <p:par>
                          <p:cTn id="13" fill="hold">
                            <p:stCondLst>
                              <p:cond delay="0"/>
                            </p:stCondLst>
                            <p:childTnLst>
                              <p:par>
                                <p:cTn id="14" presetID="42" presetClass="entr" presetSubtype="0" fill="hold" nodeType="click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fade">
                                      <p:cBhvr>
                                        <p:cTn id="16" dur="1000"/>
                                        <p:tgtEl>
                                          <p:spTgt spid="2"/>
                                        </p:tgtEl>
                                      </p:cBhvr>
                                    </p:animEffect>
                                    <p:anim calcmode="lin" valueType="num">
                                      <p:cBhvr>
                                        <p:cTn id="17" dur="1000" fill="hold"/>
                                        <p:tgtEl>
                                          <p:spTgt spid="2"/>
                                        </p:tgtEl>
                                        <p:attrNameLst>
                                          <p:attrName>ppt_x</p:attrName>
                                        </p:attrNameLst>
                                      </p:cBhvr>
                                      <p:tavLst>
                                        <p:tav tm="0">
                                          <p:val>
                                            <p:strVal val="#ppt_x"/>
                                          </p:val>
                                        </p:tav>
                                        <p:tav tm="100000">
                                          <p:val>
                                            <p:strVal val="#ppt_x"/>
                                          </p:val>
                                        </p:tav>
                                      </p:tavLst>
                                    </p:anim>
                                    <p:anim calcmode="lin" valueType="num">
                                      <p:cBhvr>
                                        <p:cTn id="18"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42" presetClass="entr" presetSubtype="0" fill="hold" nodeType="clickEffect">
                                  <p:stCondLst>
                                    <p:cond delay="0"/>
                                  </p:stCondLst>
                                  <p:childTnLst>
                                    <p:set>
                                      <p:cBhvr>
                                        <p:cTn id="22" dur="1" fill="hold">
                                          <p:stCondLst>
                                            <p:cond delay="0"/>
                                          </p:stCondLst>
                                        </p:cTn>
                                        <p:tgtEl>
                                          <p:spTgt spid="14"/>
                                        </p:tgtEl>
                                        <p:attrNameLst>
                                          <p:attrName>style.visibility</p:attrName>
                                        </p:attrNameLst>
                                      </p:cBhvr>
                                      <p:to>
                                        <p:strVal val="visible"/>
                                      </p:to>
                                    </p:set>
                                    <p:animEffect transition="in" filter="fade">
                                      <p:cBhvr>
                                        <p:cTn id="23" dur="1000"/>
                                        <p:tgtEl>
                                          <p:spTgt spid="14"/>
                                        </p:tgtEl>
                                      </p:cBhvr>
                                    </p:animEffect>
                                    <p:anim calcmode="lin" valueType="num">
                                      <p:cBhvr>
                                        <p:cTn id="24" dur="1000" fill="hold"/>
                                        <p:tgtEl>
                                          <p:spTgt spid="14"/>
                                        </p:tgtEl>
                                        <p:attrNameLst>
                                          <p:attrName>ppt_x</p:attrName>
                                        </p:attrNameLst>
                                      </p:cBhvr>
                                      <p:tavLst>
                                        <p:tav tm="0">
                                          <p:val>
                                            <p:strVal val="#ppt_x"/>
                                          </p:val>
                                        </p:tav>
                                        <p:tav tm="100000">
                                          <p:val>
                                            <p:strVal val="#ppt_x"/>
                                          </p:val>
                                        </p:tav>
                                      </p:tavLst>
                                    </p:anim>
                                    <p:anim calcmode="lin" valueType="num">
                                      <p:cBhvr>
                                        <p:cTn id="25"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C33CA986-C510-353E-D631-ED19D8C6F35D}"/>
              </a:ext>
            </a:extLst>
          </p:cNvPr>
          <p:cNvSpPr txBox="1"/>
          <p:nvPr/>
        </p:nvSpPr>
        <p:spPr>
          <a:xfrm>
            <a:off x="2417186" y="170420"/>
            <a:ext cx="9185206" cy="1569660"/>
          </a:xfrm>
          <a:prstGeom prst="rect">
            <a:avLst/>
          </a:prstGeom>
          <a:noFill/>
        </p:spPr>
        <p:txBody>
          <a:bodyPr wrap="square" rtlCol="0">
            <a:spAutoFit/>
          </a:bodyPr>
          <a:lstStyle/>
          <a:p>
            <a:pPr lvl="0" algn="ctr">
              <a:defRPr/>
            </a:pPr>
            <a:r>
              <a:rPr lang="vi-VN" sz="3200" b="1" dirty="0">
                <a:solidFill>
                  <a:prstClr val="black"/>
                </a:solidFill>
                <a:latin typeface="Cambria" panose="02040503050406030204" pitchFamily="18" charset="0"/>
              </a:rPr>
              <a:t>Vì sao Việt không đá hiệp hai nữa? Theo em, Việt đã nhận ra được điều gì khi xem hiệp đấu thứ hai không có mình?</a:t>
            </a:r>
            <a:endParaRPr kumimoji="0" lang="en-US" sz="3200" b="1" i="0" u="none" strike="noStrike" kern="1200" cap="none" spc="0" normalizeH="0" baseline="0" noProof="0" dirty="0">
              <a:ln>
                <a:noFill/>
              </a:ln>
              <a:solidFill>
                <a:prstClr val="black"/>
              </a:solidFill>
              <a:effectLst/>
              <a:uLnTx/>
              <a:uFillTx/>
              <a:latin typeface="Cambria" panose="02040503050406030204" pitchFamily="18" charset="0"/>
            </a:endParaRPr>
          </a:p>
        </p:txBody>
      </p:sp>
      <p:grpSp>
        <p:nvGrpSpPr>
          <p:cNvPr id="17" name="Group 16">
            <a:extLst>
              <a:ext uri="{FF2B5EF4-FFF2-40B4-BE49-F238E27FC236}">
                <a16:creationId xmlns:a16="http://schemas.microsoft.com/office/drawing/2014/main" id="{7388C318-2D5A-8AE8-6F32-E506C75067B2}"/>
              </a:ext>
            </a:extLst>
          </p:cNvPr>
          <p:cNvGrpSpPr/>
          <p:nvPr/>
        </p:nvGrpSpPr>
        <p:grpSpPr>
          <a:xfrm>
            <a:off x="1572922" y="1533949"/>
            <a:ext cx="10619078" cy="4968451"/>
            <a:chOff x="934887" y="4216970"/>
            <a:chExt cx="10619078" cy="2370261"/>
          </a:xfrm>
        </p:grpSpPr>
        <p:grpSp>
          <p:nvGrpSpPr>
            <p:cNvPr id="10" name="Group 9">
              <a:extLst>
                <a:ext uri="{FF2B5EF4-FFF2-40B4-BE49-F238E27FC236}">
                  <a16:creationId xmlns:a16="http://schemas.microsoft.com/office/drawing/2014/main" id="{05999188-9F54-36A2-38B6-18372551810B}"/>
                </a:ext>
              </a:extLst>
            </p:cNvPr>
            <p:cNvGrpSpPr/>
            <p:nvPr/>
          </p:nvGrpSpPr>
          <p:grpSpPr>
            <a:xfrm>
              <a:off x="934887" y="4216970"/>
              <a:ext cx="10619078" cy="2370261"/>
              <a:chOff x="1232598" y="4163807"/>
              <a:chExt cx="10619078" cy="2370261"/>
            </a:xfrm>
          </p:grpSpPr>
          <p:grpSp>
            <p:nvGrpSpPr>
              <p:cNvPr id="12" name="Group 11">
                <a:extLst>
                  <a:ext uri="{FF2B5EF4-FFF2-40B4-BE49-F238E27FC236}">
                    <a16:creationId xmlns:a16="http://schemas.microsoft.com/office/drawing/2014/main" id="{0F850087-8413-CEE2-9DB2-0156DE38C911}"/>
                  </a:ext>
                </a:extLst>
              </p:cNvPr>
              <p:cNvGrpSpPr/>
              <p:nvPr/>
            </p:nvGrpSpPr>
            <p:grpSpPr>
              <a:xfrm>
                <a:off x="1232598" y="4163807"/>
                <a:ext cx="10619078" cy="2370261"/>
                <a:chOff x="1232598" y="4163807"/>
                <a:chExt cx="10619078" cy="2370261"/>
              </a:xfrm>
            </p:grpSpPr>
            <p:pic>
              <p:nvPicPr>
                <p:cNvPr id="14" name="Picture 13">
                  <a:extLst>
                    <a:ext uri="{FF2B5EF4-FFF2-40B4-BE49-F238E27FC236}">
                      <a16:creationId xmlns:a16="http://schemas.microsoft.com/office/drawing/2014/main" id="{CEA991FD-0DAB-0321-B657-6F3A484A570D}"/>
                    </a:ext>
                  </a:extLst>
                </p:cNvPr>
                <p:cNvPicPr>
                  <a:picLocks noChangeAspect="1"/>
                </p:cNvPicPr>
                <p:nvPr/>
              </p:nvPicPr>
              <p:blipFill rotWithShape="1">
                <a:blip r:embed="rId2">
                  <a:extLst>
                    <a:ext uri="{28A0092B-C50C-407E-A947-70E740481C1C}">
                      <a14:useLocalDpi xmlns:a14="http://schemas.microsoft.com/office/drawing/2010/main" val="0"/>
                    </a:ext>
                  </a:extLst>
                </a:blip>
                <a:srcRect l="3090" r="78951" b="86666"/>
                <a:stretch/>
              </p:blipFill>
              <p:spPr>
                <a:xfrm>
                  <a:off x="6950067" y="4163807"/>
                  <a:ext cx="4901609" cy="2370261"/>
                </a:xfrm>
                <a:prstGeom prst="rect">
                  <a:avLst/>
                </a:prstGeom>
              </p:spPr>
            </p:pic>
            <p:pic>
              <p:nvPicPr>
                <p:cNvPr id="15" name="Picture 14">
                  <a:extLst>
                    <a:ext uri="{FF2B5EF4-FFF2-40B4-BE49-F238E27FC236}">
                      <a16:creationId xmlns:a16="http://schemas.microsoft.com/office/drawing/2014/main" id="{DF7A9DAD-61B5-EEF2-FA3B-72D651C0521E}"/>
                    </a:ext>
                  </a:extLst>
                </p:cNvPr>
                <p:cNvPicPr>
                  <a:picLocks noChangeAspect="1"/>
                </p:cNvPicPr>
                <p:nvPr/>
              </p:nvPicPr>
              <p:blipFill rotWithShape="1">
                <a:blip r:embed="rId2">
                  <a:extLst>
                    <a:ext uri="{28A0092B-C50C-407E-A947-70E740481C1C}">
                      <a14:useLocalDpi xmlns:a14="http://schemas.microsoft.com/office/drawing/2010/main" val="0"/>
                    </a:ext>
                  </a:extLst>
                </a:blip>
                <a:srcRect l="3090" r="82731" b="86666"/>
                <a:stretch/>
              </p:blipFill>
              <p:spPr>
                <a:xfrm>
                  <a:off x="4616268" y="4163807"/>
                  <a:ext cx="3869878" cy="2333049"/>
                </a:xfrm>
                <a:prstGeom prst="rect">
                  <a:avLst/>
                </a:prstGeom>
              </p:spPr>
            </p:pic>
            <p:pic>
              <p:nvPicPr>
                <p:cNvPr id="16" name="Picture 15">
                  <a:extLst>
                    <a:ext uri="{FF2B5EF4-FFF2-40B4-BE49-F238E27FC236}">
                      <a16:creationId xmlns:a16="http://schemas.microsoft.com/office/drawing/2014/main" id="{53808622-EBE3-82DB-359D-18981D75C106}"/>
                    </a:ext>
                  </a:extLst>
                </p:cNvPr>
                <p:cNvPicPr>
                  <a:picLocks noChangeAspect="1"/>
                </p:cNvPicPr>
                <p:nvPr/>
              </p:nvPicPr>
              <p:blipFill rotWithShape="1">
                <a:blip r:embed="rId2">
                  <a:extLst>
                    <a:ext uri="{28A0092B-C50C-407E-A947-70E740481C1C}">
                      <a14:useLocalDpi xmlns:a14="http://schemas.microsoft.com/office/drawing/2010/main" val="0"/>
                    </a:ext>
                  </a:extLst>
                </a:blip>
                <a:srcRect l="3090" r="82731" b="86666"/>
                <a:stretch/>
              </p:blipFill>
              <p:spPr>
                <a:xfrm>
                  <a:off x="1232598" y="4163807"/>
                  <a:ext cx="3869878" cy="2301951"/>
                </a:xfrm>
                <a:prstGeom prst="rect">
                  <a:avLst/>
                </a:prstGeom>
              </p:spPr>
            </p:pic>
          </p:grpSp>
          <p:sp>
            <p:nvSpPr>
              <p:cNvPr id="13" name="Rectangle 12">
                <a:extLst>
                  <a:ext uri="{FF2B5EF4-FFF2-40B4-BE49-F238E27FC236}">
                    <a16:creationId xmlns:a16="http://schemas.microsoft.com/office/drawing/2014/main" id="{B9AB5F21-E7BF-66D0-2EF9-710177C66B6B}"/>
                  </a:ext>
                </a:extLst>
              </p:cNvPr>
              <p:cNvSpPr/>
              <p:nvPr/>
            </p:nvSpPr>
            <p:spPr>
              <a:xfrm>
                <a:off x="1733107" y="4871693"/>
                <a:ext cx="9175898" cy="1029377"/>
              </a:xfrm>
              <a:prstGeom prst="rect">
                <a:avLst/>
              </a:prstGeom>
              <a:solidFill>
                <a:srgbClr val="FEED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等线" panose="020F0502020204030204"/>
                  <a:ea typeface="+mn-ea"/>
                  <a:cs typeface="+mn-cs"/>
                </a:endParaRPr>
              </a:p>
            </p:txBody>
          </p:sp>
        </p:grpSp>
        <p:sp>
          <p:nvSpPr>
            <p:cNvPr id="6" name="TextBox 5">
              <a:extLst>
                <a:ext uri="{FF2B5EF4-FFF2-40B4-BE49-F238E27FC236}">
                  <a16:creationId xmlns:a16="http://schemas.microsoft.com/office/drawing/2014/main" id="{8CC7FEED-6009-3C8C-96B3-EBAD86B9A46A}"/>
                </a:ext>
              </a:extLst>
            </p:cNvPr>
            <p:cNvSpPr txBox="1"/>
            <p:nvPr/>
          </p:nvSpPr>
          <p:spPr>
            <a:xfrm>
              <a:off x="1515885" y="4644670"/>
              <a:ext cx="9458960" cy="1606550"/>
            </a:xfrm>
            <a:prstGeom prst="rect">
              <a:avLst/>
            </a:prstGeom>
            <a:noFill/>
          </p:spPr>
          <p:txBody>
            <a:bodyPr wrap="square" rtlCol="0">
              <a:spAutoFit/>
            </a:bodyPr>
            <a:lstStyle/>
            <a:p>
              <a:pPr rtl="0">
                <a:spcBef>
                  <a:spcPts val="0"/>
                </a:spcBef>
                <a:spcAft>
                  <a:spcPts val="500"/>
                </a:spcAft>
              </a:pPr>
              <a:r>
                <a:rPr lang="vi-VN" sz="2000" b="1" i="0" u="none" strike="noStrike" dirty="0">
                  <a:solidFill>
                    <a:srgbClr val="FF0000"/>
                  </a:solidFill>
                  <a:effectLst/>
                  <a:latin typeface="Cambria" panose="02040503050406030204" pitchFamily="18" charset="0"/>
                  <a:ea typeface="Cambria" panose="02040503050406030204" pitchFamily="18" charset="0"/>
                </a:rPr>
                <a:t>Việt không đá hiệp 2 nữa vì Việt tức giận và dỗi dằn khi các bạn nhận xét là Việt ích kỉ, không chuyền bóng cho ai. Khi xem hiệp hai không có mình, Việt nhận ra:</a:t>
              </a:r>
              <a:endParaRPr lang="vi-VN" sz="3200" b="1" dirty="0">
                <a:solidFill>
                  <a:srgbClr val="FF0000"/>
                </a:solidFill>
                <a:effectLst/>
                <a:latin typeface="Cambria" panose="02040503050406030204" pitchFamily="18" charset="0"/>
                <a:ea typeface="Cambria" panose="02040503050406030204" pitchFamily="18" charset="0"/>
              </a:endParaRPr>
            </a:p>
            <a:p>
              <a:pPr rtl="0">
                <a:spcBef>
                  <a:spcPts val="0"/>
                </a:spcBef>
                <a:spcAft>
                  <a:spcPts val="500"/>
                </a:spcAft>
              </a:pPr>
              <a:r>
                <a:rPr lang="vi-VN" sz="2000" b="1" i="0" u="none" strike="noStrike" dirty="0">
                  <a:solidFill>
                    <a:srgbClr val="FF0000"/>
                  </a:solidFill>
                  <a:effectLst/>
                  <a:latin typeface="Cambria" panose="02040503050406030204" pitchFamily="18" charset="0"/>
                  <a:ea typeface="Cambria" panose="02040503050406030204" pitchFamily="18" charset="0"/>
                </a:rPr>
                <a:t>1/ </a:t>
              </a:r>
              <a:r>
                <a:rPr lang="en-US" sz="2000" b="1" i="0" u="none" strike="noStrike" dirty="0">
                  <a:solidFill>
                    <a:srgbClr val="FF0000"/>
                  </a:solidFill>
                  <a:effectLst/>
                  <a:latin typeface="Cambria" panose="02040503050406030204" pitchFamily="18" charset="0"/>
                  <a:ea typeface="Cambria" panose="02040503050406030204" pitchFamily="18" charset="0"/>
                </a:rPr>
                <a:t>G</a:t>
              </a:r>
              <a:r>
                <a:rPr lang="vi-VN" sz="2000" b="1" i="0" u="none" strike="noStrike" dirty="0">
                  <a:solidFill>
                    <a:srgbClr val="FF0000"/>
                  </a:solidFill>
                  <a:effectLst/>
                  <a:latin typeface="Cambria" panose="02040503050406030204" pitchFamily="18" charset="0"/>
                  <a:ea typeface="Cambria" panose="02040503050406030204" pitchFamily="18" charset="0"/>
                </a:rPr>
                <a:t>iữ bóng không chuyền cho người khác là một việc làm ích kỉ, thiếu tính đồng đội;</a:t>
              </a:r>
              <a:endParaRPr lang="vi-VN" sz="3200" b="1" dirty="0">
                <a:solidFill>
                  <a:srgbClr val="FF0000"/>
                </a:solidFill>
                <a:effectLst/>
                <a:latin typeface="Cambria" panose="02040503050406030204" pitchFamily="18" charset="0"/>
                <a:ea typeface="Cambria" panose="02040503050406030204" pitchFamily="18" charset="0"/>
              </a:endParaRPr>
            </a:p>
            <a:p>
              <a:pPr rtl="0">
                <a:spcBef>
                  <a:spcPts val="0"/>
                </a:spcBef>
                <a:spcAft>
                  <a:spcPts val="500"/>
                </a:spcAft>
              </a:pPr>
              <a:r>
                <a:rPr lang="vi-VN" sz="2000" b="1" i="0" u="none" strike="noStrike" dirty="0">
                  <a:solidFill>
                    <a:srgbClr val="FF0000"/>
                  </a:solidFill>
                  <a:effectLst/>
                  <a:latin typeface="Cambria" panose="02040503050406030204" pitchFamily="18" charset="0"/>
                  <a:ea typeface="Cambria" panose="02040503050406030204" pitchFamily="18" charset="0"/>
                </a:rPr>
                <a:t>2/ </a:t>
              </a:r>
              <a:r>
                <a:rPr lang="en-US" sz="2000" b="1" i="0" u="none" strike="noStrike" dirty="0">
                  <a:solidFill>
                    <a:srgbClr val="FF0000"/>
                  </a:solidFill>
                  <a:effectLst/>
                  <a:latin typeface="Cambria" panose="02040503050406030204" pitchFamily="18" charset="0"/>
                  <a:ea typeface="Cambria" panose="02040503050406030204" pitchFamily="18" charset="0"/>
                </a:rPr>
                <a:t>B</a:t>
              </a:r>
              <a:r>
                <a:rPr lang="vi-VN" sz="2000" b="1" i="0" u="none" strike="noStrike" dirty="0">
                  <a:solidFill>
                    <a:srgbClr val="FF0000"/>
                  </a:solidFill>
                  <a:effectLst/>
                  <a:latin typeface="Cambria" panose="02040503050406030204" pitchFamily="18" charset="0"/>
                  <a:ea typeface="Cambria" panose="02040503050406030204" pitchFamily="18" charset="0"/>
                </a:rPr>
                <a:t>àn thắng ghi bởi pha phối hợp đồng đội là một bàn thắng rất đẹp;</a:t>
              </a:r>
              <a:endParaRPr lang="vi-VN" sz="3200" b="1" dirty="0">
                <a:solidFill>
                  <a:srgbClr val="FF0000"/>
                </a:solidFill>
                <a:effectLst/>
                <a:latin typeface="Cambria" panose="02040503050406030204" pitchFamily="18" charset="0"/>
                <a:ea typeface="Cambria" panose="02040503050406030204" pitchFamily="18" charset="0"/>
              </a:endParaRPr>
            </a:p>
            <a:p>
              <a:pPr rtl="0">
                <a:spcBef>
                  <a:spcPts val="0"/>
                </a:spcBef>
                <a:spcAft>
                  <a:spcPts val="500"/>
                </a:spcAft>
              </a:pPr>
              <a:r>
                <a:rPr lang="vi-VN" sz="2000" b="1" i="0" u="none" strike="noStrike" dirty="0">
                  <a:solidFill>
                    <a:srgbClr val="FF0000"/>
                  </a:solidFill>
                  <a:effectLst/>
                  <a:latin typeface="Cambria" panose="02040503050406030204" pitchFamily="18" charset="0"/>
                  <a:ea typeface="Cambria" panose="02040503050406030204" pitchFamily="18" charset="0"/>
                </a:rPr>
                <a:t>3/ </a:t>
              </a:r>
              <a:r>
                <a:rPr lang="en-US" sz="2000" b="1" i="0" u="none" strike="noStrike" dirty="0">
                  <a:solidFill>
                    <a:srgbClr val="FF0000"/>
                  </a:solidFill>
                  <a:effectLst/>
                  <a:latin typeface="Cambria" panose="02040503050406030204" pitchFamily="18" charset="0"/>
                  <a:ea typeface="Cambria" panose="02040503050406030204" pitchFamily="18" charset="0"/>
                </a:rPr>
                <a:t>K</a:t>
              </a:r>
              <a:r>
                <a:rPr lang="vi-VN" sz="2000" b="1" i="0" u="none" strike="noStrike" dirty="0">
                  <a:solidFill>
                    <a:srgbClr val="FF0000"/>
                  </a:solidFill>
                  <a:effectLst/>
                  <a:latin typeface="Cambria" panose="02040503050406030204" pitchFamily="18" charset="0"/>
                  <a:ea typeface="Cambria" panose="02040503050406030204" pitchFamily="18" charset="0"/>
                </a:rPr>
                <a:t>hông có mình, đội bóng vẫn có thể đá rất tốt.</a:t>
              </a:r>
              <a:endParaRPr lang="en-US" sz="2000" b="1" i="0" u="none" strike="noStrike" dirty="0">
                <a:solidFill>
                  <a:srgbClr val="FF0000"/>
                </a:solidFill>
                <a:effectLst/>
                <a:latin typeface="Cambria" panose="02040503050406030204" pitchFamily="18" charset="0"/>
                <a:ea typeface="Cambria" panose="02040503050406030204" pitchFamily="18" charset="0"/>
              </a:endParaRPr>
            </a:p>
            <a:p>
              <a:pPr rtl="0">
                <a:spcBef>
                  <a:spcPts val="0"/>
                </a:spcBef>
                <a:spcAft>
                  <a:spcPts val="500"/>
                </a:spcAft>
              </a:pPr>
              <a:r>
                <a:rPr lang="en-US" sz="2000" b="1" dirty="0">
                  <a:solidFill>
                    <a:srgbClr val="FF0000"/>
                  </a:solidFill>
                  <a:effectLst/>
                  <a:latin typeface="Cambria" panose="02040503050406030204" pitchFamily="18" charset="0"/>
                  <a:ea typeface="Cambria" panose="02040503050406030204" pitchFamily="18" charset="0"/>
                </a:rPr>
                <a:t>   </a:t>
              </a:r>
              <a:r>
                <a:rPr lang="vi-VN" sz="2000" b="1" dirty="0">
                  <a:solidFill>
                    <a:srgbClr val="FF0000"/>
                  </a:solidFill>
                  <a:effectLst/>
                  <a:latin typeface="Cambria" panose="02040503050406030204" pitchFamily="18" charset="0"/>
                  <a:ea typeface="Cambria" panose="02040503050406030204" pitchFamily="18" charset="0"/>
                </a:rPr>
                <a:t>Ngoài ra, Việt còn thể hiện mong muốn được phối hợp cùng các bạn ghi bàn qua câu “Nếu tôi là một trong ba đứa, bàn thắng có đẹp thế không?”</a:t>
              </a:r>
            </a:p>
            <a:p>
              <a:pPr rtl="0">
                <a:spcBef>
                  <a:spcPts val="0"/>
                </a:spcBef>
                <a:spcAft>
                  <a:spcPts val="500"/>
                </a:spcAft>
              </a:pPr>
              <a:endParaRPr lang="vi-VN" sz="3200" b="1" dirty="0">
                <a:solidFill>
                  <a:srgbClr val="FF0000"/>
                </a:solidFill>
                <a:effectLst/>
                <a:latin typeface="Cambria" panose="02040503050406030204" pitchFamily="18" charset="0"/>
                <a:ea typeface="Cambria" panose="02040503050406030204" pitchFamily="18" charset="0"/>
              </a:endParaRPr>
            </a:p>
          </p:txBody>
        </p:sp>
      </p:grpSp>
      <p:pic>
        <p:nvPicPr>
          <p:cNvPr id="18" name="Picture 17">
            <a:extLst>
              <a:ext uri="{FF2B5EF4-FFF2-40B4-BE49-F238E27FC236}">
                <a16:creationId xmlns:a16="http://schemas.microsoft.com/office/drawing/2014/main" id="{309F3A11-7802-0835-1065-F1D1270DF141}"/>
              </a:ext>
            </a:extLst>
          </p:cNvPr>
          <p:cNvPicPr>
            <a:picLocks noChangeAspect="1"/>
          </p:cNvPicPr>
          <p:nvPr/>
        </p:nvPicPr>
        <p:blipFill rotWithShape="1">
          <a:blip r:embed="rId3" cstate="hqprint">
            <a:extLst>
              <a:ext uri="{28A0092B-C50C-407E-A947-70E740481C1C}">
                <a14:useLocalDpi xmlns:a14="http://schemas.microsoft.com/office/drawing/2010/main" val="0"/>
              </a:ext>
            </a:extLst>
          </a:blip>
          <a:srcRect l="43135" t="11119" r="32743"/>
          <a:stretch/>
        </p:blipFill>
        <p:spPr>
          <a:xfrm>
            <a:off x="0" y="3291840"/>
            <a:ext cx="2686215" cy="3492921"/>
          </a:xfrm>
          <a:prstGeom prst="rect">
            <a:avLst/>
          </a:prstGeom>
        </p:spPr>
      </p:pic>
      <p:pic>
        <p:nvPicPr>
          <p:cNvPr id="19" name="Picture 18">
            <a:extLst>
              <a:ext uri="{FF2B5EF4-FFF2-40B4-BE49-F238E27FC236}">
                <a16:creationId xmlns:a16="http://schemas.microsoft.com/office/drawing/2014/main" id="{6CC4BC4A-E77F-D629-2E49-FB26A33ABA6C}"/>
              </a:ext>
            </a:extLst>
          </p:cNvPr>
          <p:cNvPicPr>
            <a:picLocks noChangeAspect="1"/>
          </p:cNvPicPr>
          <p:nvPr/>
        </p:nvPicPr>
        <p:blipFill>
          <a:blip r:embed="rId4"/>
          <a:stretch>
            <a:fillRect/>
          </a:stretch>
        </p:blipFill>
        <p:spPr>
          <a:xfrm>
            <a:off x="303129" y="418362"/>
            <a:ext cx="2341067" cy="1286367"/>
          </a:xfrm>
          <a:prstGeom prst="rect">
            <a:avLst/>
          </a:prstGeom>
        </p:spPr>
      </p:pic>
    </p:spTree>
    <p:extLst>
      <p:ext uri="{BB962C8B-B14F-4D97-AF65-F5344CB8AC3E}">
        <p14:creationId xmlns:p14="http://schemas.microsoft.com/office/powerpoint/2010/main" val="27902296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barn(inVertical)">
                                      <p:cBhvr>
                                        <p:cTn id="7" dur="500"/>
                                        <p:tgtEl>
                                          <p:spTgt spid="19"/>
                                        </p:tgtEl>
                                      </p:cBhvr>
                                    </p:animEffect>
                                  </p:childTnLst>
                                </p:cTn>
                              </p:par>
                            </p:childTnLst>
                          </p:cTn>
                        </p:par>
                        <p:par>
                          <p:cTn id="8" fill="hold">
                            <p:stCondLst>
                              <p:cond delay="500"/>
                            </p:stCondLst>
                            <p:childTnLst>
                              <p:par>
                                <p:cTn id="9" presetID="16" presetClass="entr" presetSubtype="21"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barn(inVertical)">
                                      <p:cBhvr>
                                        <p:cTn id="11" dur="500"/>
                                        <p:tgtEl>
                                          <p:spTgt spid="5"/>
                                        </p:tgtEl>
                                      </p:cBhvr>
                                    </p:animEffect>
                                  </p:childTnLst>
                                </p:cTn>
                              </p:par>
                            </p:childTnLst>
                          </p:cTn>
                        </p:par>
                      </p:childTnLst>
                    </p:cTn>
                  </p:par>
                  <p:par>
                    <p:cTn id="12" fill="hold">
                      <p:stCondLst>
                        <p:cond delay="indefinite"/>
                      </p:stCondLst>
                      <p:childTnLst>
                        <p:par>
                          <p:cTn id="13" fill="hold">
                            <p:stCondLst>
                              <p:cond delay="0"/>
                            </p:stCondLst>
                            <p:childTnLst>
                              <p:par>
                                <p:cTn id="14" presetID="42" presetClass="entr" presetSubtype="0" fill="hold" nodeType="clickEffect">
                                  <p:stCondLst>
                                    <p:cond delay="0"/>
                                  </p:stCondLst>
                                  <p:childTnLst>
                                    <p:set>
                                      <p:cBhvr>
                                        <p:cTn id="15" dur="1" fill="hold">
                                          <p:stCondLst>
                                            <p:cond delay="0"/>
                                          </p:stCondLst>
                                        </p:cTn>
                                        <p:tgtEl>
                                          <p:spTgt spid="17"/>
                                        </p:tgtEl>
                                        <p:attrNameLst>
                                          <p:attrName>style.visibility</p:attrName>
                                        </p:attrNameLst>
                                      </p:cBhvr>
                                      <p:to>
                                        <p:strVal val="visible"/>
                                      </p:to>
                                    </p:set>
                                    <p:animEffect transition="in" filter="fade">
                                      <p:cBhvr>
                                        <p:cTn id="16" dur="1000"/>
                                        <p:tgtEl>
                                          <p:spTgt spid="17"/>
                                        </p:tgtEl>
                                      </p:cBhvr>
                                    </p:animEffect>
                                    <p:anim calcmode="lin" valueType="num">
                                      <p:cBhvr>
                                        <p:cTn id="17" dur="1000" fill="hold"/>
                                        <p:tgtEl>
                                          <p:spTgt spid="17"/>
                                        </p:tgtEl>
                                        <p:attrNameLst>
                                          <p:attrName>ppt_x</p:attrName>
                                        </p:attrNameLst>
                                      </p:cBhvr>
                                      <p:tavLst>
                                        <p:tav tm="0">
                                          <p:val>
                                            <p:strVal val="#ppt_x"/>
                                          </p:val>
                                        </p:tav>
                                        <p:tav tm="100000">
                                          <p:val>
                                            <p:strVal val="#ppt_x"/>
                                          </p:val>
                                        </p:tav>
                                      </p:tavLst>
                                    </p:anim>
                                    <p:anim calcmode="lin" valueType="num">
                                      <p:cBhvr>
                                        <p:cTn id="18" dur="1000" fill="hold"/>
                                        <p:tgtEl>
                                          <p:spTgt spid="17"/>
                                        </p:tgtEl>
                                        <p:attrNameLst>
                                          <p:attrName>ppt_y</p:attrName>
                                        </p:attrNameLst>
                                      </p:cBhvr>
                                      <p:tavLst>
                                        <p:tav tm="0">
                                          <p:val>
                                            <p:strVal val="#ppt_y+.1"/>
                                          </p:val>
                                        </p:tav>
                                        <p:tav tm="100000">
                                          <p:val>
                                            <p:strVal val="#ppt_y"/>
                                          </p:val>
                                        </p:tav>
                                      </p:tavLst>
                                    </p:anim>
                                  </p:childTnLst>
                                </p:cTn>
                              </p:par>
                              <p:par>
                                <p:cTn id="19" presetID="10" presetClass="entr" presetSubtype="0"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fade">
                                      <p:cBhvr>
                                        <p:cTn id="21"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6059F02D-A851-47E3-EC13-EC255E1BA6B3}"/>
              </a:ext>
            </a:extLst>
          </p:cNvPr>
          <p:cNvGrpSpPr/>
          <p:nvPr/>
        </p:nvGrpSpPr>
        <p:grpSpPr>
          <a:xfrm>
            <a:off x="466531" y="528322"/>
            <a:ext cx="10963469" cy="1372828"/>
            <a:chOff x="466531" y="1268963"/>
            <a:chExt cx="10963469" cy="849086"/>
          </a:xfrm>
        </p:grpSpPr>
        <p:sp>
          <p:nvSpPr>
            <p:cNvPr id="5" name="Rectangle: Rounded Corners 4">
              <a:extLst>
                <a:ext uri="{FF2B5EF4-FFF2-40B4-BE49-F238E27FC236}">
                  <a16:creationId xmlns:a16="http://schemas.microsoft.com/office/drawing/2014/main" id="{0D2DF1FB-BD33-54B5-2FFD-B97B2DD0389F}"/>
                </a:ext>
              </a:extLst>
            </p:cNvPr>
            <p:cNvSpPr/>
            <p:nvPr/>
          </p:nvSpPr>
          <p:spPr>
            <a:xfrm>
              <a:off x="466531" y="1268963"/>
              <a:ext cx="10963469" cy="849086"/>
            </a:xfrm>
            <a:prstGeom prst="roundRect">
              <a:avLst/>
            </a:prstGeom>
            <a:solidFill>
              <a:srgbClr val="E0F0FF"/>
            </a:solidFill>
            <a:ln w="38100">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等线" panose="020F0502020204030204"/>
                <a:ea typeface="+mn-ea"/>
                <a:cs typeface="+mn-cs"/>
              </a:endParaRPr>
            </a:p>
          </p:txBody>
        </p:sp>
        <p:sp>
          <p:nvSpPr>
            <p:cNvPr id="2" name="TextBox 1">
              <a:extLst>
                <a:ext uri="{FF2B5EF4-FFF2-40B4-BE49-F238E27FC236}">
                  <a16:creationId xmlns:a16="http://schemas.microsoft.com/office/drawing/2014/main" id="{AD6EF39B-848A-D14C-E389-F3B122CFFAE0}"/>
                </a:ext>
              </a:extLst>
            </p:cNvPr>
            <p:cNvSpPr txBox="1"/>
            <p:nvPr/>
          </p:nvSpPr>
          <p:spPr>
            <a:xfrm>
              <a:off x="672972" y="1269359"/>
              <a:ext cx="10688603" cy="81853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a:ln>
                    <a:noFill/>
                  </a:ln>
                  <a:solidFill>
                    <a:prstClr val="black"/>
                  </a:solidFill>
                  <a:effectLst/>
                  <a:uLnTx/>
                  <a:uFillTx/>
                  <a:latin typeface="Cambria" panose="02040503050406030204" pitchFamily="18" charset="0"/>
                  <a:ea typeface="+mn-ea"/>
                  <a:cs typeface="+mn-cs"/>
                </a:rPr>
                <a:t>5. </a:t>
              </a:r>
              <a:r>
                <a:rPr kumimoji="0" lang="vi-VN" sz="4000" b="1" i="0" u="none" strike="noStrike" kern="1200" cap="none" spc="0" normalizeH="0" baseline="0" noProof="0" dirty="0">
                  <a:ln>
                    <a:noFill/>
                  </a:ln>
                  <a:solidFill>
                    <a:prstClr val="black"/>
                  </a:solidFill>
                  <a:effectLst/>
                  <a:uLnTx/>
                  <a:uFillTx/>
                  <a:latin typeface="Cambria" panose="02040503050406030204" pitchFamily="18" charset="0"/>
                  <a:ea typeface="+mn-ea"/>
                  <a:cs typeface="+mn-cs"/>
                </a:rPr>
                <a:t>Em hiểu như thế nào về câu cuối cùng trong bài đọc?</a:t>
              </a:r>
              <a:endParaRPr kumimoji="0" lang="en-US" sz="4000" b="1" i="0" u="none" strike="noStrike" kern="1200" cap="none" spc="0" normalizeH="0" baseline="0" noProof="0" dirty="0">
                <a:ln>
                  <a:noFill/>
                </a:ln>
                <a:solidFill>
                  <a:prstClr val="black"/>
                </a:solidFill>
                <a:effectLst/>
                <a:uLnTx/>
                <a:uFillTx/>
                <a:latin typeface="Cambria" panose="02040503050406030204" pitchFamily="18" charset="0"/>
                <a:ea typeface="+mn-ea"/>
                <a:cs typeface="+mn-cs"/>
              </a:endParaRPr>
            </a:p>
          </p:txBody>
        </p:sp>
      </p:grpSp>
      <p:grpSp>
        <p:nvGrpSpPr>
          <p:cNvPr id="8" name="Group 7">
            <a:extLst>
              <a:ext uri="{FF2B5EF4-FFF2-40B4-BE49-F238E27FC236}">
                <a16:creationId xmlns:a16="http://schemas.microsoft.com/office/drawing/2014/main" id="{BE6FDB36-49BC-24F1-7EFD-4C71FCC3EA30}"/>
              </a:ext>
            </a:extLst>
          </p:cNvPr>
          <p:cNvGrpSpPr/>
          <p:nvPr/>
        </p:nvGrpSpPr>
        <p:grpSpPr>
          <a:xfrm>
            <a:off x="4632960" y="1564640"/>
            <a:ext cx="8006079" cy="5191760"/>
            <a:chOff x="1916311" y="2118049"/>
            <a:chExt cx="8359377" cy="4194049"/>
          </a:xfrm>
        </p:grpSpPr>
        <p:pic>
          <p:nvPicPr>
            <p:cNvPr id="4" name="Picture 3">
              <a:extLst>
                <a:ext uri="{FF2B5EF4-FFF2-40B4-BE49-F238E27FC236}">
                  <a16:creationId xmlns:a16="http://schemas.microsoft.com/office/drawing/2014/main" id="{3CE7FFA7-830E-0752-03DD-05B22F563B89}"/>
                </a:ext>
              </a:extLst>
            </p:cNvPr>
            <p:cNvPicPr>
              <a:picLocks noChangeAspect="1"/>
            </p:cNvPicPr>
            <p:nvPr/>
          </p:nvPicPr>
          <p:blipFill rotWithShape="1">
            <a:blip r:embed="rId2">
              <a:extLst>
                <a:ext uri="{28A0092B-C50C-407E-A947-70E740481C1C}">
                  <a14:useLocalDpi xmlns:a14="http://schemas.microsoft.com/office/drawing/2010/main" val="0"/>
                </a:ext>
              </a:extLst>
            </a:blip>
            <a:srcRect l="59783" t="48435" r="15174" b="31701"/>
            <a:stretch/>
          </p:blipFill>
          <p:spPr>
            <a:xfrm>
              <a:off x="1916311" y="2118049"/>
              <a:ext cx="8359377" cy="4194049"/>
            </a:xfrm>
            <a:prstGeom prst="rect">
              <a:avLst/>
            </a:prstGeom>
          </p:spPr>
        </p:pic>
        <p:sp>
          <p:nvSpPr>
            <p:cNvPr id="7" name="TextBox 6">
              <a:extLst>
                <a:ext uri="{FF2B5EF4-FFF2-40B4-BE49-F238E27FC236}">
                  <a16:creationId xmlns:a16="http://schemas.microsoft.com/office/drawing/2014/main" id="{6B4B0497-AE34-5164-5920-7FEA7F9E0567}"/>
                </a:ext>
              </a:extLst>
            </p:cNvPr>
            <p:cNvSpPr txBox="1"/>
            <p:nvPr/>
          </p:nvSpPr>
          <p:spPr>
            <a:xfrm>
              <a:off x="3665497" y="3241987"/>
              <a:ext cx="5564292" cy="2351047"/>
            </a:xfrm>
            <a:prstGeom prst="rect">
              <a:avLst/>
            </a:prstGeom>
            <a:noFill/>
          </p:spPr>
          <p:txBody>
            <a:bodyPr wrap="square" rtlCol="0">
              <a:spAutoFit/>
            </a:bodyPr>
            <a:lstStyle/>
            <a:p>
              <a:pPr algn="just" rtl="0">
                <a:spcBef>
                  <a:spcPts val="0"/>
                </a:spcBef>
                <a:spcAft>
                  <a:spcPts val="500"/>
                </a:spcAft>
              </a:pPr>
              <a:r>
                <a:rPr lang="vi-VN" sz="3200" b="0" i="0" u="none" strike="noStrike" dirty="0">
                  <a:solidFill>
                    <a:srgbClr val="FF0000"/>
                  </a:solidFill>
                  <a:effectLst/>
                  <a:latin typeface="Cambria" panose="02040503050406030204" pitchFamily="18" charset="0"/>
                  <a:ea typeface="Cambria" panose="02040503050406030204" pitchFamily="18" charset="0"/>
                </a:rPr>
                <a:t>Đồng đội không quay lưng lại với Việt dù cậu ích kỉ mà vẫn cho cậu cơ hội vào sân bóng để sửa chữa sai lầm, có lẽ lần này Việt sẽ biết cách xử lí tình huống với tinh thần tập thể.</a:t>
              </a:r>
              <a:endParaRPr lang="vi-VN" sz="6000" b="0" dirty="0">
                <a:solidFill>
                  <a:srgbClr val="FF0000"/>
                </a:solidFill>
                <a:effectLst/>
                <a:latin typeface="Cambria" panose="02040503050406030204" pitchFamily="18" charset="0"/>
                <a:ea typeface="Cambria" panose="02040503050406030204" pitchFamily="18" charset="0"/>
              </a:endParaRPr>
            </a:p>
          </p:txBody>
        </p:sp>
      </p:grpSp>
      <p:grpSp>
        <p:nvGrpSpPr>
          <p:cNvPr id="10" name="Group 9">
            <a:extLst>
              <a:ext uri="{FF2B5EF4-FFF2-40B4-BE49-F238E27FC236}">
                <a16:creationId xmlns:a16="http://schemas.microsoft.com/office/drawing/2014/main" id="{50DC4D49-6605-6060-F6AA-BCCCB6ED21C7}"/>
              </a:ext>
            </a:extLst>
          </p:cNvPr>
          <p:cNvGrpSpPr/>
          <p:nvPr/>
        </p:nvGrpSpPr>
        <p:grpSpPr>
          <a:xfrm>
            <a:off x="81280" y="2519680"/>
            <a:ext cx="4114800" cy="3810000"/>
            <a:chOff x="1224504" y="2074607"/>
            <a:chExt cx="10595487" cy="2988538"/>
          </a:xfrm>
        </p:grpSpPr>
        <p:grpSp>
          <p:nvGrpSpPr>
            <p:cNvPr id="11" name="Group 10">
              <a:extLst>
                <a:ext uri="{FF2B5EF4-FFF2-40B4-BE49-F238E27FC236}">
                  <a16:creationId xmlns:a16="http://schemas.microsoft.com/office/drawing/2014/main" id="{68A2D6E9-F71C-8D8E-9FD1-A5E91C640738}"/>
                </a:ext>
              </a:extLst>
            </p:cNvPr>
            <p:cNvGrpSpPr/>
            <p:nvPr/>
          </p:nvGrpSpPr>
          <p:grpSpPr>
            <a:xfrm>
              <a:off x="1224504" y="2074607"/>
              <a:ext cx="10595487" cy="2988538"/>
              <a:chOff x="875792" y="1489323"/>
              <a:chExt cx="10015891" cy="2636587"/>
            </a:xfrm>
          </p:grpSpPr>
          <p:pic>
            <p:nvPicPr>
              <p:cNvPr id="13" name="Picture 12">
                <a:extLst>
                  <a:ext uri="{FF2B5EF4-FFF2-40B4-BE49-F238E27FC236}">
                    <a16:creationId xmlns:a16="http://schemas.microsoft.com/office/drawing/2014/main" id="{6324DF1E-351B-F8D5-9B1F-4140B20DC572}"/>
                  </a:ext>
                </a:extLst>
              </p:cNvPr>
              <p:cNvPicPr>
                <a:picLocks noChangeAspect="1"/>
              </p:cNvPicPr>
              <p:nvPr/>
            </p:nvPicPr>
            <p:blipFill rotWithShape="1">
              <a:blip r:embed="rId2">
                <a:extLst>
                  <a:ext uri="{28A0092B-C50C-407E-A947-70E740481C1C}">
                    <a14:useLocalDpi xmlns:a14="http://schemas.microsoft.com/office/drawing/2010/main" val="0"/>
                  </a:ext>
                </a:extLst>
              </a:blip>
              <a:srcRect l="14609" t="87312" r="56076"/>
              <a:stretch/>
            </p:blipFill>
            <p:spPr>
              <a:xfrm>
                <a:off x="875792" y="1489323"/>
                <a:ext cx="10015891" cy="2636587"/>
              </a:xfrm>
              <a:prstGeom prst="rect">
                <a:avLst/>
              </a:prstGeom>
            </p:spPr>
          </p:pic>
          <p:sp>
            <p:nvSpPr>
              <p:cNvPr id="14" name="Rectangle 13">
                <a:extLst>
                  <a:ext uri="{FF2B5EF4-FFF2-40B4-BE49-F238E27FC236}">
                    <a16:creationId xmlns:a16="http://schemas.microsoft.com/office/drawing/2014/main" id="{5B173ED3-CB00-3FFB-CC83-DA552E2CE4CE}"/>
                  </a:ext>
                </a:extLst>
              </p:cNvPr>
              <p:cNvSpPr/>
              <p:nvPr/>
            </p:nvSpPr>
            <p:spPr>
              <a:xfrm>
                <a:off x="1828800" y="2064448"/>
                <a:ext cx="8160774" cy="1015206"/>
              </a:xfrm>
              <a:prstGeom prst="rect">
                <a:avLst/>
              </a:prstGeom>
              <a:solidFill>
                <a:srgbClr val="D7F0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prstClr val="white"/>
                  </a:solidFill>
                  <a:effectLst/>
                  <a:uLnTx/>
                  <a:uFillTx/>
                  <a:latin typeface="等线" panose="020F0502020204030204"/>
                  <a:ea typeface="+mn-ea"/>
                  <a:cs typeface="+mn-cs"/>
                </a:endParaRPr>
              </a:p>
            </p:txBody>
          </p:sp>
        </p:grpSp>
        <p:sp>
          <p:nvSpPr>
            <p:cNvPr id="12" name="TextBox 11">
              <a:extLst>
                <a:ext uri="{FF2B5EF4-FFF2-40B4-BE49-F238E27FC236}">
                  <a16:creationId xmlns:a16="http://schemas.microsoft.com/office/drawing/2014/main" id="{B1723735-E25A-FF2C-72E1-AB88C4B9BFD2}"/>
                </a:ext>
              </a:extLst>
            </p:cNvPr>
            <p:cNvSpPr txBox="1"/>
            <p:nvPr/>
          </p:nvSpPr>
          <p:spPr>
            <a:xfrm>
              <a:off x="2165105" y="2504007"/>
              <a:ext cx="8271842" cy="15209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vi-VN" sz="2400" b="0" i="0" dirty="0">
                  <a:solidFill>
                    <a:srgbClr val="000000"/>
                  </a:solidFill>
                  <a:effectLst/>
                  <a:latin typeface="Cambria" panose="02040503050406030204" pitchFamily="18" charset="0"/>
                  <a:ea typeface="Cambria" panose="02040503050406030204" pitchFamily="18" charset="0"/>
                </a:rPr>
                <a:t>Tôi ngẩn ra giây lát rồi tức tốc chạy theo Vĩnh, cứ như vừa đón được một đường bóng đồng đội chuyền đến cho tôi.</a:t>
              </a:r>
              <a:endParaRPr kumimoji="0" lang="en-US" sz="2400" b="1"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endParaRPr>
            </a:p>
          </p:txBody>
        </p:sp>
      </p:grpSp>
      <p:sp>
        <p:nvSpPr>
          <p:cNvPr id="15" name="Arrow: Right 14">
            <a:extLst>
              <a:ext uri="{FF2B5EF4-FFF2-40B4-BE49-F238E27FC236}">
                <a16:creationId xmlns:a16="http://schemas.microsoft.com/office/drawing/2014/main" id="{44DF9128-55B0-8711-ECE1-1F2E09EAF159}"/>
              </a:ext>
            </a:extLst>
          </p:cNvPr>
          <p:cNvSpPr/>
          <p:nvPr/>
        </p:nvSpPr>
        <p:spPr>
          <a:xfrm>
            <a:off x="4053840" y="3850640"/>
            <a:ext cx="1239520" cy="619760"/>
          </a:xfrm>
          <a:prstGeom prst="rightArrow">
            <a:avLst/>
          </a:prstGeom>
          <a:solidFill>
            <a:srgbClr val="FF0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6394935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wipe(down)">
                                      <p:cBhvr>
                                        <p:cTn id="17" dur="500"/>
                                        <p:tgtEl>
                                          <p:spTgt spid="15"/>
                                        </p:tgtEl>
                                      </p:cBhvr>
                                    </p:animEffect>
                                  </p:childTnLst>
                                </p:cTn>
                              </p:par>
                              <p:par>
                                <p:cTn id="18" presetID="22" presetClass="entr" presetSubtype="4" fill="hold" nodeType="with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wipe(down)">
                                      <p:cBhvr>
                                        <p:cTn id="2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4788C188-CE25-4D1C-7C09-5406449F392C}"/>
              </a:ext>
            </a:extLst>
          </p:cNvPr>
          <p:cNvGrpSpPr/>
          <p:nvPr/>
        </p:nvGrpSpPr>
        <p:grpSpPr>
          <a:xfrm>
            <a:off x="902041" y="2236573"/>
            <a:ext cx="10589741" cy="3210825"/>
            <a:chOff x="1161534" y="1977081"/>
            <a:chExt cx="10589741" cy="3210825"/>
          </a:xfrm>
        </p:grpSpPr>
        <p:sp>
          <p:nvSpPr>
            <p:cNvPr id="5" name="任意多边形: 形状 5">
              <a:extLst>
                <a:ext uri="{FF2B5EF4-FFF2-40B4-BE49-F238E27FC236}">
                  <a16:creationId xmlns:a16="http://schemas.microsoft.com/office/drawing/2014/main" id="{4B67755B-83DF-1BA0-735A-6817F8FB4D57}"/>
                </a:ext>
              </a:extLst>
            </p:cNvPr>
            <p:cNvSpPr/>
            <p:nvPr/>
          </p:nvSpPr>
          <p:spPr>
            <a:xfrm>
              <a:off x="1161534" y="1977081"/>
              <a:ext cx="10589741" cy="3210825"/>
            </a:xfrm>
            <a:custGeom>
              <a:avLst/>
              <a:gdLst>
                <a:gd name="connsiteX0" fmla="*/ 326239 w 8947975"/>
                <a:gd name="connsiteY0" fmla="*/ 89164 h 1988432"/>
                <a:gd name="connsiteX1" fmla="*/ 59539 w 8947975"/>
                <a:gd name="connsiteY1" fmla="*/ 1022614 h 1988432"/>
                <a:gd name="connsiteX2" fmla="*/ 288139 w 8947975"/>
                <a:gd name="connsiteY2" fmla="*/ 1822714 h 1988432"/>
                <a:gd name="connsiteX3" fmla="*/ 2802739 w 8947975"/>
                <a:gd name="connsiteY3" fmla="*/ 1898914 h 1988432"/>
                <a:gd name="connsiteX4" fmla="*/ 3869539 w 8947975"/>
                <a:gd name="connsiteY4" fmla="*/ 1937014 h 1988432"/>
                <a:gd name="connsiteX5" fmla="*/ 6441289 w 8947975"/>
                <a:gd name="connsiteY5" fmla="*/ 1975114 h 1988432"/>
                <a:gd name="connsiteX6" fmla="*/ 8517739 w 8947975"/>
                <a:gd name="connsiteY6" fmla="*/ 1689364 h 1988432"/>
                <a:gd name="connsiteX7" fmla="*/ 8936839 w 8947975"/>
                <a:gd name="connsiteY7" fmla="*/ 774964 h 1988432"/>
                <a:gd name="connsiteX8" fmla="*/ 8289139 w 8947975"/>
                <a:gd name="connsiteY8" fmla="*/ 317764 h 1988432"/>
                <a:gd name="connsiteX9" fmla="*/ 5279239 w 8947975"/>
                <a:gd name="connsiteY9" fmla="*/ 355864 h 1988432"/>
                <a:gd name="connsiteX10" fmla="*/ 2878939 w 8947975"/>
                <a:gd name="connsiteY10" fmla="*/ 70114 h 1988432"/>
                <a:gd name="connsiteX11" fmla="*/ 326239 w 8947975"/>
                <a:gd name="connsiteY11" fmla="*/ 89164 h 1988432"/>
                <a:gd name="connsiteX0" fmla="*/ 650693 w 8967629"/>
                <a:gd name="connsiteY0" fmla="*/ 145791 h 1930759"/>
                <a:gd name="connsiteX1" fmla="*/ 79193 w 8967629"/>
                <a:gd name="connsiteY1" fmla="*/ 964941 h 1930759"/>
                <a:gd name="connsiteX2" fmla="*/ 307793 w 8967629"/>
                <a:gd name="connsiteY2" fmla="*/ 1765041 h 1930759"/>
                <a:gd name="connsiteX3" fmla="*/ 2822393 w 8967629"/>
                <a:gd name="connsiteY3" fmla="*/ 1841241 h 1930759"/>
                <a:gd name="connsiteX4" fmla="*/ 3889193 w 8967629"/>
                <a:gd name="connsiteY4" fmla="*/ 1879341 h 1930759"/>
                <a:gd name="connsiteX5" fmla="*/ 6460943 w 8967629"/>
                <a:gd name="connsiteY5" fmla="*/ 1917441 h 1930759"/>
                <a:gd name="connsiteX6" fmla="*/ 8537393 w 8967629"/>
                <a:gd name="connsiteY6" fmla="*/ 1631691 h 1930759"/>
                <a:gd name="connsiteX7" fmla="*/ 8956493 w 8967629"/>
                <a:gd name="connsiteY7" fmla="*/ 717291 h 1930759"/>
                <a:gd name="connsiteX8" fmla="*/ 8308793 w 8967629"/>
                <a:gd name="connsiteY8" fmla="*/ 260091 h 1930759"/>
                <a:gd name="connsiteX9" fmla="*/ 5298893 w 8967629"/>
                <a:gd name="connsiteY9" fmla="*/ 298191 h 1930759"/>
                <a:gd name="connsiteX10" fmla="*/ 2898593 w 8967629"/>
                <a:gd name="connsiteY10" fmla="*/ 12441 h 1930759"/>
                <a:gd name="connsiteX11" fmla="*/ 650693 w 8967629"/>
                <a:gd name="connsiteY11" fmla="*/ 145791 h 1930759"/>
                <a:gd name="connsiteX0" fmla="*/ 650693 w 8967629"/>
                <a:gd name="connsiteY0" fmla="*/ 134843 h 1919811"/>
                <a:gd name="connsiteX1" fmla="*/ 79193 w 8967629"/>
                <a:gd name="connsiteY1" fmla="*/ 953993 h 1919811"/>
                <a:gd name="connsiteX2" fmla="*/ 307793 w 8967629"/>
                <a:gd name="connsiteY2" fmla="*/ 1754093 h 1919811"/>
                <a:gd name="connsiteX3" fmla="*/ 2822393 w 8967629"/>
                <a:gd name="connsiteY3" fmla="*/ 1830293 h 1919811"/>
                <a:gd name="connsiteX4" fmla="*/ 3889193 w 8967629"/>
                <a:gd name="connsiteY4" fmla="*/ 1868393 h 1919811"/>
                <a:gd name="connsiteX5" fmla="*/ 6460943 w 8967629"/>
                <a:gd name="connsiteY5" fmla="*/ 1906493 h 1919811"/>
                <a:gd name="connsiteX6" fmla="*/ 8537393 w 8967629"/>
                <a:gd name="connsiteY6" fmla="*/ 1620743 h 1919811"/>
                <a:gd name="connsiteX7" fmla="*/ 8956493 w 8967629"/>
                <a:gd name="connsiteY7" fmla="*/ 706343 h 1919811"/>
                <a:gd name="connsiteX8" fmla="*/ 8308793 w 8967629"/>
                <a:gd name="connsiteY8" fmla="*/ 249143 h 1919811"/>
                <a:gd name="connsiteX9" fmla="*/ 5622743 w 8967629"/>
                <a:gd name="connsiteY9" fmla="*/ 134843 h 1919811"/>
                <a:gd name="connsiteX10" fmla="*/ 2898593 w 8967629"/>
                <a:gd name="connsiteY10" fmla="*/ 1493 h 1919811"/>
                <a:gd name="connsiteX11" fmla="*/ 650693 w 8967629"/>
                <a:gd name="connsiteY11" fmla="*/ 134843 h 1919811"/>
                <a:gd name="connsiteX0" fmla="*/ 650693 w 8967629"/>
                <a:gd name="connsiteY0" fmla="*/ 134843 h 1919811"/>
                <a:gd name="connsiteX1" fmla="*/ 79193 w 8967629"/>
                <a:gd name="connsiteY1" fmla="*/ 953993 h 1919811"/>
                <a:gd name="connsiteX2" fmla="*/ 307793 w 8967629"/>
                <a:gd name="connsiteY2" fmla="*/ 1754093 h 1919811"/>
                <a:gd name="connsiteX3" fmla="*/ 2822393 w 8967629"/>
                <a:gd name="connsiteY3" fmla="*/ 1830293 h 1919811"/>
                <a:gd name="connsiteX4" fmla="*/ 3889193 w 8967629"/>
                <a:gd name="connsiteY4" fmla="*/ 1868393 h 1919811"/>
                <a:gd name="connsiteX5" fmla="*/ 6460943 w 8967629"/>
                <a:gd name="connsiteY5" fmla="*/ 1906493 h 1919811"/>
                <a:gd name="connsiteX6" fmla="*/ 8537393 w 8967629"/>
                <a:gd name="connsiteY6" fmla="*/ 1620743 h 1919811"/>
                <a:gd name="connsiteX7" fmla="*/ 8956493 w 8967629"/>
                <a:gd name="connsiteY7" fmla="*/ 706343 h 1919811"/>
                <a:gd name="connsiteX8" fmla="*/ 8308793 w 8967629"/>
                <a:gd name="connsiteY8" fmla="*/ 249143 h 1919811"/>
                <a:gd name="connsiteX9" fmla="*/ 5622743 w 8967629"/>
                <a:gd name="connsiteY9" fmla="*/ 134843 h 1919811"/>
                <a:gd name="connsiteX10" fmla="*/ 2898593 w 8967629"/>
                <a:gd name="connsiteY10" fmla="*/ 1493 h 1919811"/>
                <a:gd name="connsiteX11" fmla="*/ 650693 w 8967629"/>
                <a:gd name="connsiteY11" fmla="*/ 134843 h 1919811"/>
                <a:gd name="connsiteX0" fmla="*/ 650693 w 8967629"/>
                <a:gd name="connsiteY0" fmla="*/ 134843 h 1919811"/>
                <a:gd name="connsiteX1" fmla="*/ 79193 w 8967629"/>
                <a:gd name="connsiteY1" fmla="*/ 953993 h 1919811"/>
                <a:gd name="connsiteX2" fmla="*/ 307793 w 8967629"/>
                <a:gd name="connsiteY2" fmla="*/ 1754093 h 1919811"/>
                <a:gd name="connsiteX3" fmla="*/ 2822393 w 8967629"/>
                <a:gd name="connsiteY3" fmla="*/ 1830293 h 1919811"/>
                <a:gd name="connsiteX4" fmla="*/ 3889193 w 8967629"/>
                <a:gd name="connsiteY4" fmla="*/ 1868393 h 1919811"/>
                <a:gd name="connsiteX5" fmla="*/ 6460943 w 8967629"/>
                <a:gd name="connsiteY5" fmla="*/ 1906493 h 1919811"/>
                <a:gd name="connsiteX6" fmla="*/ 8537393 w 8967629"/>
                <a:gd name="connsiteY6" fmla="*/ 1620743 h 1919811"/>
                <a:gd name="connsiteX7" fmla="*/ 8956493 w 8967629"/>
                <a:gd name="connsiteY7" fmla="*/ 706343 h 1919811"/>
                <a:gd name="connsiteX8" fmla="*/ 8308793 w 8967629"/>
                <a:gd name="connsiteY8" fmla="*/ 249143 h 1919811"/>
                <a:gd name="connsiteX9" fmla="*/ 5622743 w 8967629"/>
                <a:gd name="connsiteY9" fmla="*/ 134843 h 1919811"/>
                <a:gd name="connsiteX10" fmla="*/ 2898593 w 8967629"/>
                <a:gd name="connsiteY10" fmla="*/ 1493 h 1919811"/>
                <a:gd name="connsiteX11" fmla="*/ 650693 w 8967629"/>
                <a:gd name="connsiteY11" fmla="*/ 134843 h 1919811"/>
                <a:gd name="connsiteX0" fmla="*/ 650693 w 8967629"/>
                <a:gd name="connsiteY0" fmla="*/ 168172 h 1953140"/>
                <a:gd name="connsiteX1" fmla="*/ 79193 w 8967629"/>
                <a:gd name="connsiteY1" fmla="*/ 987322 h 1953140"/>
                <a:gd name="connsiteX2" fmla="*/ 307793 w 8967629"/>
                <a:gd name="connsiteY2" fmla="*/ 1787422 h 1953140"/>
                <a:gd name="connsiteX3" fmla="*/ 2822393 w 8967629"/>
                <a:gd name="connsiteY3" fmla="*/ 1863622 h 1953140"/>
                <a:gd name="connsiteX4" fmla="*/ 3889193 w 8967629"/>
                <a:gd name="connsiteY4" fmla="*/ 1901722 h 1953140"/>
                <a:gd name="connsiteX5" fmla="*/ 6460943 w 8967629"/>
                <a:gd name="connsiteY5" fmla="*/ 1939822 h 1953140"/>
                <a:gd name="connsiteX6" fmla="*/ 8537393 w 8967629"/>
                <a:gd name="connsiteY6" fmla="*/ 1654072 h 1953140"/>
                <a:gd name="connsiteX7" fmla="*/ 8956493 w 8967629"/>
                <a:gd name="connsiteY7" fmla="*/ 739672 h 1953140"/>
                <a:gd name="connsiteX8" fmla="*/ 8308793 w 8967629"/>
                <a:gd name="connsiteY8" fmla="*/ 282472 h 1953140"/>
                <a:gd name="connsiteX9" fmla="*/ 5622743 w 8967629"/>
                <a:gd name="connsiteY9" fmla="*/ 168172 h 1953140"/>
                <a:gd name="connsiteX10" fmla="*/ 2898593 w 8967629"/>
                <a:gd name="connsiteY10" fmla="*/ 34822 h 1953140"/>
                <a:gd name="connsiteX11" fmla="*/ 650693 w 8967629"/>
                <a:gd name="connsiteY11" fmla="*/ 168172 h 1953140"/>
                <a:gd name="connsiteX0" fmla="*/ 650693 w 8967629"/>
                <a:gd name="connsiteY0" fmla="*/ 101243 h 1886211"/>
                <a:gd name="connsiteX1" fmla="*/ 79193 w 8967629"/>
                <a:gd name="connsiteY1" fmla="*/ 920393 h 1886211"/>
                <a:gd name="connsiteX2" fmla="*/ 307793 w 8967629"/>
                <a:gd name="connsiteY2" fmla="*/ 1720493 h 1886211"/>
                <a:gd name="connsiteX3" fmla="*/ 2822393 w 8967629"/>
                <a:gd name="connsiteY3" fmla="*/ 1796693 h 1886211"/>
                <a:gd name="connsiteX4" fmla="*/ 3889193 w 8967629"/>
                <a:gd name="connsiteY4" fmla="*/ 1834793 h 1886211"/>
                <a:gd name="connsiteX5" fmla="*/ 6460943 w 8967629"/>
                <a:gd name="connsiteY5" fmla="*/ 1872893 h 1886211"/>
                <a:gd name="connsiteX6" fmla="*/ 8537393 w 8967629"/>
                <a:gd name="connsiteY6" fmla="*/ 1587143 h 1886211"/>
                <a:gd name="connsiteX7" fmla="*/ 8956493 w 8967629"/>
                <a:gd name="connsiteY7" fmla="*/ 672743 h 1886211"/>
                <a:gd name="connsiteX8" fmla="*/ 8308793 w 8967629"/>
                <a:gd name="connsiteY8" fmla="*/ 215543 h 1886211"/>
                <a:gd name="connsiteX9" fmla="*/ 5622743 w 8967629"/>
                <a:gd name="connsiteY9" fmla="*/ 101243 h 1886211"/>
                <a:gd name="connsiteX10" fmla="*/ 2860493 w 8967629"/>
                <a:gd name="connsiteY10" fmla="*/ 63143 h 1886211"/>
                <a:gd name="connsiteX11" fmla="*/ 650693 w 8967629"/>
                <a:gd name="connsiteY11" fmla="*/ 101243 h 1886211"/>
                <a:gd name="connsiteX0" fmla="*/ 650693 w 8967629"/>
                <a:gd name="connsiteY0" fmla="*/ 200038 h 1985006"/>
                <a:gd name="connsiteX1" fmla="*/ 79193 w 8967629"/>
                <a:gd name="connsiteY1" fmla="*/ 1019188 h 1985006"/>
                <a:gd name="connsiteX2" fmla="*/ 307793 w 8967629"/>
                <a:gd name="connsiteY2" fmla="*/ 1819288 h 1985006"/>
                <a:gd name="connsiteX3" fmla="*/ 2822393 w 8967629"/>
                <a:gd name="connsiteY3" fmla="*/ 1895488 h 1985006"/>
                <a:gd name="connsiteX4" fmla="*/ 3889193 w 8967629"/>
                <a:gd name="connsiteY4" fmla="*/ 1933588 h 1985006"/>
                <a:gd name="connsiteX5" fmla="*/ 6460943 w 8967629"/>
                <a:gd name="connsiteY5" fmla="*/ 1971688 h 1985006"/>
                <a:gd name="connsiteX6" fmla="*/ 8537393 w 8967629"/>
                <a:gd name="connsiteY6" fmla="*/ 1685938 h 1985006"/>
                <a:gd name="connsiteX7" fmla="*/ 8956493 w 8967629"/>
                <a:gd name="connsiteY7" fmla="*/ 771538 h 1985006"/>
                <a:gd name="connsiteX8" fmla="*/ 8308793 w 8967629"/>
                <a:gd name="connsiteY8" fmla="*/ 314338 h 1985006"/>
                <a:gd name="connsiteX9" fmla="*/ 5622743 w 8967629"/>
                <a:gd name="connsiteY9" fmla="*/ 200038 h 1985006"/>
                <a:gd name="connsiteX10" fmla="*/ 2879543 w 8967629"/>
                <a:gd name="connsiteY10" fmla="*/ 28588 h 1985006"/>
                <a:gd name="connsiteX11" fmla="*/ 650693 w 8967629"/>
                <a:gd name="connsiteY11" fmla="*/ 200038 h 1985006"/>
                <a:gd name="connsiteX0" fmla="*/ 650693 w 8967629"/>
                <a:gd name="connsiteY0" fmla="*/ 227800 h 2012768"/>
                <a:gd name="connsiteX1" fmla="*/ 79193 w 8967629"/>
                <a:gd name="connsiteY1" fmla="*/ 1046950 h 2012768"/>
                <a:gd name="connsiteX2" fmla="*/ 307793 w 8967629"/>
                <a:gd name="connsiteY2" fmla="*/ 1847050 h 2012768"/>
                <a:gd name="connsiteX3" fmla="*/ 2822393 w 8967629"/>
                <a:gd name="connsiteY3" fmla="*/ 1923250 h 2012768"/>
                <a:gd name="connsiteX4" fmla="*/ 3889193 w 8967629"/>
                <a:gd name="connsiteY4" fmla="*/ 1961350 h 2012768"/>
                <a:gd name="connsiteX5" fmla="*/ 6460943 w 8967629"/>
                <a:gd name="connsiteY5" fmla="*/ 1999450 h 2012768"/>
                <a:gd name="connsiteX6" fmla="*/ 8537393 w 8967629"/>
                <a:gd name="connsiteY6" fmla="*/ 1713700 h 2012768"/>
                <a:gd name="connsiteX7" fmla="*/ 8956493 w 8967629"/>
                <a:gd name="connsiteY7" fmla="*/ 799300 h 2012768"/>
                <a:gd name="connsiteX8" fmla="*/ 8308793 w 8967629"/>
                <a:gd name="connsiteY8" fmla="*/ 342100 h 2012768"/>
                <a:gd name="connsiteX9" fmla="*/ 5622743 w 8967629"/>
                <a:gd name="connsiteY9" fmla="*/ 227800 h 2012768"/>
                <a:gd name="connsiteX10" fmla="*/ 2879543 w 8967629"/>
                <a:gd name="connsiteY10" fmla="*/ 56350 h 2012768"/>
                <a:gd name="connsiteX11" fmla="*/ 650693 w 8967629"/>
                <a:gd name="connsiteY11" fmla="*/ 227800 h 2012768"/>
                <a:gd name="connsiteX0" fmla="*/ 650693 w 8967629"/>
                <a:gd name="connsiteY0" fmla="*/ 183438 h 1968406"/>
                <a:gd name="connsiteX1" fmla="*/ 79193 w 8967629"/>
                <a:gd name="connsiteY1" fmla="*/ 1002588 h 1968406"/>
                <a:gd name="connsiteX2" fmla="*/ 307793 w 8967629"/>
                <a:gd name="connsiteY2" fmla="*/ 1802688 h 1968406"/>
                <a:gd name="connsiteX3" fmla="*/ 2822393 w 8967629"/>
                <a:gd name="connsiteY3" fmla="*/ 1878888 h 1968406"/>
                <a:gd name="connsiteX4" fmla="*/ 3889193 w 8967629"/>
                <a:gd name="connsiteY4" fmla="*/ 1916988 h 1968406"/>
                <a:gd name="connsiteX5" fmla="*/ 6460943 w 8967629"/>
                <a:gd name="connsiteY5" fmla="*/ 1955088 h 1968406"/>
                <a:gd name="connsiteX6" fmla="*/ 8537393 w 8967629"/>
                <a:gd name="connsiteY6" fmla="*/ 1669338 h 1968406"/>
                <a:gd name="connsiteX7" fmla="*/ 8956493 w 8967629"/>
                <a:gd name="connsiteY7" fmla="*/ 754938 h 1968406"/>
                <a:gd name="connsiteX8" fmla="*/ 8308793 w 8967629"/>
                <a:gd name="connsiteY8" fmla="*/ 297738 h 1968406"/>
                <a:gd name="connsiteX9" fmla="*/ 5622743 w 8967629"/>
                <a:gd name="connsiteY9" fmla="*/ 183438 h 1968406"/>
                <a:gd name="connsiteX10" fmla="*/ 2879543 w 8967629"/>
                <a:gd name="connsiteY10" fmla="*/ 11988 h 1968406"/>
                <a:gd name="connsiteX11" fmla="*/ 650693 w 8967629"/>
                <a:gd name="connsiteY11" fmla="*/ 183438 h 1968406"/>
                <a:gd name="connsiteX0" fmla="*/ 650693 w 8967629"/>
                <a:gd name="connsiteY0" fmla="*/ 183438 h 1968406"/>
                <a:gd name="connsiteX1" fmla="*/ 79193 w 8967629"/>
                <a:gd name="connsiteY1" fmla="*/ 1002588 h 1968406"/>
                <a:gd name="connsiteX2" fmla="*/ 307793 w 8967629"/>
                <a:gd name="connsiteY2" fmla="*/ 1802688 h 1968406"/>
                <a:gd name="connsiteX3" fmla="*/ 2822393 w 8967629"/>
                <a:gd name="connsiteY3" fmla="*/ 1878888 h 1968406"/>
                <a:gd name="connsiteX4" fmla="*/ 3889193 w 8967629"/>
                <a:gd name="connsiteY4" fmla="*/ 1916988 h 1968406"/>
                <a:gd name="connsiteX5" fmla="*/ 6460943 w 8967629"/>
                <a:gd name="connsiteY5" fmla="*/ 1955088 h 1968406"/>
                <a:gd name="connsiteX6" fmla="*/ 8537393 w 8967629"/>
                <a:gd name="connsiteY6" fmla="*/ 1669338 h 1968406"/>
                <a:gd name="connsiteX7" fmla="*/ 8956493 w 8967629"/>
                <a:gd name="connsiteY7" fmla="*/ 754938 h 1968406"/>
                <a:gd name="connsiteX8" fmla="*/ 8308793 w 8967629"/>
                <a:gd name="connsiteY8" fmla="*/ 297738 h 1968406"/>
                <a:gd name="connsiteX9" fmla="*/ 5622743 w 8967629"/>
                <a:gd name="connsiteY9" fmla="*/ 183438 h 1968406"/>
                <a:gd name="connsiteX10" fmla="*/ 2879543 w 8967629"/>
                <a:gd name="connsiteY10" fmla="*/ 11988 h 1968406"/>
                <a:gd name="connsiteX11" fmla="*/ 650693 w 8967629"/>
                <a:gd name="connsiteY11" fmla="*/ 183438 h 1968406"/>
                <a:gd name="connsiteX0" fmla="*/ 650693 w 8967629"/>
                <a:gd name="connsiteY0" fmla="*/ 183438 h 1968406"/>
                <a:gd name="connsiteX1" fmla="*/ 79193 w 8967629"/>
                <a:gd name="connsiteY1" fmla="*/ 1002588 h 1968406"/>
                <a:gd name="connsiteX2" fmla="*/ 307793 w 8967629"/>
                <a:gd name="connsiteY2" fmla="*/ 1802688 h 1968406"/>
                <a:gd name="connsiteX3" fmla="*/ 2822393 w 8967629"/>
                <a:gd name="connsiteY3" fmla="*/ 1878888 h 1968406"/>
                <a:gd name="connsiteX4" fmla="*/ 3889193 w 8967629"/>
                <a:gd name="connsiteY4" fmla="*/ 1916988 h 1968406"/>
                <a:gd name="connsiteX5" fmla="*/ 6460943 w 8967629"/>
                <a:gd name="connsiteY5" fmla="*/ 1955088 h 1968406"/>
                <a:gd name="connsiteX6" fmla="*/ 8537393 w 8967629"/>
                <a:gd name="connsiteY6" fmla="*/ 1669338 h 1968406"/>
                <a:gd name="connsiteX7" fmla="*/ 8956493 w 8967629"/>
                <a:gd name="connsiteY7" fmla="*/ 754938 h 1968406"/>
                <a:gd name="connsiteX8" fmla="*/ 8308793 w 8967629"/>
                <a:gd name="connsiteY8" fmla="*/ 297738 h 1968406"/>
                <a:gd name="connsiteX9" fmla="*/ 5622743 w 8967629"/>
                <a:gd name="connsiteY9" fmla="*/ 183438 h 1968406"/>
                <a:gd name="connsiteX10" fmla="*/ 2879543 w 8967629"/>
                <a:gd name="connsiteY10" fmla="*/ 11988 h 1968406"/>
                <a:gd name="connsiteX11" fmla="*/ 650693 w 8967629"/>
                <a:gd name="connsiteY11" fmla="*/ 183438 h 1968406"/>
                <a:gd name="connsiteX0" fmla="*/ 650693 w 8967629"/>
                <a:gd name="connsiteY0" fmla="*/ 183438 h 1968406"/>
                <a:gd name="connsiteX1" fmla="*/ 79193 w 8967629"/>
                <a:gd name="connsiteY1" fmla="*/ 1059738 h 1968406"/>
                <a:gd name="connsiteX2" fmla="*/ 307793 w 8967629"/>
                <a:gd name="connsiteY2" fmla="*/ 1802688 h 1968406"/>
                <a:gd name="connsiteX3" fmla="*/ 2822393 w 8967629"/>
                <a:gd name="connsiteY3" fmla="*/ 1878888 h 1968406"/>
                <a:gd name="connsiteX4" fmla="*/ 3889193 w 8967629"/>
                <a:gd name="connsiteY4" fmla="*/ 1916988 h 1968406"/>
                <a:gd name="connsiteX5" fmla="*/ 6460943 w 8967629"/>
                <a:gd name="connsiteY5" fmla="*/ 1955088 h 1968406"/>
                <a:gd name="connsiteX6" fmla="*/ 8537393 w 8967629"/>
                <a:gd name="connsiteY6" fmla="*/ 1669338 h 1968406"/>
                <a:gd name="connsiteX7" fmla="*/ 8956493 w 8967629"/>
                <a:gd name="connsiteY7" fmla="*/ 754938 h 1968406"/>
                <a:gd name="connsiteX8" fmla="*/ 8308793 w 8967629"/>
                <a:gd name="connsiteY8" fmla="*/ 297738 h 1968406"/>
                <a:gd name="connsiteX9" fmla="*/ 5622743 w 8967629"/>
                <a:gd name="connsiteY9" fmla="*/ 183438 h 1968406"/>
                <a:gd name="connsiteX10" fmla="*/ 2879543 w 8967629"/>
                <a:gd name="connsiteY10" fmla="*/ 11988 h 1968406"/>
                <a:gd name="connsiteX11" fmla="*/ 650693 w 8967629"/>
                <a:gd name="connsiteY11" fmla="*/ 183438 h 1968406"/>
                <a:gd name="connsiteX0" fmla="*/ 650693 w 8967629"/>
                <a:gd name="connsiteY0" fmla="*/ 183438 h 1958881"/>
                <a:gd name="connsiteX1" fmla="*/ 79193 w 8967629"/>
                <a:gd name="connsiteY1" fmla="*/ 1059738 h 1958881"/>
                <a:gd name="connsiteX2" fmla="*/ 307793 w 8967629"/>
                <a:gd name="connsiteY2" fmla="*/ 1802688 h 1958881"/>
                <a:gd name="connsiteX3" fmla="*/ 2822393 w 8967629"/>
                <a:gd name="connsiteY3" fmla="*/ 1878888 h 1958881"/>
                <a:gd name="connsiteX4" fmla="*/ 3889193 w 8967629"/>
                <a:gd name="connsiteY4" fmla="*/ 1916988 h 1958881"/>
                <a:gd name="connsiteX5" fmla="*/ 6460943 w 8967629"/>
                <a:gd name="connsiteY5" fmla="*/ 1955088 h 1958881"/>
                <a:gd name="connsiteX6" fmla="*/ 8537393 w 8967629"/>
                <a:gd name="connsiteY6" fmla="*/ 1669338 h 1958881"/>
                <a:gd name="connsiteX7" fmla="*/ 8956493 w 8967629"/>
                <a:gd name="connsiteY7" fmla="*/ 754938 h 1958881"/>
                <a:gd name="connsiteX8" fmla="*/ 8308793 w 8967629"/>
                <a:gd name="connsiteY8" fmla="*/ 297738 h 1958881"/>
                <a:gd name="connsiteX9" fmla="*/ 5622743 w 8967629"/>
                <a:gd name="connsiteY9" fmla="*/ 183438 h 1958881"/>
                <a:gd name="connsiteX10" fmla="*/ 2879543 w 8967629"/>
                <a:gd name="connsiteY10" fmla="*/ 11988 h 1958881"/>
                <a:gd name="connsiteX11" fmla="*/ 650693 w 8967629"/>
                <a:gd name="connsiteY11" fmla="*/ 183438 h 1958881"/>
                <a:gd name="connsiteX0" fmla="*/ 650693 w 8967629"/>
                <a:gd name="connsiteY0" fmla="*/ 183438 h 1974386"/>
                <a:gd name="connsiteX1" fmla="*/ 79193 w 8967629"/>
                <a:gd name="connsiteY1" fmla="*/ 1059738 h 1974386"/>
                <a:gd name="connsiteX2" fmla="*/ 307793 w 8967629"/>
                <a:gd name="connsiteY2" fmla="*/ 1802688 h 1974386"/>
                <a:gd name="connsiteX3" fmla="*/ 2822393 w 8967629"/>
                <a:gd name="connsiteY3" fmla="*/ 1878888 h 1974386"/>
                <a:gd name="connsiteX4" fmla="*/ 3889193 w 8967629"/>
                <a:gd name="connsiteY4" fmla="*/ 1916988 h 1974386"/>
                <a:gd name="connsiteX5" fmla="*/ 6460943 w 8967629"/>
                <a:gd name="connsiteY5" fmla="*/ 1955088 h 1974386"/>
                <a:gd name="connsiteX6" fmla="*/ 8537393 w 8967629"/>
                <a:gd name="connsiteY6" fmla="*/ 1669338 h 1974386"/>
                <a:gd name="connsiteX7" fmla="*/ 8956493 w 8967629"/>
                <a:gd name="connsiteY7" fmla="*/ 754938 h 1974386"/>
                <a:gd name="connsiteX8" fmla="*/ 8308793 w 8967629"/>
                <a:gd name="connsiteY8" fmla="*/ 297738 h 1974386"/>
                <a:gd name="connsiteX9" fmla="*/ 5622743 w 8967629"/>
                <a:gd name="connsiteY9" fmla="*/ 183438 h 1974386"/>
                <a:gd name="connsiteX10" fmla="*/ 2879543 w 8967629"/>
                <a:gd name="connsiteY10" fmla="*/ 11988 h 1974386"/>
                <a:gd name="connsiteX11" fmla="*/ 650693 w 8967629"/>
                <a:gd name="connsiteY11" fmla="*/ 183438 h 1974386"/>
                <a:gd name="connsiteX0" fmla="*/ 718633 w 9035569"/>
                <a:gd name="connsiteY0" fmla="*/ 183438 h 1970142"/>
                <a:gd name="connsiteX1" fmla="*/ 147133 w 9035569"/>
                <a:gd name="connsiteY1" fmla="*/ 1059738 h 1970142"/>
                <a:gd name="connsiteX2" fmla="*/ 375733 w 9035569"/>
                <a:gd name="connsiteY2" fmla="*/ 1802688 h 1970142"/>
                <a:gd name="connsiteX3" fmla="*/ 3957133 w 9035569"/>
                <a:gd name="connsiteY3" fmla="*/ 1916988 h 1970142"/>
                <a:gd name="connsiteX4" fmla="*/ 6528883 w 9035569"/>
                <a:gd name="connsiteY4" fmla="*/ 1955088 h 1970142"/>
                <a:gd name="connsiteX5" fmla="*/ 8605333 w 9035569"/>
                <a:gd name="connsiteY5" fmla="*/ 1669338 h 1970142"/>
                <a:gd name="connsiteX6" fmla="*/ 9024433 w 9035569"/>
                <a:gd name="connsiteY6" fmla="*/ 754938 h 1970142"/>
                <a:gd name="connsiteX7" fmla="*/ 8376733 w 9035569"/>
                <a:gd name="connsiteY7" fmla="*/ 297738 h 1970142"/>
                <a:gd name="connsiteX8" fmla="*/ 5690683 w 9035569"/>
                <a:gd name="connsiteY8" fmla="*/ 183438 h 1970142"/>
                <a:gd name="connsiteX9" fmla="*/ 2947483 w 9035569"/>
                <a:gd name="connsiteY9" fmla="*/ 11988 h 1970142"/>
                <a:gd name="connsiteX10" fmla="*/ 718633 w 9035569"/>
                <a:gd name="connsiteY10" fmla="*/ 183438 h 1970142"/>
                <a:gd name="connsiteX0" fmla="*/ 718633 w 9035569"/>
                <a:gd name="connsiteY0" fmla="*/ 183438 h 1962283"/>
                <a:gd name="connsiteX1" fmla="*/ 147133 w 9035569"/>
                <a:gd name="connsiteY1" fmla="*/ 1059738 h 1962283"/>
                <a:gd name="connsiteX2" fmla="*/ 375733 w 9035569"/>
                <a:gd name="connsiteY2" fmla="*/ 1802688 h 1962283"/>
                <a:gd name="connsiteX3" fmla="*/ 3957133 w 9035569"/>
                <a:gd name="connsiteY3" fmla="*/ 1916988 h 1962283"/>
                <a:gd name="connsiteX4" fmla="*/ 6528883 w 9035569"/>
                <a:gd name="connsiteY4" fmla="*/ 1955088 h 1962283"/>
                <a:gd name="connsiteX5" fmla="*/ 8605333 w 9035569"/>
                <a:gd name="connsiteY5" fmla="*/ 1669338 h 1962283"/>
                <a:gd name="connsiteX6" fmla="*/ 9024433 w 9035569"/>
                <a:gd name="connsiteY6" fmla="*/ 754938 h 1962283"/>
                <a:gd name="connsiteX7" fmla="*/ 8376733 w 9035569"/>
                <a:gd name="connsiteY7" fmla="*/ 297738 h 1962283"/>
                <a:gd name="connsiteX8" fmla="*/ 5690683 w 9035569"/>
                <a:gd name="connsiteY8" fmla="*/ 183438 h 1962283"/>
                <a:gd name="connsiteX9" fmla="*/ 2947483 w 9035569"/>
                <a:gd name="connsiteY9" fmla="*/ 11988 h 1962283"/>
                <a:gd name="connsiteX10" fmla="*/ 718633 w 9035569"/>
                <a:gd name="connsiteY10" fmla="*/ 183438 h 1962283"/>
                <a:gd name="connsiteX0" fmla="*/ 718633 w 9035569"/>
                <a:gd name="connsiteY0" fmla="*/ 72229 h 1851074"/>
                <a:gd name="connsiteX1" fmla="*/ 147133 w 9035569"/>
                <a:gd name="connsiteY1" fmla="*/ 948529 h 1851074"/>
                <a:gd name="connsiteX2" fmla="*/ 375733 w 9035569"/>
                <a:gd name="connsiteY2" fmla="*/ 1691479 h 1851074"/>
                <a:gd name="connsiteX3" fmla="*/ 3957133 w 9035569"/>
                <a:gd name="connsiteY3" fmla="*/ 1805779 h 1851074"/>
                <a:gd name="connsiteX4" fmla="*/ 6528883 w 9035569"/>
                <a:gd name="connsiteY4" fmla="*/ 1843879 h 1851074"/>
                <a:gd name="connsiteX5" fmla="*/ 8605333 w 9035569"/>
                <a:gd name="connsiteY5" fmla="*/ 1558129 h 1851074"/>
                <a:gd name="connsiteX6" fmla="*/ 9024433 w 9035569"/>
                <a:gd name="connsiteY6" fmla="*/ 643729 h 1851074"/>
                <a:gd name="connsiteX7" fmla="*/ 8376733 w 9035569"/>
                <a:gd name="connsiteY7" fmla="*/ 186529 h 1851074"/>
                <a:gd name="connsiteX8" fmla="*/ 5690683 w 9035569"/>
                <a:gd name="connsiteY8" fmla="*/ 72229 h 1851074"/>
                <a:gd name="connsiteX9" fmla="*/ 2852233 w 9035569"/>
                <a:gd name="connsiteY9" fmla="*/ 15079 h 1851074"/>
                <a:gd name="connsiteX10" fmla="*/ 718633 w 9035569"/>
                <a:gd name="connsiteY10" fmla="*/ 72229 h 18510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9035569" h="1851074">
                  <a:moveTo>
                    <a:pt x="718633" y="72229"/>
                  </a:moveTo>
                  <a:cubicBezTo>
                    <a:pt x="267783" y="227804"/>
                    <a:pt x="204283" y="678654"/>
                    <a:pt x="147133" y="948529"/>
                  </a:cubicBezTo>
                  <a:cubicBezTo>
                    <a:pt x="89983" y="1218404"/>
                    <a:pt x="-259267" y="1548604"/>
                    <a:pt x="375733" y="1691479"/>
                  </a:cubicBezTo>
                  <a:cubicBezTo>
                    <a:pt x="1010733" y="1834354"/>
                    <a:pt x="2722058" y="1894679"/>
                    <a:pt x="3957133" y="1805779"/>
                  </a:cubicBezTo>
                  <a:cubicBezTo>
                    <a:pt x="4980325" y="1732130"/>
                    <a:pt x="5754183" y="1885154"/>
                    <a:pt x="6528883" y="1843879"/>
                  </a:cubicBezTo>
                  <a:cubicBezTo>
                    <a:pt x="7303583" y="1802604"/>
                    <a:pt x="8189408" y="1758154"/>
                    <a:pt x="8605333" y="1558129"/>
                  </a:cubicBezTo>
                  <a:cubicBezTo>
                    <a:pt x="9021258" y="1358104"/>
                    <a:pt x="9062533" y="872329"/>
                    <a:pt x="9024433" y="643729"/>
                  </a:cubicBezTo>
                  <a:cubicBezTo>
                    <a:pt x="8986333" y="415129"/>
                    <a:pt x="8932358" y="281779"/>
                    <a:pt x="8376733" y="186529"/>
                  </a:cubicBezTo>
                  <a:cubicBezTo>
                    <a:pt x="7821108" y="91279"/>
                    <a:pt x="6954333" y="-76996"/>
                    <a:pt x="5690683" y="72229"/>
                  </a:cubicBezTo>
                  <a:cubicBezTo>
                    <a:pt x="4655633" y="316704"/>
                    <a:pt x="4119058" y="-80171"/>
                    <a:pt x="2852233" y="15079"/>
                  </a:cubicBezTo>
                  <a:cubicBezTo>
                    <a:pt x="2109283" y="72229"/>
                    <a:pt x="1169483" y="-83346"/>
                    <a:pt x="718633" y="72229"/>
                  </a:cubicBezTo>
                  <a:close/>
                </a:path>
              </a:pathLst>
            </a:custGeom>
            <a:solidFill>
              <a:schemeClr val="bg1"/>
            </a:solidFill>
            <a:ln w="28575">
              <a:solidFill>
                <a:srgbClr val="3E702E"/>
              </a:solidFill>
              <a:prstDash val="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字魂70号-灵悦黑体" panose="00000500000000000000" pitchFamily="2" charset="-122"/>
                <a:ea typeface="字魂70号-灵悦黑体" panose="00000500000000000000" pitchFamily="2" charset="-122"/>
                <a:cs typeface="+mn-cs"/>
                <a:sym typeface="字魂70号-灵悦黑体" panose="00000500000000000000" pitchFamily="2" charset="-122"/>
              </a:endParaRPr>
            </a:p>
          </p:txBody>
        </p:sp>
        <p:sp>
          <p:nvSpPr>
            <p:cNvPr id="3" name="TextBox 2">
              <a:extLst>
                <a:ext uri="{FF2B5EF4-FFF2-40B4-BE49-F238E27FC236}">
                  <a16:creationId xmlns:a16="http://schemas.microsoft.com/office/drawing/2014/main" id="{F3865A1A-FD8E-5300-4B2A-8BD17BEB7B98}"/>
                </a:ext>
              </a:extLst>
            </p:cNvPr>
            <p:cNvSpPr txBox="1"/>
            <p:nvPr/>
          </p:nvSpPr>
          <p:spPr>
            <a:xfrm>
              <a:off x="1777799" y="2549286"/>
              <a:ext cx="9363054" cy="2062103"/>
            </a:xfrm>
            <a:prstGeom prst="rect">
              <a:avLst/>
            </a:prstGeom>
            <a:noFill/>
          </p:spPr>
          <p:txBody>
            <a:bodyPr wrap="square">
              <a:spAutoFit/>
            </a:bodyPr>
            <a:lstStyle/>
            <a:p>
              <a:pPr algn="just" rtl="0">
                <a:spcBef>
                  <a:spcPts val="0"/>
                </a:spcBef>
                <a:spcAft>
                  <a:spcPts val="500"/>
                </a:spcAft>
              </a:pPr>
              <a:r>
                <a:rPr lang="en-US" sz="3200" b="1" i="0" u="none" strike="noStrike" dirty="0">
                  <a:solidFill>
                    <a:srgbClr val="FF0000"/>
                  </a:solidFill>
                  <a:effectLst/>
                  <a:latin typeface="Cambria" panose="02040503050406030204" pitchFamily="18" charset="0"/>
                  <a:ea typeface="Cambria" panose="02040503050406030204" pitchFamily="18" charset="0"/>
                </a:rPr>
                <a:t>   </a:t>
              </a:r>
              <a:r>
                <a:rPr lang="en-US" sz="3200" b="1" i="0" u="none" strike="noStrike" dirty="0" err="1">
                  <a:solidFill>
                    <a:srgbClr val="FF0000"/>
                  </a:solidFill>
                  <a:effectLst/>
                  <a:latin typeface="Cambria" panose="02040503050406030204" pitchFamily="18" charset="0"/>
                  <a:ea typeface="Cambria" panose="02040503050406030204" pitchFamily="18" charset="0"/>
                </a:rPr>
                <a:t>Bài</a:t>
              </a:r>
              <a:r>
                <a:rPr lang="en-US" sz="3200" b="1" i="0" u="none" strike="noStrike" dirty="0">
                  <a:solidFill>
                    <a:srgbClr val="FF0000"/>
                  </a:solidFill>
                  <a:effectLst/>
                  <a:latin typeface="Cambria" panose="02040503050406030204" pitchFamily="18" charset="0"/>
                  <a:ea typeface="Cambria" panose="02040503050406030204" pitchFamily="18" charset="0"/>
                </a:rPr>
                <a:t> </a:t>
              </a:r>
              <a:r>
                <a:rPr lang="en-US" sz="3200" b="1" i="0" u="none" strike="noStrike" dirty="0" err="1">
                  <a:solidFill>
                    <a:srgbClr val="FF0000"/>
                  </a:solidFill>
                  <a:effectLst/>
                  <a:latin typeface="Cambria" panose="02040503050406030204" pitchFamily="18" charset="0"/>
                  <a:ea typeface="Cambria" panose="02040503050406030204" pitchFamily="18" charset="0"/>
                </a:rPr>
                <a:t>đọc</a:t>
              </a:r>
              <a:r>
                <a:rPr lang="en-US" sz="3200" b="1" i="0" u="none" strike="noStrike" dirty="0">
                  <a:solidFill>
                    <a:srgbClr val="FF0000"/>
                  </a:solidFill>
                  <a:effectLst/>
                  <a:latin typeface="Cambria" panose="02040503050406030204" pitchFamily="18" charset="0"/>
                  <a:ea typeface="Cambria" panose="02040503050406030204" pitchFamily="18" charset="0"/>
                </a:rPr>
                <a:t> </a:t>
              </a:r>
              <a:r>
                <a:rPr lang="en-US" sz="3200" b="1" i="0" u="none" strike="noStrike" dirty="0" err="1">
                  <a:solidFill>
                    <a:srgbClr val="FF0000"/>
                  </a:solidFill>
                  <a:effectLst/>
                  <a:latin typeface="Cambria" panose="02040503050406030204" pitchFamily="18" charset="0"/>
                  <a:ea typeface="Cambria" panose="02040503050406030204" pitchFamily="18" charset="0"/>
                </a:rPr>
                <a:t>kể</a:t>
              </a:r>
              <a:r>
                <a:rPr lang="en-US" sz="3200" b="1" i="0" u="none" strike="noStrike" dirty="0">
                  <a:solidFill>
                    <a:srgbClr val="FF0000"/>
                  </a:solidFill>
                  <a:effectLst/>
                  <a:latin typeface="Cambria" panose="02040503050406030204" pitchFamily="18" charset="0"/>
                  <a:ea typeface="Cambria" panose="02040503050406030204" pitchFamily="18" charset="0"/>
                </a:rPr>
                <a:t> </a:t>
              </a:r>
              <a:r>
                <a:rPr lang="en-US" sz="3200" b="1" i="0" u="none" strike="noStrike" dirty="0" err="1">
                  <a:solidFill>
                    <a:srgbClr val="FF0000"/>
                  </a:solidFill>
                  <a:effectLst/>
                  <a:latin typeface="Cambria" panose="02040503050406030204" pitchFamily="18" charset="0"/>
                  <a:ea typeface="Cambria" panose="02040503050406030204" pitchFamily="18" charset="0"/>
                </a:rPr>
                <a:t>về</a:t>
              </a:r>
              <a:r>
                <a:rPr lang="en-US" sz="3200" b="1" i="0" u="none" strike="noStrike" dirty="0">
                  <a:solidFill>
                    <a:srgbClr val="FF0000"/>
                  </a:solidFill>
                  <a:effectLst/>
                  <a:latin typeface="Cambria" panose="02040503050406030204" pitchFamily="18" charset="0"/>
                  <a:ea typeface="Cambria" panose="02040503050406030204" pitchFamily="18" charset="0"/>
                </a:rPr>
                <a:t> </a:t>
              </a:r>
              <a:r>
                <a:rPr lang="en-US" sz="3200" b="1" i="0" u="none" strike="noStrike" dirty="0" err="1">
                  <a:solidFill>
                    <a:srgbClr val="FF0000"/>
                  </a:solidFill>
                  <a:effectLst/>
                  <a:latin typeface="Cambria" panose="02040503050406030204" pitchFamily="18" charset="0"/>
                  <a:ea typeface="Cambria" panose="02040503050406030204" pitchFamily="18" charset="0"/>
                </a:rPr>
                <a:t>một</a:t>
              </a:r>
              <a:r>
                <a:rPr lang="en-US" sz="3200" b="1" i="0" u="none" strike="noStrike" dirty="0">
                  <a:solidFill>
                    <a:srgbClr val="FF0000"/>
                  </a:solidFill>
                  <a:effectLst/>
                  <a:latin typeface="Cambria" panose="02040503050406030204" pitchFamily="18" charset="0"/>
                  <a:ea typeface="Cambria" panose="02040503050406030204" pitchFamily="18" charset="0"/>
                </a:rPr>
                <a:t> </a:t>
              </a:r>
              <a:r>
                <a:rPr lang="en-US" sz="3200" b="1" i="0" u="none" strike="noStrike" dirty="0" err="1">
                  <a:solidFill>
                    <a:srgbClr val="FF0000"/>
                  </a:solidFill>
                  <a:effectLst/>
                  <a:latin typeface="Cambria" panose="02040503050406030204" pitchFamily="18" charset="0"/>
                  <a:ea typeface="Cambria" panose="02040503050406030204" pitchFamily="18" charset="0"/>
                </a:rPr>
                <a:t>trận</a:t>
              </a:r>
              <a:r>
                <a:rPr lang="en-US" sz="3200" b="1" i="0" u="none" strike="noStrike" dirty="0">
                  <a:solidFill>
                    <a:srgbClr val="FF0000"/>
                  </a:solidFill>
                  <a:effectLst/>
                  <a:latin typeface="Cambria" panose="02040503050406030204" pitchFamily="18" charset="0"/>
                  <a:ea typeface="Cambria" panose="02040503050406030204" pitchFamily="18" charset="0"/>
                </a:rPr>
                <a:t> </a:t>
              </a:r>
              <a:r>
                <a:rPr lang="en-US" sz="3200" b="1" i="0" u="none" strike="noStrike" dirty="0" err="1">
                  <a:solidFill>
                    <a:srgbClr val="FF0000"/>
                  </a:solidFill>
                  <a:effectLst/>
                  <a:latin typeface="Cambria" panose="02040503050406030204" pitchFamily="18" charset="0"/>
                  <a:ea typeface="Cambria" panose="02040503050406030204" pitchFamily="18" charset="0"/>
                </a:rPr>
                <a:t>đấu</a:t>
              </a:r>
              <a:r>
                <a:rPr lang="en-US" sz="3200" b="1" i="0" u="none" strike="noStrike" dirty="0">
                  <a:solidFill>
                    <a:srgbClr val="FF0000"/>
                  </a:solidFill>
                  <a:effectLst/>
                  <a:latin typeface="Cambria" panose="02040503050406030204" pitchFamily="18" charset="0"/>
                  <a:ea typeface="Cambria" panose="02040503050406030204" pitchFamily="18" charset="0"/>
                </a:rPr>
                <a:t> </a:t>
              </a:r>
              <a:r>
                <a:rPr lang="en-US" sz="3200" b="1" i="0" u="none" strike="noStrike" dirty="0" err="1">
                  <a:solidFill>
                    <a:srgbClr val="FF0000"/>
                  </a:solidFill>
                  <a:effectLst/>
                  <a:latin typeface="Cambria" panose="02040503050406030204" pitchFamily="18" charset="0"/>
                  <a:ea typeface="Cambria" panose="02040503050406030204" pitchFamily="18" charset="0"/>
                </a:rPr>
                <a:t>đáng</a:t>
              </a:r>
              <a:r>
                <a:rPr lang="en-US" sz="3200" b="1" i="0" u="none" strike="noStrike" dirty="0">
                  <a:solidFill>
                    <a:srgbClr val="FF0000"/>
                  </a:solidFill>
                  <a:effectLst/>
                  <a:latin typeface="Cambria" panose="02040503050406030204" pitchFamily="18" charset="0"/>
                  <a:ea typeface="Cambria" panose="02040503050406030204" pitchFamily="18" charset="0"/>
                </a:rPr>
                <a:t> </a:t>
              </a:r>
              <a:r>
                <a:rPr lang="en-US" sz="3200" b="1" i="0" u="none" strike="noStrike" dirty="0" err="1">
                  <a:solidFill>
                    <a:srgbClr val="FF0000"/>
                  </a:solidFill>
                  <a:effectLst/>
                  <a:latin typeface="Cambria" panose="02040503050406030204" pitchFamily="18" charset="0"/>
                  <a:ea typeface="Cambria" panose="02040503050406030204" pitchFamily="18" charset="0"/>
                </a:rPr>
                <a:t>nhớ</a:t>
              </a:r>
              <a:r>
                <a:rPr lang="en-US" sz="3200" b="1" i="0" u="none" strike="noStrike" dirty="0">
                  <a:solidFill>
                    <a:srgbClr val="FF0000"/>
                  </a:solidFill>
                  <a:effectLst/>
                  <a:latin typeface="Cambria" panose="02040503050406030204" pitchFamily="18" charset="0"/>
                  <a:ea typeface="Cambria" panose="02040503050406030204" pitchFamily="18" charset="0"/>
                </a:rPr>
                <a:t> </a:t>
              </a:r>
              <a:r>
                <a:rPr lang="en-US" sz="3200" b="1" i="0" u="none" strike="noStrike" dirty="0" err="1">
                  <a:solidFill>
                    <a:srgbClr val="FF0000"/>
                  </a:solidFill>
                  <a:effectLst/>
                  <a:latin typeface="Cambria" panose="02040503050406030204" pitchFamily="18" charset="0"/>
                  <a:ea typeface="Cambria" panose="02040503050406030204" pitchFamily="18" charset="0"/>
                </a:rPr>
                <a:t>của</a:t>
              </a:r>
              <a:r>
                <a:rPr lang="en-US" sz="3200" b="1" i="0" u="none" strike="noStrike" dirty="0">
                  <a:solidFill>
                    <a:srgbClr val="FF0000"/>
                  </a:solidFill>
                  <a:effectLst/>
                  <a:latin typeface="Cambria" panose="02040503050406030204" pitchFamily="18" charset="0"/>
                  <a:ea typeface="Cambria" panose="02040503050406030204" pitchFamily="18" charset="0"/>
                </a:rPr>
                <a:t> </a:t>
              </a:r>
              <a:r>
                <a:rPr lang="en-US" sz="3200" b="1" i="0" u="none" strike="noStrike" dirty="0" err="1">
                  <a:solidFill>
                    <a:srgbClr val="FF0000"/>
                  </a:solidFill>
                  <a:effectLst/>
                  <a:latin typeface="Cambria" panose="02040503050406030204" pitchFamily="18" charset="0"/>
                  <a:ea typeface="Cambria" panose="02040503050406030204" pitchFamily="18" charset="0"/>
                </a:rPr>
                <a:t>Việt</a:t>
              </a:r>
              <a:r>
                <a:rPr lang="en-US" sz="3200" b="1" i="0" u="none" strike="noStrike" dirty="0">
                  <a:solidFill>
                    <a:srgbClr val="FF0000"/>
                  </a:solidFill>
                  <a:effectLst/>
                  <a:latin typeface="Cambria" panose="02040503050406030204" pitchFamily="18" charset="0"/>
                  <a:ea typeface="Cambria" panose="02040503050406030204" pitchFamily="18" charset="0"/>
                </a:rPr>
                <a:t> </a:t>
              </a:r>
              <a:r>
                <a:rPr lang="en-US" sz="3200" b="1" i="0" u="none" strike="noStrike" dirty="0" err="1">
                  <a:solidFill>
                    <a:srgbClr val="FF0000"/>
                  </a:solidFill>
                  <a:effectLst/>
                  <a:latin typeface="Cambria" panose="02040503050406030204" pitchFamily="18" charset="0"/>
                  <a:ea typeface="Cambria" panose="02040503050406030204" pitchFamily="18" charset="0"/>
                </a:rPr>
                <a:t>cùng</a:t>
              </a:r>
              <a:r>
                <a:rPr lang="en-US" sz="3200" b="1" i="0" u="none" strike="noStrike" dirty="0">
                  <a:solidFill>
                    <a:srgbClr val="FF0000"/>
                  </a:solidFill>
                  <a:effectLst/>
                  <a:latin typeface="Cambria" panose="02040503050406030204" pitchFamily="18" charset="0"/>
                  <a:ea typeface="Cambria" panose="02040503050406030204" pitchFamily="18" charset="0"/>
                </a:rPr>
                <a:t> </a:t>
              </a:r>
              <a:r>
                <a:rPr lang="en-US" sz="3200" b="1" i="0" u="none" strike="noStrike" dirty="0" err="1">
                  <a:solidFill>
                    <a:srgbClr val="FF0000"/>
                  </a:solidFill>
                  <a:effectLst/>
                  <a:latin typeface="Cambria" panose="02040503050406030204" pitchFamily="18" charset="0"/>
                  <a:ea typeface="Cambria" panose="02040503050406030204" pitchFamily="18" charset="0"/>
                </a:rPr>
                <a:t>đồng</a:t>
              </a:r>
              <a:r>
                <a:rPr lang="en-US" sz="3200" b="1" i="0" u="none" strike="noStrike" dirty="0">
                  <a:solidFill>
                    <a:srgbClr val="FF0000"/>
                  </a:solidFill>
                  <a:effectLst/>
                  <a:latin typeface="Cambria" panose="02040503050406030204" pitchFamily="18" charset="0"/>
                  <a:ea typeface="Cambria" panose="02040503050406030204" pitchFamily="18" charset="0"/>
                </a:rPr>
                <a:t> </a:t>
              </a:r>
              <a:r>
                <a:rPr lang="en-US" sz="3200" b="1" i="0" u="none" strike="noStrike" dirty="0" err="1">
                  <a:solidFill>
                    <a:srgbClr val="FF0000"/>
                  </a:solidFill>
                  <a:effectLst/>
                  <a:latin typeface="Cambria" panose="02040503050406030204" pitchFamily="18" charset="0"/>
                  <a:ea typeface="Cambria" panose="02040503050406030204" pitchFamily="18" charset="0"/>
                </a:rPr>
                <a:t>đội</a:t>
              </a:r>
              <a:r>
                <a:rPr lang="en-US" sz="3200" b="1" i="0" u="none" strike="noStrike" dirty="0">
                  <a:solidFill>
                    <a:srgbClr val="FF0000"/>
                  </a:solidFill>
                  <a:effectLst/>
                  <a:latin typeface="Cambria" panose="02040503050406030204" pitchFamily="18" charset="0"/>
                  <a:ea typeface="Cambria" panose="02040503050406030204" pitchFamily="18" charset="0"/>
                </a:rPr>
                <a:t>. Qua </a:t>
              </a:r>
              <a:r>
                <a:rPr lang="en-US" sz="3200" b="1" i="0" u="none" strike="noStrike" dirty="0" err="1">
                  <a:solidFill>
                    <a:srgbClr val="FF0000"/>
                  </a:solidFill>
                  <a:effectLst/>
                  <a:latin typeface="Cambria" panose="02040503050406030204" pitchFamily="18" charset="0"/>
                  <a:ea typeface="Cambria" panose="02040503050406030204" pitchFamily="18" charset="0"/>
                </a:rPr>
                <a:t>trận</a:t>
              </a:r>
              <a:r>
                <a:rPr lang="en-US" sz="3200" b="1" i="0" u="none" strike="noStrike" dirty="0">
                  <a:solidFill>
                    <a:srgbClr val="FF0000"/>
                  </a:solidFill>
                  <a:effectLst/>
                  <a:latin typeface="Cambria" panose="02040503050406030204" pitchFamily="18" charset="0"/>
                  <a:ea typeface="Cambria" panose="02040503050406030204" pitchFamily="18" charset="0"/>
                </a:rPr>
                <a:t> </a:t>
              </a:r>
              <a:r>
                <a:rPr lang="en-US" sz="3200" b="1" i="0" u="none" strike="noStrike" dirty="0" err="1">
                  <a:solidFill>
                    <a:srgbClr val="FF0000"/>
                  </a:solidFill>
                  <a:effectLst/>
                  <a:latin typeface="Cambria" panose="02040503050406030204" pitchFamily="18" charset="0"/>
                  <a:ea typeface="Cambria" panose="02040503050406030204" pitchFamily="18" charset="0"/>
                </a:rPr>
                <a:t>đấu</a:t>
              </a:r>
              <a:r>
                <a:rPr lang="en-US" sz="3200" b="1" i="0" u="none" strike="noStrike" dirty="0">
                  <a:solidFill>
                    <a:srgbClr val="FF0000"/>
                  </a:solidFill>
                  <a:effectLst/>
                  <a:latin typeface="Cambria" panose="02040503050406030204" pitchFamily="18" charset="0"/>
                  <a:ea typeface="Cambria" panose="02040503050406030204" pitchFamily="18" charset="0"/>
                </a:rPr>
                <a:t>, </a:t>
              </a:r>
              <a:r>
                <a:rPr lang="en-US" sz="3200" b="1" i="0" u="none" strike="noStrike" dirty="0" err="1">
                  <a:solidFill>
                    <a:srgbClr val="FF0000"/>
                  </a:solidFill>
                  <a:effectLst/>
                  <a:latin typeface="Cambria" panose="02040503050406030204" pitchFamily="18" charset="0"/>
                  <a:ea typeface="Cambria" panose="02040503050406030204" pitchFamily="18" charset="0"/>
                </a:rPr>
                <a:t>Việt</a:t>
              </a:r>
              <a:r>
                <a:rPr lang="en-US" sz="3200" b="1" i="0" u="none" strike="noStrike" dirty="0">
                  <a:solidFill>
                    <a:srgbClr val="FF0000"/>
                  </a:solidFill>
                  <a:effectLst/>
                  <a:latin typeface="Cambria" panose="02040503050406030204" pitchFamily="18" charset="0"/>
                  <a:ea typeface="Cambria" panose="02040503050406030204" pitchFamily="18" charset="0"/>
                </a:rPr>
                <a:t> </a:t>
              </a:r>
              <a:r>
                <a:rPr lang="en-US" sz="3200" b="1" i="0" u="none" strike="noStrike" dirty="0" err="1">
                  <a:solidFill>
                    <a:srgbClr val="FF0000"/>
                  </a:solidFill>
                  <a:effectLst/>
                  <a:latin typeface="Cambria" panose="02040503050406030204" pitchFamily="18" charset="0"/>
                  <a:ea typeface="Cambria" panose="02040503050406030204" pitchFamily="18" charset="0"/>
                </a:rPr>
                <a:t>nhận</a:t>
              </a:r>
              <a:r>
                <a:rPr lang="en-US" sz="3200" b="1" i="0" u="none" strike="noStrike" dirty="0">
                  <a:solidFill>
                    <a:srgbClr val="FF0000"/>
                  </a:solidFill>
                  <a:effectLst/>
                  <a:latin typeface="Cambria" panose="02040503050406030204" pitchFamily="18" charset="0"/>
                  <a:ea typeface="Cambria" panose="02040503050406030204" pitchFamily="18" charset="0"/>
                </a:rPr>
                <a:t> </a:t>
              </a:r>
              <a:r>
                <a:rPr lang="en-US" sz="3200" b="1" i="0" u="none" strike="noStrike" dirty="0" err="1">
                  <a:solidFill>
                    <a:srgbClr val="FF0000"/>
                  </a:solidFill>
                  <a:effectLst/>
                  <a:latin typeface="Cambria" panose="02040503050406030204" pitchFamily="18" charset="0"/>
                  <a:ea typeface="Cambria" panose="02040503050406030204" pitchFamily="18" charset="0"/>
                </a:rPr>
                <a:t>ra</a:t>
              </a:r>
              <a:r>
                <a:rPr lang="en-US" sz="3200" b="1" i="0" u="none" strike="noStrike" dirty="0">
                  <a:solidFill>
                    <a:srgbClr val="FF0000"/>
                  </a:solidFill>
                  <a:effectLst/>
                  <a:latin typeface="Cambria" panose="02040503050406030204" pitchFamily="18" charset="0"/>
                  <a:ea typeface="Cambria" panose="02040503050406030204" pitchFamily="18" charset="0"/>
                </a:rPr>
                <a:t> </a:t>
              </a:r>
              <a:r>
                <a:rPr lang="en-US" sz="3200" b="1" i="0" u="none" strike="noStrike" dirty="0" err="1">
                  <a:solidFill>
                    <a:srgbClr val="FF0000"/>
                  </a:solidFill>
                  <a:effectLst/>
                  <a:latin typeface="Cambria" panose="02040503050406030204" pitchFamily="18" charset="0"/>
                  <a:ea typeface="Cambria" panose="02040503050406030204" pitchFamily="18" charset="0"/>
                </a:rPr>
                <a:t>một</a:t>
              </a:r>
              <a:r>
                <a:rPr lang="en-US" sz="3200" b="1" i="0" u="none" strike="noStrike" dirty="0">
                  <a:solidFill>
                    <a:srgbClr val="FF0000"/>
                  </a:solidFill>
                  <a:effectLst/>
                  <a:latin typeface="Cambria" panose="02040503050406030204" pitchFamily="18" charset="0"/>
                  <a:ea typeface="Cambria" panose="02040503050406030204" pitchFamily="18" charset="0"/>
                </a:rPr>
                <a:t> </a:t>
              </a:r>
              <a:r>
                <a:rPr lang="en-US" sz="3200" b="1" i="0" u="none" strike="noStrike" dirty="0" err="1">
                  <a:solidFill>
                    <a:srgbClr val="FF0000"/>
                  </a:solidFill>
                  <a:effectLst/>
                  <a:latin typeface="Cambria" panose="02040503050406030204" pitchFamily="18" charset="0"/>
                  <a:ea typeface="Cambria" panose="02040503050406030204" pitchFamily="18" charset="0"/>
                </a:rPr>
                <a:t>bài</a:t>
              </a:r>
              <a:r>
                <a:rPr lang="en-US" sz="3200" b="1" i="0" u="none" strike="noStrike" dirty="0">
                  <a:solidFill>
                    <a:srgbClr val="FF0000"/>
                  </a:solidFill>
                  <a:effectLst/>
                  <a:latin typeface="Cambria" panose="02040503050406030204" pitchFamily="18" charset="0"/>
                  <a:ea typeface="Cambria" panose="02040503050406030204" pitchFamily="18" charset="0"/>
                </a:rPr>
                <a:t> </a:t>
              </a:r>
              <a:r>
                <a:rPr lang="en-US" sz="3200" b="1" i="0" u="none" strike="noStrike" dirty="0" err="1">
                  <a:solidFill>
                    <a:srgbClr val="FF0000"/>
                  </a:solidFill>
                  <a:effectLst/>
                  <a:latin typeface="Cambria" panose="02040503050406030204" pitchFamily="18" charset="0"/>
                  <a:ea typeface="Cambria" panose="02040503050406030204" pitchFamily="18" charset="0"/>
                </a:rPr>
                <a:t>học</a:t>
              </a:r>
              <a:r>
                <a:rPr lang="en-US" sz="3200" b="1" i="0" u="none" strike="noStrike" dirty="0">
                  <a:solidFill>
                    <a:srgbClr val="FF0000"/>
                  </a:solidFill>
                  <a:effectLst/>
                  <a:latin typeface="Cambria" panose="02040503050406030204" pitchFamily="18" charset="0"/>
                  <a:ea typeface="Cambria" panose="02040503050406030204" pitchFamily="18" charset="0"/>
                </a:rPr>
                <a:t> ý </a:t>
              </a:r>
              <a:r>
                <a:rPr lang="en-US" sz="3200" b="1" i="0" u="none" strike="noStrike" dirty="0" err="1">
                  <a:solidFill>
                    <a:srgbClr val="FF0000"/>
                  </a:solidFill>
                  <a:effectLst/>
                  <a:latin typeface="Cambria" panose="02040503050406030204" pitchFamily="18" charset="0"/>
                  <a:ea typeface="Cambria" panose="02040503050406030204" pitchFamily="18" charset="0"/>
                </a:rPr>
                <a:t>nghĩa</a:t>
              </a:r>
              <a:r>
                <a:rPr lang="en-US" sz="3200" b="1" i="0" u="none" strike="noStrike" dirty="0">
                  <a:solidFill>
                    <a:srgbClr val="FF0000"/>
                  </a:solidFill>
                  <a:effectLst/>
                  <a:latin typeface="Cambria" panose="02040503050406030204" pitchFamily="18" charset="0"/>
                  <a:ea typeface="Cambria" panose="02040503050406030204" pitchFamily="18" charset="0"/>
                </a:rPr>
                <a:t> </a:t>
              </a:r>
              <a:r>
                <a:rPr lang="en-US" sz="3200" b="1" i="0" u="none" strike="noStrike" dirty="0" err="1">
                  <a:solidFill>
                    <a:srgbClr val="FF0000"/>
                  </a:solidFill>
                  <a:effectLst/>
                  <a:latin typeface="Cambria" panose="02040503050406030204" pitchFamily="18" charset="0"/>
                  <a:ea typeface="Cambria" panose="02040503050406030204" pitchFamily="18" charset="0"/>
                </a:rPr>
                <a:t>cho</a:t>
              </a:r>
              <a:r>
                <a:rPr lang="en-US" sz="3200" b="1" i="0" u="none" strike="noStrike" dirty="0">
                  <a:solidFill>
                    <a:srgbClr val="FF0000"/>
                  </a:solidFill>
                  <a:effectLst/>
                  <a:latin typeface="Cambria" panose="02040503050406030204" pitchFamily="18" charset="0"/>
                  <a:ea typeface="Cambria" panose="02040503050406030204" pitchFamily="18" charset="0"/>
                </a:rPr>
                <a:t> </a:t>
              </a:r>
              <a:r>
                <a:rPr lang="en-US" sz="3200" b="1" i="0" u="none" strike="noStrike" dirty="0" err="1">
                  <a:solidFill>
                    <a:srgbClr val="FF0000"/>
                  </a:solidFill>
                  <a:effectLst/>
                  <a:latin typeface="Cambria" panose="02040503050406030204" pitchFamily="18" charset="0"/>
                  <a:ea typeface="Cambria" panose="02040503050406030204" pitchFamily="18" charset="0"/>
                </a:rPr>
                <a:t>bản</a:t>
              </a:r>
              <a:r>
                <a:rPr lang="en-US" sz="3200" b="1" i="0" u="none" strike="noStrike" dirty="0">
                  <a:solidFill>
                    <a:srgbClr val="FF0000"/>
                  </a:solidFill>
                  <a:effectLst/>
                  <a:latin typeface="Cambria" panose="02040503050406030204" pitchFamily="18" charset="0"/>
                  <a:ea typeface="Cambria" panose="02040503050406030204" pitchFamily="18" charset="0"/>
                </a:rPr>
                <a:t> </a:t>
              </a:r>
              <a:r>
                <a:rPr lang="en-US" sz="3200" b="1" i="0" u="none" strike="noStrike" dirty="0" err="1">
                  <a:solidFill>
                    <a:srgbClr val="FF0000"/>
                  </a:solidFill>
                  <a:effectLst/>
                  <a:latin typeface="Cambria" panose="02040503050406030204" pitchFamily="18" charset="0"/>
                  <a:ea typeface="Cambria" panose="02040503050406030204" pitchFamily="18" charset="0"/>
                </a:rPr>
                <a:t>thân</a:t>
              </a:r>
              <a:r>
                <a:rPr lang="en-US" sz="3200" b="1" i="0" u="none" strike="noStrike" dirty="0">
                  <a:solidFill>
                    <a:srgbClr val="FF0000"/>
                  </a:solidFill>
                  <a:effectLst/>
                  <a:latin typeface="Cambria" panose="02040503050406030204" pitchFamily="18" charset="0"/>
                  <a:ea typeface="Cambria" panose="02040503050406030204" pitchFamily="18" charset="0"/>
                </a:rPr>
                <a:t>: </a:t>
              </a:r>
              <a:r>
                <a:rPr lang="en-US" sz="3200" b="1" i="0" u="none" strike="noStrike" dirty="0" err="1">
                  <a:solidFill>
                    <a:srgbClr val="FF0000"/>
                  </a:solidFill>
                  <a:effectLst/>
                  <a:latin typeface="Cambria" panose="02040503050406030204" pitchFamily="18" charset="0"/>
                  <a:ea typeface="Cambria" panose="02040503050406030204" pitchFamily="18" charset="0"/>
                </a:rPr>
                <a:t>đừng</a:t>
              </a:r>
              <a:r>
                <a:rPr lang="en-US" sz="3200" b="1" i="0" u="none" strike="noStrike" dirty="0">
                  <a:solidFill>
                    <a:srgbClr val="FF0000"/>
                  </a:solidFill>
                  <a:effectLst/>
                  <a:latin typeface="Cambria" panose="02040503050406030204" pitchFamily="18" charset="0"/>
                  <a:ea typeface="Cambria" panose="02040503050406030204" pitchFamily="18" charset="0"/>
                </a:rPr>
                <a:t> </a:t>
              </a:r>
              <a:r>
                <a:rPr lang="en-US" sz="3200" b="1" i="0" u="none" strike="noStrike" dirty="0" err="1">
                  <a:solidFill>
                    <a:srgbClr val="FF0000"/>
                  </a:solidFill>
                  <a:effectLst/>
                  <a:latin typeface="Cambria" panose="02040503050406030204" pitchFamily="18" charset="0"/>
                  <a:ea typeface="Cambria" panose="02040503050406030204" pitchFamily="18" charset="0"/>
                </a:rPr>
                <a:t>tham</a:t>
              </a:r>
              <a:r>
                <a:rPr lang="en-US" sz="3200" b="1" i="0" u="none" strike="noStrike" dirty="0">
                  <a:solidFill>
                    <a:srgbClr val="FF0000"/>
                  </a:solidFill>
                  <a:effectLst/>
                  <a:latin typeface="Cambria" panose="02040503050406030204" pitchFamily="18" charset="0"/>
                  <a:ea typeface="Cambria" panose="02040503050406030204" pitchFamily="18" charset="0"/>
                </a:rPr>
                <a:t> lam, </a:t>
              </a:r>
              <a:r>
                <a:rPr lang="en-US" sz="3200" b="1" i="0" u="none" strike="noStrike" dirty="0" err="1">
                  <a:solidFill>
                    <a:srgbClr val="FF0000"/>
                  </a:solidFill>
                  <a:effectLst/>
                  <a:latin typeface="Cambria" panose="02040503050406030204" pitchFamily="18" charset="0"/>
                  <a:ea typeface="Cambria" panose="02040503050406030204" pitchFamily="18" charset="0"/>
                </a:rPr>
                <a:t>ích</a:t>
              </a:r>
              <a:r>
                <a:rPr lang="en-US" sz="3200" b="1" i="0" u="none" strike="noStrike" dirty="0">
                  <a:solidFill>
                    <a:srgbClr val="FF0000"/>
                  </a:solidFill>
                  <a:effectLst/>
                  <a:latin typeface="Cambria" panose="02040503050406030204" pitchFamily="18" charset="0"/>
                  <a:ea typeface="Cambria" panose="02040503050406030204" pitchFamily="18" charset="0"/>
                </a:rPr>
                <a:t> </a:t>
              </a:r>
              <a:r>
                <a:rPr lang="en-US" sz="3200" b="1" i="0" u="none" strike="noStrike" dirty="0" err="1">
                  <a:solidFill>
                    <a:srgbClr val="FF0000"/>
                  </a:solidFill>
                  <a:effectLst/>
                  <a:latin typeface="Cambria" panose="02040503050406030204" pitchFamily="18" charset="0"/>
                  <a:ea typeface="Cambria" panose="02040503050406030204" pitchFamily="18" charset="0"/>
                </a:rPr>
                <a:t>kỉ</a:t>
              </a:r>
              <a:r>
                <a:rPr lang="en-US" sz="3200" b="1" i="0" u="none" strike="noStrike" dirty="0">
                  <a:solidFill>
                    <a:srgbClr val="FF0000"/>
                  </a:solidFill>
                  <a:effectLst/>
                  <a:latin typeface="Cambria" panose="02040503050406030204" pitchFamily="18" charset="0"/>
                  <a:ea typeface="Cambria" panose="02040503050406030204" pitchFamily="18" charset="0"/>
                </a:rPr>
                <a:t> </a:t>
              </a:r>
              <a:r>
                <a:rPr lang="en-US" sz="3200" b="1" i="0" u="none" strike="noStrike" dirty="0" err="1">
                  <a:solidFill>
                    <a:srgbClr val="FF0000"/>
                  </a:solidFill>
                  <a:effectLst/>
                  <a:latin typeface="Cambria" panose="02040503050406030204" pitchFamily="18" charset="0"/>
                  <a:ea typeface="Cambria" panose="02040503050406030204" pitchFamily="18" charset="0"/>
                </a:rPr>
                <a:t>chỉ</a:t>
              </a:r>
              <a:r>
                <a:rPr lang="en-US" sz="3200" b="1" i="0" u="none" strike="noStrike" dirty="0">
                  <a:solidFill>
                    <a:srgbClr val="FF0000"/>
                  </a:solidFill>
                  <a:effectLst/>
                  <a:latin typeface="Cambria" panose="02040503050406030204" pitchFamily="18" charset="0"/>
                  <a:ea typeface="Cambria" panose="02040503050406030204" pitchFamily="18" charset="0"/>
                </a:rPr>
                <a:t> </a:t>
              </a:r>
              <a:r>
                <a:rPr lang="en-US" sz="3200" b="1" i="0" u="none" strike="noStrike" dirty="0" err="1">
                  <a:solidFill>
                    <a:srgbClr val="FF0000"/>
                  </a:solidFill>
                  <a:effectLst/>
                  <a:latin typeface="Cambria" panose="02040503050406030204" pitchFamily="18" charset="0"/>
                  <a:ea typeface="Cambria" panose="02040503050406030204" pitchFamily="18" charset="0"/>
                </a:rPr>
                <a:t>nghĩ</a:t>
              </a:r>
              <a:r>
                <a:rPr lang="en-US" sz="3200" b="1" i="0" u="none" strike="noStrike" dirty="0">
                  <a:solidFill>
                    <a:srgbClr val="FF0000"/>
                  </a:solidFill>
                  <a:effectLst/>
                  <a:latin typeface="Cambria" panose="02040503050406030204" pitchFamily="18" charset="0"/>
                  <a:ea typeface="Cambria" panose="02040503050406030204" pitchFamily="18" charset="0"/>
                </a:rPr>
                <a:t> </a:t>
              </a:r>
              <a:r>
                <a:rPr lang="en-US" sz="3200" b="1" i="0" u="none" strike="noStrike" dirty="0" err="1">
                  <a:solidFill>
                    <a:srgbClr val="FF0000"/>
                  </a:solidFill>
                  <a:effectLst/>
                  <a:latin typeface="Cambria" panose="02040503050406030204" pitchFamily="18" charset="0"/>
                  <a:ea typeface="Cambria" panose="02040503050406030204" pitchFamily="18" charset="0"/>
                </a:rPr>
                <a:t>đến</a:t>
              </a:r>
              <a:r>
                <a:rPr lang="en-US" sz="3200" b="1" i="0" u="none" strike="noStrike" dirty="0">
                  <a:solidFill>
                    <a:srgbClr val="FF0000"/>
                  </a:solidFill>
                  <a:effectLst/>
                  <a:latin typeface="Cambria" panose="02040503050406030204" pitchFamily="18" charset="0"/>
                  <a:ea typeface="Cambria" panose="02040503050406030204" pitchFamily="18" charset="0"/>
                </a:rPr>
                <a:t> </a:t>
              </a:r>
              <a:r>
                <a:rPr lang="en-US" sz="3200" b="1" i="0" u="none" strike="noStrike" dirty="0" err="1">
                  <a:solidFill>
                    <a:srgbClr val="FF0000"/>
                  </a:solidFill>
                  <a:effectLst/>
                  <a:latin typeface="Cambria" panose="02040503050406030204" pitchFamily="18" charset="0"/>
                  <a:ea typeface="Cambria" panose="02040503050406030204" pitchFamily="18" charset="0"/>
                </a:rPr>
                <a:t>mình</a:t>
              </a:r>
              <a:r>
                <a:rPr lang="en-US" sz="3200" b="1" i="0" u="none" strike="noStrike" dirty="0">
                  <a:solidFill>
                    <a:srgbClr val="FF0000"/>
                  </a:solidFill>
                  <a:effectLst/>
                  <a:latin typeface="Cambria" panose="02040503050406030204" pitchFamily="18" charset="0"/>
                  <a:ea typeface="Cambria" panose="02040503050406030204" pitchFamily="18" charset="0"/>
                </a:rPr>
                <a:t> </a:t>
              </a:r>
              <a:r>
                <a:rPr lang="en-US" sz="3200" b="1" i="0" u="none" strike="noStrike" dirty="0" err="1">
                  <a:solidFill>
                    <a:srgbClr val="FF0000"/>
                  </a:solidFill>
                  <a:effectLst/>
                  <a:latin typeface="Cambria" panose="02040503050406030204" pitchFamily="18" charset="0"/>
                  <a:ea typeface="Cambria" panose="02040503050406030204" pitchFamily="18" charset="0"/>
                </a:rPr>
                <a:t>mà</a:t>
              </a:r>
              <a:r>
                <a:rPr lang="en-US" sz="3200" b="1" i="0" u="none" strike="noStrike" dirty="0">
                  <a:solidFill>
                    <a:srgbClr val="FF0000"/>
                  </a:solidFill>
                  <a:effectLst/>
                  <a:latin typeface="Cambria" panose="02040503050406030204" pitchFamily="18" charset="0"/>
                  <a:ea typeface="Cambria" panose="02040503050406030204" pitchFamily="18" charset="0"/>
                </a:rPr>
                <a:t> </a:t>
              </a:r>
              <a:r>
                <a:rPr lang="en-US" sz="3200" b="1" i="0" u="none" strike="noStrike" dirty="0" err="1">
                  <a:solidFill>
                    <a:srgbClr val="FF0000"/>
                  </a:solidFill>
                  <a:effectLst/>
                  <a:latin typeface="Cambria" panose="02040503050406030204" pitchFamily="18" charset="0"/>
                  <a:ea typeface="Cambria" panose="02040503050406030204" pitchFamily="18" charset="0"/>
                </a:rPr>
                <a:t>cần</a:t>
              </a:r>
              <a:r>
                <a:rPr lang="en-US" sz="3200" b="1" i="0" u="none" strike="noStrike" dirty="0">
                  <a:solidFill>
                    <a:srgbClr val="FF0000"/>
                  </a:solidFill>
                  <a:effectLst/>
                  <a:latin typeface="Cambria" panose="02040503050406030204" pitchFamily="18" charset="0"/>
                  <a:ea typeface="Cambria" panose="02040503050406030204" pitchFamily="18" charset="0"/>
                </a:rPr>
                <a:t> </a:t>
              </a:r>
              <a:r>
                <a:rPr lang="en-US" sz="3200" b="1" i="0" u="none" strike="noStrike" dirty="0" err="1">
                  <a:solidFill>
                    <a:srgbClr val="FF0000"/>
                  </a:solidFill>
                  <a:effectLst/>
                  <a:latin typeface="Cambria" panose="02040503050406030204" pitchFamily="18" charset="0"/>
                  <a:ea typeface="Cambria" panose="02040503050406030204" pitchFamily="18" charset="0"/>
                </a:rPr>
                <a:t>nghĩ</a:t>
              </a:r>
              <a:r>
                <a:rPr lang="en-US" sz="3200" b="1" i="0" u="none" strike="noStrike" dirty="0">
                  <a:solidFill>
                    <a:srgbClr val="FF0000"/>
                  </a:solidFill>
                  <a:effectLst/>
                  <a:latin typeface="Cambria" panose="02040503050406030204" pitchFamily="18" charset="0"/>
                  <a:ea typeface="Cambria" panose="02040503050406030204" pitchFamily="18" charset="0"/>
                </a:rPr>
                <a:t> </a:t>
              </a:r>
              <a:r>
                <a:rPr lang="en-US" sz="3200" b="1" i="0" u="none" strike="noStrike" dirty="0" err="1">
                  <a:solidFill>
                    <a:srgbClr val="FF0000"/>
                  </a:solidFill>
                  <a:effectLst/>
                  <a:latin typeface="Cambria" panose="02040503050406030204" pitchFamily="18" charset="0"/>
                  <a:ea typeface="Cambria" panose="02040503050406030204" pitchFamily="18" charset="0"/>
                </a:rPr>
                <a:t>cho</a:t>
              </a:r>
              <a:r>
                <a:rPr lang="en-US" sz="3200" b="1" i="0" u="none" strike="noStrike" dirty="0">
                  <a:solidFill>
                    <a:srgbClr val="FF0000"/>
                  </a:solidFill>
                  <a:effectLst/>
                  <a:latin typeface="Cambria" panose="02040503050406030204" pitchFamily="18" charset="0"/>
                  <a:ea typeface="Cambria" panose="02040503050406030204" pitchFamily="18" charset="0"/>
                </a:rPr>
                <a:t> </a:t>
              </a:r>
              <a:r>
                <a:rPr lang="en-US" sz="3200" b="1" i="0" u="none" strike="noStrike" dirty="0" err="1">
                  <a:solidFill>
                    <a:srgbClr val="FF0000"/>
                  </a:solidFill>
                  <a:effectLst/>
                  <a:latin typeface="Cambria" panose="02040503050406030204" pitchFamily="18" charset="0"/>
                  <a:ea typeface="Cambria" panose="02040503050406030204" pitchFamily="18" charset="0"/>
                </a:rPr>
                <a:t>cả</a:t>
              </a:r>
              <a:r>
                <a:rPr lang="en-US" sz="3200" b="1" i="0" u="none" strike="noStrike" dirty="0">
                  <a:solidFill>
                    <a:srgbClr val="FF0000"/>
                  </a:solidFill>
                  <a:effectLst/>
                  <a:latin typeface="Cambria" panose="02040503050406030204" pitchFamily="18" charset="0"/>
                  <a:ea typeface="Cambria" panose="02040503050406030204" pitchFamily="18" charset="0"/>
                </a:rPr>
                <a:t> </a:t>
              </a:r>
              <a:r>
                <a:rPr lang="en-US" sz="3200" b="1" i="0" u="none" strike="noStrike" dirty="0" err="1">
                  <a:solidFill>
                    <a:srgbClr val="FF0000"/>
                  </a:solidFill>
                  <a:effectLst/>
                  <a:latin typeface="Cambria" panose="02040503050406030204" pitchFamily="18" charset="0"/>
                  <a:ea typeface="Cambria" panose="02040503050406030204" pitchFamily="18" charset="0"/>
                </a:rPr>
                <a:t>tập</a:t>
              </a:r>
              <a:r>
                <a:rPr lang="en-US" sz="3200" b="1" i="0" u="none" strike="noStrike" dirty="0">
                  <a:solidFill>
                    <a:srgbClr val="FF0000"/>
                  </a:solidFill>
                  <a:effectLst/>
                  <a:latin typeface="Cambria" panose="02040503050406030204" pitchFamily="18" charset="0"/>
                  <a:ea typeface="Cambria" panose="02040503050406030204" pitchFamily="18" charset="0"/>
                </a:rPr>
                <a:t> </a:t>
              </a:r>
              <a:r>
                <a:rPr lang="en-US" sz="3200" b="1" i="0" u="none" strike="noStrike" dirty="0" err="1">
                  <a:solidFill>
                    <a:srgbClr val="FF0000"/>
                  </a:solidFill>
                  <a:effectLst/>
                  <a:latin typeface="Cambria" panose="02040503050406030204" pitchFamily="18" charset="0"/>
                  <a:ea typeface="Cambria" panose="02040503050406030204" pitchFamily="18" charset="0"/>
                </a:rPr>
                <a:t>thể</a:t>
              </a:r>
              <a:r>
                <a:rPr lang="en-US" sz="3200" b="1" i="0" u="none" strike="noStrike" dirty="0">
                  <a:solidFill>
                    <a:srgbClr val="FF0000"/>
                  </a:solidFill>
                  <a:effectLst/>
                  <a:latin typeface="Cambria" panose="02040503050406030204" pitchFamily="18" charset="0"/>
                  <a:ea typeface="Cambria" panose="02040503050406030204" pitchFamily="18" charset="0"/>
                </a:rPr>
                <a:t>.</a:t>
              </a:r>
              <a:endParaRPr lang="en-US" sz="6000" b="0" dirty="0">
                <a:solidFill>
                  <a:srgbClr val="FF0000"/>
                </a:solidFill>
                <a:effectLst/>
                <a:latin typeface="Cambria" panose="02040503050406030204" pitchFamily="18" charset="0"/>
                <a:ea typeface="Cambria" panose="02040503050406030204" pitchFamily="18" charset="0"/>
              </a:endParaRPr>
            </a:p>
          </p:txBody>
        </p:sp>
      </p:grpSp>
      <p:pic>
        <p:nvPicPr>
          <p:cNvPr id="11" name="Picture 10">
            <a:extLst>
              <a:ext uri="{FF2B5EF4-FFF2-40B4-BE49-F238E27FC236}">
                <a16:creationId xmlns:a16="http://schemas.microsoft.com/office/drawing/2014/main" id="{55984784-0C40-DED1-72DF-71F1FF0951E4}"/>
              </a:ext>
            </a:extLst>
          </p:cNvPr>
          <p:cNvPicPr>
            <a:picLocks noChangeAspect="1"/>
          </p:cNvPicPr>
          <p:nvPr/>
        </p:nvPicPr>
        <p:blipFill>
          <a:blip r:embed="rId2"/>
          <a:stretch>
            <a:fillRect/>
          </a:stretch>
        </p:blipFill>
        <p:spPr>
          <a:xfrm>
            <a:off x="2906424" y="600153"/>
            <a:ext cx="6828112" cy="2139881"/>
          </a:xfrm>
          <a:prstGeom prst="rect">
            <a:avLst/>
          </a:prstGeom>
        </p:spPr>
      </p:pic>
    </p:spTree>
    <p:extLst>
      <p:ext uri="{BB962C8B-B14F-4D97-AF65-F5344CB8AC3E}">
        <p14:creationId xmlns:p14="http://schemas.microsoft.com/office/powerpoint/2010/main" val="2095921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p:cTn id="12" dur="500" fill="hold"/>
                                        <p:tgtEl>
                                          <p:spTgt spid="7"/>
                                        </p:tgtEl>
                                        <p:attrNameLst>
                                          <p:attrName>ppt_w</p:attrName>
                                        </p:attrNameLst>
                                      </p:cBhvr>
                                      <p:tavLst>
                                        <p:tav tm="0">
                                          <p:val>
                                            <p:fltVal val="0"/>
                                          </p:val>
                                        </p:tav>
                                        <p:tav tm="100000">
                                          <p:val>
                                            <p:strVal val="#ppt_w"/>
                                          </p:val>
                                        </p:tav>
                                      </p:tavLst>
                                    </p:anim>
                                    <p:anim calcmode="lin" valueType="num">
                                      <p:cBhvr>
                                        <p:cTn id="13" dur="500" fill="hold"/>
                                        <p:tgtEl>
                                          <p:spTgt spid="7"/>
                                        </p:tgtEl>
                                        <p:attrNameLst>
                                          <p:attrName>ppt_h</p:attrName>
                                        </p:attrNameLst>
                                      </p:cBhvr>
                                      <p:tavLst>
                                        <p:tav tm="0">
                                          <p:val>
                                            <p:fltVal val="0"/>
                                          </p:val>
                                        </p:tav>
                                        <p:tav tm="100000">
                                          <p:val>
                                            <p:strVal val="#ppt_h"/>
                                          </p:val>
                                        </p:tav>
                                      </p:tavLst>
                                    </p:anim>
                                    <p:animEffect transition="in" filter="fade">
                                      <p:cBhvr>
                                        <p:cTn id="14"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1">
            <a:extLst>
              <a:ext uri="{FF2B5EF4-FFF2-40B4-BE49-F238E27FC236}">
                <a16:creationId xmlns:a16="http://schemas.microsoft.com/office/drawing/2014/main" id="{BA758A99-1EFE-48E7-A3A3-1C9EE6F5F3B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775649" y="-385649"/>
            <a:ext cx="6416351" cy="6923243"/>
          </a:xfrm>
          <a:prstGeom prst="rect">
            <a:avLst/>
          </a:prstGeom>
        </p:spPr>
      </p:pic>
      <p:grpSp>
        <p:nvGrpSpPr>
          <p:cNvPr id="6" name="Group 5">
            <a:extLst>
              <a:ext uri="{FF2B5EF4-FFF2-40B4-BE49-F238E27FC236}">
                <a16:creationId xmlns:a16="http://schemas.microsoft.com/office/drawing/2014/main" id="{BF8D49FE-B983-4C58-72E3-3156C5F08373}"/>
              </a:ext>
            </a:extLst>
          </p:cNvPr>
          <p:cNvGrpSpPr/>
          <p:nvPr/>
        </p:nvGrpSpPr>
        <p:grpSpPr>
          <a:xfrm>
            <a:off x="5258883" y="3687631"/>
            <a:ext cx="4533725" cy="3265714"/>
            <a:chOff x="7619528" y="3782027"/>
            <a:chExt cx="4533725" cy="3265714"/>
          </a:xfrm>
        </p:grpSpPr>
        <p:pic>
          <p:nvPicPr>
            <p:cNvPr id="7" name="Picture 6">
              <a:extLst>
                <a:ext uri="{FF2B5EF4-FFF2-40B4-BE49-F238E27FC236}">
                  <a16:creationId xmlns:a16="http://schemas.microsoft.com/office/drawing/2014/main" id="{5FDA501D-24DD-430A-4B6A-76D995E6E5D8}"/>
                </a:ext>
              </a:extLst>
            </p:cNvPr>
            <p:cNvPicPr>
              <a:picLocks noChangeAspect="1"/>
            </p:cNvPicPr>
            <p:nvPr/>
          </p:nvPicPr>
          <p:blipFill rotWithShape="1">
            <a:blip r:embed="rId3" cstate="hqprint">
              <a:extLst>
                <a:ext uri="{BEBA8EAE-BF5A-486C-A8C5-ECC9F3942E4B}">
                  <a14:imgProps xmlns:a14="http://schemas.microsoft.com/office/drawing/2010/main">
                    <a14:imgLayer r:embed="rId4">
                      <a14:imgEffect>
                        <a14:backgroundRemoval t="485" b="92566" l="710" r="76408">
                          <a14:foregroundMark x1="6038" y1="75354" x2="10857" y2="70747"/>
                          <a14:foregroundMark x1="57128" y1="88808" x2="63369" y2="92646"/>
                          <a14:foregroundMark x1="50381" y1="11677" x2="66565" y2="19475"/>
                          <a14:foregroundMark x1="66565" y1="19475" x2="73516" y2="28525"/>
                          <a14:foregroundMark x1="55200" y1="7071" x2="39777" y2="10909"/>
                          <a14:foregroundMark x1="55200" y1="929" x2="74480" y2="10141"/>
                          <a14:foregroundMark x1="74480" y1="10141" x2="76408" y2="15515"/>
                          <a14:foregroundMark x1="55657" y1="525" x2="50837" y2="929"/>
                          <a14:foregroundMark x1="2638" y1="78222" x2="710" y2="81657"/>
                          <a14:foregroundMark x1="47945" y1="27919" x2="61695" y2="38788"/>
                          <a14:foregroundMark x1="61695" y1="38788" x2="61948" y2="39434"/>
                        </a14:backgroundRemoval>
                      </a14:imgEffect>
                    </a14:imgLayer>
                  </a14:imgProps>
                </a:ext>
                <a:ext uri="{28A0092B-C50C-407E-A947-70E740481C1C}">
                  <a14:useLocalDpi xmlns:a14="http://schemas.microsoft.com/office/drawing/2010/main" val="0"/>
                </a:ext>
              </a:extLst>
            </a:blip>
            <a:srcRect l="-5535" t="-1008" r="20720" b="-2237"/>
            <a:stretch/>
          </p:blipFill>
          <p:spPr>
            <a:xfrm flipH="1">
              <a:off x="10161890" y="3782027"/>
              <a:ext cx="1991363" cy="3265714"/>
            </a:xfrm>
            <a:prstGeom prst="rect">
              <a:avLst/>
            </a:prstGeom>
          </p:spPr>
        </p:pic>
        <p:pic>
          <p:nvPicPr>
            <p:cNvPr id="8" name="Picture 7">
              <a:extLst>
                <a:ext uri="{FF2B5EF4-FFF2-40B4-BE49-F238E27FC236}">
                  <a16:creationId xmlns:a16="http://schemas.microsoft.com/office/drawing/2014/main" id="{8CF12227-8493-44E7-C16B-8B5622F05B9D}"/>
                </a:ext>
              </a:extLst>
            </p:cNvPr>
            <p:cNvPicPr>
              <a:picLocks noChangeAspect="1"/>
            </p:cNvPicPr>
            <p:nvPr/>
          </p:nvPicPr>
          <p:blipFill>
            <a:blip r:embed="rId5"/>
            <a:stretch>
              <a:fillRect/>
            </a:stretch>
          </p:blipFill>
          <p:spPr>
            <a:xfrm>
              <a:off x="9620669" y="5807273"/>
              <a:ext cx="823031" cy="944962"/>
            </a:xfrm>
            <a:prstGeom prst="rect">
              <a:avLst/>
            </a:prstGeom>
          </p:spPr>
        </p:pic>
        <p:pic>
          <p:nvPicPr>
            <p:cNvPr id="9" name="Content Placeholder 5">
              <a:extLst>
                <a:ext uri="{FF2B5EF4-FFF2-40B4-BE49-F238E27FC236}">
                  <a16:creationId xmlns:a16="http://schemas.microsoft.com/office/drawing/2014/main" id="{F19D643A-0A91-E353-5724-7B28481F7C95}"/>
                </a:ext>
              </a:extLst>
            </p:cNvPr>
            <p:cNvPicPr>
              <a:picLocks noChangeAspect="1"/>
            </p:cNvPicPr>
            <p:nvPr/>
          </p:nvPicPr>
          <p:blipFill>
            <a:blip r:embed="rId6" cstate="hqprint">
              <a:extLst>
                <a:ext uri="{BEBA8EAE-BF5A-486C-A8C5-ECC9F3942E4B}">
                  <a14:imgProps xmlns:a14="http://schemas.microsoft.com/office/drawing/2010/main">
                    <a14:imgLayer r:embed="rId7">
                      <a14:imgEffect>
                        <a14:backgroundRemoval t="2584" b="97134" l="9958" r="97616">
                          <a14:foregroundMark x1="65311" y1="10860" x2="55072" y2="12677"/>
                          <a14:foregroundMark x1="55072" y1="43924" x2="51099" y2="52644"/>
                          <a14:foregroundMark x1="97662" y1="49899" x2="91445" y2="50343"/>
                          <a14:foregroundMark x1="41468" y1="92168" x2="34642" y2="97214"/>
                          <a14:foregroundMark x1="35764" y1="75616" x2="33520" y2="80218"/>
                          <a14:foregroundMark x1="62459" y1="23254" x2="46470" y2="26080"/>
                          <a14:foregroundMark x1="46470" y1="26080" x2="48855" y2="26928"/>
                          <a14:foregroundMark x1="52828" y1="5329" x2="64189" y2="9931"/>
                          <a14:foregroundMark x1="61898" y1="27856" x2="67555" y2="26443"/>
                          <a14:foregroundMark x1="48247" y1="2584" x2="54511" y2="13161"/>
                          <a14:foregroundMark x1="53389" y1="30157" x2="59607" y2="41623"/>
                        </a14:backgroundRemoval>
                      </a14:imgEffect>
                    </a14:imgLayer>
                  </a14:imgProps>
                </a:ext>
                <a:ext uri="{28A0092B-C50C-407E-A947-70E740481C1C}">
                  <a14:useLocalDpi xmlns:a14="http://schemas.microsoft.com/office/drawing/2010/main" val="0"/>
                </a:ext>
              </a:extLst>
            </a:blip>
            <a:stretch>
              <a:fillRect/>
            </a:stretch>
          </p:blipFill>
          <p:spPr>
            <a:xfrm flipH="1">
              <a:off x="7619528" y="3782027"/>
              <a:ext cx="2488193" cy="3075973"/>
            </a:xfrm>
            <a:prstGeom prst="rect">
              <a:avLst/>
            </a:prstGeom>
          </p:spPr>
        </p:pic>
      </p:grpSp>
      <p:pic>
        <p:nvPicPr>
          <p:cNvPr id="10" name="Picture 9">
            <a:extLst>
              <a:ext uri="{FF2B5EF4-FFF2-40B4-BE49-F238E27FC236}">
                <a16:creationId xmlns:a16="http://schemas.microsoft.com/office/drawing/2014/main" id="{A4CC6296-E133-7475-9480-8313AB8640B0}"/>
              </a:ext>
            </a:extLst>
          </p:cNvPr>
          <p:cNvPicPr>
            <a:picLocks noChangeAspect="1"/>
          </p:cNvPicPr>
          <p:nvPr/>
        </p:nvPicPr>
        <p:blipFill>
          <a:blip r:embed="rId8"/>
          <a:stretch>
            <a:fillRect/>
          </a:stretch>
        </p:blipFill>
        <p:spPr>
          <a:xfrm>
            <a:off x="168686" y="532290"/>
            <a:ext cx="6334293" cy="6584251"/>
          </a:xfrm>
          <a:prstGeom prst="rect">
            <a:avLst/>
          </a:prstGeom>
        </p:spPr>
      </p:pic>
    </p:spTree>
    <p:extLst>
      <p:ext uri="{BB962C8B-B14F-4D97-AF65-F5344CB8AC3E}">
        <p14:creationId xmlns:p14="http://schemas.microsoft.com/office/powerpoint/2010/main" val="41400602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animEffect transition="in" filter="fade">
                                      <p:cBhvr>
                                        <p:cTn id="9"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22230ECF-2768-385E-22F4-220E457458CD}"/>
              </a:ext>
            </a:extLst>
          </p:cNvPr>
          <p:cNvGrpSpPr/>
          <p:nvPr/>
        </p:nvGrpSpPr>
        <p:grpSpPr>
          <a:xfrm>
            <a:off x="353961" y="1178560"/>
            <a:ext cx="11348884" cy="5259558"/>
            <a:chOff x="353961" y="1390804"/>
            <a:chExt cx="11348884" cy="5049324"/>
          </a:xfrm>
        </p:grpSpPr>
        <p:sp>
          <p:nvSpPr>
            <p:cNvPr id="6" name="Rectangle: Rounded Corners 5">
              <a:extLst>
                <a:ext uri="{FF2B5EF4-FFF2-40B4-BE49-F238E27FC236}">
                  <a16:creationId xmlns:a16="http://schemas.microsoft.com/office/drawing/2014/main" id="{16F5F0CF-C2A8-CC92-C13E-90ACCBB7FF01}"/>
                </a:ext>
              </a:extLst>
            </p:cNvPr>
            <p:cNvSpPr/>
            <p:nvPr/>
          </p:nvSpPr>
          <p:spPr>
            <a:xfrm>
              <a:off x="353961" y="1390804"/>
              <a:ext cx="11348884" cy="5049324"/>
            </a:xfrm>
            <a:prstGeom prst="roundRect">
              <a:avLst/>
            </a:prstGeom>
            <a:solidFill>
              <a:srgbClr val="F0F6EE">
                <a:alpha val="42000"/>
              </a:srgbClr>
            </a:solidFill>
            <a:ln w="28575">
              <a:solidFill>
                <a:srgbClr val="6CA525"/>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等线" panose="020F0502020204030204"/>
                <a:ea typeface="+mn-ea"/>
                <a:cs typeface="+mn-cs"/>
              </a:endParaRPr>
            </a:p>
          </p:txBody>
        </p:sp>
        <p:sp>
          <p:nvSpPr>
            <p:cNvPr id="3" name="TextBox 2">
              <a:extLst>
                <a:ext uri="{FF2B5EF4-FFF2-40B4-BE49-F238E27FC236}">
                  <a16:creationId xmlns:a16="http://schemas.microsoft.com/office/drawing/2014/main" id="{363A32BB-E47E-95C0-4E79-A5B301A880DA}"/>
                </a:ext>
              </a:extLst>
            </p:cNvPr>
            <p:cNvSpPr txBox="1"/>
            <p:nvPr/>
          </p:nvSpPr>
          <p:spPr>
            <a:xfrm>
              <a:off x="661219" y="1471642"/>
              <a:ext cx="10864645" cy="4816229"/>
            </a:xfrm>
            <a:prstGeom prst="rect">
              <a:avLst/>
            </a:prstGeom>
            <a:noFill/>
          </p:spPr>
          <p:txBody>
            <a:bodyPr wrap="square">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mn-cs"/>
                </a:rPr>
                <a:t>   </a:t>
              </a:r>
              <a:r>
                <a:rPr kumimoji="0" lang="vi-VN" sz="2000" b="0" i="0" u="none" strike="noStrike" kern="120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mn-cs"/>
                </a:rPr>
                <a:t>Tôi được bạn b</a:t>
              </a:r>
              <a:r>
                <a:rPr kumimoji="0" lang="en-US" sz="2000" b="0" i="0" u="none" strike="noStrike" kern="120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mn-cs"/>
                </a:rPr>
                <a:t>è</a:t>
              </a:r>
              <a:r>
                <a:rPr kumimoji="0" lang="vi-VN" sz="2000" b="0" i="0" u="none" strike="noStrike" kern="120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mn-cs"/>
                </a:rPr>
                <a:t> khu phố công nhận là cầu thủ xuất sắc. Thế mà đợi mãi tôi mới có dịp ra mắt “giới hâm mộ bóng đá trường nhà" trong trận đấu với lớp 5C sáng nay.</a:t>
              </a: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mn-cs"/>
                </a:rPr>
                <a:t>   </a:t>
              </a:r>
              <a:r>
                <a:rPr kumimoji="0" lang="vi-VN" sz="2000" b="0" i="0" u="none" strike="noStrike" kern="120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mn-cs"/>
                </a:rPr>
                <a:t>Trận đấu gay cấn từ những phút đầu. Mạnh lăn xả cướp bóng rồi chuyền cho tôi dần xuống vòng cấm địa. Hậu vệ lớp C xổ lên chặn. Mạnh và Chiến đã lên kịp. Nhưng tôi vẫn cố hất bóng qua hậu vệ lớp C vì không muốn nhường ai cơ hội ghi bàn. Chậm rồi, thủ môn đã lao lên bắt bóng. Cả sân vỡ oà vì tiếc.</a:t>
              </a: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mn-cs"/>
                </a:rPr>
                <a:t>   </a:t>
              </a:r>
              <a:r>
                <a:rPr kumimoji="0" lang="vi-VN" sz="2000" b="0" i="0" u="none" strike="noStrike" kern="120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mn-cs"/>
                </a:rPr>
                <a:t>Sốt ruột lắm nhưng đến giữa hiệp tôi mới ghi bàn. Tiếng vỗ tay dội lên, tôi sung sướng chạy như một ngôi sao sản cỏ. Từ lúc đó, lớp C kèm tôi như hình với bóng. Tôi dắt bóng một quãng là mất, lại chẳng chuyền cho ai, lớp C được thể tấn công và ghi liền hai bàn.</a:t>
              </a: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mn-cs"/>
                </a:rPr>
                <a:t>   </a:t>
              </a:r>
              <a:r>
                <a:rPr kumimoji="0" lang="vi-VN" sz="2000" b="0" i="0" u="none" strike="noStrike" kern="120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mn-cs"/>
                </a:rPr>
                <a:t>Giữa hai hiệp, chúng tôi hội ý. Mạnh thở hồng hộc:</a:t>
              </a: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mn-cs"/>
                </a:rPr>
                <a:t>   </a:t>
              </a:r>
              <a:r>
                <a:rPr kumimoji="0" lang="vi-VN" sz="2000" b="0" i="0" u="none" strike="noStrike" kern="120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mn-cs"/>
                </a:rPr>
                <a:t>– Tại Việt cứ một mình ôm bóng, tụi nó phá mất.</a:t>
              </a: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mn-cs"/>
                </a:rPr>
                <a:t>   </a:t>
              </a:r>
              <a:r>
                <a:rPr kumimoji="0" lang="vi-VN" sz="2000" b="0" i="0" u="none" strike="noStrike" kern="120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mn-cs"/>
                </a:rPr>
                <a:t>Vĩnh đanh mặt:</a:t>
              </a: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mn-cs"/>
                </a:rPr>
                <a:t>   </a:t>
              </a:r>
              <a:r>
                <a:rPr kumimoji="0" lang="vi-VN" sz="2000" b="0" i="0" u="none" strike="noStrike" kern="120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mn-cs"/>
                </a:rPr>
                <a:t>– Hiệp sau đừng ích kỉ thế.</a:t>
              </a: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mn-cs"/>
                </a:rPr>
                <a:t>   </a:t>
              </a:r>
              <a:r>
                <a:rPr kumimoji="0" lang="vi-VN" sz="2000" b="0" i="0" u="none" strike="noStrike" kern="120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mn-cs"/>
                </a:rPr>
                <a:t>Tôi hầm hầm:</a:t>
              </a: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mn-cs"/>
                </a:rPr>
                <a:t>   </a:t>
              </a:r>
              <a:r>
                <a:rPr kumimoji="0" lang="vi-VN" sz="2000" b="0" i="0" u="none" strike="noStrike" kern="120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mn-cs"/>
                </a:rPr>
                <a:t>– Tớ không đá nữa, xem các cậu làm được gì.</a:t>
              </a: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mn-cs"/>
                </a:rPr>
                <a:t>   </a:t>
              </a:r>
              <a:r>
                <a:rPr kumimoji="0" lang="vi-VN" sz="2000" b="0" i="0" u="none" strike="noStrike" kern="120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mn-cs"/>
                </a:rPr>
                <a:t>Không ai đáp lại, chỉ lặng lẽ dãn ra cho tôi đi.</a:t>
              </a:r>
            </a:p>
          </p:txBody>
        </p:sp>
      </p:grpSp>
      <p:pic>
        <p:nvPicPr>
          <p:cNvPr id="7" name="Picture 6">
            <a:extLst>
              <a:ext uri="{FF2B5EF4-FFF2-40B4-BE49-F238E27FC236}">
                <a16:creationId xmlns:a16="http://schemas.microsoft.com/office/drawing/2014/main" id="{524B4384-BECE-D447-EBE8-A9A9DF490129}"/>
              </a:ext>
            </a:extLst>
          </p:cNvPr>
          <p:cNvPicPr>
            <a:picLocks noChangeAspect="1"/>
          </p:cNvPicPr>
          <p:nvPr/>
        </p:nvPicPr>
        <p:blipFill>
          <a:blip r:embed="rId2"/>
          <a:stretch>
            <a:fillRect/>
          </a:stretch>
        </p:blipFill>
        <p:spPr>
          <a:xfrm>
            <a:off x="4070895" y="109688"/>
            <a:ext cx="5005250" cy="908383"/>
          </a:xfrm>
          <a:prstGeom prst="rect">
            <a:avLst/>
          </a:prstGeom>
        </p:spPr>
      </p:pic>
      <p:pic>
        <p:nvPicPr>
          <p:cNvPr id="10" name="Picture 9">
            <a:extLst>
              <a:ext uri="{FF2B5EF4-FFF2-40B4-BE49-F238E27FC236}">
                <a16:creationId xmlns:a16="http://schemas.microsoft.com/office/drawing/2014/main" id="{CD2B4EB7-30E7-FF37-D56B-65D3D128CEB8}"/>
              </a:ext>
            </a:extLst>
          </p:cNvPr>
          <p:cNvPicPr>
            <a:picLocks noChangeAspect="1"/>
          </p:cNvPicPr>
          <p:nvPr/>
        </p:nvPicPr>
        <p:blipFill>
          <a:blip r:embed="rId3"/>
          <a:stretch>
            <a:fillRect/>
          </a:stretch>
        </p:blipFill>
        <p:spPr>
          <a:xfrm>
            <a:off x="6207760" y="4351423"/>
            <a:ext cx="5984240" cy="2354177"/>
          </a:xfrm>
          <a:prstGeom prst="rect">
            <a:avLst/>
          </a:prstGeom>
          <a:ln>
            <a:noFill/>
          </a:ln>
          <a:effectLst>
            <a:softEdge rad="112500"/>
          </a:effectLst>
        </p:spPr>
      </p:pic>
    </p:spTree>
    <p:extLst>
      <p:ext uri="{BB962C8B-B14F-4D97-AF65-F5344CB8AC3E}">
        <p14:creationId xmlns:p14="http://schemas.microsoft.com/office/powerpoint/2010/main" val="252569639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8">
            <a:extLst>
              <a:ext uri="{FF2B5EF4-FFF2-40B4-BE49-F238E27FC236}">
                <a16:creationId xmlns:a16="http://schemas.microsoft.com/office/drawing/2014/main" id="{1DF9D2EE-CDAB-561B-3995-6BF17A5F2726}"/>
              </a:ext>
            </a:extLst>
          </p:cNvPr>
          <p:cNvSpPr/>
          <p:nvPr/>
        </p:nvSpPr>
        <p:spPr>
          <a:xfrm>
            <a:off x="1851374" y="952499"/>
            <a:ext cx="8207026" cy="5686425"/>
          </a:xfrm>
          <a:custGeom>
            <a:avLst/>
            <a:gdLst/>
            <a:ahLst/>
            <a:cxnLst/>
            <a:rect l="l" t="t" r="r" b="b"/>
            <a:pathLst>
              <a:path w="3024000" h="2691360">
                <a:moveTo>
                  <a:pt x="0" y="0"/>
                </a:moveTo>
                <a:lnTo>
                  <a:pt x="3024000" y="0"/>
                </a:lnTo>
                <a:lnTo>
                  <a:pt x="3024000" y="2691360"/>
                </a:lnTo>
                <a:lnTo>
                  <a:pt x="0" y="2691360"/>
                </a:lnTo>
                <a:lnTo>
                  <a:pt x="0" y="0"/>
                </a:lnTo>
                <a:close/>
              </a:path>
            </a:pathLst>
          </a:custGeom>
          <a:blipFill>
            <a:blip r:embed="rId2">
              <a:extLst>
                <a:ext uri="{96DAC541-7B7A-43D3-8B79-37D633B846F1}">
                  <asvg:svgBlip xmlns:asvg="http://schemas.microsoft.com/office/drawing/2016/SVG/main" xmlns="" r:embed="rId3"/>
                </a:ext>
              </a:extLst>
            </a:blip>
            <a:stretch>
              <a:fillRect/>
            </a:stretch>
          </a:blipFill>
        </p:spPr>
        <p:txBody>
          <a:bodyPr/>
          <a:lstStyle/>
          <a:p>
            <a:endParaRPr lang="en-US"/>
          </a:p>
        </p:txBody>
      </p:sp>
      <p:pic>
        <p:nvPicPr>
          <p:cNvPr id="6" name="Picture 5">
            <a:extLst>
              <a:ext uri="{FF2B5EF4-FFF2-40B4-BE49-F238E27FC236}">
                <a16:creationId xmlns:a16="http://schemas.microsoft.com/office/drawing/2014/main" id="{C1284253-7AA9-441E-9283-B4DB78B48E21}"/>
              </a:ext>
            </a:extLst>
          </p:cNvPr>
          <p:cNvPicPr>
            <a:picLocks noChangeAspect="1"/>
          </p:cNvPicPr>
          <p:nvPr/>
        </p:nvPicPr>
        <p:blipFill>
          <a:blip r:embed="rId4"/>
          <a:stretch>
            <a:fillRect/>
          </a:stretch>
        </p:blipFill>
        <p:spPr>
          <a:xfrm>
            <a:off x="4237699" y="0"/>
            <a:ext cx="3773751" cy="1182727"/>
          </a:xfrm>
          <a:prstGeom prst="rect">
            <a:avLst/>
          </a:prstGeom>
        </p:spPr>
      </p:pic>
      <p:sp>
        <p:nvSpPr>
          <p:cNvPr id="7" name="TextBox 6">
            <a:extLst>
              <a:ext uri="{FF2B5EF4-FFF2-40B4-BE49-F238E27FC236}">
                <a16:creationId xmlns:a16="http://schemas.microsoft.com/office/drawing/2014/main" id="{06351C47-B7FC-B4DE-302F-10603A1F16B4}"/>
              </a:ext>
            </a:extLst>
          </p:cNvPr>
          <p:cNvSpPr txBox="1"/>
          <p:nvPr/>
        </p:nvSpPr>
        <p:spPr>
          <a:xfrm>
            <a:off x="2343150" y="3028950"/>
            <a:ext cx="7591426" cy="3303468"/>
          </a:xfrm>
          <a:prstGeom prst="rect">
            <a:avLst/>
          </a:prstGeom>
          <a:noFill/>
        </p:spPr>
        <p:txBody>
          <a:bodyPr wrap="square" rtlCol="0">
            <a:spAutoFit/>
          </a:bodyPr>
          <a:lstStyle/>
          <a:p>
            <a:pPr marL="342900" indent="-342900" rtl="0">
              <a:spcBef>
                <a:spcPts val="0"/>
              </a:spcBef>
              <a:spcAft>
                <a:spcPts val="500"/>
              </a:spcAft>
              <a:buFont typeface="Wingdings" panose="05000000000000000000" pitchFamily="2" charset="2"/>
              <a:buChar char="q"/>
            </a:pPr>
            <a:r>
              <a:rPr lang="vi-VN" sz="2400" b="1" i="0" u="none" strike="noStrike" dirty="0">
                <a:solidFill>
                  <a:srgbClr val="002060"/>
                </a:solidFill>
                <a:effectLst/>
                <a:latin typeface="Cambria" panose="02040503050406030204" pitchFamily="18" charset="0"/>
                <a:ea typeface="Cambria" panose="02040503050406030204" pitchFamily="18" charset="0"/>
              </a:rPr>
              <a:t>Chia 2 đội.</a:t>
            </a:r>
            <a:endParaRPr lang="vi-VN" sz="2400" b="1" dirty="0">
              <a:solidFill>
                <a:srgbClr val="002060"/>
              </a:solidFill>
              <a:effectLst/>
              <a:latin typeface="Cambria" panose="02040503050406030204" pitchFamily="18" charset="0"/>
              <a:ea typeface="Cambria" panose="02040503050406030204" pitchFamily="18" charset="0"/>
            </a:endParaRPr>
          </a:p>
          <a:p>
            <a:pPr marL="342900" indent="-342900" rtl="0">
              <a:spcBef>
                <a:spcPts val="0"/>
              </a:spcBef>
              <a:spcAft>
                <a:spcPts val="500"/>
              </a:spcAft>
              <a:buFont typeface="Wingdings" panose="05000000000000000000" pitchFamily="2" charset="2"/>
              <a:buChar char="q"/>
            </a:pPr>
            <a:r>
              <a:rPr lang="vi-VN" sz="2400" b="1" i="0" u="none" strike="noStrike" dirty="0">
                <a:solidFill>
                  <a:srgbClr val="002060"/>
                </a:solidFill>
                <a:effectLst/>
                <a:latin typeface="Cambria" panose="02040503050406030204" pitchFamily="18" charset="0"/>
                <a:ea typeface="Cambria" panose="02040503050406030204" pitchFamily="18" charset="0"/>
              </a:rPr>
              <a:t>Chia đôi bảng, mỗi bên gắn hai thẻ “Môn thể thao cá nhân”, “Môn thể thao đồng đội”</a:t>
            </a:r>
            <a:endParaRPr lang="vi-VN" sz="2400" b="1" dirty="0">
              <a:solidFill>
                <a:srgbClr val="002060"/>
              </a:solidFill>
              <a:effectLst/>
              <a:latin typeface="Cambria" panose="02040503050406030204" pitchFamily="18" charset="0"/>
              <a:ea typeface="Cambria" panose="02040503050406030204" pitchFamily="18" charset="0"/>
            </a:endParaRPr>
          </a:p>
          <a:p>
            <a:pPr marL="342900" indent="-342900" rtl="0">
              <a:spcBef>
                <a:spcPts val="0"/>
              </a:spcBef>
              <a:spcAft>
                <a:spcPts val="500"/>
              </a:spcAft>
              <a:buFont typeface="Wingdings" panose="05000000000000000000" pitchFamily="2" charset="2"/>
              <a:buChar char="q"/>
            </a:pPr>
            <a:r>
              <a:rPr lang="vi-VN" sz="2400" b="1" i="0" u="none" strike="noStrike" dirty="0">
                <a:solidFill>
                  <a:srgbClr val="002060"/>
                </a:solidFill>
                <a:effectLst/>
                <a:latin typeface="Cambria" panose="02040503050406030204" pitchFamily="18" charset="0"/>
                <a:ea typeface="Cambria" panose="02040503050406030204" pitchFamily="18" charset="0"/>
              </a:rPr>
              <a:t>Phát cho mỗi đội một số thẻ trống.</a:t>
            </a:r>
            <a:endParaRPr lang="vi-VN" sz="2400" b="1" dirty="0">
              <a:solidFill>
                <a:srgbClr val="002060"/>
              </a:solidFill>
              <a:effectLst/>
              <a:latin typeface="Cambria" panose="02040503050406030204" pitchFamily="18" charset="0"/>
              <a:ea typeface="Cambria" panose="02040503050406030204" pitchFamily="18" charset="0"/>
            </a:endParaRPr>
          </a:p>
          <a:p>
            <a:pPr marL="342900" indent="-342900" rtl="0">
              <a:spcBef>
                <a:spcPts val="0"/>
              </a:spcBef>
              <a:spcAft>
                <a:spcPts val="500"/>
              </a:spcAft>
              <a:buFont typeface="Wingdings" panose="05000000000000000000" pitchFamily="2" charset="2"/>
              <a:buChar char="q"/>
            </a:pPr>
            <a:r>
              <a:rPr lang="vi-VN" sz="2400" b="1" i="0" u="none" strike="noStrike" dirty="0">
                <a:solidFill>
                  <a:srgbClr val="002060"/>
                </a:solidFill>
                <a:effectLst/>
                <a:latin typeface="Cambria" panose="02040503050406030204" pitchFamily="18" charset="0"/>
                <a:ea typeface="Cambria" panose="02040503050406030204" pitchFamily="18" charset="0"/>
              </a:rPr>
              <a:t>Trong thời gian 3 – 5 phút, các đội viết nhanh tên các môn thể thao lên thẻ và chạy lên gắn trên bảng theo đúng nhóm.</a:t>
            </a:r>
            <a:endParaRPr lang="vi-VN" sz="2400" b="1" dirty="0">
              <a:solidFill>
                <a:srgbClr val="002060"/>
              </a:solidFill>
              <a:effectLst/>
              <a:latin typeface="Cambria" panose="02040503050406030204" pitchFamily="18" charset="0"/>
              <a:ea typeface="Cambria" panose="02040503050406030204" pitchFamily="18" charset="0"/>
            </a:endParaRPr>
          </a:p>
          <a:p>
            <a:pPr marL="342900" indent="-342900" rtl="0">
              <a:spcBef>
                <a:spcPts val="0"/>
              </a:spcBef>
              <a:spcAft>
                <a:spcPts val="500"/>
              </a:spcAft>
              <a:buFont typeface="Wingdings" panose="05000000000000000000" pitchFamily="2" charset="2"/>
              <a:buChar char="q"/>
            </a:pPr>
            <a:r>
              <a:rPr lang="vi-VN" sz="2400" b="1" i="0" u="none" strike="noStrike" dirty="0">
                <a:solidFill>
                  <a:srgbClr val="002060"/>
                </a:solidFill>
                <a:effectLst/>
                <a:latin typeface="Cambria" panose="02040503050406030204" pitchFamily="18" charset="0"/>
                <a:ea typeface="Cambria" panose="02040503050406030204" pitchFamily="18" charset="0"/>
              </a:rPr>
              <a:t>Đội nào kể được nhiều tên và kể đúng sẽ thắng.</a:t>
            </a:r>
            <a:endParaRPr lang="vi-VN" sz="2400" b="1" dirty="0">
              <a:solidFill>
                <a:srgbClr val="002060"/>
              </a:solidFill>
              <a:effectLst/>
              <a:latin typeface="Cambria" panose="02040503050406030204" pitchFamily="18" charset="0"/>
              <a:ea typeface="Cambria" panose="02040503050406030204" pitchFamily="18" charset="0"/>
            </a:endParaRPr>
          </a:p>
        </p:txBody>
      </p:sp>
    </p:spTree>
    <p:extLst>
      <p:ext uri="{BB962C8B-B14F-4D97-AF65-F5344CB8AC3E}">
        <p14:creationId xmlns:p14="http://schemas.microsoft.com/office/powerpoint/2010/main" val="25284304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22230ECF-2768-385E-22F4-220E457458CD}"/>
              </a:ext>
            </a:extLst>
          </p:cNvPr>
          <p:cNvGrpSpPr/>
          <p:nvPr/>
        </p:nvGrpSpPr>
        <p:grpSpPr>
          <a:xfrm>
            <a:off x="404761" y="579120"/>
            <a:ext cx="11348884" cy="5636338"/>
            <a:chOff x="353961" y="1390804"/>
            <a:chExt cx="11348884" cy="5049324"/>
          </a:xfrm>
        </p:grpSpPr>
        <p:sp>
          <p:nvSpPr>
            <p:cNvPr id="6" name="Rectangle: Rounded Corners 5">
              <a:extLst>
                <a:ext uri="{FF2B5EF4-FFF2-40B4-BE49-F238E27FC236}">
                  <a16:creationId xmlns:a16="http://schemas.microsoft.com/office/drawing/2014/main" id="{16F5F0CF-C2A8-CC92-C13E-90ACCBB7FF01}"/>
                </a:ext>
              </a:extLst>
            </p:cNvPr>
            <p:cNvSpPr/>
            <p:nvPr/>
          </p:nvSpPr>
          <p:spPr>
            <a:xfrm>
              <a:off x="353961" y="1390804"/>
              <a:ext cx="11348884" cy="5049324"/>
            </a:xfrm>
            <a:prstGeom prst="roundRect">
              <a:avLst/>
            </a:prstGeom>
            <a:solidFill>
              <a:srgbClr val="F0F6EE">
                <a:alpha val="42000"/>
              </a:srgbClr>
            </a:solidFill>
            <a:ln w="28575">
              <a:solidFill>
                <a:srgbClr val="6CA525"/>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等线" panose="020F0502020204030204"/>
                <a:ea typeface="+mn-ea"/>
                <a:cs typeface="+mn-cs"/>
              </a:endParaRPr>
            </a:p>
          </p:txBody>
        </p:sp>
        <p:sp>
          <p:nvSpPr>
            <p:cNvPr id="3" name="TextBox 2">
              <a:extLst>
                <a:ext uri="{FF2B5EF4-FFF2-40B4-BE49-F238E27FC236}">
                  <a16:creationId xmlns:a16="http://schemas.microsoft.com/office/drawing/2014/main" id="{363A32BB-E47E-95C0-4E79-A5B301A880DA}"/>
                </a:ext>
              </a:extLst>
            </p:cNvPr>
            <p:cNvSpPr txBox="1"/>
            <p:nvPr/>
          </p:nvSpPr>
          <p:spPr>
            <a:xfrm>
              <a:off x="661219" y="1471642"/>
              <a:ext cx="10864645" cy="4714849"/>
            </a:xfrm>
            <a:prstGeom prst="rect">
              <a:avLst/>
            </a:prstGeom>
            <a:noFill/>
          </p:spPr>
          <p:txBody>
            <a:bodyPr wrap="square">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mn-cs"/>
                </a:rPr>
                <a:t>   </a:t>
              </a:r>
              <a:r>
                <a:rPr kumimoji="0" lang="vi-VN" sz="2800" b="0" i="0" u="none" strike="noStrike" kern="120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mn-cs"/>
                </a:rPr>
                <a:t>Tôi ngồi khuất một góc xem hiệp hai. Có một tích tắc Vĩnh chậm nhịp, không kịp chuyển cho Chiến làm lỡ cơ hội ghi bàn. Tôi làu bàu: “Giữ bo bo thể làm gì chẳng lỡ.”. Nói xong, bất giác tôi nóng bừng mặt.</a:t>
              </a: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vi-VN" sz="2800" b="0" i="0" u="none" strike="noStrike" kern="120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mn-cs"/>
                </a:rPr>
                <a:t>Lớp tôi càng đá càng hay. Bộ ba Long, Chiến, Mạnh chuyền bóng rất ăn ý. Hậu vệ lớp C không sao chặn nổi đường bóng ấy. Rồi Mạnh ung dung đội đầu, tạt bóng gọn vào lưới.</a:t>
              </a: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mn-cs"/>
                </a:rPr>
                <a:t>   </a:t>
              </a:r>
              <a:r>
                <a:rPr kumimoji="0" lang="vi-VN" sz="2800" b="0" i="0" u="none" strike="noStrike" kern="120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mn-cs"/>
                </a:rPr>
                <a:t>Cả sân vỗ tay vang dội. Bàn thắng đẹp quá! Nếu tôi là một trong ba đứa, bàn thắng có đẹp thế không? Tôi bần thần nghĩ, không biết Vĩnh chạy đến: “Vào đi Việt, Chiến đau chân.”. Tôi ngẩn ra giây lát rồi tức tốc chạy theo Vĩnh, cứ như vừa đón được một đường bóng đồng đội chuyền đến cho tôi.</a:t>
              </a:r>
            </a:p>
            <a:p>
              <a:pPr marL="0" marR="0" lvl="0" indent="0" algn="r" defTabSz="914400" rtl="0" eaLnBrk="1" fontAlgn="auto" latinLnBrk="0" hangingPunct="1">
                <a:lnSpc>
                  <a:spcPct val="100000"/>
                </a:lnSpc>
                <a:spcBef>
                  <a:spcPts val="0"/>
                </a:spcBef>
                <a:spcAft>
                  <a:spcPts val="0"/>
                </a:spcAft>
                <a:buClrTx/>
                <a:buSzTx/>
                <a:buFontTx/>
                <a:buNone/>
                <a:tabLst/>
                <a:defRPr/>
              </a:pPr>
              <a:r>
                <a:rPr kumimoji="0" lang="vi-VN" sz="2800" b="0" i="0" u="none" strike="noStrike" kern="120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mn-cs"/>
                </a:rPr>
                <a:t>(</a:t>
              </a:r>
              <a:r>
                <a:rPr kumimoji="0" lang="vi-VN" sz="2800" b="0" i="1" u="none" strike="noStrike" kern="120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mn-cs"/>
                </a:rPr>
                <a:t>Theo</a:t>
              </a:r>
              <a:r>
                <a:rPr kumimoji="0" lang="vi-VN" sz="2800" b="0" i="0" u="none" strike="noStrike" kern="120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mn-cs"/>
                </a:rPr>
                <a:t> Lê Khắc Hoan)</a:t>
              </a:r>
            </a:p>
          </p:txBody>
        </p:sp>
      </p:grpSp>
    </p:spTree>
    <p:extLst>
      <p:ext uri="{BB962C8B-B14F-4D97-AF65-F5344CB8AC3E}">
        <p14:creationId xmlns:p14="http://schemas.microsoft.com/office/powerpoint/2010/main" val="338663871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 name="图片 35">
            <a:extLst>
              <a:ext uri="{FF2B5EF4-FFF2-40B4-BE49-F238E27FC236}">
                <a16:creationId xmlns:a16="http://schemas.microsoft.com/office/drawing/2014/main" id="{0985DAAA-12CD-486B-9DDA-B1047658805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95085" y="442103"/>
            <a:ext cx="682172" cy="690010"/>
          </a:xfrm>
          <a:prstGeom prst="rect">
            <a:avLst/>
          </a:prstGeom>
        </p:spPr>
      </p:pic>
      <p:pic>
        <p:nvPicPr>
          <p:cNvPr id="2" name="图片 2">
            <a:extLst>
              <a:ext uri="{FF2B5EF4-FFF2-40B4-BE49-F238E27FC236}">
                <a16:creationId xmlns:a16="http://schemas.microsoft.com/office/drawing/2014/main" id="{4BDA5731-F91C-C7AF-A182-A3F3BE284DE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8749" y="-575127"/>
            <a:ext cx="7031911" cy="7031911"/>
          </a:xfrm>
          <a:prstGeom prst="rect">
            <a:avLst/>
          </a:prstGeom>
        </p:spPr>
      </p:pic>
      <p:pic>
        <p:nvPicPr>
          <p:cNvPr id="6" name="Picture 5">
            <a:extLst>
              <a:ext uri="{FF2B5EF4-FFF2-40B4-BE49-F238E27FC236}">
                <a16:creationId xmlns:a16="http://schemas.microsoft.com/office/drawing/2014/main" id="{7D232E81-5A1D-0D47-1817-4C8F196148C1}"/>
              </a:ext>
            </a:extLst>
          </p:cNvPr>
          <p:cNvPicPr>
            <a:picLocks noChangeAspect="1"/>
          </p:cNvPicPr>
          <p:nvPr/>
        </p:nvPicPr>
        <p:blipFill>
          <a:blip r:embed="rId4"/>
          <a:stretch>
            <a:fillRect/>
          </a:stretch>
        </p:blipFill>
        <p:spPr>
          <a:xfrm>
            <a:off x="5123857" y="218133"/>
            <a:ext cx="7504826" cy="5803895"/>
          </a:xfrm>
          <a:prstGeom prst="rect">
            <a:avLst/>
          </a:prstGeom>
        </p:spPr>
      </p:pic>
    </p:spTree>
    <p:extLst>
      <p:ext uri="{BB962C8B-B14F-4D97-AF65-F5344CB8AC3E}">
        <p14:creationId xmlns:p14="http://schemas.microsoft.com/office/powerpoint/2010/main" val="98949958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p:cTn id="7" dur="500" fill="hold"/>
                                        <p:tgtEl>
                                          <p:spTgt spid="36"/>
                                        </p:tgtEl>
                                        <p:attrNameLst>
                                          <p:attrName>ppt_w</p:attrName>
                                        </p:attrNameLst>
                                      </p:cBhvr>
                                      <p:tavLst>
                                        <p:tav tm="0">
                                          <p:val>
                                            <p:fltVal val="0"/>
                                          </p:val>
                                        </p:tav>
                                        <p:tav tm="100000">
                                          <p:val>
                                            <p:strVal val="#ppt_w"/>
                                          </p:val>
                                        </p:tav>
                                      </p:tavLst>
                                    </p:anim>
                                    <p:anim calcmode="lin" valueType="num">
                                      <p:cBhvr>
                                        <p:cTn id="8" dur="500" fill="hold"/>
                                        <p:tgtEl>
                                          <p:spTgt spid="36"/>
                                        </p:tgtEl>
                                        <p:attrNameLst>
                                          <p:attrName>ppt_h</p:attrName>
                                        </p:attrNameLst>
                                      </p:cBhvr>
                                      <p:tavLst>
                                        <p:tav tm="0">
                                          <p:val>
                                            <p:fltVal val="0"/>
                                          </p:val>
                                        </p:tav>
                                        <p:tav tm="100000">
                                          <p:val>
                                            <p:strVal val="#ppt_h"/>
                                          </p:val>
                                        </p:tav>
                                      </p:tavLst>
                                    </p:anim>
                                    <p:animEffect transition="in" filter="fade">
                                      <p:cBhvr>
                                        <p:cTn id="9" dur="500"/>
                                        <p:tgtEl>
                                          <p:spTgt spid="36"/>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nodeType="clickEffect">
                                  <p:stCondLst>
                                    <p:cond delay="0"/>
                                  </p:stCondLst>
                                  <p:childTnLst>
                                    <p:set>
                                      <p:cBhvr>
                                        <p:cTn id="13" dur="1" fill="hold">
                                          <p:stCondLst>
                                            <p:cond delay="0"/>
                                          </p:stCondLst>
                                        </p:cTn>
                                        <p:tgtEl>
                                          <p:spTgt spid="6"/>
                                        </p:tgtEl>
                                        <p:attrNameLst>
                                          <p:attrName>style.visibility</p:attrName>
                                        </p:attrNameLst>
                                      </p:cBhvr>
                                      <p:to>
                                        <p:strVal val="visible"/>
                                      </p:to>
                                    </p:set>
                                    <p:anim calcmode="lin" valueType="num">
                                      <p:cBhvr>
                                        <p:cTn id="14" dur="500" fill="hold"/>
                                        <p:tgtEl>
                                          <p:spTgt spid="6"/>
                                        </p:tgtEl>
                                        <p:attrNameLst>
                                          <p:attrName>ppt_w</p:attrName>
                                        </p:attrNameLst>
                                      </p:cBhvr>
                                      <p:tavLst>
                                        <p:tav tm="0">
                                          <p:val>
                                            <p:fltVal val="0"/>
                                          </p:val>
                                        </p:tav>
                                        <p:tav tm="100000">
                                          <p:val>
                                            <p:strVal val="#ppt_w"/>
                                          </p:val>
                                        </p:tav>
                                      </p:tavLst>
                                    </p:anim>
                                    <p:anim calcmode="lin" valueType="num">
                                      <p:cBhvr>
                                        <p:cTn id="15" dur="500" fill="hold"/>
                                        <p:tgtEl>
                                          <p:spTgt spid="6"/>
                                        </p:tgtEl>
                                        <p:attrNameLst>
                                          <p:attrName>ppt_h</p:attrName>
                                        </p:attrNameLst>
                                      </p:cBhvr>
                                      <p:tavLst>
                                        <p:tav tm="0">
                                          <p:val>
                                            <p:fltVal val="0"/>
                                          </p:val>
                                        </p:tav>
                                        <p:tav tm="100000">
                                          <p:val>
                                            <p:strVal val="#ppt_h"/>
                                          </p:val>
                                        </p:tav>
                                      </p:tavLst>
                                    </p:anim>
                                    <p:animEffect transition="in" filter="fade">
                                      <p:cBhvr>
                                        <p:cTn id="16"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C9205B23-43F0-4027-34A8-6E761C4643ED}"/>
              </a:ext>
            </a:extLst>
          </p:cNvPr>
          <p:cNvPicPr>
            <a:picLocks noChangeAspect="1"/>
          </p:cNvPicPr>
          <p:nvPr/>
        </p:nvPicPr>
        <p:blipFill rotWithShape="1">
          <a:blip r:embed="rId2" cstate="hqprint">
            <a:extLst>
              <a:ext uri="{28A0092B-C50C-407E-A947-70E740481C1C}">
                <a14:useLocalDpi xmlns:a14="http://schemas.microsoft.com/office/drawing/2010/main" val="0"/>
              </a:ext>
            </a:extLst>
          </a:blip>
          <a:srcRect l="22623" t="1198" r="60700" b="52848"/>
          <a:stretch/>
        </p:blipFill>
        <p:spPr>
          <a:xfrm>
            <a:off x="165549" y="0"/>
            <a:ext cx="1237262" cy="2062103"/>
          </a:xfrm>
          <a:prstGeom prst="rect">
            <a:avLst/>
          </a:prstGeom>
        </p:spPr>
      </p:pic>
      <p:grpSp>
        <p:nvGrpSpPr>
          <p:cNvPr id="7" name="Group 6">
            <a:extLst>
              <a:ext uri="{FF2B5EF4-FFF2-40B4-BE49-F238E27FC236}">
                <a16:creationId xmlns:a16="http://schemas.microsoft.com/office/drawing/2014/main" id="{29E84447-3E12-A147-FE48-31FACED9312C}"/>
              </a:ext>
            </a:extLst>
          </p:cNvPr>
          <p:cNvGrpSpPr/>
          <p:nvPr/>
        </p:nvGrpSpPr>
        <p:grpSpPr>
          <a:xfrm>
            <a:off x="1444112" y="229716"/>
            <a:ext cx="10057008" cy="1213004"/>
            <a:chOff x="1440856" y="396717"/>
            <a:chExt cx="9303775" cy="959468"/>
          </a:xfrm>
        </p:grpSpPr>
        <p:sp>
          <p:nvSpPr>
            <p:cNvPr id="4" name="Rectangle: Rounded Corners 3">
              <a:extLst>
                <a:ext uri="{FF2B5EF4-FFF2-40B4-BE49-F238E27FC236}">
                  <a16:creationId xmlns:a16="http://schemas.microsoft.com/office/drawing/2014/main" id="{23F22D48-3017-48B5-9ADB-0743851EE893}"/>
                </a:ext>
              </a:extLst>
            </p:cNvPr>
            <p:cNvSpPr/>
            <p:nvPr/>
          </p:nvSpPr>
          <p:spPr>
            <a:xfrm>
              <a:off x="1523459" y="396717"/>
              <a:ext cx="9145082" cy="959468"/>
            </a:xfrm>
            <a:prstGeom prst="roundRect">
              <a:avLst/>
            </a:prstGeom>
            <a:solidFill>
              <a:srgbClr val="FEDADA"/>
            </a:solidFill>
            <a:ln w="28575">
              <a:solidFill>
                <a:srgbClr val="C9313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等线" panose="020F0502020204030204"/>
                <a:ea typeface="+mn-ea"/>
                <a:cs typeface="+mn-cs"/>
              </a:endParaRPr>
            </a:p>
          </p:txBody>
        </p:sp>
        <p:sp>
          <p:nvSpPr>
            <p:cNvPr id="2" name="TextBox 1">
              <a:extLst>
                <a:ext uri="{FF2B5EF4-FFF2-40B4-BE49-F238E27FC236}">
                  <a16:creationId xmlns:a16="http://schemas.microsoft.com/office/drawing/2014/main" id="{2638A5B4-60C5-5D55-5CCD-332EB69E1875}"/>
                </a:ext>
              </a:extLst>
            </p:cNvPr>
            <p:cNvSpPr txBox="1"/>
            <p:nvPr/>
          </p:nvSpPr>
          <p:spPr>
            <a:xfrm>
              <a:off x="1440856" y="396717"/>
              <a:ext cx="9303775" cy="74947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vi-VN" sz="3200" b="1" i="0" dirty="0">
                  <a:solidFill>
                    <a:srgbClr val="000000"/>
                  </a:solidFill>
                  <a:effectLst/>
                  <a:latin typeface="Cambria" panose="02040503050406030204" pitchFamily="18" charset="0"/>
                  <a:ea typeface="Cambria" panose="02040503050406030204" pitchFamily="18" charset="0"/>
                </a:rPr>
                <a:t>Những từ ngữ nào trong đoạn dưới đây chỉ sự vật, hoạt động trong một trận đấu bóng đá?</a:t>
              </a:r>
              <a:endParaRPr kumimoji="0" lang="en-US" sz="3200" b="1"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endParaRPr>
            </a:p>
          </p:txBody>
        </p:sp>
      </p:grpSp>
      <p:pic>
        <p:nvPicPr>
          <p:cNvPr id="5" name="Picture 4">
            <a:extLst>
              <a:ext uri="{FF2B5EF4-FFF2-40B4-BE49-F238E27FC236}">
                <a16:creationId xmlns:a16="http://schemas.microsoft.com/office/drawing/2014/main" id="{4E34F020-26D6-8EB2-FEF2-48BA47640E92}"/>
              </a:ext>
            </a:extLst>
          </p:cNvPr>
          <p:cNvPicPr>
            <a:picLocks noChangeAspect="1"/>
          </p:cNvPicPr>
          <p:nvPr/>
        </p:nvPicPr>
        <p:blipFill>
          <a:blip r:embed="rId3"/>
          <a:stretch>
            <a:fillRect/>
          </a:stretch>
        </p:blipFill>
        <p:spPr>
          <a:xfrm>
            <a:off x="1493520" y="1860868"/>
            <a:ext cx="10383520" cy="2541060"/>
          </a:xfrm>
          <a:prstGeom prst="rect">
            <a:avLst/>
          </a:prstGeom>
        </p:spPr>
      </p:pic>
      <p:graphicFrame>
        <p:nvGraphicFramePr>
          <p:cNvPr id="8" name="Table 8">
            <a:extLst>
              <a:ext uri="{FF2B5EF4-FFF2-40B4-BE49-F238E27FC236}">
                <a16:creationId xmlns:a16="http://schemas.microsoft.com/office/drawing/2014/main" id="{8D5E25A0-1D35-6D30-8EBF-D079CC9BFBAC}"/>
              </a:ext>
            </a:extLst>
          </p:cNvPr>
          <p:cNvGraphicFramePr>
            <a:graphicFrameLocks noGrp="1"/>
          </p:cNvGraphicFramePr>
          <p:nvPr>
            <p:extLst>
              <p:ext uri="{D42A27DB-BD31-4B8C-83A1-F6EECF244321}">
                <p14:modId xmlns:p14="http://schemas.microsoft.com/office/powerpoint/2010/main" val="4192885698"/>
              </p:ext>
            </p:extLst>
          </p:nvPr>
        </p:nvGraphicFramePr>
        <p:xfrm>
          <a:off x="1310640" y="4438226"/>
          <a:ext cx="9611360" cy="2236894"/>
        </p:xfrm>
        <a:graphic>
          <a:graphicData uri="http://schemas.openxmlformats.org/drawingml/2006/table">
            <a:tbl>
              <a:tblPr firstRow="1" bandRow="1">
                <a:tableStyleId>{F5AB1C69-6EDB-4FF4-983F-18BD219EF322}</a:tableStyleId>
              </a:tblPr>
              <a:tblGrid>
                <a:gridCol w="4180776">
                  <a:extLst>
                    <a:ext uri="{9D8B030D-6E8A-4147-A177-3AD203B41FA5}">
                      <a16:colId xmlns:a16="http://schemas.microsoft.com/office/drawing/2014/main" val="407556408"/>
                    </a:ext>
                  </a:extLst>
                </a:gridCol>
                <a:gridCol w="5430584">
                  <a:extLst>
                    <a:ext uri="{9D8B030D-6E8A-4147-A177-3AD203B41FA5}">
                      <a16:colId xmlns:a16="http://schemas.microsoft.com/office/drawing/2014/main" val="4081418841"/>
                    </a:ext>
                  </a:extLst>
                </a:gridCol>
              </a:tblGrid>
              <a:tr h="694764">
                <a:tc>
                  <a:txBody>
                    <a:bodyPr/>
                    <a:lstStyle/>
                    <a:p>
                      <a:pPr algn="ctr"/>
                      <a:r>
                        <a:rPr lang="en-US" sz="3200" dirty="0" err="1">
                          <a:latin typeface="Cambria" panose="02040503050406030204" pitchFamily="18" charset="0"/>
                          <a:ea typeface="Cambria" panose="02040503050406030204" pitchFamily="18" charset="0"/>
                        </a:rPr>
                        <a:t>Sự</a:t>
                      </a:r>
                      <a:r>
                        <a:rPr lang="en-US" sz="3200" dirty="0">
                          <a:latin typeface="Cambria" panose="02040503050406030204" pitchFamily="18" charset="0"/>
                          <a:ea typeface="Cambria" panose="02040503050406030204" pitchFamily="18" charset="0"/>
                        </a:rPr>
                        <a:t> </a:t>
                      </a:r>
                      <a:r>
                        <a:rPr lang="en-US" sz="3200" dirty="0" err="1">
                          <a:latin typeface="Cambria" panose="02040503050406030204" pitchFamily="18" charset="0"/>
                          <a:ea typeface="Cambria" panose="02040503050406030204" pitchFamily="18" charset="0"/>
                        </a:rPr>
                        <a:t>vật</a:t>
                      </a:r>
                      <a:endParaRPr lang="en-US" sz="3200" dirty="0">
                        <a:latin typeface="Cambria" panose="02040503050406030204" pitchFamily="18" charset="0"/>
                        <a:ea typeface="Cambria" panose="020405030504060302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3200" dirty="0" err="1">
                          <a:latin typeface="Cambria" panose="02040503050406030204" pitchFamily="18" charset="0"/>
                          <a:ea typeface="Cambria" panose="02040503050406030204" pitchFamily="18" charset="0"/>
                        </a:rPr>
                        <a:t>Hoạt</a:t>
                      </a:r>
                      <a:r>
                        <a:rPr lang="en-US" sz="3200" dirty="0">
                          <a:latin typeface="Cambria" panose="02040503050406030204" pitchFamily="18" charset="0"/>
                          <a:ea typeface="Cambria" panose="02040503050406030204" pitchFamily="18" charset="0"/>
                        </a:rPr>
                        <a:t> </a:t>
                      </a:r>
                      <a:r>
                        <a:rPr lang="en-US" sz="3200" dirty="0" err="1">
                          <a:latin typeface="Cambria" panose="02040503050406030204" pitchFamily="18" charset="0"/>
                          <a:ea typeface="Cambria" panose="02040503050406030204" pitchFamily="18" charset="0"/>
                        </a:rPr>
                        <a:t>động</a:t>
                      </a:r>
                      <a:endParaRPr lang="en-US" sz="3200" dirty="0">
                        <a:latin typeface="Cambria" panose="02040503050406030204" pitchFamily="18" charset="0"/>
                        <a:ea typeface="Cambria" panose="020405030504060302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318260724"/>
                  </a:ext>
                </a:extLst>
              </a:tr>
              <a:tr h="1542130">
                <a:tc>
                  <a:txBody>
                    <a:bodyPr/>
                    <a:lstStyle/>
                    <a:p>
                      <a:pPr algn="ctr"/>
                      <a:endParaRPr lang="en-US" sz="3200" dirty="0">
                        <a:latin typeface="Cambria" panose="02040503050406030204" pitchFamily="18" charset="0"/>
                        <a:ea typeface="Cambria" panose="020405030504060302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US" sz="3200" dirty="0">
                        <a:latin typeface="Cambria" panose="02040503050406030204" pitchFamily="18" charset="0"/>
                        <a:ea typeface="Cambria" panose="020405030504060302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879244080"/>
                  </a:ext>
                </a:extLst>
              </a:tr>
            </a:tbl>
          </a:graphicData>
        </a:graphic>
      </p:graphicFrame>
      <p:cxnSp>
        <p:nvCxnSpPr>
          <p:cNvPr id="10" name="Straight Connector 9">
            <a:extLst>
              <a:ext uri="{FF2B5EF4-FFF2-40B4-BE49-F238E27FC236}">
                <a16:creationId xmlns:a16="http://schemas.microsoft.com/office/drawing/2014/main" id="{EB568519-13DB-984B-EACA-B0242EE9D7D8}"/>
              </a:ext>
            </a:extLst>
          </p:cNvPr>
          <p:cNvCxnSpPr/>
          <p:nvPr/>
        </p:nvCxnSpPr>
        <p:spPr>
          <a:xfrm>
            <a:off x="4937760" y="2387600"/>
            <a:ext cx="711200" cy="0"/>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sp>
        <p:nvSpPr>
          <p:cNvPr id="11" name="TextBox 10">
            <a:extLst>
              <a:ext uri="{FF2B5EF4-FFF2-40B4-BE49-F238E27FC236}">
                <a16:creationId xmlns:a16="http://schemas.microsoft.com/office/drawing/2014/main" id="{E9C724EF-D9CE-3A03-4B0C-B9CCAF3F1827}"/>
              </a:ext>
            </a:extLst>
          </p:cNvPr>
          <p:cNvSpPr txBox="1"/>
          <p:nvPr/>
        </p:nvSpPr>
        <p:spPr>
          <a:xfrm>
            <a:off x="1422400" y="5283200"/>
            <a:ext cx="1249680" cy="523220"/>
          </a:xfrm>
          <a:prstGeom prst="rect">
            <a:avLst/>
          </a:prstGeom>
          <a:noFill/>
        </p:spPr>
        <p:txBody>
          <a:bodyPr wrap="square" rtlCol="0">
            <a:spAutoFit/>
          </a:bodyPr>
          <a:lstStyle/>
          <a:p>
            <a:r>
              <a:rPr lang="en-US" sz="2800" dirty="0" err="1">
                <a:solidFill>
                  <a:srgbClr val="002060"/>
                </a:solidFill>
                <a:latin typeface="Cambria" panose="02040503050406030204" pitchFamily="18" charset="0"/>
                <a:ea typeface="Cambria" panose="02040503050406030204" pitchFamily="18" charset="0"/>
              </a:rPr>
              <a:t>Bóng</a:t>
            </a:r>
            <a:r>
              <a:rPr lang="en-US" sz="2800" dirty="0">
                <a:solidFill>
                  <a:srgbClr val="002060"/>
                </a:solidFill>
                <a:latin typeface="Cambria" panose="02040503050406030204" pitchFamily="18" charset="0"/>
                <a:ea typeface="Cambria" panose="02040503050406030204" pitchFamily="18" charset="0"/>
              </a:rPr>
              <a:t>,</a:t>
            </a:r>
          </a:p>
        </p:txBody>
      </p:sp>
      <p:cxnSp>
        <p:nvCxnSpPr>
          <p:cNvPr id="13" name="Straight Connector 12">
            <a:extLst>
              <a:ext uri="{FF2B5EF4-FFF2-40B4-BE49-F238E27FC236}">
                <a16:creationId xmlns:a16="http://schemas.microsoft.com/office/drawing/2014/main" id="{E8336280-CDAF-B13D-7D99-06F48E73745E}"/>
              </a:ext>
            </a:extLst>
          </p:cNvPr>
          <p:cNvCxnSpPr>
            <a:cxnSpLocks/>
          </p:cNvCxnSpPr>
          <p:nvPr/>
        </p:nvCxnSpPr>
        <p:spPr>
          <a:xfrm>
            <a:off x="2936240" y="2814320"/>
            <a:ext cx="1991360" cy="0"/>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sp>
        <p:nvSpPr>
          <p:cNvPr id="18" name="TextBox 17">
            <a:extLst>
              <a:ext uri="{FF2B5EF4-FFF2-40B4-BE49-F238E27FC236}">
                <a16:creationId xmlns:a16="http://schemas.microsoft.com/office/drawing/2014/main" id="{98DD053B-BA99-512A-FB5A-643F50084620}"/>
              </a:ext>
            </a:extLst>
          </p:cNvPr>
          <p:cNvSpPr txBox="1"/>
          <p:nvPr/>
        </p:nvSpPr>
        <p:spPr>
          <a:xfrm>
            <a:off x="2397760" y="5303520"/>
            <a:ext cx="2905760" cy="523220"/>
          </a:xfrm>
          <a:prstGeom prst="rect">
            <a:avLst/>
          </a:prstGeom>
          <a:noFill/>
        </p:spPr>
        <p:txBody>
          <a:bodyPr wrap="square" rtlCol="0">
            <a:spAutoFit/>
          </a:bodyPr>
          <a:lstStyle/>
          <a:p>
            <a:r>
              <a:rPr lang="en-US" sz="2800" dirty="0" err="1">
                <a:solidFill>
                  <a:srgbClr val="002060"/>
                </a:solidFill>
                <a:latin typeface="Cambria" panose="02040503050406030204" pitchFamily="18" charset="0"/>
                <a:ea typeface="Cambria" panose="02040503050406030204" pitchFamily="18" charset="0"/>
              </a:rPr>
              <a:t>vòng</a:t>
            </a:r>
            <a:r>
              <a:rPr lang="en-US" sz="2800" dirty="0">
                <a:solidFill>
                  <a:srgbClr val="002060"/>
                </a:solidFill>
                <a:latin typeface="Cambria" panose="02040503050406030204" pitchFamily="18" charset="0"/>
                <a:ea typeface="Cambria" panose="02040503050406030204" pitchFamily="18" charset="0"/>
              </a:rPr>
              <a:t> </a:t>
            </a:r>
            <a:r>
              <a:rPr lang="en-US" sz="2800" dirty="0" err="1">
                <a:solidFill>
                  <a:srgbClr val="002060"/>
                </a:solidFill>
                <a:latin typeface="Cambria" panose="02040503050406030204" pitchFamily="18" charset="0"/>
                <a:ea typeface="Cambria" panose="02040503050406030204" pitchFamily="18" charset="0"/>
              </a:rPr>
              <a:t>cấm</a:t>
            </a:r>
            <a:r>
              <a:rPr lang="en-US" sz="2800" dirty="0">
                <a:solidFill>
                  <a:srgbClr val="002060"/>
                </a:solidFill>
                <a:latin typeface="Cambria" panose="02040503050406030204" pitchFamily="18" charset="0"/>
                <a:ea typeface="Cambria" panose="02040503050406030204" pitchFamily="18" charset="0"/>
              </a:rPr>
              <a:t> </a:t>
            </a:r>
            <a:r>
              <a:rPr lang="en-US" sz="2800" dirty="0" err="1">
                <a:solidFill>
                  <a:srgbClr val="002060"/>
                </a:solidFill>
                <a:latin typeface="Cambria" panose="02040503050406030204" pitchFamily="18" charset="0"/>
                <a:ea typeface="Cambria" panose="02040503050406030204" pitchFamily="18" charset="0"/>
              </a:rPr>
              <a:t>địa</a:t>
            </a:r>
            <a:r>
              <a:rPr lang="en-US" sz="2800" dirty="0">
                <a:solidFill>
                  <a:srgbClr val="002060"/>
                </a:solidFill>
                <a:latin typeface="Cambria" panose="02040503050406030204" pitchFamily="18" charset="0"/>
                <a:ea typeface="Cambria" panose="02040503050406030204" pitchFamily="18" charset="0"/>
              </a:rPr>
              <a:t>,</a:t>
            </a:r>
          </a:p>
        </p:txBody>
      </p:sp>
      <p:cxnSp>
        <p:nvCxnSpPr>
          <p:cNvPr id="19" name="Straight Connector 18">
            <a:extLst>
              <a:ext uri="{FF2B5EF4-FFF2-40B4-BE49-F238E27FC236}">
                <a16:creationId xmlns:a16="http://schemas.microsoft.com/office/drawing/2014/main" id="{F83D872A-FC14-69C1-0AD6-E0BE2BA48F98}"/>
              </a:ext>
            </a:extLst>
          </p:cNvPr>
          <p:cNvCxnSpPr>
            <a:cxnSpLocks/>
          </p:cNvCxnSpPr>
          <p:nvPr/>
        </p:nvCxnSpPr>
        <p:spPr>
          <a:xfrm>
            <a:off x="4500880" y="4064000"/>
            <a:ext cx="1117600" cy="0"/>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sp>
        <p:nvSpPr>
          <p:cNvPr id="21" name="TextBox 20">
            <a:extLst>
              <a:ext uri="{FF2B5EF4-FFF2-40B4-BE49-F238E27FC236}">
                <a16:creationId xmlns:a16="http://schemas.microsoft.com/office/drawing/2014/main" id="{D7E4047D-BFBE-E6BB-0446-0FEEAAEA7141}"/>
              </a:ext>
            </a:extLst>
          </p:cNvPr>
          <p:cNvSpPr txBox="1"/>
          <p:nvPr/>
        </p:nvSpPr>
        <p:spPr>
          <a:xfrm>
            <a:off x="1442720" y="5872480"/>
            <a:ext cx="2905760" cy="523220"/>
          </a:xfrm>
          <a:prstGeom prst="rect">
            <a:avLst/>
          </a:prstGeom>
          <a:noFill/>
        </p:spPr>
        <p:txBody>
          <a:bodyPr wrap="square" rtlCol="0">
            <a:spAutoFit/>
          </a:bodyPr>
          <a:lstStyle/>
          <a:p>
            <a:r>
              <a:rPr lang="en-US" sz="2800" dirty="0" err="1">
                <a:solidFill>
                  <a:srgbClr val="002060"/>
                </a:solidFill>
                <a:latin typeface="Cambria" panose="02040503050406030204" pitchFamily="18" charset="0"/>
                <a:ea typeface="Cambria" panose="02040503050406030204" pitchFamily="18" charset="0"/>
              </a:rPr>
              <a:t>thủ</a:t>
            </a:r>
            <a:r>
              <a:rPr lang="en-US" sz="2800" dirty="0">
                <a:solidFill>
                  <a:srgbClr val="002060"/>
                </a:solidFill>
                <a:latin typeface="Cambria" panose="02040503050406030204" pitchFamily="18" charset="0"/>
                <a:ea typeface="Cambria" panose="02040503050406030204" pitchFamily="18" charset="0"/>
              </a:rPr>
              <a:t> </a:t>
            </a:r>
            <a:r>
              <a:rPr lang="en-US" sz="2800" dirty="0" err="1">
                <a:solidFill>
                  <a:srgbClr val="002060"/>
                </a:solidFill>
                <a:latin typeface="Cambria" panose="02040503050406030204" pitchFamily="18" charset="0"/>
                <a:ea typeface="Cambria" panose="02040503050406030204" pitchFamily="18" charset="0"/>
              </a:rPr>
              <a:t>môn</a:t>
            </a:r>
            <a:endParaRPr lang="en-US" sz="2800" dirty="0">
              <a:solidFill>
                <a:srgbClr val="002060"/>
              </a:solidFill>
              <a:latin typeface="Cambria" panose="02040503050406030204" pitchFamily="18" charset="0"/>
              <a:ea typeface="Cambria" panose="02040503050406030204" pitchFamily="18" charset="0"/>
            </a:endParaRPr>
          </a:p>
        </p:txBody>
      </p:sp>
      <p:cxnSp>
        <p:nvCxnSpPr>
          <p:cNvPr id="22" name="Straight Connector 21">
            <a:extLst>
              <a:ext uri="{FF2B5EF4-FFF2-40B4-BE49-F238E27FC236}">
                <a16:creationId xmlns:a16="http://schemas.microsoft.com/office/drawing/2014/main" id="{87D5D1F1-DADE-67E1-D3FA-34C54FFD92DA}"/>
              </a:ext>
            </a:extLst>
          </p:cNvPr>
          <p:cNvCxnSpPr>
            <a:cxnSpLocks/>
          </p:cNvCxnSpPr>
          <p:nvPr/>
        </p:nvCxnSpPr>
        <p:spPr>
          <a:xfrm>
            <a:off x="3068320" y="2387600"/>
            <a:ext cx="975360" cy="0"/>
          </a:xfrm>
          <a:prstGeom prst="line">
            <a:avLst/>
          </a:prstGeom>
          <a:ln w="57150">
            <a:solidFill>
              <a:srgbClr val="002060"/>
            </a:solidFill>
          </a:ln>
        </p:spPr>
        <p:style>
          <a:lnRef idx="1">
            <a:schemeClr val="accent1"/>
          </a:lnRef>
          <a:fillRef idx="0">
            <a:schemeClr val="accent1"/>
          </a:fillRef>
          <a:effectRef idx="0">
            <a:schemeClr val="accent1"/>
          </a:effectRef>
          <a:fontRef idx="minor">
            <a:schemeClr val="tx1"/>
          </a:fontRef>
        </p:style>
      </p:cxnSp>
      <p:sp>
        <p:nvSpPr>
          <p:cNvPr id="24" name="TextBox 23">
            <a:extLst>
              <a:ext uri="{FF2B5EF4-FFF2-40B4-BE49-F238E27FC236}">
                <a16:creationId xmlns:a16="http://schemas.microsoft.com/office/drawing/2014/main" id="{CCFB22A9-CCE4-3DE0-C2AD-33C06D3EB683}"/>
              </a:ext>
            </a:extLst>
          </p:cNvPr>
          <p:cNvSpPr txBox="1"/>
          <p:nvPr/>
        </p:nvSpPr>
        <p:spPr>
          <a:xfrm>
            <a:off x="5506720" y="5140960"/>
            <a:ext cx="1249680" cy="523220"/>
          </a:xfrm>
          <a:prstGeom prst="rect">
            <a:avLst/>
          </a:prstGeom>
          <a:noFill/>
        </p:spPr>
        <p:txBody>
          <a:bodyPr wrap="square" rtlCol="0">
            <a:spAutoFit/>
          </a:bodyPr>
          <a:lstStyle/>
          <a:p>
            <a:r>
              <a:rPr lang="en-US" sz="2800" dirty="0" err="1">
                <a:solidFill>
                  <a:srgbClr val="002060"/>
                </a:solidFill>
                <a:latin typeface="Cambria" panose="02040503050406030204" pitchFamily="18" charset="0"/>
                <a:ea typeface="Cambria" panose="02040503050406030204" pitchFamily="18" charset="0"/>
              </a:rPr>
              <a:t>Lăn</a:t>
            </a:r>
            <a:r>
              <a:rPr lang="en-US" sz="2800" dirty="0">
                <a:solidFill>
                  <a:srgbClr val="002060"/>
                </a:solidFill>
                <a:latin typeface="Cambria" panose="02040503050406030204" pitchFamily="18" charset="0"/>
                <a:ea typeface="Cambria" panose="02040503050406030204" pitchFamily="18" charset="0"/>
              </a:rPr>
              <a:t> </a:t>
            </a:r>
            <a:r>
              <a:rPr lang="en-US" sz="2800" dirty="0" err="1">
                <a:solidFill>
                  <a:srgbClr val="002060"/>
                </a:solidFill>
                <a:latin typeface="Cambria" panose="02040503050406030204" pitchFamily="18" charset="0"/>
                <a:ea typeface="Cambria" panose="02040503050406030204" pitchFamily="18" charset="0"/>
              </a:rPr>
              <a:t>xả</a:t>
            </a:r>
            <a:r>
              <a:rPr lang="en-US" sz="2800" dirty="0">
                <a:solidFill>
                  <a:srgbClr val="002060"/>
                </a:solidFill>
                <a:latin typeface="Cambria" panose="02040503050406030204" pitchFamily="18" charset="0"/>
                <a:ea typeface="Cambria" panose="02040503050406030204" pitchFamily="18" charset="0"/>
              </a:rPr>
              <a:t>,</a:t>
            </a:r>
          </a:p>
        </p:txBody>
      </p:sp>
      <p:cxnSp>
        <p:nvCxnSpPr>
          <p:cNvPr id="25" name="Straight Connector 24">
            <a:extLst>
              <a:ext uri="{FF2B5EF4-FFF2-40B4-BE49-F238E27FC236}">
                <a16:creationId xmlns:a16="http://schemas.microsoft.com/office/drawing/2014/main" id="{4A018DB9-78F9-0048-BCE5-BB77AA6E18B4}"/>
              </a:ext>
            </a:extLst>
          </p:cNvPr>
          <p:cNvCxnSpPr>
            <a:cxnSpLocks/>
          </p:cNvCxnSpPr>
          <p:nvPr/>
        </p:nvCxnSpPr>
        <p:spPr>
          <a:xfrm>
            <a:off x="4135120" y="2407920"/>
            <a:ext cx="1473200" cy="0"/>
          </a:xfrm>
          <a:prstGeom prst="line">
            <a:avLst/>
          </a:prstGeom>
          <a:ln w="57150">
            <a:solidFill>
              <a:srgbClr val="002060"/>
            </a:solidFill>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97B8F03E-C56A-3A3F-E182-D82505977C74}"/>
              </a:ext>
            </a:extLst>
          </p:cNvPr>
          <p:cNvSpPr txBox="1"/>
          <p:nvPr/>
        </p:nvSpPr>
        <p:spPr>
          <a:xfrm>
            <a:off x="6705600" y="5161280"/>
            <a:ext cx="2133600" cy="523220"/>
          </a:xfrm>
          <a:prstGeom prst="rect">
            <a:avLst/>
          </a:prstGeom>
          <a:noFill/>
        </p:spPr>
        <p:txBody>
          <a:bodyPr wrap="square" rtlCol="0">
            <a:spAutoFit/>
          </a:bodyPr>
          <a:lstStyle/>
          <a:p>
            <a:r>
              <a:rPr lang="en-US" sz="2800" dirty="0" err="1">
                <a:solidFill>
                  <a:srgbClr val="002060"/>
                </a:solidFill>
                <a:latin typeface="Cambria" panose="02040503050406030204" pitchFamily="18" charset="0"/>
                <a:ea typeface="Cambria" panose="02040503050406030204" pitchFamily="18" charset="0"/>
              </a:rPr>
              <a:t>cướp</a:t>
            </a:r>
            <a:r>
              <a:rPr lang="en-US" sz="2800" dirty="0">
                <a:solidFill>
                  <a:srgbClr val="002060"/>
                </a:solidFill>
                <a:latin typeface="Cambria" panose="02040503050406030204" pitchFamily="18" charset="0"/>
                <a:ea typeface="Cambria" panose="02040503050406030204" pitchFamily="18" charset="0"/>
              </a:rPr>
              <a:t> </a:t>
            </a:r>
            <a:r>
              <a:rPr lang="en-US" sz="2800" dirty="0" err="1">
                <a:solidFill>
                  <a:srgbClr val="002060"/>
                </a:solidFill>
                <a:latin typeface="Cambria" panose="02040503050406030204" pitchFamily="18" charset="0"/>
                <a:ea typeface="Cambria" panose="02040503050406030204" pitchFamily="18" charset="0"/>
              </a:rPr>
              <a:t>bóng</a:t>
            </a:r>
            <a:r>
              <a:rPr lang="en-US" sz="2800" dirty="0">
                <a:solidFill>
                  <a:srgbClr val="002060"/>
                </a:solidFill>
                <a:latin typeface="Cambria" panose="02040503050406030204" pitchFamily="18" charset="0"/>
                <a:ea typeface="Cambria" panose="02040503050406030204" pitchFamily="18" charset="0"/>
              </a:rPr>
              <a:t>,</a:t>
            </a:r>
          </a:p>
        </p:txBody>
      </p:sp>
      <p:cxnSp>
        <p:nvCxnSpPr>
          <p:cNvPr id="28" name="Straight Connector 27">
            <a:extLst>
              <a:ext uri="{FF2B5EF4-FFF2-40B4-BE49-F238E27FC236}">
                <a16:creationId xmlns:a16="http://schemas.microsoft.com/office/drawing/2014/main" id="{6911D61C-6B4A-79B0-9016-78FB89716325}"/>
              </a:ext>
            </a:extLst>
          </p:cNvPr>
          <p:cNvCxnSpPr>
            <a:cxnSpLocks/>
          </p:cNvCxnSpPr>
          <p:nvPr/>
        </p:nvCxnSpPr>
        <p:spPr>
          <a:xfrm>
            <a:off x="6289040" y="2397760"/>
            <a:ext cx="1056640" cy="0"/>
          </a:xfrm>
          <a:prstGeom prst="line">
            <a:avLst/>
          </a:prstGeom>
          <a:ln w="57150">
            <a:solidFill>
              <a:srgbClr val="002060"/>
            </a:solidFill>
          </a:ln>
        </p:spPr>
        <p:style>
          <a:lnRef idx="1">
            <a:schemeClr val="accent1"/>
          </a:lnRef>
          <a:fillRef idx="0">
            <a:schemeClr val="accent1"/>
          </a:fillRef>
          <a:effectRef idx="0">
            <a:schemeClr val="accent1"/>
          </a:effectRef>
          <a:fontRef idx="minor">
            <a:schemeClr val="tx1"/>
          </a:fontRef>
        </p:style>
      </p:cxnSp>
      <p:sp>
        <p:nvSpPr>
          <p:cNvPr id="30" name="TextBox 29">
            <a:extLst>
              <a:ext uri="{FF2B5EF4-FFF2-40B4-BE49-F238E27FC236}">
                <a16:creationId xmlns:a16="http://schemas.microsoft.com/office/drawing/2014/main" id="{4E095D53-052E-2FE1-B9DD-E68049D4E45B}"/>
              </a:ext>
            </a:extLst>
          </p:cNvPr>
          <p:cNvSpPr txBox="1"/>
          <p:nvPr/>
        </p:nvSpPr>
        <p:spPr>
          <a:xfrm>
            <a:off x="8453120" y="5151120"/>
            <a:ext cx="1625600" cy="523220"/>
          </a:xfrm>
          <a:prstGeom prst="rect">
            <a:avLst/>
          </a:prstGeom>
          <a:noFill/>
        </p:spPr>
        <p:txBody>
          <a:bodyPr wrap="square" rtlCol="0">
            <a:spAutoFit/>
          </a:bodyPr>
          <a:lstStyle/>
          <a:p>
            <a:r>
              <a:rPr lang="en-US" sz="2800" dirty="0" err="1">
                <a:solidFill>
                  <a:srgbClr val="002060"/>
                </a:solidFill>
                <a:latin typeface="Cambria" panose="02040503050406030204" pitchFamily="18" charset="0"/>
                <a:ea typeface="Cambria" panose="02040503050406030204" pitchFamily="18" charset="0"/>
              </a:rPr>
              <a:t>chuyền</a:t>
            </a:r>
            <a:r>
              <a:rPr lang="en-US" sz="2800" dirty="0">
                <a:solidFill>
                  <a:srgbClr val="002060"/>
                </a:solidFill>
                <a:latin typeface="Cambria" panose="02040503050406030204" pitchFamily="18" charset="0"/>
                <a:ea typeface="Cambria" panose="02040503050406030204" pitchFamily="18" charset="0"/>
              </a:rPr>
              <a:t>,</a:t>
            </a:r>
          </a:p>
        </p:txBody>
      </p:sp>
      <p:cxnSp>
        <p:nvCxnSpPr>
          <p:cNvPr id="31" name="Straight Connector 30">
            <a:extLst>
              <a:ext uri="{FF2B5EF4-FFF2-40B4-BE49-F238E27FC236}">
                <a16:creationId xmlns:a16="http://schemas.microsoft.com/office/drawing/2014/main" id="{4BC112B9-E856-45F9-4771-4B120225AA44}"/>
              </a:ext>
            </a:extLst>
          </p:cNvPr>
          <p:cNvCxnSpPr>
            <a:cxnSpLocks/>
          </p:cNvCxnSpPr>
          <p:nvPr/>
        </p:nvCxnSpPr>
        <p:spPr>
          <a:xfrm>
            <a:off x="8615680" y="2407920"/>
            <a:ext cx="568960" cy="0"/>
          </a:xfrm>
          <a:prstGeom prst="line">
            <a:avLst/>
          </a:prstGeom>
          <a:ln w="57150">
            <a:solidFill>
              <a:srgbClr val="002060"/>
            </a:solidFill>
          </a:ln>
        </p:spPr>
        <p:style>
          <a:lnRef idx="1">
            <a:schemeClr val="accent1"/>
          </a:lnRef>
          <a:fillRef idx="0">
            <a:schemeClr val="accent1"/>
          </a:fillRef>
          <a:effectRef idx="0">
            <a:schemeClr val="accent1"/>
          </a:effectRef>
          <a:fontRef idx="minor">
            <a:schemeClr val="tx1"/>
          </a:fontRef>
        </p:style>
      </p:cxnSp>
      <p:sp>
        <p:nvSpPr>
          <p:cNvPr id="33" name="TextBox 32">
            <a:extLst>
              <a:ext uri="{FF2B5EF4-FFF2-40B4-BE49-F238E27FC236}">
                <a16:creationId xmlns:a16="http://schemas.microsoft.com/office/drawing/2014/main" id="{BB046733-0EBE-3618-A4F6-F8C3C5F8870E}"/>
              </a:ext>
            </a:extLst>
          </p:cNvPr>
          <p:cNvSpPr txBox="1"/>
          <p:nvPr/>
        </p:nvSpPr>
        <p:spPr>
          <a:xfrm>
            <a:off x="5425440" y="5659120"/>
            <a:ext cx="2153920" cy="523220"/>
          </a:xfrm>
          <a:prstGeom prst="rect">
            <a:avLst/>
          </a:prstGeom>
          <a:noFill/>
        </p:spPr>
        <p:txBody>
          <a:bodyPr wrap="square" rtlCol="0">
            <a:spAutoFit/>
          </a:bodyPr>
          <a:lstStyle/>
          <a:p>
            <a:r>
              <a:rPr lang="en-US" sz="2800" dirty="0" err="1">
                <a:solidFill>
                  <a:srgbClr val="002060"/>
                </a:solidFill>
                <a:latin typeface="Cambria" panose="02040503050406030204" pitchFamily="18" charset="0"/>
                <a:ea typeface="Cambria" panose="02040503050406030204" pitchFamily="18" charset="0"/>
              </a:rPr>
              <a:t>dẫn</a:t>
            </a:r>
            <a:r>
              <a:rPr lang="en-US" sz="2800" dirty="0">
                <a:solidFill>
                  <a:srgbClr val="002060"/>
                </a:solidFill>
                <a:latin typeface="Cambria" panose="02040503050406030204" pitchFamily="18" charset="0"/>
                <a:ea typeface="Cambria" panose="02040503050406030204" pitchFamily="18" charset="0"/>
              </a:rPr>
              <a:t> (</a:t>
            </a:r>
            <a:r>
              <a:rPr lang="en-US" sz="2800" dirty="0" err="1">
                <a:solidFill>
                  <a:srgbClr val="002060"/>
                </a:solidFill>
                <a:latin typeface="Cambria" panose="02040503050406030204" pitchFamily="18" charset="0"/>
                <a:ea typeface="Cambria" panose="02040503050406030204" pitchFamily="18" charset="0"/>
              </a:rPr>
              <a:t>xuống</a:t>
            </a:r>
            <a:r>
              <a:rPr lang="en-US" sz="2800" dirty="0">
                <a:solidFill>
                  <a:srgbClr val="002060"/>
                </a:solidFill>
                <a:latin typeface="Cambria" panose="02040503050406030204" pitchFamily="18" charset="0"/>
                <a:ea typeface="Cambria" panose="02040503050406030204" pitchFamily="18" charset="0"/>
              </a:rPr>
              <a:t>),</a:t>
            </a:r>
          </a:p>
        </p:txBody>
      </p:sp>
      <p:cxnSp>
        <p:nvCxnSpPr>
          <p:cNvPr id="34" name="Straight Connector 33">
            <a:extLst>
              <a:ext uri="{FF2B5EF4-FFF2-40B4-BE49-F238E27FC236}">
                <a16:creationId xmlns:a16="http://schemas.microsoft.com/office/drawing/2014/main" id="{61697934-F102-7582-6845-1EEBA59F0160}"/>
              </a:ext>
            </a:extLst>
          </p:cNvPr>
          <p:cNvCxnSpPr>
            <a:cxnSpLocks/>
          </p:cNvCxnSpPr>
          <p:nvPr/>
        </p:nvCxnSpPr>
        <p:spPr>
          <a:xfrm>
            <a:off x="7233920" y="2794000"/>
            <a:ext cx="975360" cy="0"/>
          </a:xfrm>
          <a:prstGeom prst="line">
            <a:avLst/>
          </a:prstGeom>
          <a:ln w="57150">
            <a:solidFill>
              <a:srgbClr val="002060"/>
            </a:solidFill>
          </a:ln>
        </p:spPr>
        <p:style>
          <a:lnRef idx="1">
            <a:schemeClr val="accent1"/>
          </a:lnRef>
          <a:fillRef idx="0">
            <a:schemeClr val="accent1"/>
          </a:fillRef>
          <a:effectRef idx="0">
            <a:schemeClr val="accent1"/>
          </a:effectRef>
          <a:fontRef idx="minor">
            <a:schemeClr val="tx1"/>
          </a:fontRef>
        </p:style>
      </p:cxnSp>
      <p:sp>
        <p:nvSpPr>
          <p:cNvPr id="36" name="TextBox 35">
            <a:extLst>
              <a:ext uri="{FF2B5EF4-FFF2-40B4-BE49-F238E27FC236}">
                <a16:creationId xmlns:a16="http://schemas.microsoft.com/office/drawing/2014/main" id="{25CD98FB-5991-D302-D557-5D1A2ED7D4C7}"/>
              </a:ext>
            </a:extLst>
          </p:cNvPr>
          <p:cNvSpPr txBox="1"/>
          <p:nvPr/>
        </p:nvSpPr>
        <p:spPr>
          <a:xfrm>
            <a:off x="7366000" y="5659120"/>
            <a:ext cx="1249680" cy="523220"/>
          </a:xfrm>
          <a:prstGeom prst="rect">
            <a:avLst/>
          </a:prstGeom>
          <a:noFill/>
        </p:spPr>
        <p:txBody>
          <a:bodyPr wrap="square" rtlCol="0">
            <a:spAutoFit/>
          </a:bodyPr>
          <a:lstStyle/>
          <a:p>
            <a:r>
              <a:rPr lang="en-US" sz="2800" dirty="0" err="1">
                <a:solidFill>
                  <a:srgbClr val="002060"/>
                </a:solidFill>
                <a:latin typeface="Cambria" panose="02040503050406030204" pitchFamily="18" charset="0"/>
                <a:ea typeface="Cambria" panose="02040503050406030204" pitchFamily="18" charset="0"/>
              </a:rPr>
              <a:t>xô</a:t>
            </a:r>
            <a:r>
              <a:rPr lang="en-US" sz="2800" dirty="0">
                <a:solidFill>
                  <a:srgbClr val="002060"/>
                </a:solidFill>
                <a:latin typeface="Cambria" panose="02040503050406030204" pitchFamily="18" charset="0"/>
                <a:ea typeface="Cambria" panose="02040503050406030204" pitchFamily="18" charset="0"/>
              </a:rPr>
              <a:t> </a:t>
            </a:r>
            <a:r>
              <a:rPr lang="en-US" sz="2800" dirty="0" err="1">
                <a:solidFill>
                  <a:srgbClr val="002060"/>
                </a:solidFill>
                <a:latin typeface="Cambria" panose="02040503050406030204" pitchFamily="18" charset="0"/>
                <a:ea typeface="Cambria" panose="02040503050406030204" pitchFamily="18" charset="0"/>
              </a:rPr>
              <a:t>lên</a:t>
            </a:r>
            <a:r>
              <a:rPr lang="en-US" sz="2800" dirty="0">
                <a:solidFill>
                  <a:srgbClr val="002060"/>
                </a:solidFill>
                <a:latin typeface="Cambria" panose="02040503050406030204" pitchFamily="18" charset="0"/>
                <a:ea typeface="Cambria" panose="02040503050406030204" pitchFamily="18" charset="0"/>
              </a:rPr>
              <a:t>,</a:t>
            </a:r>
          </a:p>
        </p:txBody>
      </p:sp>
      <p:cxnSp>
        <p:nvCxnSpPr>
          <p:cNvPr id="37" name="Straight Connector 36">
            <a:extLst>
              <a:ext uri="{FF2B5EF4-FFF2-40B4-BE49-F238E27FC236}">
                <a16:creationId xmlns:a16="http://schemas.microsoft.com/office/drawing/2014/main" id="{3BCED685-2CFA-546E-0CBF-07D157BC3CE2}"/>
              </a:ext>
            </a:extLst>
          </p:cNvPr>
          <p:cNvCxnSpPr>
            <a:cxnSpLocks/>
          </p:cNvCxnSpPr>
          <p:nvPr/>
        </p:nvCxnSpPr>
        <p:spPr>
          <a:xfrm>
            <a:off x="8341360" y="2824480"/>
            <a:ext cx="731520" cy="0"/>
          </a:xfrm>
          <a:prstGeom prst="line">
            <a:avLst/>
          </a:prstGeom>
          <a:ln w="57150">
            <a:solidFill>
              <a:srgbClr val="002060"/>
            </a:solidFill>
          </a:ln>
        </p:spPr>
        <p:style>
          <a:lnRef idx="1">
            <a:schemeClr val="accent1"/>
          </a:lnRef>
          <a:fillRef idx="0">
            <a:schemeClr val="accent1"/>
          </a:fillRef>
          <a:effectRef idx="0">
            <a:schemeClr val="accent1"/>
          </a:effectRef>
          <a:fontRef idx="minor">
            <a:schemeClr val="tx1"/>
          </a:fontRef>
        </p:style>
      </p:cxnSp>
      <p:sp>
        <p:nvSpPr>
          <p:cNvPr id="39" name="TextBox 38">
            <a:extLst>
              <a:ext uri="{FF2B5EF4-FFF2-40B4-BE49-F238E27FC236}">
                <a16:creationId xmlns:a16="http://schemas.microsoft.com/office/drawing/2014/main" id="{03B65C10-5274-051D-59CA-1BB1053C5621}"/>
              </a:ext>
            </a:extLst>
          </p:cNvPr>
          <p:cNvSpPr txBox="1"/>
          <p:nvPr/>
        </p:nvSpPr>
        <p:spPr>
          <a:xfrm>
            <a:off x="8422640" y="5659120"/>
            <a:ext cx="1249680" cy="523220"/>
          </a:xfrm>
          <a:prstGeom prst="rect">
            <a:avLst/>
          </a:prstGeom>
          <a:noFill/>
        </p:spPr>
        <p:txBody>
          <a:bodyPr wrap="square" rtlCol="0">
            <a:spAutoFit/>
          </a:bodyPr>
          <a:lstStyle/>
          <a:p>
            <a:r>
              <a:rPr lang="en-US" sz="2800" dirty="0" err="1">
                <a:solidFill>
                  <a:srgbClr val="002060"/>
                </a:solidFill>
                <a:latin typeface="Cambria" panose="02040503050406030204" pitchFamily="18" charset="0"/>
                <a:ea typeface="Cambria" panose="02040503050406030204" pitchFamily="18" charset="0"/>
              </a:rPr>
              <a:t>chặn</a:t>
            </a:r>
            <a:r>
              <a:rPr lang="en-US" sz="2800" dirty="0">
                <a:solidFill>
                  <a:srgbClr val="002060"/>
                </a:solidFill>
                <a:latin typeface="Cambria" panose="02040503050406030204" pitchFamily="18" charset="0"/>
                <a:ea typeface="Cambria" panose="02040503050406030204" pitchFamily="18" charset="0"/>
              </a:rPr>
              <a:t>,</a:t>
            </a:r>
          </a:p>
        </p:txBody>
      </p:sp>
      <p:cxnSp>
        <p:nvCxnSpPr>
          <p:cNvPr id="40" name="Straight Connector 39">
            <a:extLst>
              <a:ext uri="{FF2B5EF4-FFF2-40B4-BE49-F238E27FC236}">
                <a16:creationId xmlns:a16="http://schemas.microsoft.com/office/drawing/2014/main" id="{20395388-0717-2556-F38D-A9B5631C5475}"/>
              </a:ext>
            </a:extLst>
          </p:cNvPr>
          <p:cNvCxnSpPr>
            <a:cxnSpLocks/>
          </p:cNvCxnSpPr>
          <p:nvPr/>
        </p:nvCxnSpPr>
        <p:spPr>
          <a:xfrm>
            <a:off x="7833360" y="3230880"/>
            <a:ext cx="477520" cy="0"/>
          </a:xfrm>
          <a:prstGeom prst="line">
            <a:avLst/>
          </a:prstGeom>
          <a:ln w="57150">
            <a:solidFill>
              <a:srgbClr val="002060"/>
            </a:solidFill>
          </a:ln>
        </p:spPr>
        <p:style>
          <a:lnRef idx="1">
            <a:schemeClr val="accent1"/>
          </a:lnRef>
          <a:fillRef idx="0">
            <a:schemeClr val="accent1"/>
          </a:fillRef>
          <a:effectRef idx="0">
            <a:schemeClr val="accent1"/>
          </a:effectRef>
          <a:fontRef idx="minor">
            <a:schemeClr val="tx1"/>
          </a:fontRef>
        </p:style>
      </p:cxnSp>
      <p:sp>
        <p:nvSpPr>
          <p:cNvPr id="42" name="TextBox 41">
            <a:extLst>
              <a:ext uri="{FF2B5EF4-FFF2-40B4-BE49-F238E27FC236}">
                <a16:creationId xmlns:a16="http://schemas.microsoft.com/office/drawing/2014/main" id="{FA7376BE-82A5-F8D4-2809-68FE746934D2}"/>
              </a:ext>
            </a:extLst>
          </p:cNvPr>
          <p:cNvSpPr txBox="1"/>
          <p:nvPr/>
        </p:nvSpPr>
        <p:spPr>
          <a:xfrm>
            <a:off x="9296400" y="5661670"/>
            <a:ext cx="1249680" cy="523220"/>
          </a:xfrm>
          <a:prstGeom prst="rect">
            <a:avLst/>
          </a:prstGeom>
          <a:noFill/>
        </p:spPr>
        <p:txBody>
          <a:bodyPr wrap="square" rtlCol="0">
            <a:spAutoFit/>
          </a:bodyPr>
          <a:lstStyle/>
          <a:p>
            <a:r>
              <a:rPr lang="en-US" sz="2800" dirty="0" err="1">
                <a:solidFill>
                  <a:srgbClr val="002060"/>
                </a:solidFill>
                <a:latin typeface="Cambria" panose="02040503050406030204" pitchFamily="18" charset="0"/>
                <a:ea typeface="Cambria" panose="02040503050406030204" pitchFamily="18" charset="0"/>
              </a:rPr>
              <a:t>hất</a:t>
            </a:r>
            <a:r>
              <a:rPr lang="en-US" sz="2800" dirty="0">
                <a:solidFill>
                  <a:srgbClr val="002060"/>
                </a:solidFill>
                <a:latin typeface="Cambria" panose="02040503050406030204" pitchFamily="18" charset="0"/>
                <a:ea typeface="Cambria" panose="02040503050406030204" pitchFamily="18" charset="0"/>
              </a:rPr>
              <a:t>,</a:t>
            </a:r>
          </a:p>
        </p:txBody>
      </p:sp>
      <p:cxnSp>
        <p:nvCxnSpPr>
          <p:cNvPr id="43" name="Straight Connector 42">
            <a:extLst>
              <a:ext uri="{FF2B5EF4-FFF2-40B4-BE49-F238E27FC236}">
                <a16:creationId xmlns:a16="http://schemas.microsoft.com/office/drawing/2014/main" id="{2E8AD21A-570D-16A8-FDAB-95E7F3638D9C}"/>
              </a:ext>
            </a:extLst>
          </p:cNvPr>
          <p:cNvCxnSpPr>
            <a:cxnSpLocks/>
          </p:cNvCxnSpPr>
          <p:nvPr/>
        </p:nvCxnSpPr>
        <p:spPr>
          <a:xfrm>
            <a:off x="6187440" y="4074160"/>
            <a:ext cx="955040" cy="0"/>
          </a:xfrm>
          <a:prstGeom prst="line">
            <a:avLst/>
          </a:prstGeom>
          <a:ln w="57150">
            <a:solidFill>
              <a:srgbClr val="002060"/>
            </a:solidFill>
          </a:ln>
        </p:spPr>
        <p:style>
          <a:lnRef idx="1">
            <a:schemeClr val="accent1"/>
          </a:lnRef>
          <a:fillRef idx="0">
            <a:schemeClr val="accent1"/>
          </a:fillRef>
          <a:effectRef idx="0">
            <a:schemeClr val="accent1"/>
          </a:effectRef>
          <a:fontRef idx="minor">
            <a:schemeClr val="tx1"/>
          </a:fontRef>
        </p:style>
      </p:cxnSp>
      <p:sp>
        <p:nvSpPr>
          <p:cNvPr id="45" name="TextBox 44">
            <a:extLst>
              <a:ext uri="{FF2B5EF4-FFF2-40B4-BE49-F238E27FC236}">
                <a16:creationId xmlns:a16="http://schemas.microsoft.com/office/drawing/2014/main" id="{96E5FF9C-F724-FDA2-7135-719573EA24D6}"/>
              </a:ext>
            </a:extLst>
          </p:cNvPr>
          <p:cNvSpPr txBox="1"/>
          <p:nvPr/>
        </p:nvSpPr>
        <p:spPr>
          <a:xfrm>
            <a:off x="5486400" y="6126480"/>
            <a:ext cx="1879600" cy="523220"/>
          </a:xfrm>
          <a:prstGeom prst="rect">
            <a:avLst/>
          </a:prstGeom>
          <a:noFill/>
        </p:spPr>
        <p:txBody>
          <a:bodyPr wrap="square" rtlCol="0">
            <a:spAutoFit/>
          </a:bodyPr>
          <a:lstStyle/>
          <a:p>
            <a:r>
              <a:rPr lang="en-US" sz="2800" dirty="0" err="1">
                <a:solidFill>
                  <a:srgbClr val="002060"/>
                </a:solidFill>
                <a:latin typeface="Cambria" panose="02040503050406030204" pitchFamily="18" charset="0"/>
                <a:ea typeface="Cambria" panose="02040503050406030204" pitchFamily="18" charset="0"/>
              </a:rPr>
              <a:t>lao</a:t>
            </a:r>
            <a:r>
              <a:rPr lang="en-US" sz="2800" dirty="0">
                <a:solidFill>
                  <a:srgbClr val="002060"/>
                </a:solidFill>
                <a:latin typeface="Cambria" panose="02040503050406030204" pitchFamily="18" charset="0"/>
                <a:ea typeface="Cambria" panose="02040503050406030204" pitchFamily="18" charset="0"/>
              </a:rPr>
              <a:t> </a:t>
            </a:r>
            <a:r>
              <a:rPr lang="en-US" sz="2800" dirty="0" err="1">
                <a:solidFill>
                  <a:srgbClr val="002060"/>
                </a:solidFill>
                <a:latin typeface="Cambria" panose="02040503050406030204" pitchFamily="18" charset="0"/>
                <a:ea typeface="Cambria" panose="02040503050406030204" pitchFamily="18" charset="0"/>
              </a:rPr>
              <a:t>lên</a:t>
            </a:r>
            <a:r>
              <a:rPr lang="en-US" sz="2800" dirty="0">
                <a:solidFill>
                  <a:srgbClr val="002060"/>
                </a:solidFill>
                <a:latin typeface="Cambria" panose="02040503050406030204" pitchFamily="18" charset="0"/>
                <a:ea typeface="Cambria" panose="02040503050406030204" pitchFamily="18" charset="0"/>
              </a:rPr>
              <a:t>,</a:t>
            </a:r>
          </a:p>
        </p:txBody>
      </p:sp>
      <p:cxnSp>
        <p:nvCxnSpPr>
          <p:cNvPr id="46" name="Straight Connector 45">
            <a:extLst>
              <a:ext uri="{FF2B5EF4-FFF2-40B4-BE49-F238E27FC236}">
                <a16:creationId xmlns:a16="http://schemas.microsoft.com/office/drawing/2014/main" id="{E4494818-936C-8780-AAD8-B7C5DBB1BA20}"/>
              </a:ext>
            </a:extLst>
          </p:cNvPr>
          <p:cNvCxnSpPr>
            <a:cxnSpLocks/>
          </p:cNvCxnSpPr>
          <p:nvPr/>
        </p:nvCxnSpPr>
        <p:spPr>
          <a:xfrm>
            <a:off x="7274560" y="4074160"/>
            <a:ext cx="1219200" cy="0"/>
          </a:xfrm>
          <a:prstGeom prst="line">
            <a:avLst/>
          </a:prstGeom>
          <a:ln w="57150">
            <a:solidFill>
              <a:srgbClr val="002060"/>
            </a:solidFill>
          </a:ln>
        </p:spPr>
        <p:style>
          <a:lnRef idx="1">
            <a:schemeClr val="accent1"/>
          </a:lnRef>
          <a:fillRef idx="0">
            <a:schemeClr val="accent1"/>
          </a:fillRef>
          <a:effectRef idx="0">
            <a:schemeClr val="accent1"/>
          </a:effectRef>
          <a:fontRef idx="minor">
            <a:schemeClr val="tx1"/>
          </a:fontRef>
        </p:style>
      </p:cxnSp>
      <p:sp>
        <p:nvSpPr>
          <p:cNvPr id="48" name="TextBox 47">
            <a:extLst>
              <a:ext uri="{FF2B5EF4-FFF2-40B4-BE49-F238E27FC236}">
                <a16:creationId xmlns:a16="http://schemas.microsoft.com/office/drawing/2014/main" id="{E7CC6DA9-28FC-B814-8D7A-6314FB76E038}"/>
              </a:ext>
            </a:extLst>
          </p:cNvPr>
          <p:cNvSpPr txBox="1"/>
          <p:nvPr/>
        </p:nvSpPr>
        <p:spPr>
          <a:xfrm>
            <a:off x="6695440" y="6146800"/>
            <a:ext cx="1879600" cy="523220"/>
          </a:xfrm>
          <a:prstGeom prst="rect">
            <a:avLst/>
          </a:prstGeom>
          <a:noFill/>
        </p:spPr>
        <p:txBody>
          <a:bodyPr wrap="square" rtlCol="0">
            <a:spAutoFit/>
          </a:bodyPr>
          <a:lstStyle/>
          <a:p>
            <a:r>
              <a:rPr lang="en-US" sz="2800" dirty="0" err="1">
                <a:solidFill>
                  <a:srgbClr val="002060"/>
                </a:solidFill>
                <a:latin typeface="Cambria" panose="02040503050406030204" pitchFamily="18" charset="0"/>
                <a:ea typeface="Cambria" panose="02040503050406030204" pitchFamily="18" charset="0"/>
              </a:rPr>
              <a:t>bắt</a:t>
            </a:r>
            <a:r>
              <a:rPr lang="en-US" sz="2800" dirty="0">
                <a:solidFill>
                  <a:srgbClr val="002060"/>
                </a:solidFill>
                <a:latin typeface="Cambria" panose="02040503050406030204" pitchFamily="18" charset="0"/>
                <a:ea typeface="Cambria" panose="02040503050406030204" pitchFamily="18" charset="0"/>
              </a:rPr>
              <a:t> </a:t>
            </a:r>
            <a:r>
              <a:rPr lang="en-US" sz="2800" dirty="0" err="1">
                <a:solidFill>
                  <a:srgbClr val="002060"/>
                </a:solidFill>
                <a:latin typeface="Cambria" panose="02040503050406030204" pitchFamily="18" charset="0"/>
                <a:ea typeface="Cambria" panose="02040503050406030204" pitchFamily="18" charset="0"/>
              </a:rPr>
              <a:t>bóng</a:t>
            </a:r>
            <a:endParaRPr lang="en-US" sz="2800" dirty="0">
              <a:solidFill>
                <a:srgbClr val="002060"/>
              </a:solidFill>
              <a:latin typeface="Cambria" panose="02040503050406030204" pitchFamily="18" charset="0"/>
              <a:ea typeface="Cambria" panose="02040503050406030204" pitchFamily="18" charset="0"/>
            </a:endParaRPr>
          </a:p>
        </p:txBody>
      </p:sp>
    </p:spTree>
    <p:extLst>
      <p:ext uri="{BB962C8B-B14F-4D97-AF65-F5344CB8AC3E}">
        <p14:creationId xmlns:p14="http://schemas.microsoft.com/office/powerpoint/2010/main" val="270446904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10" presetClass="entr" presetSubtype="0"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par>
                                <p:cTn id="11" presetID="10" presetClass="entr" presetSubtype="0" fill="hold"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500"/>
                                        <p:tgtEl>
                                          <p:spTgt spid="5"/>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fade">
                                      <p:cBhvr>
                                        <p:cTn id="18" dur="500"/>
                                        <p:tgtEl>
                                          <p:spTgt spid="8"/>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4" fill="hold" nodeType="click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wipe(down)">
                                      <p:cBhvr>
                                        <p:cTn id="23" dur="500"/>
                                        <p:tgtEl>
                                          <p:spTgt spid="10"/>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4" fill="hold" nodeType="clickEffect">
                                  <p:stCondLst>
                                    <p:cond delay="0"/>
                                  </p:stCondLst>
                                  <p:childTnLst>
                                    <p:set>
                                      <p:cBhvr>
                                        <p:cTn id="27" dur="1" fill="hold">
                                          <p:stCondLst>
                                            <p:cond delay="0"/>
                                          </p:stCondLst>
                                        </p:cTn>
                                        <p:tgtEl>
                                          <p:spTgt spid="11">
                                            <p:txEl>
                                              <p:pRg st="0" end="0"/>
                                            </p:txEl>
                                          </p:spTgt>
                                        </p:tgtEl>
                                        <p:attrNameLst>
                                          <p:attrName>style.visibility</p:attrName>
                                        </p:attrNameLst>
                                      </p:cBhvr>
                                      <p:to>
                                        <p:strVal val="visible"/>
                                      </p:to>
                                    </p:set>
                                    <p:animEffect transition="in" filter="wipe(down)">
                                      <p:cBhvr>
                                        <p:cTn id="28" dur="500"/>
                                        <p:tgtEl>
                                          <p:spTgt spid="11">
                                            <p:txEl>
                                              <p:pRg st="0" end="0"/>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4" fill="hold" nodeType="clickEffect">
                                  <p:stCondLst>
                                    <p:cond delay="0"/>
                                  </p:stCondLst>
                                  <p:childTnLst>
                                    <p:set>
                                      <p:cBhvr>
                                        <p:cTn id="32" dur="1" fill="hold">
                                          <p:stCondLst>
                                            <p:cond delay="0"/>
                                          </p:stCondLst>
                                        </p:cTn>
                                        <p:tgtEl>
                                          <p:spTgt spid="13"/>
                                        </p:tgtEl>
                                        <p:attrNameLst>
                                          <p:attrName>style.visibility</p:attrName>
                                        </p:attrNameLst>
                                      </p:cBhvr>
                                      <p:to>
                                        <p:strVal val="visible"/>
                                      </p:to>
                                    </p:set>
                                    <p:animEffect transition="in" filter="wipe(down)">
                                      <p:cBhvr>
                                        <p:cTn id="33" dur="500"/>
                                        <p:tgtEl>
                                          <p:spTgt spid="13"/>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4" fill="hold" nodeType="clickEffect">
                                  <p:stCondLst>
                                    <p:cond delay="0"/>
                                  </p:stCondLst>
                                  <p:childTnLst>
                                    <p:set>
                                      <p:cBhvr>
                                        <p:cTn id="37" dur="1" fill="hold">
                                          <p:stCondLst>
                                            <p:cond delay="0"/>
                                          </p:stCondLst>
                                        </p:cTn>
                                        <p:tgtEl>
                                          <p:spTgt spid="18">
                                            <p:txEl>
                                              <p:pRg st="0" end="0"/>
                                            </p:txEl>
                                          </p:spTgt>
                                        </p:tgtEl>
                                        <p:attrNameLst>
                                          <p:attrName>style.visibility</p:attrName>
                                        </p:attrNameLst>
                                      </p:cBhvr>
                                      <p:to>
                                        <p:strVal val="visible"/>
                                      </p:to>
                                    </p:set>
                                    <p:animEffect transition="in" filter="wipe(down)">
                                      <p:cBhvr>
                                        <p:cTn id="38" dur="500"/>
                                        <p:tgtEl>
                                          <p:spTgt spid="18">
                                            <p:txEl>
                                              <p:pRg st="0" end="0"/>
                                            </p:txEl>
                                          </p:spTgt>
                                        </p:tgtEl>
                                      </p:cBhvr>
                                    </p:animEffect>
                                  </p:childTnLst>
                                </p:cTn>
                              </p:par>
                            </p:childTnLst>
                          </p:cTn>
                        </p:par>
                      </p:childTnLst>
                    </p:cTn>
                  </p:par>
                  <p:par>
                    <p:cTn id="39" fill="hold">
                      <p:stCondLst>
                        <p:cond delay="indefinite"/>
                      </p:stCondLst>
                      <p:childTnLst>
                        <p:par>
                          <p:cTn id="40" fill="hold">
                            <p:stCondLst>
                              <p:cond delay="0"/>
                            </p:stCondLst>
                            <p:childTnLst>
                              <p:par>
                                <p:cTn id="41" presetID="22" presetClass="entr" presetSubtype="4" fill="hold" nodeType="clickEffect">
                                  <p:stCondLst>
                                    <p:cond delay="0"/>
                                  </p:stCondLst>
                                  <p:childTnLst>
                                    <p:set>
                                      <p:cBhvr>
                                        <p:cTn id="42" dur="1" fill="hold">
                                          <p:stCondLst>
                                            <p:cond delay="0"/>
                                          </p:stCondLst>
                                        </p:cTn>
                                        <p:tgtEl>
                                          <p:spTgt spid="19"/>
                                        </p:tgtEl>
                                        <p:attrNameLst>
                                          <p:attrName>style.visibility</p:attrName>
                                        </p:attrNameLst>
                                      </p:cBhvr>
                                      <p:to>
                                        <p:strVal val="visible"/>
                                      </p:to>
                                    </p:set>
                                    <p:animEffect transition="in" filter="wipe(down)">
                                      <p:cBhvr>
                                        <p:cTn id="43" dur="500"/>
                                        <p:tgtEl>
                                          <p:spTgt spid="19"/>
                                        </p:tgtEl>
                                      </p:cBhvr>
                                    </p:animEffect>
                                  </p:childTnLst>
                                </p:cTn>
                              </p:par>
                            </p:childTnLst>
                          </p:cTn>
                        </p:par>
                      </p:childTnLst>
                    </p:cTn>
                  </p:par>
                  <p:par>
                    <p:cTn id="44" fill="hold">
                      <p:stCondLst>
                        <p:cond delay="indefinite"/>
                      </p:stCondLst>
                      <p:childTnLst>
                        <p:par>
                          <p:cTn id="45" fill="hold">
                            <p:stCondLst>
                              <p:cond delay="0"/>
                            </p:stCondLst>
                            <p:childTnLst>
                              <p:par>
                                <p:cTn id="46" presetID="22" presetClass="entr" presetSubtype="4" fill="hold" nodeType="clickEffect">
                                  <p:stCondLst>
                                    <p:cond delay="0"/>
                                  </p:stCondLst>
                                  <p:childTnLst>
                                    <p:set>
                                      <p:cBhvr>
                                        <p:cTn id="47" dur="1" fill="hold">
                                          <p:stCondLst>
                                            <p:cond delay="0"/>
                                          </p:stCondLst>
                                        </p:cTn>
                                        <p:tgtEl>
                                          <p:spTgt spid="21">
                                            <p:txEl>
                                              <p:pRg st="0" end="0"/>
                                            </p:txEl>
                                          </p:spTgt>
                                        </p:tgtEl>
                                        <p:attrNameLst>
                                          <p:attrName>style.visibility</p:attrName>
                                        </p:attrNameLst>
                                      </p:cBhvr>
                                      <p:to>
                                        <p:strVal val="visible"/>
                                      </p:to>
                                    </p:set>
                                    <p:animEffect transition="in" filter="wipe(down)">
                                      <p:cBhvr>
                                        <p:cTn id="48" dur="500"/>
                                        <p:tgtEl>
                                          <p:spTgt spid="21">
                                            <p:txEl>
                                              <p:pRg st="0" end="0"/>
                                            </p:txEl>
                                          </p:spTgt>
                                        </p:tgtEl>
                                      </p:cBhvr>
                                    </p:animEffect>
                                  </p:childTnLst>
                                </p:cTn>
                              </p:par>
                            </p:childTnLst>
                          </p:cTn>
                        </p:par>
                      </p:childTnLst>
                    </p:cTn>
                  </p:par>
                  <p:par>
                    <p:cTn id="49" fill="hold">
                      <p:stCondLst>
                        <p:cond delay="indefinite"/>
                      </p:stCondLst>
                      <p:childTnLst>
                        <p:par>
                          <p:cTn id="50" fill="hold">
                            <p:stCondLst>
                              <p:cond delay="0"/>
                            </p:stCondLst>
                            <p:childTnLst>
                              <p:par>
                                <p:cTn id="51" presetID="22" presetClass="entr" presetSubtype="4" fill="hold" nodeType="clickEffect">
                                  <p:stCondLst>
                                    <p:cond delay="0"/>
                                  </p:stCondLst>
                                  <p:childTnLst>
                                    <p:set>
                                      <p:cBhvr>
                                        <p:cTn id="52" dur="1" fill="hold">
                                          <p:stCondLst>
                                            <p:cond delay="0"/>
                                          </p:stCondLst>
                                        </p:cTn>
                                        <p:tgtEl>
                                          <p:spTgt spid="22"/>
                                        </p:tgtEl>
                                        <p:attrNameLst>
                                          <p:attrName>style.visibility</p:attrName>
                                        </p:attrNameLst>
                                      </p:cBhvr>
                                      <p:to>
                                        <p:strVal val="visible"/>
                                      </p:to>
                                    </p:set>
                                    <p:animEffect transition="in" filter="wipe(down)">
                                      <p:cBhvr>
                                        <p:cTn id="53" dur="500"/>
                                        <p:tgtEl>
                                          <p:spTgt spid="22"/>
                                        </p:tgtEl>
                                      </p:cBhvr>
                                    </p:animEffect>
                                  </p:childTnLst>
                                </p:cTn>
                              </p:par>
                            </p:childTnLst>
                          </p:cTn>
                        </p:par>
                      </p:childTnLst>
                    </p:cTn>
                  </p:par>
                  <p:par>
                    <p:cTn id="54" fill="hold">
                      <p:stCondLst>
                        <p:cond delay="indefinite"/>
                      </p:stCondLst>
                      <p:childTnLst>
                        <p:par>
                          <p:cTn id="55" fill="hold">
                            <p:stCondLst>
                              <p:cond delay="0"/>
                            </p:stCondLst>
                            <p:childTnLst>
                              <p:par>
                                <p:cTn id="56" presetID="22" presetClass="entr" presetSubtype="4" fill="hold" nodeType="clickEffect">
                                  <p:stCondLst>
                                    <p:cond delay="0"/>
                                  </p:stCondLst>
                                  <p:childTnLst>
                                    <p:set>
                                      <p:cBhvr>
                                        <p:cTn id="57" dur="1" fill="hold">
                                          <p:stCondLst>
                                            <p:cond delay="0"/>
                                          </p:stCondLst>
                                        </p:cTn>
                                        <p:tgtEl>
                                          <p:spTgt spid="24">
                                            <p:txEl>
                                              <p:pRg st="0" end="0"/>
                                            </p:txEl>
                                          </p:spTgt>
                                        </p:tgtEl>
                                        <p:attrNameLst>
                                          <p:attrName>style.visibility</p:attrName>
                                        </p:attrNameLst>
                                      </p:cBhvr>
                                      <p:to>
                                        <p:strVal val="visible"/>
                                      </p:to>
                                    </p:set>
                                    <p:animEffect transition="in" filter="wipe(down)">
                                      <p:cBhvr>
                                        <p:cTn id="58" dur="500"/>
                                        <p:tgtEl>
                                          <p:spTgt spid="24">
                                            <p:txEl>
                                              <p:pRg st="0" end="0"/>
                                            </p:txEl>
                                          </p:spTgt>
                                        </p:tgtEl>
                                      </p:cBhvr>
                                    </p:animEffect>
                                  </p:childTnLst>
                                </p:cTn>
                              </p:par>
                            </p:childTnLst>
                          </p:cTn>
                        </p:par>
                      </p:childTnLst>
                    </p:cTn>
                  </p:par>
                  <p:par>
                    <p:cTn id="59" fill="hold">
                      <p:stCondLst>
                        <p:cond delay="indefinite"/>
                      </p:stCondLst>
                      <p:childTnLst>
                        <p:par>
                          <p:cTn id="60" fill="hold">
                            <p:stCondLst>
                              <p:cond delay="0"/>
                            </p:stCondLst>
                            <p:childTnLst>
                              <p:par>
                                <p:cTn id="61" presetID="22" presetClass="entr" presetSubtype="4" fill="hold" nodeType="clickEffect">
                                  <p:stCondLst>
                                    <p:cond delay="0"/>
                                  </p:stCondLst>
                                  <p:childTnLst>
                                    <p:set>
                                      <p:cBhvr>
                                        <p:cTn id="62" dur="1" fill="hold">
                                          <p:stCondLst>
                                            <p:cond delay="0"/>
                                          </p:stCondLst>
                                        </p:cTn>
                                        <p:tgtEl>
                                          <p:spTgt spid="25"/>
                                        </p:tgtEl>
                                        <p:attrNameLst>
                                          <p:attrName>style.visibility</p:attrName>
                                        </p:attrNameLst>
                                      </p:cBhvr>
                                      <p:to>
                                        <p:strVal val="visible"/>
                                      </p:to>
                                    </p:set>
                                    <p:animEffect transition="in" filter="wipe(down)">
                                      <p:cBhvr>
                                        <p:cTn id="63" dur="500"/>
                                        <p:tgtEl>
                                          <p:spTgt spid="25"/>
                                        </p:tgtEl>
                                      </p:cBhvr>
                                    </p:animEffect>
                                  </p:childTnLst>
                                </p:cTn>
                              </p:par>
                            </p:childTnLst>
                          </p:cTn>
                        </p:par>
                      </p:childTnLst>
                    </p:cTn>
                  </p:par>
                  <p:par>
                    <p:cTn id="64" fill="hold">
                      <p:stCondLst>
                        <p:cond delay="indefinite"/>
                      </p:stCondLst>
                      <p:childTnLst>
                        <p:par>
                          <p:cTn id="65" fill="hold">
                            <p:stCondLst>
                              <p:cond delay="0"/>
                            </p:stCondLst>
                            <p:childTnLst>
                              <p:par>
                                <p:cTn id="66" presetID="22" presetClass="entr" presetSubtype="4" fill="hold" nodeType="clickEffect">
                                  <p:stCondLst>
                                    <p:cond delay="0"/>
                                  </p:stCondLst>
                                  <p:childTnLst>
                                    <p:set>
                                      <p:cBhvr>
                                        <p:cTn id="67" dur="1" fill="hold">
                                          <p:stCondLst>
                                            <p:cond delay="0"/>
                                          </p:stCondLst>
                                        </p:cTn>
                                        <p:tgtEl>
                                          <p:spTgt spid="27">
                                            <p:txEl>
                                              <p:pRg st="0" end="0"/>
                                            </p:txEl>
                                          </p:spTgt>
                                        </p:tgtEl>
                                        <p:attrNameLst>
                                          <p:attrName>style.visibility</p:attrName>
                                        </p:attrNameLst>
                                      </p:cBhvr>
                                      <p:to>
                                        <p:strVal val="visible"/>
                                      </p:to>
                                    </p:set>
                                    <p:animEffect transition="in" filter="wipe(down)">
                                      <p:cBhvr>
                                        <p:cTn id="68" dur="500"/>
                                        <p:tgtEl>
                                          <p:spTgt spid="27">
                                            <p:txEl>
                                              <p:pRg st="0" end="0"/>
                                            </p:txEl>
                                          </p:spTgt>
                                        </p:tgtEl>
                                      </p:cBhvr>
                                    </p:animEffect>
                                  </p:childTnLst>
                                </p:cTn>
                              </p:par>
                            </p:childTnLst>
                          </p:cTn>
                        </p:par>
                      </p:childTnLst>
                    </p:cTn>
                  </p:par>
                  <p:par>
                    <p:cTn id="69" fill="hold">
                      <p:stCondLst>
                        <p:cond delay="indefinite"/>
                      </p:stCondLst>
                      <p:childTnLst>
                        <p:par>
                          <p:cTn id="70" fill="hold">
                            <p:stCondLst>
                              <p:cond delay="0"/>
                            </p:stCondLst>
                            <p:childTnLst>
                              <p:par>
                                <p:cTn id="71" presetID="22" presetClass="entr" presetSubtype="4" fill="hold" nodeType="clickEffect">
                                  <p:stCondLst>
                                    <p:cond delay="0"/>
                                  </p:stCondLst>
                                  <p:childTnLst>
                                    <p:set>
                                      <p:cBhvr>
                                        <p:cTn id="72" dur="1" fill="hold">
                                          <p:stCondLst>
                                            <p:cond delay="0"/>
                                          </p:stCondLst>
                                        </p:cTn>
                                        <p:tgtEl>
                                          <p:spTgt spid="28"/>
                                        </p:tgtEl>
                                        <p:attrNameLst>
                                          <p:attrName>style.visibility</p:attrName>
                                        </p:attrNameLst>
                                      </p:cBhvr>
                                      <p:to>
                                        <p:strVal val="visible"/>
                                      </p:to>
                                    </p:set>
                                    <p:animEffect transition="in" filter="wipe(down)">
                                      <p:cBhvr>
                                        <p:cTn id="73" dur="500"/>
                                        <p:tgtEl>
                                          <p:spTgt spid="28"/>
                                        </p:tgtEl>
                                      </p:cBhvr>
                                    </p:animEffect>
                                  </p:childTnLst>
                                </p:cTn>
                              </p:par>
                            </p:childTnLst>
                          </p:cTn>
                        </p:par>
                      </p:childTnLst>
                    </p:cTn>
                  </p:par>
                  <p:par>
                    <p:cTn id="74" fill="hold">
                      <p:stCondLst>
                        <p:cond delay="indefinite"/>
                      </p:stCondLst>
                      <p:childTnLst>
                        <p:par>
                          <p:cTn id="75" fill="hold">
                            <p:stCondLst>
                              <p:cond delay="0"/>
                            </p:stCondLst>
                            <p:childTnLst>
                              <p:par>
                                <p:cTn id="76" presetID="22" presetClass="entr" presetSubtype="4" fill="hold" nodeType="clickEffect">
                                  <p:stCondLst>
                                    <p:cond delay="0"/>
                                  </p:stCondLst>
                                  <p:childTnLst>
                                    <p:set>
                                      <p:cBhvr>
                                        <p:cTn id="77" dur="1" fill="hold">
                                          <p:stCondLst>
                                            <p:cond delay="0"/>
                                          </p:stCondLst>
                                        </p:cTn>
                                        <p:tgtEl>
                                          <p:spTgt spid="30">
                                            <p:txEl>
                                              <p:pRg st="0" end="0"/>
                                            </p:txEl>
                                          </p:spTgt>
                                        </p:tgtEl>
                                        <p:attrNameLst>
                                          <p:attrName>style.visibility</p:attrName>
                                        </p:attrNameLst>
                                      </p:cBhvr>
                                      <p:to>
                                        <p:strVal val="visible"/>
                                      </p:to>
                                    </p:set>
                                    <p:animEffect transition="in" filter="wipe(down)">
                                      <p:cBhvr>
                                        <p:cTn id="78" dur="500"/>
                                        <p:tgtEl>
                                          <p:spTgt spid="30">
                                            <p:txEl>
                                              <p:pRg st="0" end="0"/>
                                            </p:txEl>
                                          </p:spTgt>
                                        </p:tgtEl>
                                      </p:cBhvr>
                                    </p:animEffect>
                                  </p:childTnLst>
                                </p:cTn>
                              </p:par>
                            </p:childTnLst>
                          </p:cTn>
                        </p:par>
                      </p:childTnLst>
                    </p:cTn>
                  </p:par>
                  <p:par>
                    <p:cTn id="79" fill="hold">
                      <p:stCondLst>
                        <p:cond delay="indefinite"/>
                      </p:stCondLst>
                      <p:childTnLst>
                        <p:par>
                          <p:cTn id="80" fill="hold">
                            <p:stCondLst>
                              <p:cond delay="0"/>
                            </p:stCondLst>
                            <p:childTnLst>
                              <p:par>
                                <p:cTn id="81" presetID="22" presetClass="entr" presetSubtype="4" fill="hold" nodeType="clickEffect">
                                  <p:stCondLst>
                                    <p:cond delay="0"/>
                                  </p:stCondLst>
                                  <p:childTnLst>
                                    <p:set>
                                      <p:cBhvr>
                                        <p:cTn id="82" dur="1" fill="hold">
                                          <p:stCondLst>
                                            <p:cond delay="0"/>
                                          </p:stCondLst>
                                        </p:cTn>
                                        <p:tgtEl>
                                          <p:spTgt spid="31"/>
                                        </p:tgtEl>
                                        <p:attrNameLst>
                                          <p:attrName>style.visibility</p:attrName>
                                        </p:attrNameLst>
                                      </p:cBhvr>
                                      <p:to>
                                        <p:strVal val="visible"/>
                                      </p:to>
                                    </p:set>
                                    <p:animEffect transition="in" filter="wipe(down)">
                                      <p:cBhvr>
                                        <p:cTn id="83" dur="500"/>
                                        <p:tgtEl>
                                          <p:spTgt spid="31"/>
                                        </p:tgtEl>
                                      </p:cBhvr>
                                    </p:animEffect>
                                  </p:childTnLst>
                                </p:cTn>
                              </p:par>
                            </p:childTnLst>
                          </p:cTn>
                        </p:par>
                      </p:childTnLst>
                    </p:cTn>
                  </p:par>
                  <p:par>
                    <p:cTn id="84" fill="hold">
                      <p:stCondLst>
                        <p:cond delay="indefinite"/>
                      </p:stCondLst>
                      <p:childTnLst>
                        <p:par>
                          <p:cTn id="85" fill="hold">
                            <p:stCondLst>
                              <p:cond delay="0"/>
                            </p:stCondLst>
                            <p:childTnLst>
                              <p:par>
                                <p:cTn id="86" presetID="22" presetClass="entr" presetSubtype="4" fill="hold" nodeType="clickEffect">
                                  <p:stCondLst>
                                    <p:cond delay="0"/>
                                  </p:stCondLst>
                                  <p:childTnLst>
                                    <p:set>
                                      <p:cBhvr>
                                        <p:cTn id="87" dur="1" fill="hold">
                                          <p:stCondLst>
                                            <p:cond delay="0"/>
                                          </p:stCondLst>
                                        </p:cTn>
                                        <p:tgtEl>
                                          <p:spTgt spid="33">
                                            <p:txEl>
                                              <p:pRg st="0" end="0"/>
                                            </p:txEl>
                                          </p:spTgt>
                                        </p:tgtEl>
                                        <p:attrNameLst>
                                          <p:attrName>style.visibility</p:attrName>
                                        </p:attrNameLst>
                                      </p:cBhvr>
                                      <p:to>
                                        <p:strVal val="visible"/>
                                      </p:to>
                                    </p:set>
                                    <p:animEffect transition="in" filter="wipe(down)">
                                      <p:cBhvr>
                                        <p:cTn id="88" dur="500"/>
                                        <p:tgtEl>
                                          <p:spTgt spid="33">
                                            <p:txEl>
                                              <p:pRg st="0" end="0"/>
                                            </p:txEl>
                                          </p:spTgt>
                                        </p:tgtEl>
                                      </p:cBhvr>
                                    </p:animEffect>
                                  </p:childTnLst>
                                </p:cTn>
                              </p:par>
                            </p:childTnLst>
                          </p:cTn>
                        </p:par>
                      </p:childTnLst>
                    </p:cTn>
                  </p:par>
                  <p:par>
                    <p:cTn id="89" fill="hold">
                      <p:stCondLst>
                        <p:cond delay="indefinite"/>
                      </p:stCondLst>
                      <p:childTnLst>
                        <p:par>
                          <p:cTn id="90" fill="hold">
                            <p:stCondLst>
                              <p:cond delay="0"/>
                            </p:stCondLst>
                            <p:childTnLst>
                              <p:par>
                                <p:cTn id="91" presetID="22" presetClass="entr" presetSubtype="4" fill="hold" nodeType="clickEffect">
                                  <p:stCondLst>
                                    <p:cond delay="0"/>
                                  </p:stCondLst>
                                  <p:childTnLst>
                                    <p:set>
                                      <p:cBhvr>
                                        <p:cTn id="92" dur="1" fill="hold">
                                          <p:stCondLst>
                                            <p:cond delay="0"/>
                                          </p:stCondLst>
                                        </p:cTn>
                                        <p:tgtEl>
                                          <p:spTgt spid="34"/>
                                        </p:tgtEl>
                                        <p:attrNameLst>
                                          <p:attrName>style.visibility</p:attrName>
                                        </p:attrNameLst>
                                      </p:cBhvr>
                                      <p:to>
                                        <p:strVal val="visible"/>
                                      </p:to>
                                    </p:set>
                                    <p:animEffect transition="in" filter="wipe(down)">
                                      <p:cBhvr>
                                        <p:cTn id="93" dur="500"/>
                                        <p:tgtEl>
                                          <p:spTgt spid="34"/>
                                        </p:tgtEl>
                                      </p:cBhvr>
                                    </p:animEffect>
                                  </p:childTnLst>
                                </p:cTn>
                              </p:par>
                            </p:childTnLst>
                          </p:cTn>
                        </p:par>
                      </p:childTnLst>
                    </p:cTn>
                  </p:par>
                  <p:par>
                    <p:cTn id="94" fill="hold">
                      <p:stCondLst>
                        <p:cond delay="indefinite"/>
                      </p:stCondLst>
                      <p:childTnLst>
                        <p:par>
                          <p:cTn id="95" fill="hold">
                            <p:stCondLst>
                              <p:cond delay="0"/>
                            </p:stCondLst>
                            <p:childTnLst>
                              <p:par>
                                <p:cTn id="96" presetID="22" presetClass="entr" presetSubtype="4" fill="hold" nodeType="clickEffect">
                                  <p:stCondLst>
                                    <p:cond delay="0"/>
                                  </p:stCondLst>
                                  <p:childTnLst>
                                    <p:set>
                                      <p:cBhvr>
                                        <p:cTn id="97" dur="1" fill="hold">
                                          <p:stCondLst>
                                            <p:cond delay="0"/>
                                          </p:stCondLst>
                                        </p:cTn>
                                        <p:tgtEl>
                                          <p:spTgt spid="36">
                                            <p:txEl>
                                              <p:pRg st="0" end="0"/>
                                            </p:txEl>
                                          </p:spTgt>
                                        </p:tgtEl>
                                        <p:attrNameLst>
                                          <p:attrName>style.visibility</p:attrName>
                                        </p:attrNameLst>
                                      </p:cBhvr>
                                      <p:to>
                                        <p:strVal val="visible"/>
                                      </p:to>
                                    </p:set>
                                    <p:animEffect transition="in" filter="wipe(down)">
                                      <p:cBhvr>
                                        <p:cTn id="98" dur="500"/>
                                        <p:tgtEl>
                                          <p:spTgt spid="36">
                                            <p:txEl>
                                              <p:pRg st="0" end="0"/>
                                            </p:txEl>
                                          </p:spTgt>
                                        </p:tgtEl>
                                      </p:cBhvr>
                                    </p:animEffect>
                                  </p:childTnLst>
                                </p:cTn>
                              </p:par>
                            </p:childTnLst>
                          </p:cTn>
                        </p:par>
                      </p:childTnLst>
                    </p:cTn>
                  </p:par>
                  <p:par>
                    <p:cTn id="99" fill="hold">
                      <p:stCondLst>
                        <p:cond delay="indefinite"/>
                      </p:stCondLst>
                      <p:childTnLst>
                        <p:par>
                          <p:cTn id="100" fill="hold">
                            <p:stCondLst>
                              <p:cond delay="0"/>
                            </p:stCondLst>
                            <p:childTnLst>
                              <p:par>
                                <p:cTn id="101" presetID="22" presetClass="entr" presetSubtype="4" fill="hold" nodeType="clickEffect">
                                  <p:stCondLst>
                                    <p:cond delay="0"/>
                                  </p:stCondLst>
                                  <p:childTnLst>
                                    <p:set>
                                      <p:cBhvr>
                                        <p:cTn id="102" dur="1" fill="hold">
                                          <p:stCondLst>
                                            <p:cond delay="0"/>
                                          </p:stCondLst>
                                        </p:cTn>
                                        <p:tgtEl>
                                          <p:spTgt spid="37"/>
                                        </p:tgtEl>
                                        <p:attrNameLst>
                                          <p:attrName>style.visibility</p:attrName>
                                        </p:attrNameLst>
                                      </p:cBhvr>
                                      <p:to>
                                        <p:strVal val="visible"/>
                                      </p:to>
                                    </p:set>
                                    <p:animEffect transition="in" filter="wipe(down)">
                                      <p:cBhvr>
                                        <p:cTn id="103" dur="500"/>
                                        <p:tgtEl>
                                          <p:spTgt spid="37"/>
                                        </p:tgtEl>
                                      </p:cBhvr>
                                    </p:animEffect>
                                  </p:childTnLst>
                                </p:cTn>
                              </p:par>
                            </p:childTnLst>
                          </p:cTn>
                        </p:par>
                      </p:childTnLst>
                    </p:cTn>
                  </p:par>
                  <p:par>
                    <p:cTn id="104" fill="hold">
                      <p:stCondLst>
                        <p:cond delay="indefinite"/>
                      </p:stCondLst>
                      <p:childTnLst>
                        <p:par>
                          <p:cTn id="105" fill="hold">
                            <p:stCondLst>
                              <p:cond delay="0"/>
                            </p:stCondLst>
                            <p:childTnLst>
                              <p:par>
                                <p:cTn id="106" presetID="22" presetClass="entr" presetSubtype="4" fill="hold" nodeType="clickEffect">
                                  <p:stCondLst>
                                    <p:cond delay="0"/>
                                  </p:stCondLst>
                                  <p:childTnLst>
                                    <p:set>
                                      <p:cBhvr>
                                        <p:cTn id="107" dur="1" fill="hold">
                                          <p:stCondLst>
                                            <p:cond delay="0"/>
                                          </p:stCondLst>
                                        </p:cTn>
                                        <p:tgtEl>
                                          <p:spTgt spid="39">
                                            <p:txEl>
                                              <p:pRg st="0" end="0"/>
                                            </p:txEl>
                                          </p:spTgt>
                                        </p:tgtEl>
                                        <p:attrNameLst>
                                          <p:attrName>style.visibility</p:attrName>
                                        </p:attrNameLst>
                                      </p:cBhvr>
                                      <p:to>
                                        <p:strVal val="visible"/>
                                      </p:to>
                                    </p:set>
                                    <p:animEffect transition="in" filter="wipe(down)">
                                      <p:cBhvr>
                                        <p:cTn id="108" dur="500"/>
                                        <p:tgtEl>
                                          <p:spTgt spid="39">
                                            <p:txEl>
                                              <p:pRg st="0" end="0"/>
                                            </p:txEl>
                                          </p:spTgt>
                                        </p:tgtEl>
                                      </p:cBhvr>
                                    </p:animEffect>
                                  </p:childTnLst>
                                </p:cTn>
                              </p:par>
                            </p:childTnLst>
                          </p:cTn>
                        </p:par>
                      </p:childTnLst>
                    </p:cTn>
                  </p:par>
                  <p:par>
                    <p:cTn id="109" fill="hold">
                      <p:stCondLst>
                        <p:cond delay="indefinite"/>
                      </p:stCondLst>
                      <p:childTnLst>
                        <p:par>
                          <p:cTn id="110" fill="hold">
                            <p:stCondLst>
                              <p:cond delay="0"/>
                            </p:stCondLst>
                            <p:childTnLst>
                              <p:par>
                                <p:cTn id="111" presetID="22" presetClass="entr" presetSubtype="4" fill="hold" nodeType="clickEffect">
                                  <p:stCondLst>
                                    <p:cond delay="0"/>
                                  </p:stCondLst>
                                  <p:childTnLst>
                                    <p:set>
                                      <p:cBhvr>
                                        <p:cTn id="112" dur="1" fill="hold">
                                          <p:stCondLst>
                                            <p:cond delay="0"/>
                                          </p:stCondLst>
                                        </p:cTn>
                                        <p:tgtEl>
                                          <p:spTgt spid="40"/>
                                        </p:tgtEl>
                                        <p:attrNameLst>
                                          <p:attrName>style.visibility</p:attrName>
                                        </p:attrNameLst>
                                      </p:cBhvr>
                                      <p:to>
                                        <p:strVal val="visible"/>
                                      </p:to>
                                    </p:set>
                                    <p:animEffect transition="in" filter="wipe(down)">
                                      <p:cBhvr>
                                        <p:cTn id="113" dur="500"/>
                                        <p:tgtEl>
                                          <p:spTgt spid="40"/>
                                        </p:tgtEl>
                                      </p:cBhvr>
                                    </p:animEffect>
                                  </p:childTnLst>
                                </p:cTn>
                              </p:par>
                            </p:childTnLst>
                          </p:cTn>
                        </p:par>
                      </p:childTnLst>
                    </p:cTn>
                  </p:par>
                  <p:par>
                    <p:cTn id="114" fill="hold">
                      <p:stCondLst>
                        <p:cond delay="indefinite"/>
                      </p:stCondLst>
                      <p:childTnLst>
                        <p:par>
                          <p:cTn id="115" fill="hold">
                            <p:stCondLst>
                              <p:cond delay="0"/>
                            </p:stCondLst>
                            <p:childTnLst>
                              <p:par>
                                <p:cTn id="116" presetID="22" presetClass="entr" presetSubtype="4" fill="hold" nodeType="clickEffect">
                                  <p:stCondLst>
                                    <p:cond delay="0"/>
                                  </p:stCondLst>
                                  <p:childTnLst>
                                    <p:set>
                                      <p:cBhvr>
                                        <p:cTn id="117" dur="1" fill="hold">
                                          <p:stCondLst>
                                            <p:cond delay="0"/>
                                          </p:stCondLst>
                                        </p:cTn>
                                        <p:tgtEl>
                                          <p:spTgt spid="42">
                                            <p:txEl>
                                              <p:pRg st="0" end="0"/>
                                            </p:txEl>
                                          </p:spTgt>
                                        </p:tgtEl>
                                        <p:attrNameLst>
                                          <p:attrName>style.visibility</p:attrName>
                                        </p:attrNameLst>
                                      </p:cBhvr>
                                      <p:to>
                                        <p:strVal val="visible"/>
                                      </p:to>
                                    </p:set>
                                    <p:animEffect transition="in" filter="wipe(down)">
                                      <p:cBhvr>
                                        <p:cTn id="118" dur="500"/>
                                        <p:tgtEl>
                                          <p:spTgt spid="42">
                                            <p:txEl>
                                              <p:pRg st="0" end="0"/>
                                            </p:txEl>
                                          </p:spTgt>
                                        </p:tgtEl>
                                      </p:cBhvr>
                                    </p:animEffect>
                                  </p:childTnLst>
                                </p:cTn>
                              </p:par>
                            </p:childTnLst>
                          </p:cTn>
                        </p:par>
                      </p:childTnLst>
                    </p:cTn>
                  </p:par>
                  <p:par>
                    <p:cTn id="119" fill="hold">
                      <p:stCondLst>
                        <p:cond delay="indefinite"/>
                      </p:stCondLst>
                      <p:childTnLst>
                        <p:par>
                          <p:cTn id="120" fill="hold">
                            <p:stCondLst>
                              <p:cond delay="0"/>
                            </p:stCondLst>
                            <p:childTnLst>
                              <p:par>
                                <p:cTn id="121" presetID="22" presetClass="entr" presetSubtype="4" fill="hold" nodeType="clickEffect">
                                  <p:stCondLst>
                                    <p:cond delay="0"/>
                                  </p:stCondLst>
                                  <p:childTnLst>
                                    <p:set>
                                      <p:cBhvr>
                                        <p:cTn id="122" dur="1" fill="hold">
                                          <p:stCondLst>
                                            <p:cond delay="0"/>
                                          </p:stCondLst>
                                        </p:cTn>
                                        <p:tgtEl>
                                          <p:spTgt spid="43"/>
                                        </p:tgtEl>
                                        <p:attrNameLst>
                                          <p:attrName>style.visibility</p:attrName>
                                        </p:attrNameLst>
                                      </p:cBhvr>
                                      <p:to>
                                        <p:strVal val="visible"/>
                                      </p:to>
                                    </p:set>
                                    <p:animEffect transition="in" filter="wipe(down)">
                                      <p:cBhvr>
                                        <p:cTn id="123" dur="500"/>
                                        <p:tgtEl>
                                          <p:spTgt spid="43"/>
                                        </p:tgtEl>
                                      </p:cBhvr>
                                    </p:animEffect>
                                  </p:childTnLst>
                                </p:cTn>
                              </p:par>
                            </p:childTnLst>
                          </p:cTn>
                        </p:par>
                      </p:childTnLst>
                    </p:cTn>
                  </p:par>
                  <p:par>
                    <p:cTn id="124" fill="hold">
                      <p:stCondLst>
                        <p:cond delay="indefinite"/>
                      </p:stCondLst>
                      <p:childTnLst>
                        <p:par>
                          <p:cTn id="125" fill="hold">
                            <p:stCondLst>
                              <p:cond delay="0"/>
                            </p:stCondLst>
                            <p:childTnLst>
                              <p:par>
                                <p:cTn id="126" presetID="22" presetClass="entr" presetSubtype="4" fill="hold" nodeType="clickEffect">
                                  <p:stCondLst>
                                    <p:cond delay="0"/>
                                  </p:stCondLst>
                                  <p:childTnLst>
                                    <p:set>
                                      <p:cBhvr>
                                        <p:cTn id="127" dur="1" fill="hold">
                                          <p:stCondLst>
                                            <p:cond delay="0"/>
                                          </p:stCondLst>
                                        </p:cTn>
                                        <p:tgtEl>
                                          <p:spTgt spid="45">
                                            <p:txEl>
                                              <p:pRg st="0" end="0"/>
                                            </p:txEl>
                                          </p:spTgt>
                                        </p:tgtEl>
                                        <p:attrNameLst>
                                          <p:attrName>style.visibility</p:attrName>
                                        </p:attrNameLst>
                                      </p:cBhvr>
                                      <p:to>
                                        <p:strVal val="visible"/>
                                      </p:to>
                                    </p:set>
                                    <p:animEffect transition="in" filter="wipe(down)">
                                      <p:cBhvr>
                                        <p:cTn id="128" dur="500"/>
                                        <p:tgtEl>
                                          <p:spTgt spid="45">
                                            <p:txEl>
                                              <p:pRg st="0" end="0"/>
                                            </p:txEl>
                                          </p:spTgt>
                                        </p:tgtEl>
                                      </p:cBhvr>
                                    </p:animEffect>
                                  </p:childTnLst>
                                </p:cTn>
                              </p:par>
                            </p:childTnLst>
                          </p:cTn>
                        </p:par>
                      </p:childTnLst>
                    </p:cTn>
                  </p:par>
                  <p:par>
                    <p:cTn id="129" fill="hold">
                      <p:stCondLst>
                        <p:cond delay="indefinite"/>
                      </p:stCondLst>
                      <p:childTnLst>
                        <p:par>
                          <p:cTn id="130" fill="hold">
                            <p:stCondLst>
                              <p:cond delay="0"/>
                            </p:stCondLst>
                            <p:childTnLst>
                              <p:par>
                                <p:cTn id="131" presetID="22" presetClass="entr" presetSubtype="4" fill="hold" nodeType="clickEffect">
                                  <p:stCondLst>
                                    <p:cond delay="0"/>
                                  </p:stCondLst>
                                  <p:childTnLst>
                                    <p:set>
                                      <p:cBhvr>
                                        <p:cTn id="132" dur="1" fill="hold">
                                          <p:stCondLst>
                                            <p:cond delay="0"/>
                                          </p:stCondLst>
                                        </p:cTn>
                                        <p:tgtEl>
                                          <p:spTgt spid="46"/>
                                        </p:tgtEl>
                                        <p:attrNameLst>
                                          <p:attrName>style.visibility</p:attrName>
                                        </p:attrNameLst>
                                      </p:cBhvr>
                                      <p:to>
                                        <p:strVal val="visible"/>
                                      </p:to>
                                    </p:set>
                                    <p:animEffect transition="in" filter="wipe(down)">
                                      <p:cBhvr>
                                        <p:cTn id="133" dur="500"/>
                                        <p:tgtEl>
                                          <p:spTgt spid="46"/>
                                        </p:tgtEl>
                                      </p:cBhvr>
                                    </p:animEffect>
                                  </p:childTnLst>
                                </p:cTn>
                              </p:par>
                            </p:childTnLst>
                          </p:cTn>
                        </p:par>
                      </p:childTnLst>
                    </p:cTn>
                  </p:par>
                  <p:par>
                    <p:cTn id="134" fill="hold">
                      <p:stCondLst>
                        <p:cond delay="indefinite"/>
                      </p:stCondLst>
                      <p:childTnLst>
                        <p:par>
                          <p:cTn id="135" fill="hold">
                            <p:stCondLst>
                              <p:cond delay="0"/>
                            </p:stCondLst>
                            <p:childTnLst>
                              <p:par>
                                <p:cTn id="136" presetID="22" presetClass="entr" presetSubtype="4" fill="hold" nodeType="clickEffect">
                                  <p:stCondLst>
                                    <p:cond delay="0"/>
                                  </p:stCondLst>
                                  <p:childTnLst>
                                    <p:set>
                                      <p:cBhvr>
                                        <p:cTn id="137" dur="1" fill="hold">
                                          <p:stCondLst>
                                            <p:cond delay="0"/>
                                          </p:stCondLst>
                                        </p:cTn>
                                        <p:tgtEl>
                                          <p:spTgt spid="48">
                                            <p:txEl>
                                              <p:pRg st="0" end="0"/>
                                            </p:txEl>
                                          </p:spTgt>
                                        </p:tgtEl>
                                        <p:attrNameLst>
                                          <p:attrName>style.visibility</p:attrName>
                                        </p:attrNameLst>
                                      </p:cBhvr>
                                      <p:to>
                                        <p:strVal val="visible"/>
                                      </p:to>
                                    </p:set>
                                    <p:animEffect transition="in" filter="wipe(down)">
                                      <p:cBhvr>
                                        <p:cTn id="138" dur="500"/>
                                        <p:tgtEl>
                                          <p:spTgt spid="4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228B1DF5-D1C9-58EB-CB98-B737BDCCC1C1}"/>
              </a:ext>
            </a:extLst>
          </p:cNvPr>
          <p:cNvPicPr>
            <a:picLocks noChangeAspect="1"/>
          </p:cNvPicPr>
          <p:nvPr/>
        </p:nvPicPr>
        <p:blipFill rotWithShape="1">
          <a:blip r:embed="rId4" cstate="hqprint">
            <a:extLst>
              <a:ext uri="{28A0092B-C50C-407E-A947-70E740481C1C}">
                <a14:useLocalDpi xmlns:a14="http://schemas.microsoft.com/office/drawing/2010/main" val="0"/>
              </a:ext>
            </a:extLst>
          </a:blip>
          <a:srcRect l="40778" r="40181" b="54046"/>
          <a:stretch/>
        </p:blipFill>
        <p:spPr>
          <a:xfrm>
            <a:off x="206189" y="245573"/>
            <a:ext cx="1412666" cy="2062103"/>
          </a:xfrm>
          <a:prstGeom prst="rect">
            <a:avLst/>
          </a:prstGeom>
        </p:spPr>
      </p:pic>
      <p:grpSp>
        <p:nvGrpSpPr>
          <p:cNvPr id="5" name="Group 4">
            <a:extLst>
              <a:ext uri="{FF2B5EF4-FFF2-40B4-BE49-F238E27FC236}">
                <a16:creationId xmlns:a16="http://schemas.microsoft.com/office/drawing/2014/main" id="{B101B961-29CD-430A-8CA6-BC43A002C50B}"/>
              </a:ext>
            </a:extLst>
          </p:cNvPr>
          <p:cNvGrpSpPr/>
          <p:nvPr/>
        </p:nvGrpSpPr>
        <p:grpSpPr>
          <a:xfrm>
            <a:off x="1578215" y="377653"/>
            <a:ext cx="9802358" cy="1512107"/>
            <a:chOff x="1578215" y="377653"/>
            <a:chExt cx="9802358" cy="2711536"/>
          </a:xfrm>
        </p:grpSpPr>
        <p:sp>
          <p:nvSpPr>
            <p:cNvPr id="2" name="任意多边形: 形状 4">
              <a:extLst>
                <a:ext uri="{FF2B5EF4-FFF2-40B4-BE49-F238E27FC236}">
                  <a16:creationId xmlns:a16="http://schemas.microsoft.com/office/drawing/2014/main" id="{00F46AF2-E2B9-FBCC-6FB6-C151F28F9337}"/>
                </a:ext>
              </a:extLst>
            </p:cNvPr>
            <p:cNvSpPr/>
            <p:nvPr/>
          </p:nvSpPr>
          <p:spPr>
            <a:xfrm>
              <a:off x="1578215" y="377653"/>
              <a:ext cx="9802358" cy="2711536"/>
            </a:xfrm>
            <a:custGeom>
              <a:avLst/>
              <a:gdLst>
                <a:gd name="connsiteX0" fmla="*/ 326239 w 8947975"/>
                <a:gd name="connsiteY0" fmla="*/ 89164 h 1988432"/>
                <a:gd name="connsiteX1" fmla="*/ 59539 w 8947975"/>
                <a:gd name="connsiteY1" fmla="*/ 1022614 h 1988432"/>
                <a:gd name="connsiteX2" fmla="*/ 288139 w 8947975"/>
                <a:gd name="connsiteY2" fmla="*/ 1822714 h 1988432"/>
                <a:gd name="connsiteX3" fmla="*/ 2802739 w 8947975"/>
                <a:gd name="connsiteY3" fmla="*/ 1898914 h 1988432"/>
                <a:gd name="connsiteX4" fmla="*/ 3869539 w 8947975"/>
                <a:gd name="connsiteY4" fmla="*/ 1937014 h 1988432"/>
                <a:gd name="connsiteX5" fmla="*/ 6441289 w 8947975"/>
                <a:gd name="connsiteY5" fmla="*/ 1975114 h 1988432"/>
                <a:gd name="connsiteX6" fmla="*/ 8517739 w 8947975"/>
                <a:gd name="connsiteY6" fmla="*/ 1689364 h 1988432"/>
                <a:gd name="connsiteX7" fmla="*/ 8936839 w 8947975"/>
                <a:gd name="connsiteY7" fmla="*/ 774964 h 1988432"/>
                <a:gd name="connsiteX8" fmla="*/ 8289139 w 8947975"/>
                <a:gd name="connsiteY8" fmla="*/ 317764 h 1988432"/>
                <a:gd name="connsiteX9" fmla="*/ 5279239 w 8947975"/>
                <a:gd name="connsiteY9" fmla="*/ 355864 h 1988432"/>
                <a:gd name="connsiteX10" fmla="*/ 2878939 w 8947975"/>
                <a:gd name="connsiteY10" fmla="*/ 70114 h 1988432"/>
                <a:gd name="connsiteX11" fmla="*/ 326239 w 8947975"/>
                <a:gd name="connsiteY11" fmla="*/ 89164 h 1988432"/>
                <a:gd name="connsiteX0" fmla="*/ 650693 w 8967629"/>
                <a:gd name="connsiteY0" fmla="*/ 145791 h 1930759"/>
                <a:gd name="connsiteX1" fmla="*/ 79193 w 8967629"/>
                <a:gd name="connsiteY1" fmla="*/ 964941 h 1930759"/>
                <a:gd name="connsiteX2" fmla="*/ 307793 w 8967629"/>
                <a:gd name="connsiteY2" fmla="*/ 1765041 h 1930759"/>
                <a:gd name="connsiteX3" fmla="*/ 2822393 w 8967629"/>
                <a:gd name="connsiteY3" fmla="*/ 1841241 h 1930759"/>
                <a:gd name="connsiteX4" fmla="*/ 3889193 w 8967629"/>
                <a:gd name="connsiteY4" fmla="*/ 1879341 h 1930759"/>
                <a:gd name="connsiteX5" fmla="*/ 6460943 w 8967629"/>
                <a:gd name="connsiteY5" fmla="*/ 1917441 h 1930759"/>
                <a:gd name="connsiteX6" fmla="*/ 8537393 w 8967629"/>
                <a:gd name="connsiteY6" fmla="*/ 1631691 h 1930759"/>
                <a:gd name="connsiteX7" fmla="*/ 8956493 w 8967629"/>
                <a:gd name="connsiteY7" fmla="*/ 717291 h 1930759"/>
                <a:gd name="connsiteX8" fmla="*/ 8308793 w 8967629"/>
                <a:gd name="connsiteY8" fmla="*/ 260091 h 1930759"/>
                <a:gd name="connsiteX9" fmla="*/ 5298893 w 8967629"/>
                <a:gd name="connsiteY9" fmla="*/ 298191 h 1930759"/>
                <a:gd name="connsiteX10" fmla="*/ 2898593 w 8967629"/>
                <a:gd name="connsiteY10" fmla="*/ 12441 h 1930759"/>
                <a:gd name="connsiteX11" fmla="*/ 650693 w 8967629"/>
                <a:gd name="connsiteY11" fmla="*/ 145791 h 1930759"/>
                <a:gd name="connsiteX0" fmla="*/ 650693 w 8967629"/>
                <a:gd name="connsiteY0" fmla="*/ 134843 h 1919811"/>
                <a:gd name="connsiteX1" fmla="*/ 79193 w 8967629"/>
                <a:gd name="connsiteY1" fmla="*/ 953993 h 1919811"/>
                <a:gd name="connsiteX2" fmla="*/ 307793 w 8967629"/>
                <a:gd name="connsiteY2" fmla="*/ 1754093 h 1919811"/>
                <a:gd name="connsiteX3" fmla="*/ 2822393 w 8967629"/>
                <a:gd name="connsiteY3" fmla="*/ 1830293 h 1919811"/>
                <a:gd name="connsiteX4" fmla="*/ 3889193 w 8967629"/>
                <a:gd name="connsiteY4" fmla="*/ 1868393 h 1919811"/>
                <a:gd name="connsiteX5" fmla="*/ 6460943 w 8967629"/>
                <a:gd name="connsiteY5" fmla="*/ 1906493 h 1919811"/>
                <a:gd name="connsiteX6" fmla="*/ 8537393 w 8967629"/>
                <a:gd name="connsiteY6" fmla="*/ 1620743 h 1919811"/>
                <a:gd name="connsiteX7" fmla="*/ 8956493 w 8967629"/>
                <a:gd name="connsiteY7" fmla="*/ 706343 h 1919811"/>
                <a:gd name="connsiteX8" fmla="*/ 8308793 w 8967629"/>
                <a:gd name="connsiteY8" fmla="*/ 249143 h 1919811"/>
                <a:gd name="connsiteX9" fmla="*/ 5622743 w 8967629"/>
                <a:gd name="connsiteY9" fmla="*/ 134843 h 1919811"/>
                <a:gd name="connsiteX10" fmla="*/ 2898593 w 8967629"/>
                <a:gd name="connsiteY10" fmla="*/ 1493 h 1919811"/>
                <a:gd name="connsiteX11" fmla="*/ 650693 w 8967629"/>
                <a:gd name="connsiteY11" fmla="*/ 134843 h 1919811"/>
                <a:gd name="connsiteX0" fmla="*/ 650693 w 8967629"/>
                <a:gd name="connsiteY0" fmla="*/ 134843 h 1919811"/>
                <a:gd name="connsiteX1" fmla="*/ 79193 w 8967629"/>
                <a:gd name="connsiteY1" fmla="*/ 953993 h 1919811"/>
                <a:gd name="connsiteX2" fmla="*/ 307793 w 8967629"/>
                <a:gd name="connsiteY2" fmla="*/ 1754093 h 1919811"/>
                <a:gd name="connsiteX3" fmla="*/ 2822393 w 8967629"/>
                <a:gd name="connsiteY3" fmla="*/ 1830293 h 1919811"/>
                <a:gd name="connsiteX4" fmla="*/ 3889193 w 8967629"/>
                <a:gd name="connsiteY4" fmla="*/ 1868393 h 1919811"/>
                <a:gd name="connsiteX5" fmla="*/ 6460943 w 8967629"/>
                <a:gd name="connsiteY5" fmla="*/ 1906493 h 1919811"/>
                <a:gd name="connsiteX6" fmla="*/ 8537393 w 8967629"/>
                <a:gd name="connsiteY6" fmla="*/ 1620743 h 1919811"/>
                <a:gd name="connsiteX7" fmla="*/ 8956493 w 8967629"/>
                <a:gd name="connsiteY7" fmla="*/ 706343 h 1919811"/>
                <a:gd name="connsiteX8" fmla="*/ 8308793 w 8967629"/>
                <a:gd name="connsiteY8" fmla="*/ 249143 h 1919811"/>
                <a:gd name="connsiteX9" fmla="*/ 5622743 w 8967629"/>
                <a:gd name="connsiteY9" fmla="*/ 134843 h 1919811"/>
                <a:gd name="connsiteX10" fmla="*/ 2898593 w 8967629"/>
                <a:gd name="connsiteY10" fmla="*/ 1493 h 1919811"/>
                <a:gd name="connsiteX11" fmla="*/ 650693 w 8967629"/>
                <a:gd name="connsiteY11" fmla="*/ 134843 h 1919811"/>
                <a:gd name="connsiteX0" fmla="*/ 650693 w 8967629"/>
                <a:gd name="connsiteY0" fmla="*/ 134843 h 1919811"/>
                <a:gd name="connsiteX1" fmla="*/ 79193 w 8967629"/>
                <a:gd name="connsiteY1" fmla="*/ 953993 h 1919811"/>
                <a:gd name="connsiteX2" fmla="*/ 307793 w 8967629"/>
                <a:gd name="connsiteY2" fmla="*/ 1754093 h 1919811"/>
                <a:gd name="connsiteX3" fmla="*/ 2822393 w 8967629"/>
                <a:gd name="connsiteY3" fmla="*/ 1830293 h 1919811"/>
                <a:gd name="connsiteX4" fmla="*/ 3889193 w 8967629"/>
                <a:gd name="connsiteY4" fmla="*/ 1868393 h 1919811"/>
                <a:gd name="connsiteX5" fmla="*/ 6460943 w 8967629"/>
                <a:gd name="connsiteY5" fmla="*/ 1906493 h 1919811"/>
                <a:gd name="connsiteX6" fmla="*/ 8537393 w 8967629"/>
                <a:gd name="connsiteY6" fmla="*/ 1620743 h 1919811"/>
                <a:gd name="connsiteX7" fmla="*/ 8956493 w 8967629"/>
                <a:gd name="connsiteY7" fmla="*/ 706343 h 1919811"/>
                <a:gd name="connsiteX8" fmla="*/ 8308793 w 8967629"/>
                <a:gd name="connsiteY8" fmla="*/ 249143 h 1919811"/>
                <a:gd name="connsiteX9" fmla="*/ 5622743 w 8967629"/>
                <a:gd name="connsiteY9" fmla="*/ 134843 h 1919811"/>
                <a:gd name="connsiteX10" fmla="*/ 2898593 w 8967629"/>
                <a:gd name="connsiteY10" fmla="*/ 1493 h 1919811"/>
                <a:gd name="connsiteX11" fmla="*/ 650693 w 8967629"/>
                <a:gd name="connsiteY11" fmla="*/ 134843 h 1919811"/>
                <a:gd name="connsiteX0" fmla="*/ 650693 w 8967629"/>
                <a:gd name="connsiteY0" fmla="*/ 168172 h 1953140"/>
                <a:gd name="connsiteX1" fmla="*/ 79193 w 8967629"/>
                <a:gd name="connsiteY1" fmla="*/ 987322 h 1953140"/>
                <a:gd name="connsiteX2" fmla="*/ 307793 w 8967629"/>
                <a:gd name="connsiteY2" fmla="*/ 1787422 h 1953140"/>
                <a:gd name="connsiteX3" fmla="*/ 2822393 w 8967629"/>
                <a:gd name="connsiteY3" fmla="*/ 1863622 h 1953140"/>
                <a:gd name="connsiteX4" fmla="*/ 3889193 w 8967629"/>
                <a:gd name="connsiteY4" fmla="*/ 1901722 h 1953140"/>
                <a:gd name="connsiteX5" fmla="*/ 6460943 w 8967629"/>
                <a:gd name="connsiteY5" fmla="*/ 1939822 h 1953140"/>
                <a:gd name="connsiteX6" fmla="*/ 8537393 w 8967629"/>
                <a:gd name="connsiteY6" fmla="*/ 1654072 h 1953140"/>
                <a:gd name="connsiteX7" fmla="*/ 8956493 w 8967629"/>
                <a:gd name="connsiteY7" fmla="*/ 739672 h 1953140"/>
                <a:gd name="connsiteX8" fmla="*/ 8308793 w 8967629"/>
                <a:gd name="connsiteY8" fmla="*/ 282472 h 1953140"/>
                <a:gd name="connsiteX9" fmla="*/ 5622743 w 8967629"/>
                <a:gd name="connsiteY9" fmla="*/ 168172 h 1953140"/>
                <a:gd name="connsiteX10" fmla="*/ 2898593 w 8967629"/>
                <a:gd name="connsiteY10" fmla="*/ 34822 h 1953140"/>
                <a:gd name="connsiteX11" fmla="*/ 650693 w 8967629"/>
                <a:gd name="connsiteY11" fmla="*/ 168172 h 1953140"/>
                <a:gd name="connsiteX0" fmla="*/ 650693 w 8967629"/>
                <a:gd name="connsiteY0" fmla="*/ 101243 h 1886211"/>
                <a:gd name="connsiteX1" fmla="*/ 79193 w 8967629"/>
                <a:gd name="connsiteY1" fmla="*/ 920393 h 1886211"/>
                <a:gd name="connsiteX2" fmla="*/ 307793 w 8967629"/>
                <a:gd name="connsiteY2" fmla="*/ 1720493 h 1886211"/>
                <a:gd name="connsiteX3" fmla="*/ 2822393 w 8967629"/>
                <a:gd name="connsiteY3" fmla="*/ 1796693 h 1886211"/>
                <a:gd name="connsiteX4" fmla="*/ 3889193 w 8967629"/>
                <a:gd name="connsiteY4" fmla="*/ 1834793 h 1886211"/>
                <a:gd name="connsiteX5" fmla="*/ 6460943 w 8967629"/>
                <a:gd name="connsiteY5" fmla="*/ 1872893 h 1886211"/>
                <a:gd name="connsiteX6" fmla="*/ 8537393 w 8967629"/>
                <a:gd name="connsiteY6" fmla="*/ 1587143 h 1886211"/>
                <a:gd name="connsiteX7" fmla="*/ 8956493 w 8967629"/>
                <a:gd name="connsiteY7" fmla="*/ 672743 h 1886211"/>
                <a:gd name="connsiteX8" fmla="*/ 8308793 w 8967629"/>
                <a:gd name="connsiteY8" fmla="*/ 215543 h 1886211"/>
                <a:gd name="connsiteX9" fmla="*/ 5622743 w 8967629"/>
                <a:gd name="connsiteY9" fmla="*/ 101243 h 1886211"/>
                <a:gd name="connsiteX10" fmla="*/ 2860493 w 8967629"/>
                <a:gd name="connsiteY10" fmla="*/ 63143 h 1886211"/>
                <a:gd name="connsiteX11" fmla="*/ 650693 w 8967629"/>
                <a:gd name="connsiteY11" fmla="*/ 101243 h 1886211"/>
                <a:gd name="connsiteX0" fmla="*/ 650693 w 8967629"/>
                <a:gd name="connsiteY0" fmla="*/ 200038 h 1985006"/>
                <a:gd name="connsiteX1" fmla="*/ 79193 w 8967629"/>
                <a:gd name="connsiteY1" fmla="*/ 1019188 h 1985006"/>
                <a:gd name="connsiteX2" fmla="*/ 307793 w 8967629"/>
                <a:gd name="connsiteY2" fmla="*/ 1819288 h 1985006"/>
                <a:gd name="connsiteX3" fmla="*/ 2822393 w 8967629"/>
                <a:gd name="connsiteY3" fmla="*/ 1895488 h 1985006"/>
                <a:gd name="connsiteX4" fmla="*/ 3889193 w 8967629"/>
                <a:gd name="connsiteY4" fmla="*/ 1933588 h 1985006"/>
                <a:gd name="connsiteX5" fmla="*/ 6460943 w 8967629"/>
                <a:gd name="connsiteY5" fmla="*/ 1971688 h 1985006"/>
                <a:gd name="connsiteX6" fmla="*/ 8537393 w 8967629"/>
                <a:gd name="connsiteY6" fmla="*/ 1685938 h 1985006"/>
                <a:gd name="connsiteX7" fmla="*/ 8956493 w 8967629"/>
                <a:gd name="connsiteY7" fmla="*/ 771538 h 1985006"/>
                <a:gd name="connsiteX8" fmla="*/ 8308793 w 8967629"/>
                <a:gd name="connsiteY8" fmla="*/ 314338 h 1985006"/>
                <a:gd name="connsiteX9" fmla="*/ 5622743 w 8967629"/>
                <a:gd name="connsiteY9" fmla="*/ 200038 h 1985006"/>
                <a:gd name="connsiteX10" fmla="*/ 2879543 w 8967629"/>
                <a:gd name="connsiteY10" fmla="*/ 28588 h 1985006"/>
                <a:gd name="connsiteX11" fmla="*/ 650693 w 8967629"/>
                <a:gd name="connsiteY11" fmla="*/ 200038 h 1985006"/>
                <a:gd name="connsiteX0" fmla="*/ 650693 w 8967629"/>
                <a:gd name="connsiteY0" fmla="*/ 227800 h 2012768"/>
                <a:gd name="connsiteX1" fmla="*/ 79193 w 8967629"/>
                <a:gd name="connsiteY1" fmla="*/ 1046950 h 2012768"/>
                <a:gd name="connsiteX2" fmla="*/ 307793 w 8967629"/>
                <a:gd name="connsiteY2" fmla="*/ 1847050 h 2012768"/>
                <a:gd name="connsiteX3" fmla="*/ 2822393 w 8967629"/>
                <a:gd name="connsiteY3" fmla="*/ 1923250 h 2012768"/>
                <a:gd name="connsiteX4" fmla="*/ 3889193 w 8967629"/>
                <a:gd name="connsiteY4" fmla="*/ 1961350 h 2012768"/>
                <a:gd name="connsiteX5" fmla="*/ 6460943 w 8967629"/>
                <a:gd name="connsiteY5" fmla="*/ 1999450 h 2012768"/>
                <a:gd name="connsiteX6" fmla="*/ 8537393 w 8967629"/>
                <a:gd name="connsiteY6" fmla="*/ 1713700 h 2012768"/>
                <a:gd name="connsiteX7" fmla="*/ 8956493 w 8967629"/>
                <a:gd name="connsiteY7" fmla="*/ 799300 h 2012768"/>
                <a:gd name="connsiteX8" fmla="*/ 8308793 w 8967629"/>
                <a:gd name="connsiteY8" fmla="*/ 342100 h 2012768"/>
                <a:gd name="connsiteX9" fmla="*/ 5622743 w 8967629"/>
                <a:gd name="connsiteY9" fmla="*/ 227800 h 2012768"/>
                <a:gd name="connsiteX10" fmla="*/ 2879543 w 8967629"/>
                <a:gd name="connsiteY10" fmla="*/ 56350 h 2012768"/>
                <a:gd name="connsiteX11" fmla="*/ 650693 w 8967629"/>
                <a:gd name="connsiteY11" fmla="*/ 227800 h 2012768"/>
                <a:gd name="connsiteX0" fmla="*/ 650693 w 8967629"/>
                <a:gd name="connsiteY0" fmla="*/ 183438 h 1968406"/>
                <a:gd name="connsiteX1" fmla="*/ 79193 w 8967629"/>
                <a:gd name="connsiteY1" fmla="*/ 1002588 h 1968406"/>
                <a:gd name="connsiteX2" fmla="*/ 307793 w 8967629"/>
                <a:gd name="connsiteY2" fmla="*/ 1802688 h 1968406"/>
                <a:gd name="connsiteX3" fmla="*/ 2822393 w 8967629"/>
                <a:gd name="connsiteY3" fmla="*/ 1878888 h 1968406"/>
                <a:gd name="connsiteX4" fmla="*/ 3889193 w 8967629"/>
                <a:gd name="connsiteY4" fmla="*/ 1916988 h 1968406"/>
                <a:gd name="connsiteX5" fmla="*/ 6460943 w 8967629"/>
                <a:gd name="connsiteY5" fmla="*/ 1955088 h 1968406"/>
                <a:gd name="connsiteX6" fmla="*/ 8537393 w 8967629"/>
                <a:gd name="connsiteY6" fmla="*/ 1669338 h 1968406"/>
                <a:gd name="connsiteX7" fmla="*/ 8956493 w 8967629"/>
                <a:gd name="connsiteY7" fmla="*/ 754938 h 1968406"/>
                <a:gd name="connsiteX8" fmla="*/ 8308793 w 8967629"/>
                <a:gd name="connsiteY8" fmla="*/ 297738 h 1968406"/>
                <a:gd name="connsiteX9" fmla="*/ 5622743 w 8967629"/>
                <a:gd name="connsiteY9" fmla="*/ 183438 h 1968406"/>
                <a:gd name="connsiteX10" fmla="*/ 2879543 w 8967629"/>
                <a:gd name="connsiteY10" fmla="*/ 11988 h 1968406"/>
                <a:gd name="connsiteX11" fmla="*/ 650693 w 8967629"/>
                <a:gd name="connsiteY11" fmla="*/ 183438 h 1968406"/>
                <a:gd name="connsiteX0" fmla="*/ 650693 w 8967629"/>
                <a:gd name="connsiteY0" fmla="*/ 183438 h 1968406"/>
                <a:gd name="connsiteX1" fmla="*/ 79193 w 8967629"/>
                <a:gd name="connsiteY1" fmla="*/ 1002588 h 1968406"/>
                <a:gd name="connsiteX2" fmla="*/ 307793 w 8967629"/>
                <a:gd name="connsiteY2" fmla="*/ 1802688 h 1968406"/>
                <a:gd name="connsiteX3" fmla="*/ 2822393 w 8967629"/>
                <a:gd name="connsiteY3" fmla="*/ 1878888 h 1968406"/>
                <a:gd name="connsiteX4" fmla="*/ 3889193 w 8967629"/>
                <a:gd name="connsiteY4" fmla="*/ 1916988 h 1968406"/>
                <a:gd name="connsiteX5" fmla="*/ 6460943 w 8967629"/>
                <a:gd name="connsiteY5" fmla="*/ 1955088 h 1968406"/>
                <a:gd name="connsiteX6" fmla="*/ 8537393 w 8967629"/>
                <a:gd name="connsiteY6" fmla="*/ 1669338 h 1968406"/>
                <a:gd name="connsiteX7" fmla="*/ 8956493 w 8967629"/>
                <a:gd name="connsiteY7" fmla="*/ 754938 h 1968406"/>
                <a:gd name="connsiteX8" fmla="*/ 8308793 w 8967629"/>
                <a:gd name="connsiteY8" fmla="*/ 297738 h 1968406"/>
                <a:gd name="connsiteX9" fmla="*/ 5622743 w 8967629"/>
                <a:gd name="connsiteY9" fmla="*/ 183438 h 1968406"/>
                <a:gd name="connsiteX10" fmla="*/ 2879543 w 8967629"/>
                <a:gd name="connsiteY10" fmla="*/ 11988 h 1968406"/>
                <a:gd name="connsiteX11" fmla="*/ 650693 w 8967629"/>
                <a:gd name="connsiteY11" fmla="*/ 183438 h 1968406"/>
                <a:gd name="connsiteX0" fmla="*/ 650693 w 8967629"/>
                <a:gd name="connsiteY0" fmla="*/ 183438 h 1968406"/>
                <a:gd name="connsiteX1" fmla="*/ 79193 w 8967629"/>
                <a:gd name="connsiteY1" fmla="*/ 1002588 h 1968406"/>
                <a:gd name="connsiteX2" fmla="*/ 307793 w 8967629"/>
                <a:gd name="connsiteY2" fmla="*/ 1802688 h 1968406"/>
                <a:gd name="connsiteX3" fmla="*/ 2822393 w 8967629"/>
                <a:gd name="connsiteY3" fmla="*/ 1878888 h 1968406"/>
                <a:gd name="connsiteX4" fmla="*/ 3889193 w 8967629"/>
                <a:gd name="connsiteY4" fmla="*/ 1916988 h 1968406"/>
                <a:gd name="connsiteX5" fmla="*/ 6460943 w 8967629"/>
                <a:gd name="connsiteY5" fmla="*/ 1955088 h 1968406"/>
                <a:gd name="connsiteX6" fmla="*/ 8537393 w 8967629"/>
                <a:gd name="connsiteY6" fmla="*/ 1669338 h 1968406"/>
                <a:gd name="connsiteX7" fmla="*/ 8956493 w 8967629"/>
                <a:gd name="connsiteY7" fmla="*/ 754938 h 1968406"/>
                <a:gd name="connsiteX8" fmla="*/ 8308793 w 8967629"/>
                <a:gd name="connsiteY8" fmla="*/ 297738 h 1968406"/>
                <a:gd name="connsiteX9" fmla="*/ 5622743 w 8967629"/>
                <a:gd name="connsiteY9" fmla="*/ 183438 h 1968406"/>
                <a:gd name="connsiteX10" fmla="*/ 2879543 w 8967629"/>
                <a:gd name="connsiteY10" fmla="*/ 11988 h 1968406"/>
                <a:gd name="connsiteX11" fmla="*/ 650693 w 8967629"/>
                <a:gd name="connsiteY11" fmla="*/ 183438 h 1968406"/>
                <a:gd name="connsiteX0" fmla="*/ 650693 w 8967629"/>
                <a:gd name="connsiteY0" fmla="*/ 183438 h 1968406"/>
                <a:gd name="connsiteX1" fmla="*/ 79193 w 8967629"/>
                <a:gd name="connsiteY1" fmla="*/ 1059738 h 1968406"/>
                <a:gd name="connsiteX2" fmla="*/ 307793 w 8967629"/>
                <a:gd name="connsiteY2" fmla="*/ 1802688 h 1968406"/>
                <a:gd name="connsiteX3" fmla="*/ 2822393 w 8967629"/>
                <a:gd name="connsiteY3" fmla="*/ 1878888 h 1968406"/>
                <a:gd name="connsiteX4" fmla="*/ 3889193 w 8967629"/>
                <a:gd name="connsiteY4" fmla="*/ 1916988 h 1968406"/>
                <a:gd name="connsiteX5" fmla="*/ 6460943 w 8967629"/>
                <a:gd name="connsiteY5" fmla="*/ 1955088 h 1968406"/>
                <a:gd name="connsiteX6" fmla="*/ 8537393 w 8967629"/>
                <a:gd name="connsiteY6" fmla="*/ 1669338 h 1968406"/>
                <a:gd name="connsiteX7" fmla="*/ 8956493 w 8967629"/>
                <a:gd name="connsiteY7" fmla="*/ 754938 h 1968406"/>
                <a:gd name="connsiteX8" fmla="*/ 8308793 w 8967629"/>
                <a:gd name="connsiteY8" fmla="*/ 297738 h 1968406"/>
                <a:gd name="connsiteX9" fmla="*/ 5622743 w 8967629"/>
                <a:gd name="connsiteY9" fmla="*/ 183438 h 1968406"/>
                <a:gd name="connsiteX10" fmla="*/ 2879543 w 8967629"/>
                <a:gd name="connsiteY10" fmla="*/ 11988 h 1968406"/>
                <a:gd name="connsiteX11" fmla="*/ 650693 w 8967629"/>
                <a:gd name="connsiteY11" fmla="*/ 183438 h 1968406"/>
                <a:gd name="connsiteX0" fmla="*/ 650693 w 8967629"/>
                <a:gd name="connsiteY0" fmla="*/ 183438 h 1958881"/>
                <a:gd name="connsiteX1" fmla="*/ 79193 w 8967629"/>
                <a:gd name="connsiteY1" fmla="*/ 1059738 h 1958881"/>
                <a:gd name="connsiteX2" fmla="*/ 307793 w 8967629"/>
                <a:gd name="connsiteY2" fmla="*/ 1802688 h 1958881"/>
                <a:gd name="connsiteX3" fmla="*/ 2822393 w 8967629"/>
                <a:gd name="connsiteY3" fmla="*/ 1878888 h 1958881"/>
                <a:gd name="connsiteX4" fmla="*/ 3889193 w 8967629"/>
                <a:gd name="connsiteY4" fmla="*/ 1916988 h 1958881"/>
                <a:gd name="connsiteX5" fmla="*/ 6460943 w 8967629"/>
                <a:gd name="connsiteY5" fmla="*/ 1955088 h 1958881"/>
                <a:gd name="connsiteX6" fmla="*/ 8537393 w 8967629"/>
                <a:gd name="connsiteY6" fmla="*/ 1669338 h 1958881"/>
                <a:gd name="connsiteX7" fmla="*/ 8956493 w 8967629"/>
                <a:gd name="connsiteY7" fmla="*/ 754938 h 1958881"/>
                <a:gd name="connsiteX8" fmla="*/ 8308793 w 8967629"/>
                <a:gd name="connsiteY8" fmla="*/ 297738 h 1958881"/>
                <a:gd name="connsiteX9" fmla="*/ 5622743 w 8967629"/>
                <a:gd name="connsiteY9" fmla="*/ 183438 h 1958881"/>
                <a:gd name="connsiteX10" fmla="*/ 2879543 w 8967629"/>
                <a:gd name="connsiteY10" fmla="*/ 11988 h 1958881"/>
                <a:gd name="connsiteX11" fmla="*/ 650693 w 8967629"/>
                <a:gd name="connsiteY11" fmla="*/ 183438 h 1958881"/>
                <a:gd name="connsiteX0" fmla="*/ 650693 w 8967629"/>
                <a:gd name="connsiteY0" fmla="*/ 183438 h 1974386"/>
                <a:gd name="connsiteX1" fmla="*/ 79193 w 8967629"/>
                <a:gd name="connsiteY1" fmla="*/ 1059738 h 1974386"/>
                <a:gd name="connsiteX2" fmla="*/ 307793 w 8967629"/>
                <a:gd name="connsiteY2" fmla="*/ 1802688 h 1974386"/>
                <a:gd name="connsiteX3" fmla="*/ 2822393 w 8967629"/>
                <a:gd name="connsiteY3" fmla="*/ 1878888 h 1974386"/>
                <a:gd name="connsiteX4" fmla="*/ 3889193 w 8967629"/>
                <a:gd name="connsiteY4" fmla="*/ 1916988 h 1974386"/>
                <a:gd name="connsiteX5" fmla="*/ 6460943 w 8967629"/>
                <a:gd name="connsiteY5" fmla="*/ 1955088 h 1974386"/>
                <a:gd name="connsiteX6" fmla="*/ 8537393 w 8967629"/>
                <a:gd name="connsiteY6" fmla="*/ 1669338 h 1974386"/>
                <a:gd name="connsiteX7" fmla="*/ 8956493 w 8967629"/>
                <a:gd name="connsiteY7" fmla="*/ 754938 h 1974386"/>
                <a:gd name="connsiteX8" fmla="*/ 8308793 w 8967629"/>
                <a:gd name="connsiteY8" fmla="*/ 297738 h 1974386"/>
                <a:gd name="connsiteX9" fmla="*/ 5622743 w 8967629"/>
                <a:gd name="connsiteY9" fmla="*/ 183438 h 1974386"/>
                <a:gd name="connsiteX10" fmla="*/ 2879543 w 8967629"/>
                <a:gd name="connsiteY10" fmla="*/ 11988 h 1974386"/>
                <a:gd name="connsiteX11" fmla="*/ 650693 w 8967629"/>
                <a:gd name="connsiteY11" fmla="*/ 183438 h 1974386"/>
                <a:gd name="connsiteX0" fmla="*/ 718633 w 9035569"/>
                <a:gd name="connsiteY0" fmla="*/ 183438 h 1970142"/>
                <a:gd name="connsiteX1" fmla="*/ 147133 w 9035569"/>
                <a:gd name="connsiteY1" fmla="*/ 1059738 h 1970142"/>
                <a:gd name="connsiteX2" fmla="*/ 375733 w 9035569"/>
                <a:gd name="connsiteY2" fmla="*/ 1802688 h 1970142"/>
                <a:gd name="connsiteX3" fmla="*/ 3957133 w 9035569"/>
                <a:gd name="connsiteY3" fmla="*/ 1916988 h 1970142"/>
                <a:gd name="connsiteX4" fmla="*/ 6528883 w 9035569"/>
                <a:gd name="connsiteY4" fmla="*/ 1955088 h 1970142"/>
                <a:gd name="connsiteX5" fmla="*/ 8605333 w 9035569"/>
                <a:gd name="connsiteY5" fmla="*/ 1669338 h 1970142"/>
                <a:gd name="connsiteX6" fmla="*/ 9024433 w 9035569"/>
                <a:gd name="connsiteY6" fmla="*/ 754938 h 1970142"/>
                <a:gd name="connsiteX7" fmla="*/ 8376733 w 9035569"/>
                <a:gd name="connsiteY7" fmla="*/ 297738 h 1970142"/>
                <a:gd name="connsiteX8" fmla="*/ 5690683 w 9035569"/>
                <a:gd name="connsiteY8" fmla="*/ 183438 h 1970142"/>
                <a:gd name="connsiteX9" fmla="*/ 2947483 w 9035569"/>
                <a:gd name="connsiteY9" fmla="*/ 11988 h 1970142"/>
                <a:gd name="connsiteX10" fmla="*/ 718633 w 9035569"/>
                <a:gd name="connsiteY10" fmla="*/ 183438 h 1970142"/>
                <a:gd name="connsiteX0" fmla="*/ 718633 w 9035569"/>
                <a:gd name="connsiteY0" fmla="*/ 183438 h 1962283"/>
                <a:gd name="connsiteX1" fmla="*/ 147133 w 9035569"/>
                <a:gd name="connsiteY1" fmla="*/ 1059738 h 1962283"/>
                <a:gd name="connsiteX2" fmla="*/ 375733 w 9035569"/>
                <a:gd name="connsiteY2" fmla="*/ 1802688 h 1962283"/>
                <a:gd name="connsiteX3" fmla="*/ 3957133 w 9035569"/>
                <a:gd name="connsiteY3" fmla="*/ 1916988 h 1962283"/>
                <a:gd name="connsiteX4" fmla="*/ 6528883 w 9035569"/>
                <a:gd name="connsiteY4" fmla="*/ 1955088 h 1962283"/>
                <a:gd name="connsiteX5" fmla="*/ 8605333 w 9035569"/>
                <a:gd name="connsiteY5" fmla="*/ 1669338 h 1962283"/>
                <a:gd name="connsiteX6" fmla="*/ 9024433 w 9035569"/>
                <a:gd name="connsiteY6" fmla="*/ 754938 h 1962283"/>
                <a:gd name="connsiteX7" fmla="*/ 8376733 w 9035569"/>
                <a:gd name="connsiteY7" fmla="*/ 297738 h 1962283"/>
                <a:gd name="connsiteX8" fmla="*/ 5690683 w 9035569"/>
                <a:gd name="connsiteY8" fmla="*/ 183438 h 1962283"/>
                <a:gd name="connsiteX9" fmla="*/ 2947483 w 9035569"/>
                <a:gd name="connsiteY9" fmla="*/ 11988 h 1962283"/>
                <a:gd name="connsiteX10" fmla="*/ 718633 w 9035569"/>
                <a:gd name="connsiteY10" fmla="*/ 183438 h 1962283"/>
                <a:gd name="connsiteX0" fmla="*/ 718633 w 9035569"/>
                <a:gd name="connsiteY0" fmla="*/ 72229 h 1851074"/>
                <a:gd name="connsiteX1" fmla="*/ 147133 w 9035569"/>
                <a:gd name="connsiteY1" fmla="*/ 948529 h 1851074"/>
                <a:gd name="connsiteX2" fmla="*/ 375733 w 9035569"/>
                <a:gd name="connsiteY2" fmla="*/ 1691479 h 1851074"/>
                <a:gd name="connsiteX3" fmla="*/ 3957133 w 9035569"/>
                <a:gd name="connsiteY3" fmla="*/ 1805779 h 1851074"/>
                <a:gd name="connsiteX4" fmla="*/ 6528883 w 9035569"/>
                <a:gd name="connsiteY4" fmla="*/ 1843879 h 1851074"/>
                <a:gd name="connsiteX5" fmla="*/ 8605333 w 9035569"/>
                <a:gd name="connsiteY5" fmla="*/ 1558129 h 1851074"/>
                <a:gd name="connsiteX6" fmla="*/ 9024433 w 9035569"/>
                <a:gd name="connsiteY6" fmla="*/ 643729 h 1851074"/>
                <a:gd name="connsiteX7" fmla="*/ 8376733 w 9035569"/>
                <a:gd name="connsiteY7" fmla="*/ 186529 h 1851074"/>
                <a:gd name="connsiteX8" fmla="*/ 5690683 w 9035569"/>
                <a:gd name="connsiteY8" fmla="*/ 72229 h 1851074"/>
                <a:gd name="connsiteX9" fmla="*/ 2852233 w 9035569"/>
                <a:gd name="connsiteY9" fmla="*/ 15079 h 1851074"/>
                <a:gd name="connsiteX10" fmla="*/ 718633 w 9035569"/>
                <a:gd name="connsiteY10" fmla="*/ 72229 h 18510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9035569" h="1851074">
                  <a:moveTo>
                    <a:pt x="718633" y="72229"/>
                  </a:moveTo>
                  <a:cubicBezTo>
                    <a:pt x="267783" y="227804"/>
                    <a:pt x="204283" y="678654"/>
                    <a:pt x="147133" y="948529"/>
                  </a:cubicBezTo>
                  <a:cubicBezTo>
                    <a:pt x="89983" y="1218404"/>
                    <a:pt x="-259267" y="1548604"/>
                    <a:pt x="375733" y="1691479"/>
                  </a:cubicBezTo>
                  <a:cubicBezTo>
                    <a:pt x="1010733" y="1834354"/>
                    <a:pt x="2722058" y="1894679"/>
                    <a:pt x="3957133" y="1805779"/>
                  </a:cubicBezTo>
                  <a:cubicBezTo>
                    <a:pt x="4980325" y="1732130"/>
                    <a:pt x="5754183" y="1885154"/>
                    <a:pt x="6528883" y="1843879"/>
                  </a:cubicBezTo>
                  <a:cubicBezTo>
                    <a:pt x="7303583" y="1802604"/>
                    <a:pt x="8189408" y="1758154"/>
                    <a:pt x="8605333" y="1558129"/>
                  </a:cubicBezTo>
                  <a:cubicBezTo>
                    <a:pt x="9021258" y="1358104"/>
                    <a:pt x="9062533" y="872329"/>
                    <a:pt x="9024433" y="643729"/>
                  </a:cubicBezTo>
                  <a:cubicBezTo>
                    <a:pt x="8986333" y="415129"/>
                    <a:pt x="8932358" y="281779"/>
                    <a:pt x="8376733" y="186529"/>
                  </a:cubicBezTo>
                  <a:cubicBezTo>
                    <a:pt x="7821108" y="91279"/>
                    <a:pt x="6954333" y="-76996"/>
                    <a:pt x="5690683" y="72229"/>
                  </a:cubicBezTo>
                  <a:cubicBezTo>
                    <a:pt x="4655633" y="316704"/>
                    <a:pt x="4119058" y="-80171"/>
                    <a:pt x="2852233" y="15079"/>
                  </a:cubicBezTo>
                  <a:cubicBezTo>
                    <a:pt x="2109283" y="72229"/>
                    <a:pt x="1169483" y="-83346"/>
                    <a:pt x="718633" y="72229"/>
                  </a:cubicBezTo>
                  <a:close/>
                </a:path>
              </a:pathLst>
            </a:custGeom>
            <a:solidFill>
              <a:schemeClr val="bg1"/>
            </a:solidFill>
            <a:ln w="28575">
              <a:solidFill>
                <a:srgbClr val="FFC000"/>
              </a:solidFill>
              <a:prstDash val="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字魂70号-灵悦黑体" panose="00000500000000000000" pitchFamily="2" charset="-122"/>
                <a:ea typeface="字魂70号-灵悦黑体" panose="00000500000000000000" pitchFamily="2" charset="-122"/>
                <a:cs typeface="+mn-cs"/>
                <a:sym typeface="字魂70号-灵悦黑体" panose="00000500000000000000" pitchFamily="2" charset="-122"/>
              </a:endParaRPr>
            </a:p>
          </p:txBody>
        </p:sp>
        <p:sp>
          <p:nvSpPr>
            <p:cNvPr id="4" name="TextBox 3">
              <a:extLst>
                <a:ext uri="{FF2B5EF4-FFF2-40B4-BE49-F238E27FC236}">
                  <a16:creationId xmlns:a16="http://schemas.microsoft.com/office/drawing/2014/main" id="{FF068404-9508-CC1F-14CF-83479EDC8E34}"/>
                </a:ext>
              </a:extLst>
            </p:cNvPr>
            <p:cNvSpPr txBox="1"/>
            <p:nvPr/>
          </p:nvSpPr>
          <p:spPr>
            <a:xfrm>
              <a:off x="2061951" y="616330"/>
              <a:ext cx="9071488" cy="120032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3600" b="1" i="0" dirty="0" err="1">
                  <a:solidFill>
                    <a:srgbClr val="000000"/>
                  </a:solidFill>
                  <a:effectLst/>
                  <a:latin typeface="Cambria" panose="02040503050406030204" pitchFamily="18" charset="0"/>
                  <a:ea typeface="Cambria" panose="02040503050406030204" pitchFamily="18" charset="0"/>
                </a:rPr>
                <a:t>Tìm</a:t>
              </a:r>
              <a:r>
                <a:rPr lang="en-US" sz="3600" b="1" i="0" dirty="0">
                  <a:solidFill>
                    <a:srgbClr val="000000"/>
                  </a:solidFill>
                  <a:effectLst/>
                  <a:latin typeface="Cambria" panose="02040503050406030204" pitchFamily="18" charset="0"/>
                  <a:ea typeface="Cambria" panose="02040503050406030204" pitchFamily="18" charset="0"/>
                </a:rPr>
                <a:t> </a:t>
              </a:r>
              <a:r>
                <a:rPr lang="en-US" sz="3600" b="1" i="0" dirty="0" err="1">
                  <a:solidFill>
                    <a:srgbClr val="000000"/>
                  </a:solidFill>
                  <a:effectLst/>
                  <a:latin typeface="Cambria" panose="02040503050406030204" pitchFamily="18" charset="0"/>
                  <a:ea typeface="Cambria" panose="02040503050406030204" pitchFamily="18" charset="0"/>
                </a:rPr>
                <a:t>thêm</a:t>
              </a:r>
              <a:r>
                <a:rPr lang="en-US" sz="3600" b="1" i="0" dirty="0">
                  <a:solidFill>
                    <a:srgbClr val="000000"/>
                  </a:solidFill>
                  <a:effectLst/>
                  <a:latin typeface="Cambria" panose="02040503050406030204" pitchFamily="18" charset="0"/>
                  <a:ea typeface="Cambria" panose="02040503050406030204" pitchFamily="18" charset="0"/>
                </a:rPr>
                <a:t> </a:t>
              </a:r>
              <a:r>
                <a:rPr lang="en-US" sz="3600" b="1" i="0" dirty="0" err="1">
                  <a:solidFill>
                    <a:srgbClr val="000000"/>
                  </a:solidFill>
                  <a:effectLst/>
                  <a:latin typeface="Cambria" panose="02040503050406030204" pitchFamily="18" charset="0"/>
                  <a:ea typeface="Cambria" panose="02040503050406030204" pitchFamily="18" charset="0"/>
                </a:rPr>
                <a:t>từ</a:t>
              </a:r>
              <a:r>
                <a:rPr lang="en-US" sz="3600" b="1" i="0" dirty="0">
                  <a:solidFill>
                    <a:srgbClr val="000000"/>
                  </a:solidFill>
                  <a:effectLst/>
                  <a:latin typeface="Cambria" panose="02040503050406030204" pitchFamily="18" charset="0"/>
                  <a:ea typeface="Cambria" panose="02040503050406030204" pitchFamily="18" charset="0"/>
                </a:rPr>
                <a:t> </a:t>
              </a:r>
              <a:r>
                <a:rPr lang="en-US" sz="3600" b="1" i="0" dirty="0" err="1">
                  <a:solidFill>
                    <a:srgbClr val="000000"/>
                  </a:solidFill>
                  <a:effectLst/>
                  <a:latin typeface="Cambria" panose="02040503050406030204" pitchFamily="18" charset="0"/>
                  <a:ea typeface="Cambria" panose="02040503050406030204" pitchFamily="18" charset="0"/>
                </a:rPr>
                <a:t>ngữ</a:t>
              </a:r>
              <a:r>
                <a:rPr lang="en-US" sz="3600" b="1" i="0" dirty="0">
                  <a:solidFill>
                    <a:srgbClr val="000000"/>
                  </a:solidFill>
                  <a:effectLst/>
                  <a:latin typeface="Cambria" panose="02040503050406030204" pitchFamily="18" charset="0"/>
                  <a:ea typeface="Cambria" panose="02040503050406030204" pitchFamily="18" charset="0"/>
                </a:rPr>
                <a:t> </a:t>
              </a:r>
              <a:r>
                <a:rPr lang="en-US" sz="3600" b="1" i="0" dirty="0" err="1">
                  <a:solidFill>
                    <a:srgbClr val="000000"/>
                  </a:solidFill>
                  <a:effectLst/>
                  <a:latin typeface="Cambria" panose="02040503050406030204" pitchFamily="18" charset="0"/>
                  <a:ea typeface="Cambria" panose="02040503050406030204" pitchFamily="18" charset="0"/>
                </a:rPr>
                <a:t>chỉ</a:t>
              </a:r>
              <a:r>
                <a:rPr lang="en-US" sz="3600" b="1" i="0" dirty="0">
                  <a:solidFill>
                    <a:srgbClr val="000000"/>
                  </a:solidFill>
                  <a:effectLst/>
                  <a:latin typeface="Cambria" panose="02040503050406030204" pitchFamily="18" charset="0"/>
                  <a:ea typeface="Cambria" panose="02040503050406030204" pitchFamily="18" charset="0"/>
                </a:rPr>
                <a:t> </a:t>
              </a:r>
              <a:r>
                <a:rPr lang="en-US" sz="3600" b="1" i="0" dirty="0" err="1">
                  <a:solidFill>
                    <a:srgbClr val="000000"/>
                  </a:solidFill>
                  <a:effectLst/>
                  <a:latin typeface="Cambria" panose="02040503050406030204" pitchFamily="18" charset="0"/>
                  <a:ea typeface="Cambria" panose="02040503050406030204" pitchFamily="18" charset="0"/>
                </a:rPr>
                <a:t>sự</a:t>
              </a:r>
              <a:r>
                <a:rPr lang="en-US" sz="3600" b="1" i="0" dirty="0">
                  <a:solidFill>
                    <a:srgbClr val="000000"/>
                  </a:solidFill>
                  <a:effectLst/>
                  <a:latin typeface="Cambria" panose="02040503050406030204" pitchFamily="18" charset="0"/>
                  <a:ea typeface="Cambria" panose="02040503050406030204" pitchFamily="18" charset="0"/>
                </a:rPr>
                <a:t> </a:t>
              </a:r>
              <a:r>
                <a:rPr lang="en-US" sz="3600" b="1" i="0" dirty="0" err="1">
                  <a:solidFill>
                    <a:srgbClr val="000000"/>
                  </a:solidFill>
                  <a:effectLst/>
                  <a:latin typeface="Cambria" panose="02040503050406030204" pitchFamily="18" charset="0"/>
                  <a:ea typeface="Cambria" panose="02040503050406030204" pitchFamily="18" charset="0"/>
                </a:rPr>
                <a:t>vật</a:t>
              </a:r>
              <a:r>
                <a:rPr lang="en-US" sz="3600" b="1" i="0" dirty="0">
                  <a:solidFill>
                    <a:srgbClr val="000000"/>
                  </a:solidFill>
                  <a:effectLst/>
                  <a:latin typeface="Cambria" panose="02040503050406030204" pitchFamily="18" charset="0"/>
                  <a:ea typeface="Cambria" panose="02040503050406030204" pitchFamily="18" charset="0"/>
                </a:rPr>
                <a:t>, </a:t>
              </a:r>
              <a:r>
                <a:rPr lang="en-US" sz="3600" b="1" i="0" dirty="0" err="1">
                  <a:solidFill>
                    <a:srgbClr val="000000"/>
                  </a:solidFill>
                  <a:effectLst/>
                  <a:latin typeface="Cambria" panose="02040503050406030204" pitchFamily="18" charset="0"/>
                  <a:ea typeface="Cambria" panose="02040503050406030204" pitchFamily="18" charset="0"/>
                </a:rPr>
                <a:t>hoạt</a:t>
              </a:r>
              <a:r>
                <a:rPr lang="en-US" sz="3600" b="1" i="0" dirty="0">
                  <a:solidFill>
                    <a:srgbClr val="000000"/>
                  </a:solidFill>
                  <a:effectLst/>
                  <a:latin typeface="Cambria" panose="02040503050406030204" pitchFamily="18" charset="0"/>
                  <a:ea typeface="Cambria" panose="02040503050406030204" pitchFamily="18" charset="0"/>
                </a:rPr>
                <a:t> </a:t>
              </a:r>
              <a:r>
                <a:rPr lang="en-US" sz="3600" b="1" i="0" dirty="0" err="1">
                  <a:solidFill>
                    <a:srgbClr val="000000"/>
                  </a:solidFill>
                  <a:effectLst/>
                  <a:latin typeface="Cambria" panose="02040503050406030204" pitchFamily="18" charset="0"/>
                  <a:ea typeface="Cambria" panose="02040503050406030204" pitchFamily="18" charset="0"/>
                </a:rPr>
                <a:t>động</a:t>
              </a:r>
              <a:r>
                <a:rPr lang="en-US" sz="3600" b="1" i="0" dirty="0">
                  <a:solidFill>
                    <a:srgbClr val="000000"/>
                  </a:solidFill>
                  <a:effectLst/>
                  <a:latin typeface="Cambria" panose="02040503050406030204" pitchFamily="18" charset="0"/>
                  <a:ea typeface="Cambria" panose="02040503050406030204" pitchFamily="18" charset="0"/>
                </a:rPr>
                <a:t> </a:t>
              </a:r>
              <a:r>
                <a:rPr lang="en-US" sz="3600" b="1" i="0" dirty="0" err="1">
                  <a:solidFill>
                    <a:srgbClr val="000000"/>
                  </a:solidFill>
                  <a:effectLst/>
                  <a:latin typeface="Cambria" panose="02040503050406030204" pitchFamily="18" charset="0"/>
                  <a:ea typeface="Cambria" panose="02040503050406030204" pitchFamily="18" charset="0"/>
                </a:rPr>
                <a:t>trong</a:t>
              </a:r>
              <a:r>
                <a:rPr lang="en-US" sz="3600" b="1" i="0" dirty="0">
                  <a:solidFill>
                    <a:srgbClr val="000000"/>
                  </a:solidFill>
                  <a:effectLst/>
                  <a:latin typeface="Cambria" panose="02040503050406030204" pitchFamily="18" charset="0"/>
                  <a:ea typeface="Cambria" panose="02040503050406030204" pitchFamily="18" charset="0"/>
                </a:rPr>
                <a:t> </a:t>
              </a:r>
              <a:r>
                <a:rPr lang="en-US" sz="3600" b="1" i="0" dirty="0" err="1">
                  <a:solidFill>
                    <a:srgbClr val="000000"/>
                  </a:solidFill>
                  <a:effectLst/>
                  <a:latin typeface="Cambria" panose="02040503050406030204" pitchFamily="18" charset="0"/>
                  <a:ea typeface="Cambria" panose="02040503050406030204" pitchFamily="18" charset="0"/>
                </a:rPr>
                <a:t>một</a:t>
              </a:r>
              <a:r>
                <a:rPr lang="en-US" sz="3600" b="1" i="0" dirty="0">
                  <a:solidFill>
                    <a:srgbClr val="000000"/>
                  </a:solidFill>
                  <a:effectLst/>
                  <a:latin typeface="Cambria" panose="02040503050406030204" pitchFamily="18" charset="0"/>
                  <a:ea typeface="Cambria" panose="02040503050406030204" pitchFamily="18" charset="0"/>
                </a:rPr>
                <a:t> </a:t>
              </a:r>
              <a:r>
                <a:rPr lang="en-US" sz="3600" b="1" i="0" dirty="0" err="1">
                  <a:solidFill>
                    <a:srgbClr val="000000"/>
                  </a:solidFill>
                  <a:effectLst/>
                  <a:latin typeface="Cambria" panose="02040503050406030204" pitchFamily="18" charset="0"/>
                  <a:ea typeface="Cambria" panose="02040503050406030204" pitchFamily="18" charset="0"/>
                </a:rPr>
                <a:t>trận</a:t>
              </a:r>
              <a:r>
                <a:rPr lang="en-US" sz="3600" b="1" i="0" dirty="0">
                  <a:solidFill>
                    <a:srgbClr val="000000"/>
                  </a:solidFill>
                  <a:effectLst/>
                  <a:latin typeface="Cambria" panose="02040503050406030204" pitchFamily="18" charset="0"/>
                  <a:ea typeface="Cambria" panose="02040503050406030204" pitchFamily="18" charset="0"/>
                </a:rPr>
                <a:t> </a:t>
              </a:r>
              <a:r>
                <a:rPr lang="en-US" sz="3600" b="1" i="0" dirty="0" err="1">
                  <a:solidFill>
                    <a:srgbClr val="000000"/>
                  </a:solidFill>
                  <a:effectLst/>
                  <a:latin typeface="Cambria" panose="02040503050406030204" pitchFamily="18" charset="0"/>
                  <a:ea typeface="Cambria" panose="02040503050406030204" pitchFamily="18" charset="0"/>
                </a:rPr>
                <a:t>đấu</a:t>
              </a:r>
              <a:r>
                <a:rPr lang="en-US" sz="3600" b="1" i="0" dirty="0">
                  <a:solidFill>
                    <a:srgbClr val="000000"/>
                  </a:solidFill>
                  <a:effectLst/>
                  <a:latin typeface="Cambria" panose="02040503050406030204" pitchFamily="18" charset="0"/>
                  <a:ea typeface="Cambria" panose="02040503050406030204" pitchFamily="18" charset="0"/>
                </a:rPr>
                <a:t> </a:t>
              </a:r>
              <a:r>
                <a:rPr lang="en-US" sz="3600" b="1" i="0" dirty="0" err="1">
                  <a:solidFill>
                    <a:srgbClr val="000000"/>
                  </a:solidFill>
                  <a:effectLst/>
                  <a:latin typeface="Cambria" panose="02040503050406030204" pitchFamily="18" charset="0"/>
                  <a:ea typeface="Cambria" panose="02040503050406030204" pitchFamily="18" charset="0"/>
                </a:rPr>
                <a:t>bóng</a:t>
              </a:r>
              <a:r>
                <a:rPr lang="en-US" sz="3600" b="1" i="0" dirty="0">
                  <a:solidFill>
                    <a:srgbClr val="000000"/>
                  </a:solidFill>
                  <a:effectLst/>
                  <a:latin typeface="Cambria" panose="02040503050406030204" pitchFamily="18" charset="0"/>
                  <a:ea typeface="Cambria" panose="02040503050406030204" pitchFamily="18" charset="0"/>
                </a:rPr>
                <a:t> </a:t>
              </a:r>
              <a:r>
                <a:rPr lang="en-US" sz="3600" b="1" i="0" dirty="0" err="1">
                  <a:solidFill>
                    <a:srgbClr val="000000"/>
                  </a:solidFill>
                  <a:effectLst/>
                  <a:latin typeface="Cambria" panose="02040503050406030204" pitchFamily="18" charset="0"/>
                  <a:ea typeface="Cambria" panose="02040503050406030204" pitchFamily="18" charset="0"/>
                </a:rPr>
                <a:t>đá</a:t>
              </a:r>
              <a:r>
                <a:rPr lang="en-US" sz="3600" b="1" i="0" dirty="0">
                  <a:solidFill>
                    <a:srgbClr val="000000"/>
                  </a:solidFill>
                  <a:effectLst/>
                  <a:latin typeface="Cambria" panose="02040503050406030204" pitchFamily="18" charset="0"/>
                  <a:ea typeface="Cambria" panose="02040503050406030204" pitchFamily="18" charset="0"/>
                </a:rPr>
                <a:t>.</a:t>
              </a:r>
              <a:endParaRPr kumimoji="0" lang="en-US" sz="3600" b="1"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endParaRPr>
            </a:p>
          </p:txBody>
        </p:sp>
      </p:grpSp>
      <p:pic>
        <p:nvPicPr>
          <p:cNvPr id="6" name="Picture 2">
            <a:hlinkClick r:id="" action="ppaction://media"/>
            <a:extLst>
              <a:ext uri="{FF2B5EF4-FFF2-40B4-BE49-F238E27FC236}">
                <a16:creationId xmlns:a16="http://schemas.microsoft.com/office/drawing/2014/main" id="{A8D79FA9-8DB0-4D07-3386-5D55DB313D5F}"/>
              </a:ext>
            </a:extLst>
          </p:cNvPr>
          <p:cNvPicPr>
            <a:picLocks noChangeAspect="1"/>
          </p:cNvPicPr>
          <p:nvPr>
            <a:videoFile r:link="rId2"/>
            <p:extLst>
              <p:ext uri="{DAA4B4D4-6D71-4841-9C94-3DE7FCFB9230}">
                <p14:media xmlns:p14="http://schemas.microsoft.com/office/powerpoint/2010/main" r:embed="rId1"/>
              </p:ext>
            </p:extLst>
          </p:nvPr>
        </p:nvPicPr>
        <p:blipFill>
          <a:blip r:embed="rId5"/>
          <a:srcRect/>
          <a:stretch>
            <a:fillRect/>
          </a:stretch>
        </p:blipFill>
        <p:spPr>
          <a:xfrm>
            <a:off x="2503176" y="2052084"/>
            <a:ext cx="7945830" cy="4484280"/>
          </a:xfrm>
          <a:prstGeom prst="rect">
            <a:avLst/>
          </a:prstGeom>
        </p:spPr>
      </p:pic>
    </p:spTree>
    <p:extLst>
      <p:ext uri="{BB962C8B-B14F-4D97-AF65-F5344CB8AC3E}">
        <p14:creationId xmlns:p14="http://schemas.microsoft.com/office/powerpoint/2010/main" val="14181605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 presetClass="mediacall" presetSubtype="0" fill="hold" nodeType="clickEffect">
                                  <p:stCondLst>
                                    <p:cond delay="0"/>
                                  </p:stCondLst>
                                  <p:childTnLst>
                                    <p:cmd type="call" cmd="playFrom(0.0)">
                                      <p:cBhvr>
                                        <p:cTn id="18" dur="29280"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100000">
                <p:cTn id="19" fill="hold" display="0">
                  <p:stCondLst>
                    <p:cond delay="indefinite"/>
                  </p:stCondLst>
                </p:cTn>
                <p:tgtEl>
                  <p:spTgt spid="6"/>
                </p:tgtEl>
              </p:cMediaNode>
            </p:video>
            <p:seq concurrent="1" nextAc="seek">
              <p:cTn id="20" restart="whenNotActive" fill="hold" evtFilter="cancelBubble" nodeType="interactiveSeq">
                <p:stCondLst>
                  <p:cond evt="onClick" delay="0">
                    <p:tgtEl>
                      <p:spTgt spid="6"/>
                    </p:tgtEl>
                  </p:cond>
                </p:stCondLst>
                <p:endSync evt="end" delay="0">
                  <p:rtn val="all"/>
                </p:endSync>
                <p:childTnLst>
                  <p:par>
                    <p:cTn id="21" fill="hold">
                      <p:stCondLst>
                        <p:cond delay="0"/>
                      </p:stCondLst>
                      <p:childTnLst>
                        <p:par>
                          <p:cTn id="22" fill="hold">
                            <p:stCondLst>
                              <p:cond delay="0"/>
                            </p:stCondLst>
                            <p:childTnLst>
                              <p:par>
                                <p:cTn id="23" presetID="2" presetClass="mediacall" presetSubtype="0" fill="hold" nodeType="clickEffect">
                                  <p:stCondLst>
                                    <p:cond delay="0"/>
                                  </p:stCondLst>
                                  <p:childTnLst>
                                    <p:cmd type="call" cmd="togglePause">
                                      <p:cBhvr>
                                        <p:cTn id="24" dur="1" fill="hold"/>
                                        <p:tgtEl>
                                          <p:spTgt spid="6"/>
                                        </p:tgtEl>
                                      </p:cBhvr>
                                    </p:cmd>
                                  </p:childTnLst>
                                </p:cTn>
                              </p:par>
                            </p:childTnLst>
                          </p:cTn>
                        </p:par>
                      </p:childTnLst>
                    </p:cTn>
                  </p:par>
                </p:childTnLst>
              </p:cTn>
              <p:nextCondLst>
                <p:cond evt="onClick" delay="0">
                  <p:tgtEl>
                    <p:spTgt spid="6"/>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7" name="Table 8">
            <a:extLst>
              <a:ext uri="{FF2B5EF4-FFF2-40B4-BE49-F238E27FC236}">
                <a16:creationId xmlns:a16="http://schemas.microsoft.com/office/drawing/2014/main" id="{B770CA69-A79B-2B69-FD62-A1FA4F3971FA}"/>
              </a:ext>
            </a:extLst>
          </p:cNvPr>
          <p:cNvGraphicFramePr>
            <a:graphicFrameLocks noGrp="1"/>
          </p:cNvGraphicFramePr>
          <p:nvPr>
            <p:extLst>
              <p:ext uri="{D42A27DB-BD31-4B8C-83A1-F6EECF244321}">
                <p14:modId xmlns:p14="http://schemas.microsoft.com/office/powerpoint/2010/main" val="3373397880"/>
              </p:ext>
            </p:extLst>
          </p:nvPr>
        </p:nvGraphicFramePr>
        <p:xfrm>
          <a:off x="1361440" y="2174240"/>
          <a:ext cx="9936480" cy="3495475"/>
        </p:xfrm>
        <a:graphic>
          <a:graphicData uri="http://schemas.openxmlformats.org/drawingml/2006/table">
            <a:tbl>
              <a:tblPr firstRow="1" bandRow="1">
                <a:tableStyleId>{F5AB1C69-6EDB-4FF4-983F-18BD219EF322}</a:tableStyleId>
              </a:tblPr>
              <a:tblGrid>
                <a:gridCol w="4322198">
                  <a:extLst>
                    <a:ext uri="{9D8B030D-6E8A-4147-A177-3AD203B41FA5}">
                      <a16:colId xmlns:a16="http://schemas.microsoft.com/office/drawing/2014/main" val="407556408"/>
                    </a:ext>
                  </a:extLst>
                </a:gridCol>
                <a:gridCol w="5614282">
                  <a:extLst>
                    <a:ext uri="{9D8B030D-6E8A-4147-A177-3AD203B41FA5}">
                      <a16:colId xmlns:a16="http://schemas.microsoft.com/office/drawing/2014/main" val="4081418841"/>
                    </a:ext>
                  </a:extLst>
                </a:gridCol>
              </a:tblGrid>
              <a:tr h="812800">
                <a:tc>
                  <a:txBody>
                    <a:bodyPr/>
                    <a:lstStyle/>
                    <a:p>
                      <a:pPr algn="ctr"/>
                      <a:r>
                        <a:rPr lang="en-US" sz="3200" dirty="0" err="1">
                          <a:latin typeface="Cambria" panose="02040503050406030204" pitchFamily="18" charset="0"/>
                          <a:ea typeface="Cambria" panose="02040503050406030204" pitchFamily="18" charset="0"/>
                        </a:rPr>
                        <a:t>Sự</a:t>
                      </a:r>
                      <a:r>
                        <a:rPr lang="en-US" sz="3200" dirty="0">
                          <a:latin typeface="Cambria" panose="02040503050406030204" pitchFamily="18" charset="0"/>
                          <a:ea typeface="Cambria" panose="02040503050406030204" pitchFamily="18" charset="0"/>
                        </a:rPr>
                        <a:t> </a:t>
                      </a:r>
                      <a:r>
                        <a:rPr lang="en-US" sz="3200" dirty="0" err="1">
                          <a:latin typeface="Cambria" panose="02040503050406030204" pitchFamily="18" charset="0"/>
                          <a:ea typeface="Cambria" panose="02040503050406030204" pitchFamily="18" charset="0"/>
                        </a:rPr>
                        <a:t>vật</a:t>
                      </a:r>
                      <a:endParaRPr lang="en-US" sz="3200" dirty="0">
                        <a:latin typeface="Cambria" panose="02040503050406030204" pitchFamily="18" charset="0"/>
                        <a:ea typeface="Cambria" panose="020405030504060302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3200" dirty="0" err="1">
                          <a:latin typeface="Cambria" panose="02040503050406030204" pitchFamily="18" charset="0"/>
                          <a:ea typeface="Cambria" panose="02040503050406030204" pitchFamily="18" charset="0"/>
                        </a:rPr>
                        <a:t>Hoạt</a:t>
                      </a:r>
                      <a:r>
                        <a:rPr lang="en-US" sz="3200" dirty="0">
                          <a:latin typeface="Cambria" panose="02040503050406030204" pitchFamily="18" charset="0"/>
                          <a:ea typeface="Cambria" panose="02040503050406030204" pitchFamily="18" charset="0"/>
                        </a:rPr>
                        <a:t> </a:t>
                      </a:r>
                      <a:r>
                        <a:rPr lang="en-US" sz="3200" dirty="0" err="1">
                          <a:latin typeface="Cambria" panose="02040503050406030204" pitchFamily="18" charset="0"/>
                          <a:ea typeface="Cambria" panose="02040503050406030204" pitchFamily="18" charset="0"/>
                        </a:rPr>
                        <a:t>động</a:t>
                      </a:r>
                      <a:endParaRPr lang="en-US" sz="3200" dirty="0">
                        <a:latin typeface="Cambria" panose="02040503050406030204" pitchFamily="18" charset="0"/>
                        <a:ea typeface="Cambria" panose="020405030504060302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318260724"/>
                  </a:ext>
                </a:extLst>
              </a:tr>
              <a:tr h="2682675">
                <a:tc>
                  <a:txBody>
                    <a:bodyPr/>
                    <a:lstStyle/>
                    <a:p>
                      <a:pPr algn="ctr"/>
                      <a:endParaRPr lang="en-US" sz="3200" dirty="0">
                        <a:latin typeface="Cambria" panose="02040503050406030204" pitchFamily="18" charset="0"/>
                        <a:ea typeface="Cambria" panose="020405030504060302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US" sz="3200" dirty="0">
                        <a:latin typeface="Cambria" panose="02040503050406030204" pitchFamily="18" charset="0"/>
                        <a:ea typeface="Cambria" panose="020405030504060302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879244080"/>
                  </a:ext>
                </a:extLst>
              </a:tr>
            </a:tbl>
          </a:graphicData>
        </a:graphic>
      </p:graphicFrame>
      <p:sp>
        <p:nvSpPr>
          <p:cNvPr id="33" name="TextBox 32">
            <a:extLst>
              <a:ext uri="{FF2B5EF4-FFF2-40B4-BE49-F238E27FC236}">
                <a16:creationId xmlns:a16="http://schemas.microsoft.com/office/drawing/2014/main" id="{8246BC8D-3F81-90C2-DB8A-84F2759C4905}"/>
              </a:ext>
            </a:extLst>
          </p:cNvPr>
          <p:cNvSpPr txBox="1"/>
          <p:nvPr/>
        </p:nvSpPr>
        <p:spPr>
          <a:xfrm>
            <a:off x="1402080" y="3302000"/>
            <a:ext cx="4145280" cy="1880002"/>
          </a:xfrm>
          <a:prstGeom prst="rect">
            <a:avLst/>
          </a:prstGeom>
          <a:noFill/>
        </p:spPr>
        <p:txBody>
          <a:bodyPr wrap="square" rtlCol="0">
            <a:spAutoFit/>
          </a:bodyPr>
          <a:lstStyle/>
          <a:p>
            <a:pPr marL="457200" indent="-457200" algn="just" rtl="0">
              <a:spcBef>
                <a:spcPts val="0"/>
              </a:spcBef>
              <a:spcAft>
                <a:spcPts val="500"/>
              </a:spcAft>
              <a:buFont typeface="Arial" panose="020B0604020202020204" pitchFamily="34" charset="0"/>
              <a:buChar char="•"/>
            </a:pPr>
            <a:r>
              <a:rPr lang="vi-VN" sz="2800" b="0" i="0" u="none" strike="noStrike" dirty="0">
                <a:solidFill>
                  <a:srgbClr val="002060"/>
                </a:solidFill>
                <a:effectLst/>
                <a:latin typeface="Cambria" panose="02040503050406030204" pitchFamily="18" charset="0"/>
                <a:ea typeface="Cambria" panose="02040503050406030204" pitchFamily="18" charset="0"/>
              </a:rPr>
              <a:t> tiền đạo, tiền vệ, trung vệ, huấn luyện viên,...</a:t>
            </a:r>
            <a:endParaRPr lang="vi-VN" sz="2800" b="0" dirty="0">
              <a:solidFill>
                <a:srgbClr val="002060"/>
              </a:solidFill>
              <a:effectLst/>
              <a:latin typeface="Cambria" panose="02040503050406030204" pitchFamily="18" charset="0"/>
              <a:ea typeface="Cambria" panose="02040503050406030204" pitchFamily="18" charset="0"/>
            </a:endParaRPr>
          </a:p>
          <a:p>
            <a:pPr marL="457200" indent="-457200" algn="just" rtl="0">
              <a:spcBef>
                <a:spcPts val="0"/>
              </a:spcBef>
              <a:spcAft>
                <a:spcPts val="500"/>
              </a:spcAft>
              <a:buFont typeface="Arial" panose="020B0604020202020204" pitchFamily="34" charset="0"/>
              <a:buChar char="•"/>
            </a:pPr>
            <a:r>
              <a:rPr lang="vi-VN" sz="2800" b="0" i="0" u="none" strike="noStrike" dirty="0">
                <a:solidFill>
                  <a:srgbClr val="002060"/>
                </a:solidFill>
                <a:effectLst/>
                <a:latin typeface="Cambria" panose="02040503050406030204" pitchFamily="18" charset="0"/>
                <a:ea typeface="Cambria" panose="02040503050406030204" pitchFamily="18" charset="0"/>
              </a:rPr>
              <a:t>còi, khung thành, lưới, cỏ, chấm phạt đền, ...</a:t>
            </a:r>
            <a:endParaRPr lang="vi-VN" sz="2800" b="0" dirty="0">
              <a:solidFill>
                <a:srgbClr val="002060"/>
              </a:solidFill>
              <a:effectLst/>
              <a:latin typeface="Cambria" panose="02040503050406030204" pitchFamily="18" charset="0"/>
              <a:ea typeface="Cambria" panose="02040503050406030204" pitchFamily="18" charset="0"/>
            </a:endParaRPr>
          </a:p>
        </p:txBody>
      </p:sp>
      <p:sp>
        <p:nvSpPr>
          <p:cNvPr id="34" name="TextBox 33">
            <a:extLst>
              <a:ext uri="{FF2B5EF4-FFF2-40B4-BE49-F238E27FC236}">
                <a16:creationId xmlns:a16="http://schemas.microsoft.com/office/drawing/2014/main" id="{738E5D69-5ECD-D674-3ED5-94BDF8CD6790}"/>
              </a:ext>
            </a:extLst>
          </p:cNvPr>
          <p:cNvSpPr txBox="1"/>
          <p:nvPr/>
        </p:nvSpPr>
        <p:spPr>
          <a:xfrm>
            <a:off x="5974080" y="3281680"/>
            <a:ext cx="4785360" cy="1077218"/>
          </a:xfrm>
          <a:prstGeom prst="rect">
            <a:avLst/>
          </a:prstGeom>
          <a:noFill/>
        </p:spPr>
        <p:txBody>
          <a:bodyPr wrap="square" rtlCol="0">
            <a:spAutoFit/>
          </a:bodyPr>
          <a:lstStyle/>
          <a:p>
            <a:pPr marL="457200" indent="-457200" algn="just">
              <a:spcAft>
                <a:spcPts val="500"/>
              </a:spcAft>
              <a:buFont typeface="Arial" panose="020B0604020202020204" pitchFamily="34" charset="0"/>
              <a:buChar char="•"/>
            </a:pPr>
            <a:r>
              <a:rPr lang="vi-VN" sz="3200" dirty="0">
                <a:solidFill>
                  <a:srgbClr val="002060"/>
                </a:solidFill>
                <a:latin typeface="Cambria" panose="02040503050406030204" pitchFamily="18" charset="0"/>
                <a:ea typeface="Cambria" panose="02040503050406030204" pitchFamily="18" charset="0"/>
              </a:rPr>
              <a:t>rê, sút, tâng, tạt, cắt đỡ,</a:t>
            </a:r>
            <a:r>
              <a:rPr lang="en-US" sz="3200" dirty="0">
                <a:solidFill>
                  <a:srgbClr val="002060"/>
                </a:solidFill>
                <a:latin typeface="Cambria" panose="02040503050406030204" pitchFamily="18" charset="0"/>
                <a:ea typeface="Cambria" panose="02040503050406030204" pitchFamily="18" charset="0"/>
              </a:rPr>
              <a:t> </a:t>
            </a:r>
            <a:r>
              <a:rPr lang="vi-VN" sz="3200" dirty="0">
                <a:solidFill>
                  <a:srgbClr val="002060"/>
                </a:solidFill>
                <a:latin typeface="Cambria" panose="02040503050406030204" pitchFamily="18" charset="0"/>
                <a:ea typeface="Cambria" panose="02040503050406030204" pitchFamily="18" charset="0"/>
              </a:rPr>
              <a:t>(bóng), chạy, nhảy,..</a:t>
            </a:r>
          </a:p>
        </p:txBody>
      </p:sp>
    </p:spTree>
    <p:extLst>
      <p:ext uri="{BB962C8B-B14F-4D97-AF65-F5344CB8AC3E}">
        <p14:creationId xmlns:p14="http://schemas.microsoft.com/office/powerpoint/2010/main" val="292260591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500"/>
                                        <p:tgtEl>
                                          <p:spTgt spid="1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3"/>
                                        </p:tgtEl>
                                        <p:attrNameLst>
                                          <p:attrName>style.visibility</p:attrName>
                                        </p:attrNameLst>
                                      </p:cBhvr>
                                      <p:to>
                                        <p:strVal val="visible"/>
                                      </p:to>
                                    </p:set>
                                    <p:animEffect transition="in" filter="wipe(down)">
                                      <p:cBhvr>
                                        <p:cTn id="12" dur="500"/>
                                        <p:tgtEl>
                                          <p:spTgt spid="33"/>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34"/>
                                        </p:tgtEl>
                                        <p:attrNameLst>
                                          <p:attrName>style.visibility</p:attrName>
                                        </p:attrNameLst>
                                      </p:cBhvr>
                                      <p:to>
                                        <p:strVal val="visible"/>
                                      </p:to>
                                    </p:set>
                                    <p:animEffect transition="in" filter="wipe(down)">
                                      <p:cBhvr>
                                        <p:cTn id="17"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34"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a:extLst>
              <a:ext uri="{FF2B5EF4-FFF2-40B4-BE49-F238E27FC236}">
                <a16:creationId xmlns:a16="http://schemas.microsoft.com/office/drawing/2014/main" id="{B101B961-29CD-430A-8CA6-BC43A002C50B}"/>
              </a:ext>
            </a:extLst>
          </p:cNvPr>
          <p:cNvGrpSpPr/>
          <p:nvPr/>
        </p:nvGrpSpPr>
        <p:grpSpPr>
          <a:xfrm>
            <a:off x="1578215" y="377653"/>
            <a:ext cx="9802358" cy="1512107"/>
            <a:chOff x="1578215" y="377653"/>
            <a:chExt cx="9802358" cy="2711536"/>
          </a:xfrm>
        </p:grpSpPr>
        <p:sp>
          <p:nvSpPr>
            <p:cNvPr id="2" name="任意多边形: 形状 4">
              <a:extLst>
                <a:ext uri="{FF2B5EF4-FFF2-40B4-BE49-F238E27FC236}">
                  <a16:creationId xmlns:a16="http://schemas.microsoft.com/office/drawing/2014/main" id="{00F46AF2-E2B9-FBCC-6FB6-C151F28F9337}"/>
                </a:ext>
              </a:extLst>
            </p:cNvPr>
            <p:cNvSpPr/>
            <p:nvPr/>
          </p:nvSpPr>
          <p:spPr>
            <a:xfrm>
              <a:off x="1578215" y="377653"/>
              <a:ext cx="9802358" cy="2711536"/>
            </a:xfrm>
            <a:custGeom>
              <a:avLst/>
              <a:gdLst>
                <a:gd name="connsiteX0" fmla="*/ 326239 w 8947975"/>
                <a:gd name="connsiteY0" fmla="*/ 89164 h 1988432"/>
                <a:gd name="connsiteX1" fmla="*/ 59539 w 8947975"/>
                <a:gd name="connsiteY1" fmla="*/ 1022614 h 1988432"/>
                <a:gd name="connsiteX2" fmla="*/ 288139 w 8947975"/>
                <a:gd name="connsiteY2" fmla="*/ 1822714 h 1988432"/>
                <a:gd name="connsiteX3" fmla="*/ 2802739 w 8947975"/>
                <a:gd name="connsiteY3" fmla="*/ 1898914 h 1988432"/>
                <a:gd name="connsiteX4" fmla="*/ 3869539 w 8947975"/>
                <a:gd name="connsiteY4" fmla="*/ 1937014 h 1988432"/>
                <a:gd name="connsiteX5" fmla="*/ 6441289 w 8947975"/>
                <a:gd name="connsiteY5" fmla="*/ 1975114 h 1988432"/>
                <a:gd name="connsiteX6" fmla="*/ 8517739 w 8947975"/>
                <a:gd name="connsiteY6" fmla="*/ 1689364 h 1988432"/>
                <a:gd name="connsiteX7" fmla="*/ 8936839 w 8947975"/>
                <a:gd name="connsiteY7" fmla="*/ 774964 h 1988432"/>
                <a:gd name="connsiteX8" fmla="*/ 8289139 w 8947975"/>
                <a:gd name="connsiteY8" fmla="*/ 317764 h 1988432"/>
                <a:gd name="connsiteX9" fmla="*/ 5279239 w 8947975"/>
                <a:gd name="connsiteY9" fmla="*/ 355864 h 1988432"/>
                <a:gd name="connsiteX10" fmla="*/ 2878939 w 8947975"/>
                <a:gd name="connsiteY10" fmla="*/ 70114 h 1988432"/>
                <a:gd name="connsiteX11" fmla="*/ 326239 w 8947975"/>
                <a:gd name="connsiteY11" fmla="*/ 89164 h 1988432"/>
                <a:gd name="connsiteX0" fmla="*/ 650693 w 8967629"/>
                <a:gd name="connsiteY0" fmla="*/ 145791 h 1930759"/>
                <a:gd name="connsiteX1" fmla="*/ 79193 w 8967629"/>
                <a:gd name="connsiteY1" fmla="*/ 964941 h 1930759"/>
                <a:gd name="connsiteX2" fmla="*/ 307793 w 8967629"/>
                <a:gd name="connsiteY2" fmla="*/ 1765041 h 1930759"/>
                <a:gd name="connsiteX3" fmla="*/ 2822393 w 8967629"/>
                <a:gd name="connsiteY3" fmla="*/ 1841241 h 1930759"/>
                <a:gd name="connsiteX4" fmla="*/ 3889193 w 8967629"/>
                <a:gd name="connsiteY4" fmla="*/ 1879341 h 1930759"/>
                <a:gd name="connsiteX5" fmla="*/ 6460943 w 8967629"/>
                <a:gd name="connsiteY5" fmla="*/ 1917441 h 1930759"/>
                <a:gd name="connsiteX6" fmla="*/ 8537393 w 8967629"/>
                <a:gd name="connsiteY6" fmla="*/ 1631691 h 1930759"/>
                <a:gd name="connsiteX7" fmla="*/ 8956493 w 8967629"/>
                <a:gd name="connsiteY7" fmla="*/ 717291 h 1930759"/>
                <a:gd name="connsiteX8" fmla="*/ 8308793 w 8967629"/>
                <a:gd name="connsiteY8" fmla="*/ 260091 h 1930759"/>
                <a:gd name="connsiteX9" fmla="*/ 5298893 w 8967629"/>
                <a:gd name="connsiteY9" fmla="*/ 298191 h 1930759"/>
                <a:gd name="connsiteX10" fmla="*/ 2898593 w 8967629"/>
                <a:gd name="connsiteY10" fmla="*/ 12441 h 1930759"/>
                <a:gd name="connsiteX11" fmla="*/ 650693 w 8967629"/>
                <a:gd name="connsiteY11" fmla="*/ 145791 h 1930759"/>
                <a:gd name="connsiteX0" fmla="*/ 650693 w 8967629"/>
                <a:gd name="connsiteY0" fmla="*/ 134843 h 1919811"/>
                <a:gd name="connsiteX1" fmla="*/ 79193 w 8967629"/>
                <a:gd name="connsiteY1" fmla="*/ 953993 h 1919811"/>
                <a:gd name="connsiteX2" fmla="*/ 307793 w 8967629"/>
                <a:gd name="connsiteY2" fmla="*/ 1754093 h 1919811"/>
                <a:gd name="connsiteX3" fmla="*/ 2822393 w 8967629"/>
                <a:gd name="connsiteY3" fmla="*/ 1830293 h 1919811"/>
                <a:gd name="connsiteX4" fmla="*/ 3889193 w 8967629"/>
                <a:gd name="connsiteY4" fmla="*/ 1868393 h 1919811"/>
                <a:gd name="connsiteX5" fmla="*/ 6460943 w 8967629"/>
                <a:gd name="connsiteY5" fmla="*/ 1906493 h 1919811"/>
                <a:gd name="connsiteX6" fmla="*/ 8537393 w 8967629"/>
                <a:gd name="connsiteY6" fmla="*/ 1620743 h 1919811"/>
                <a:gd name="connsiteX7" fmla="*/ 8956493 w 8967629"/>
                <a:gd name="connsiteY7" fmla="*/ 706343 h 1919811"/>
                <a:gd name="connsiteX8" fmla="*/ 8308793 w 8967629"/>
                <a:gd name="connsiteY8" fmla="*/ 249143 h 1919811"/>
                <a:gd name="connsiteX9" fmla="*/ 5622743 w 8967629"/>
                <a:gd name="connsiteY9" fmla="*/ 134843 h 1919811"/>
                <a:gd name="connsiteX10" fmla="*/ 2898593 w 8967629"/>
                <a:gd name="connsiteY10" fmla="*/ 1493 h 1919811"/>
                <a:gd name="connsiteX11" fmla="*/ 650693 w 8967629"/>
                <a:gd name="connsiteY11" fmla="*/ 134843 h 1919811"/>
                <a:gd name="connsiteX0" fmla="*/ 650693 w 8967629"/>
                <a:gd name="connsiteY0" fmla="*/ 134843 h 1919811"/>
                <a:gd name="connsiteX1" fmla="*/ 79193 w 8967629"/>
                <a:gd name="connsiteY1" fmla="*/ 953993 h 1919811"/>
                <a:gd name="connsiteX2" fmla="*/ 307793 w 8967629"/>
                <a:gd name="connsiteY2" fmla="*/ 1754093 h 1919811"/>
                <a:gd name="connsiteX3" fmla="*/ 2822393 w 8967629"/>
                <a:gd name="connsiteY3" fmla="*/ 1830293 h 1919811"/>
                <a:gd name="connsiteX4" fmla="*/ 3889193 w 8967629"/>
                <a:gd name="connsiteY4" fmla="*/ 1868393 h 1919811"/>
                <a:gd name="connsiteX5" fmla="*/ 6460943 w 8967629"/>
                <a:gd name="connsiteY5" fmla="*/ 1906493 h 1919811"/>
                <a:gd name="connsiteX6" fmla="*/ 8537393 w 8967629"/>
                <a:gd name="connsiteY6" fmla="*/ 1620743 h 1919811"/>
                <a:gd name="connsiteX7" fmla="*/ 8956493 w 8967629"/>
                <a:gd name="connsiteY7" fmla="*/ 706343 h 1919811"/>
                <a:gd name="connsiteX8" fmla="*/ 8308793 w 8967629"/>
                <a:gd name="connsiteY8" fmla="*/ 249143 h 1919811"/>
                <a:gd name="connsiteX9" fmla="*/ 5622743 w 8967629"/>
                <a:gd name="connsiteY9" fmla="*/ 134843 h 1919811"/>
                <a:gd name="connsiteX10" fmla="*/ 2898593 w 8967629"/>
                <a:gd name="connsiteY10" fmla="*/ 1493 h 1919811"/>
                <a:gd name="connsiteX11" fmla="*/ 650693 w 8967629"/>
                <a:gd name="connsiteY11" fmla="*/ 134843 h 1919811"/>
                <a:gd name="connsiteX0" fmla="*/ 650693 w 8967629"/>
                <a:gd name="connsiteY0" fmla="*/ 134843 h 1919811"/>
                <a:gd name="connsiteX1" fmla="*/ 79193 w 8967629"/>
                <a:gd name="connsiteY1" fmla="*/ 953993 h 1919811"/>
                <a:gd name="connsiteX2" fmla="*/ 307793 w 8967629"/>
                <a:gd name="connsiteY2" fmla="*/ 1754093 h 1919811"/>
                <a:gd name="connsiteX3" fmla="*/ 2822393 w 8967629"/>
                <a:gd name="connsiteY3" fmla="*/ 1830293 h 1919811"/>
                <a:gd name="connsiteX4" fmla="*/ 3889193 w 8967629"/>
                <a:gd name="connsiteY4" fmla="*/ 1868393 h 1919811"/>
                <a:gd name="connsiteX5" fmla="*/ 6460943 w 8967629"/>
                <a:gd name="connsiteY5" fmla="*/ 1906493 h 1919811"/>
                <a:gd name="connsiteX6" fmla="*/ 8537393 w 8967629"/>
                <a:gd name="connsiteY6" fmla="*/ 1620743 h 1919811"/>
                <a:gd name="connsiteX7" fmla="*/ 8956493 w 8967629"/>
                <a:gd name="connsiteY7" fmla="*/ 706343 h 1919811"/>
                <a:gd name="connsiteX8" fmla="*/ 8308793 w 8967629"/>
                <a:gd name="connsiteY8" fmla="*/ 249143 h 1919811"/>
                <a:gd name="connsiteX9" fmla="*/ 5622743 w 8967629"/>
                <a:gd name="connsiteY9" fmla="*/ 134843 h 1919811"/>
                <a:gd name="connsiteX10" fmla="*/ 2898593 w 8967629"/>
                <a:gd name="connsiteY10" fmla="*/ 1493 h 1919811"/>
                <a:gd name="connsiteX11" fmla="*/ 650693 w 8967629"/>
                <a:gd name="connsiteY11" fmla="*/ 134843 h 1919811"/>
                <a:gd name="connsiteX0" fmla="*/ 650693 w 8967629"/>
                <a:gd name="connsiteY0" fmla="*/ 168172 h 1953140"/>
                <a:gd name="connsiteX1" fmla="*/ 79193 w 8967629"/>
                <a:gd name="connsiteY1" fmla="*/ 987322 h 1953140"/>
                <a:gd name="connsiteX2" fmla="*/ 307793 w 8967629"/>
                <a:gd name="connsiteY2" fmla="*/ 1787422 h 1953140"/>
                <a:gd name="connsiteX3" fmla="*/ 2822393 w 8967629"/>
                <a:gd name="connsiteY3" fmla="*/ 1863622 h 1953140"/>
                <a:gd name="connsiteX4" fmla="*/ 3889193 w 8967629"/>
                <a:gd name="connsiteY4" fmla="*/ 1901722 h 1953140"/>
                <a:gd name="connsiteX5" fmla="*/ 6460943 w 8967629"/>
                <a:gd name="connsiteY5" fmla="*/ 1939822 h 1953140"/>
                <a:gd name="connsiteX6" fmla="*/ 8537393 w 8967629"/>
                <a:gd name="connsiteY6" fmla="*/ 1654072 h 1953140"/>
                <a:gd name="connsiteX7" fmla="*/ 8956493 w 8967629"/>
                <a:gd name="connsiteY7" fmla="*/ 739672 h 1953140"/>
                <a:gd name="connsiteX8" fmla="*/ 8308793 w 8967629"/>
                <a:gd name="connsiteY8" fmla="*/ 282472 h 1953140"/>
                <a:gd name="connsiteX9" fmla="*/ 5622743 w 8967629"/>
                <a:gd name="connsiteY9" fmla="*/ 168172 h 1953140"/>
                <a:gd name="connsiteX10" fmla="*/ 2898593 w 8967629"/>
                <a:gd name="connsiteY10" fmla="*/ 34822 h 1953140"/>
                <a:gd name="connsiteX11" fmla="*/ 650693 w 8967629"/>
                <a:gd name="connsiteY11" fmla="*/ 168172 h 1953140"/>
                <a:gd name="connsiteX0" fmla="*/ 650693 w 8967629"/>
                <a:gd name="connsiteY0" fmla="*/ 101243 h 1886211"/>
                <a:gd name="connsiteX1" fmla="*/ 79193 w 8967629"/>
                <a:gd name="connsiteY1" fmla="*/ 920393 h 1886211"/>
                <a:gd name="connsiteX2" fmla="*/ 307793 w 8967629"/>
                <a:gd name="connsiteY2" fmla="*/ 1720493 h 1886211"/>
                <a:gd name="connsiteX3" fmla="*/ 2822393 w 8967629"/>
                <a:gd name="connsiteY3" fmla="*/ 1796693 h 1886211"/>
                <a:gd name="connsiteX4" fmla="*/ 3889193 w 8967629"/>
                <a:gd name="connsiteY4" fmla="*/ 1834793 h 1886211"/>
                <a:gd name="connsiteX5" fmla="*/ 6460943 w 8967629"/>
                <a:gd name="connsiteY5" fmla="*/ 1872893 h 1886211"/>
                <a:gd name="connsiteX6" fmla="*/ 8537393 w 8967629"/>
                <a:gd name="connsiteY6" fmla="*/ 1587143 h 1886211"/>
                <a:gd name="connsiteX7" fmla="*/ 8956493 w 8967629"/>
                <a:gd name="connsiteY7" fmla="*/ 672743 h 1886211"/>
                <a:gd name="connsiteX8" fmla="*/ 8308793 w 8967629"/>
                <a:gd name="connsiteY8" fmla="*/ 215543 h 1886211"/>
                <a:gd name="connsiteX9" fmla="*/ 5622743 w 8967629"/>
                <a:gd name="connsiteY9" fmla="*/ 101243 h 1886211"/>
                <a:gd name="connsiteX10" fmla="*/ 2860493 w 8967629"/>
                <a:gd name="connsiteY10" fmla="*/ 63143 h 1886211"/>
                <a:gd name="connsiteX11" fmla="*/ 650693 w 8967629"/>
                <a:gd name="connsiteY11" fmla="*/ 101243 h 1886211"/>
                <a:gd name="connsiteX0" fmla="*/ 650693 w 8967629"/>
                <a:gd name="connsiteY0" fmla="*/ 200038 h 1985006"/>
                <a:gd name="connsiteX1" fmla="*/ 79193 w 8967629"/>
                <a:gd name="connsiteY1" fmla="*/ 1019188 h 1985006"/>
                <a:gd name="connsiteX2" fmla="*/ 307793 w 8967629"/>
                <a:gd name="connsiteY2" fmla="*/ 1819288 h 1985006"/>
                <a:gd name="connsiteX3" fmla="*/ 2822393 w 8967629"/>
                <a:gd name="connsiteY3" fmla="*/ 1895488 h 1985006"/>
                <a:gd name="connsiteX4" fmla="*/ 3889193 w 8967629"/>
                <a:gd name="connsiteY4" fmla="*/ 1933588 h 1985006"/>
                <a:gd name="connsiteX5" fmla="*/ 6460943 w 8967629"/>
                <a:gd name="connsiteY5" fmla="*/ 1971688 h 1985006"/>
                <a:gd name="connsiteX6" fmla="*/ 8537393 w 8967629"/>
                <a:gd name="connsiteY6" fmla="*/ 1685938 h 1985006"/>
                <a:gd name="connsiteX7" fmla="*/ 8956493 w 8967629"/>
                <a:gd name="connsiteY7" fmla="*/ 771538 h 1985006"/>
                <a:gd name="connsiteX8" fmla="*/ 8308793 w 8967629"/>
                <a:gd name="connsiteY8" fmla="*/ 314338 h 1985006"/>
                <a:gd name="connsiteX9" fmla="*/ 5622743 w 8967629"/>
                <a:gd name="connsiteY9" fmla="*/ 200038 h 1985006"/>
                <a:gd name="connsiteX10" fmla="*/ 2879543 w 8967629"/>
                <a:gd name="connsiteY10" fmla="*/ 28588 h 1985006"/>
                <a:gd name="connsiteX11" fmla="*/ 650693 w 8967629"/>
                <a:gd name="connsiteY11" fmla="*/ 200038 h 1985006"/>
                <a:gd name="connsiteX0" fmla="*/ 650693 w 8967629"/>
                <a:gd name="connsiteY0" fmla="*/ 227800 h 2012768"/>
                <a:gd name="connsiteX1" fmla="*/ 79193 w 8967629"/>
                <a:gd name="connsiteY1" fmla="*/ 1046950 h 2012768"/>
                <a:gd name="connsiteX2" fmla="*/ 307793 w 8967629"/>
                <a:gd name="connsiteY2" fmla="*/ 1847050 h 2012768"/>
                <a:gd name="connsiteX3" fmla="*/ 2822393 w 8967629"/>
                <a:gd name="connsiteY3" fmla="*/ 1923250 h 2012768"/>
                <a:gd name="connsiteX4" fmla="*/ 3889193 w 8967629"/>
                <a:gd name="connsiteY4" fmla="*/ 1961350 h 2012768"/>
                <a:gd name="connsiteX5" fmla="*/ 6460943 w 8967629"/>
                <a:gd name="connsiteY5" fmla="*/ 1999450 h 2012768"/>
                <a:gd name="connsiteX6" fmla="*/ 8537393 w 8967629"/>
                <a:gd name="connsiteY6" fmla="*/ 1713700 h 2012768"/>
                <a:gd name="connsiteX7" fmla="*/ 8956493 w 8967629"/>
                <a:gd name="connsiteY7" fmla="*/ 799300 h 2012768"/>
                <a:gd name="connsiteX8" fmla="*/ 8308793 w 8967629"/>
                <a:gd name="connsiteY8" fmla="*/ 342100 h 2012768"/>
                <a:gd name="connsiteX9" fmla="*/ 5622743 w 8967629"/>
                <a:gd name="connsiteY9" fmla="*/ 227800 h 2012768"/>
                <a:gd name="connsiteX10" fmla="*/ 2879543 w 8967629"/>
                <a:gd name="connsiteY10" fmla="*/ 56350 h 2012768"/>
                <a:gd name="connsiteX11" fmla="*/ 650693 w 8967629"/>
                <a:gd name="connsiteY11" fmla="*/ 227800 h 2012768"/>
                <a:gd name="connsiteX0" fmla="*/ 650693 w 8967629"/>
                <a:gd name="connsiteY0" fmla="*/ 183438 h 1968406"/>
                <a:gd name="connsiteX1" fmla="*/ 79193 w 8967629"/>
                <a:gd name="connsiteY1" fmla="*/ 1002588 h 1968406"/>
                <a:gd name="connsiteX2" fmla="*/ 307793 w 8967629"/>
                <a:gd name="connsiteY2" fmla="*/ 1802688 h 1968406"/>
                <a:gd name="connsiteX3" fmla="*/ 2822393 w 8967629"/>
                <a:gd name="connsiteY3" fmla="*/ 1878888 h 1968406"/>
                <a:gd name="connsiteX4" fmla="*/ 3889193 w 8967629"/>
                <a:gd name="connsiteY4" fmla="*/ 1916988 h 1968406"/>
                <a:gd name="connsiteX5" fmla="*/ 6460943 w 8967629"/>
                <a:gd name="connsiteY5" fmla="*/ 1955088 h 1968406"/>
                <a:gd name="connsiteX6" fmla="*/ 8537393 w 8967629"/>
                <a:gd name="connsiteY6" fmla="*/ 1669338 h 1968406"/>
                <a:gd name="connsiteX7" fmla="*/ 8956493 w 8967629"/>
                <a:gd name="connsiteY7" fmla="*/ 754938 h 1968406"/>
                <a:gd name="connsiteX8" fmla="*/ 8308793 w 8967629"/>
                <a:gd name="connsiteY8" fmla="*/ 297738 h 1968406"/>
                <a:gd name="connsiteX9" fmla="*/ 5622743 w 8967629"/>
                <a:gd name="connsiteY9" fmla="*/ 183438 h 1968406"/>
                <a:gd name="connsiteX10" fmla="*/ 2879543 w 8967629"/>
                <a:gd name="connsiteY10" fmla="*/ 11988 h 1968406"/>
                <a:gd name="connsiteX11" fmla="*/ 650693 w 8967629"/>
                <a:gd name="connsiteY11" fmla="*/ 183438 h 1968406"/>
                <a:gd name="connsiteX0" fmla="*/ 650693 w 8967629"/>
                <a:gd name="connsiteY0" fmla="*/ 183438 h 1968406"/>
                <a:gd name="connsiteX1" fmla="*/ 79193 w 8967629"/>
                <a:gd name="connsiteY1" fmla="*/ 1002588 h 1968406"/>
                <a:gd name="connsiteX2" fmla="*/ 307793 w 8967629"/>
                <a:gd name="connsiteY2" fmla="*/ 1802688 h 1968406"/>
                <a:gd name="connsiteX3" fmla="*/ 2822393 w 8967629"/>
                <a:gd name="connsiteY3" fmla="*/ 1878888 h 1968406"/>
                <a:gd name="connsiteX4" fmla="*/ 3889193 w 8967629"/>
                <a:gd name="connsiteY4" fmla="*/ 1916988 h 1968406"/>
                <a:gd name="connsiteX5" fmla="*/ 6460943 w 8967629"/>
                <a:gd name="connsiteY5" fmla="*/ 1955088 h 1968406"/>
                <a:gd name="connsiteX6" fmla="*/ 8537393 w 8967629"/>
                <a:gd name="connsiteY6" fmla="*/ 1669338 h 1968406"/>
                <a:gd name="connsiteX7" fmla="*/ 8956493 w 8967629"/>
                <a:gd name="connsiteY7" fmla="*/ 754938 h 1968406"/>
                <a:gd name="connsiteX8" fmla="*/ 8308793 w 8967629"/>
                <a:gd name="connsiteY8" fmla="*/ 297738 h 1968406"/>
                <a:gd name="connsiteX9" fmla="*/ 5622743 w 8967629"/>
                <a:gd name="connsiteY9" fmla="*/ 183438 h 1968406"/>
                <a:gd name="connsiteX10" fmla="*/ 2879543 w 8967629"/>
                <a:gd name="connsiteY10" fmla="*/ 11988 h 1968406"/>
                <a:gd name="connsiteX11" fmla="*/ 650693 w 8967629"/>
                <a:gd name="connsiteY11" fmla="*/ 183438 h 1968406"/>
                <a:gd name="connsiteX0" fmla="*/ 650693 w 8967629"/>
                <a:gd name="connsiteY0" fmla="*/ 183438 h 1968406"/>
                <a:gd name="connsiteX1" fmla="*/ 79193 w 8967629"/>
                <a:gd name="connsiteY1" fmla="*/ 1002588 h 1968406"/>
                <a:gd name="connsiteX2" fmla="*/ 307793 w 8967629"/>
                <a:gd name="connsiteY2" fmla="*/ 1802688 h 1968406"/>
                <a:gd name="connsiteX3" fmla="*/ 2822393 w 8967629"/>
                <a:gd name="connsiteY3" fmla="*/ 1878888 h 1968406"/>
                <a:gd name="connsiteX4" fmla="*/ 3889193 w 8967629"/>
                <a:gd name="connsiteY4" fmla="*/ 1916988 h 1968406"/>
                <a:gd name="connsiteX5" fmla="*/ 6460943 w 8967629"/>
                <a:gd name="connsiteY5" fmla="*/ 1955088 h 1968406"/>
                <a:gd name="connsiteX6" fmla="*/ 8537393 w 8967629"/>
                <a:gd name="connsiteY6" fmla="*/ 1669338 h 1968406"/>
                <a:gd name="connsiteX7" fmla="*/ 8956493 w 8967629"/>
                <a:gd name="connsiteY7" fmla="*/ 754938 h 1968406"/>
                <a:gd name="connsiteX8" fmla="*/ 8308793 w 8967629"/>
                <a:gd name="connsiteY8" fmla="*/ 297738 h 1968406"/>
                <a:gd name="connsiteX9" fmla="*/ 5622743 w 8967629"/>
                <a:gd name="connsiteY9" fmla="*/ 183438 h 1968406"/>
                <a:gd name="connsiteX10" fmla="*/ 2879543 w 8967629"/>
                <a:gd name="connsiteY10" fmla="*/ 11988 h 1968406"/>
                <a:gd name="connsiteX11" fmla="*/ 650693 w 8967629"/>
                <a:gd name="connsiteY11" fmla="*/ 183438 h 1968406"/>
                <a:gd name="connsiteX0" fmla="*/ 650693 w 8967629"/>
                <a:gd name="connsiteY0" fmla="*/ 183438 h 1968406"/>
                <a:gd name="connsiteX1" fmla="*/ 79193 w 8967629"/>
                <a:gd name="connsiteY1" fmla="*/ 1059738 h 1968406"/>
                <a:gd name="connsiteX2" fmla="*/ 307793 w 8967629"/>
                <a:gd name="connsiteY2" fmla="*/ 1802688 h 1968406"/>
                <a:gd name="connsiteX3" fmla="*/ 2822393 w 8967629"/>
                <a:gd name="connsiteY3" fmla="*/ 1878888 h 1968406"/>
                <a:gd name="connsiteX4" fmla="*/ 3889193 w 8967629"/>
                <a:gd name="connsiteY4" fmla="*/ 1916988 h 1968406"/>
                <a:gd name="connsiteX5" fmla="*/ 6460943 w 8967629"/>
                <a:gd name="connsiteY5" fmla="*/ 1955088 h 1968406"/>
                <a:gd name="connsiteX6" fmla="*/ 8537393 w 8967629"/>
                <a:gd name="connsiteY6" fmla="*/ 1669338 h 1968406"/>
                <a:gd name="connsiteX7" fmla="*/ 8956493 w 8967629"/>
                <a:gd name="connsiteY7" fmla="*/ 754938 h 1968406"/>
                <a:gd name="connsiteX8" fmla="*/ 8308793 w 8967629"/>
                <a:gd name="connsiteY8" fmla="*/ 297738 h 1968406"/>
                <a:gd name="connsiteX9" fmla="*/ 5622743 w 8967629"/>
                <a:gd name="connsiteY9" fmla="*/ 183438 h 1968406"/>
                <a:gd name="connsiteX10" fmla="*/ 2879543 w 8967629"/>
                <a:gd name="connsiteY10" fmla="*/ 11988 h 1968406"/>
                <a:gd name="connsiteX11" fmla="*/ 650693 w 8967629"/>
                <a:gd name="connsiteY11" fmla="*/ 183438 h 1968406"/>
                <a:gd name="connsiteX0" fmla="*/ 650693 w 8967629"/>
                <a:gd name="connsiteY0" fmla="*/ 183438 h 1958881"/>
                <a:gd name="connsiteX1" fmla="*/ 79193 w 8967629"/>
                <a:gd name="connsiteY1" fmla="*/ 1059738 h 1958881"/>
                <a:gd name="connsiteX2" fmla="*/ 307793 w 8967629"/>
                <a:gd name="connsiteY2" fmla="*/ 1802688 h 1958881"/>
                <a:gd name="connsiteX3" fmla="*/ 2822393 w 8967629"/>
                <a:gd name="connsiteY3" fmla="*/ 1878888 h 1958881"/>
                <a:gd name="connsiteX4" fmla="*/ 3889193 w 8967629"/>
                <a:gd name="connsiteY4" fmla="*/ 1916988 h 1958881"/>
                <a:gd name="connsiteX5" fmla="*/ 6460943 w 8967629"/>
                <a:gd name="connsiteY5" fmla="*/ 1955088 h 1958881"/>
                <a:gd name="connsiteX6" fmla="*/ 8537393 w 8967629"/>
                <a:gd name="connsiteY6" fmla="*/ 1669338 h 1958881"/>
                <a:gd name="connsiteX7" fmla="*/ 8956493 w 8967629"/>
                <a:gd name="connsiteY7" fmla="*/ 754938 h 1958881"/>
                <a:gd name="connsiteX8" fmla="*/ 8308793 w 8967629"/>
                <a:gd name="connsiteY8" fmla="*/ 297738 h 1958881"/>
                <a:gd name="connsiteX9" fmla="*/ 5622743 w 8967629"/>
                <a:gd name="connsiteY9" fmla="*/ 183438 h 1958881"/>
                <a:gd name="connsiteX10" fmla="*/ 2879543 w 8967629"/>
                <a:gd name="connsiteY10" fmla="*/ 11988 h 1958881"/>
                <a:gd name="connsiteX11" fmla="*/ 650693 w 8967629"/>
                <a:gd name="connsiteY11" fmla="*/ 183438 h 1958881"/>
                <a:gd name="connsiteX0" fmla="*/ 650693 w 8967629"/>
                <a:gd name="connsiteY0" fmla="*/ 183438 h 1974386"/>
                <a:gd name="connsiteX1" fmla="*/ 79193 w 8967629"/>
                <a:gd name="connsiteY1" fmla="*/ 1059738 h 1974386"/>
                <a:gd name="connsiteX2" fmla="*/ 307793 w 8967629"/>
                <a:gd name="connsiteY2" fmla="*/ 1802688 h 1974386"/>
                <a:gd name="connsiteX3" fmla="*/ 2822393 w 8967629"/>
                <a:gd name="connsiteY3" fmla="*/ 1878888 h 1974386"/>
                <a:gd name="connsiteX4" fmla="*/ 3889193 w 8967629"/>
                <a:gd name="connsiteY4" fmla="*/ 1916988 h 1974386"/>
                <a:gd name="connsiteX5" fmla="*/ 6460943 w 8967629"/>
                <a:gd name="connsiteY5" fmla="*/ 1955088 h 1974386"/>
                <a:gd name="connsiteX6" fmla="*/ 8537393 w 8967629"/>
                <a:gd name="connsiteY6" fmla="*/ 1669338 h 1974386"/>
                <a:gd name="connsiteX7" fmla="*/ 8956493 w 8967629"/>
                <a:gd name="connsiteY7" fmla="*/ 754938 h 1974386"/>
                <a:gd name="connsiteX8" fmla="*/ 8308793 w 8967629"/>
                <a:gd name="connsiteY8" fmla="*/ 297738 h 1974386"/>
                <a:gd name="connsiteX9" fmla="*/ 5622743 w 8967629"/>
                <a:gd name="connsiteY9" fmla="*/ 183438 h 1974386"/>
                <a:gd name="connsiteX10" fmla="*/ 2879543 w 8967629"/>
                <a:gd name="connsiteY10" fmla="*/ 11988 h 1974386"/>
                <a:gd name="connsiteX11" fmla="*/ 650693 w 8967629"/>
                <a:gd name="connsiteY11" fmla="*/ 183438 h 1974386"/>
                <a:gd name="connsiteX0" fmla="*/ 718633 w 9035569"/>
                <a:gd name="connsiteY0" fmla="*/ 183438 h 1970142"/>
                <a:gd name="connsiteX1" fmla="*/ 147133 w 9035569"/>
                <a:gd name="connsiteY1" fmla="*/ 1059738 h 1970142"/>
                <a:gd name="connsiteX2" fmla="*/ 375733 w 9035569"/>
                <a:gd name="connsiteY2" fmla="*/ 1802688 h 1970142"/>
                <a:gd name="connsiteX3" fmla="*/ 3957133 w 9035569"/>
                <a:gd name="connsiteY3" fmla="*/ 1916988 h 1970142"/>
                <a:gd name="connsiteX4" fmla="*/ 6528883 w 9035569"/>
                <a:gd name="connsiteY4" fmla="*/ 1955088 h 1970142"/>
                <a:gd name="connsiteX5" fmla="*/ 8605333 w 9035569"/>
                <a:gd name="connsiteY5" fmla="*/ 1669338 h 1970142"/>
                <a:gd name="connsiteX6" fmla="*/ 9024433 w 9035569"/>
                <a:gd name="connsiteY6" fmla="*/ 754938 h 1970142"/>
                <a:gd name="connsiteX7" fmla="*/ 8376733 w 9035569"/>
                <a:gd name="connsiteY7" fmla="*/ 297738 h 1970142"/>
                <a:gd name="connsiteX8" fmla="*/ 5690683 w 9035569"/>
                <a:gd name="connsiteY8" fmla="*/ 183438 h 1970142"/>
                <a:gd name="connsiteX9" fmla="*/ 2947483 w 9035569"/>
                <a:gd name="connsiteY9" fmla="*/ 11988 h 1970142"/>
                <a:gd name="connsiteX10" fmla="*/ 718633 w 9035569"/>
                <a:gd name="connsiteY10" fmla="*/ 183438 h 1970142"/>
                <a:gd name="connsiteX0" fmla="*/ 718633 w 9035569"/>
                <a:gd name="connsiteY0" fmla="*/ 183438 h 1962283"/>
                <a:gd name="connsiteX1" fmla="*/ 147133 w 9035569"/>
                <a:gd name="connsiteY1" fmla="*/ 1059738 h 1962283"/>
                <a:gd name="connsiteX2" fmla="*/ 375733 w 9035569"/>
                <a:gd name="connsiteY2" fmla="*/ 1802688 h 1962283"/>
                <a:gd name="connsiteX3" fmla="*/ 3957133 w 9035569"/>
                <a:gd name="connsiteY3" fmla="*/ 1916988 h 1962283"/>
                <a:gd name="connsiteX4" fmla="*/ 6528883 w 9035569"/>
                <a:gd name="connsiteY4" fmla="*/ 1955088 h 1962283"/>
                <a:gd name="connsiteX5" fmla="*/ 8605333 w 9035569"/>
                <a:gd name="connsiteY5" fmla="*/ 1669338 h 1962283"/>
                <a:gd name="connsiteX6" fmla="*/ 9024433 w 9035569"/>
                <a:gd name="connsiteY6" fmla="*/ 754938 h 1962283"/>
                <a:gd name="connsiteX7" fmla="*/ 8376733 w 9035569"/>
                <a:gd name="connsiteY7" fmla="*/ 297738 h 1962283"/>
                <a:gd name="connsiteX8" fmla="*/ 5690683 w 9035569"/>
                <a:gd name="connsiteY8" fmla="*/ 183438 h 1962283"/>
                <a:gd name="connsiteX9" fmla="*/ 2947483 w 9035569"/>
                <a:gd name="connsiteY9" fmla="*/ 11988 h 1962283"/>
                <a:gd name="connsiteX10" fmla="*/ 718633 w 9035569"/>
                <a:gd name="connsiteY10" fmla="*/ 183438 h 1962283"/>
                <a:gd name="connsiteX0" fmla="*/ 718633 w 9035569"/>
                <a:gd name="connsiteY0" fmla="*/ 72229 h 1851074"/>
                <a:gd name="connsiteX1" fmla="*/ 147133 w 9035569"/>
                <a:gd name="connsiteY1" fmla="*/ 948529 h 1851074"/>
                <a:gd name="connsiteX2" fmla="*/ 375733 w 9035569"/>
                <a:gd name="connsiteY2" fmla="*/ 1691479 h 1851074"/>
                <a:gd name="connsiteX3" fmla="*/ 3957133 w 9035569"/>
                <a:gd name="connsiteY3" fmla="*/ 1805779 h 1851074"/>
                <a:gd name="connsiteX4" fmla="*/ 6528883 w 9035569"/>
                <a:gd name="connsiteY4" fmla="*/ 1843879 h 1851074"/>
                <a:gd name="connsiteX5" fmla="*/ 8605333 w 9035569"/>
                <a:gd name="connsiteY5" fmla="*/ 1558129 h 1851074"/>
                <a:gd name="connsiteX6" fmla="*/ 9024433 w 9035569"/>
                <a:gd name="connsiteY6" fmla="*/ 643729 h 1851074"/>
                <a:gd name="connsiteX7" fmla="*/ 8376733 w 9035569"/>
                <a:gd name="connsiteY7" fmla="*/ 186529 h 1851074"/>
                <a:gd name="connsiteX8" fmla="*/ 5690683 w 9035569"/>
                <a:gd name="connsiteY8" fmla="*/ 72229 h 1851074"/>
                <a:gd name="connsiteX9" fmla="*/ 2852233 w 9035569"/>
                <a:gd name="connsiteY9" fmla="*/ 15079 h 1851074"/>
                <a:gd name="connsiteX10" fmla="*/ 718633 w 9035569"/>
                <a:gd name="connsiteY10" fmla="*/ 72229 h 18510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9035569" h="1851074">
                  <a:moveTo>
                    <a:pt x="718633" y="72229"/>
                  </a:moveTo>
                  <a:cubicBezTo>
                    <a:pt x="267783" y="227804"/>
                    <a:pt x="204283" y="678654"/>
                    <a:pt x="147133" y="948529"/>
                  </a:cubicBezTo>
                  <a:cubicBezTo>
                    <a:pt x="89983" y="1218404"/>
                    <a:pt x="-259267" y="1548604"/>
                    <a:pt x="375733" y="1691479"/>
                  </a:cubicBezTo>
                  <a:cubicBezTo>
                    <a:pt x="1010733" y="1834354"/>
                    <a:pt x="2722058" y="1894679"/>
                    <a:pt x="3957133" y="1805779"/>
                  </a:cubicBezTo>
                  <a:cubicBezTo>
                    <a:pt x="4980325" y="1732130"/>
                    <a:pt x="5754183" y="1885154"/>
                    <a:pt x="6528883" y="1843879"/>
                  </a:cubicBezTo>
                  <a:cubicBezTo>
                    <a:pt x="7303583" y="1802604"/>
                    <a:pt x="8189408" y="1758154"/>
                    <a:pt x="8605333" y="1558129"/>
                  </a:cubicBezTo>
                  <a:cubicBezTo>
                    <a:pt x="9021258" y="1358104"/>
                    <a:pt x="9062533" y="872329"/>
                    <a:pt x="9024433" y="643729"/>
                  </a:cubicBezTo>
                  <a:cubicBezTo>
                    <a:pt x="8986333" y="415129"/>
                    <a:pt x="8932358" y="281779"/>
                    <a:pt x="8376733" y="186529"/>
                  </a:cubicBezTo>
                  <a:cubicBezTo>
                    <a:pt x="7821108" y="91279"/>
                    <a:pt x="6954333" y="-76996"/>
                    <a:pt x="5690683" y="72229"/>
                  </a:cubicBezTo>
                  <a:cubicBezTo>
                    <a:pt x="4655633" y="316704"/>
                    <a:pt x="4119058" y="-80171"/>
                    <a:pt x="2852233" y="15079"/>
                  </a:cubicBezTo>
                  <a:cubicBezTo>
                    <a:pt x="2109283" y="72229"/>
                    <a:pt x="1169483" y="-83346"/>
                    <a:pt x="718633" y="72229"/>
                  </a:cubicBezTo>
                  <a:close/>
                </a:path>
              </a:pathLst>
            </a:custGeom>
            <a:solidFill>
              <a:schemeClr val="bg1"/>
            </a:solidFill>
            <a:ln w="28575">
              <a:solidFill>
                <a:srgbClr val="FFC000"/>
              </a:solidFill>
              <a:prstDash val="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字魂70号-灵悦黑体" panose="00000500000000000000" pitchFamily="2" charset="-122"/>
                <a:ea typeface="字魂70号-灵悦黑体" panose="00000500000000000000" pitchFamily="2" charset="-122"/>
                <a:cs typeface="+mn-cs"/>
                <a:sym typeface="字魂70号-灵悦黑体" panose="00000500000000000000" pitchFamily="2" charset="-122"/>
              </a:endParaRPr>
            </a:p>
          </p:txBody>
        </p:sp>
        <p:sp>
          <p:nvSpPr>
            <p:cNvPr id="4" name="TextBox 3">
              <a:extLst>
                <a:ext uri="{FF2B5EF4-FFF2-40B4-BE49-F238E27FC236}">
                  <a16:creationId xmlns:a16="http://schemas.microsoft.com/office/drawing/2014/main" id="{FF068404-9508-CC1F-14CF-83479EDC8E34}"/>
                </a:ext>
              </a:extLst>
            </p:cNvPr>
            <p:cNvSpPr txBox="1"/>
            <p:nvPr/>
          </p:nvSpPr>
          <p:spPr>
            <a:xfrm>
              <a:off x="2061951" y="616330"/>
              <a:ext cx="9071488" cy="215245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vi-VN" sz="3600" b="1" i="0" u="none" strike="noStrike" dirty="0">
                  <a:solidFill>
                    <a:srgbClr val="002060"/>
                  </a:solidFill>
                  <a:effectLst/>
                  <a:latin typeface="Cambria" panose="02040503050406030204" pitchFamily="18" charset="0"/>
                  <a:ea typeface="Cambria" panose="02040503050406030204" pitchFamily="18" charset="0"/>
                </a:rPr>
                <a:t>Đặt câu nối tiếp câu cho trước, trong đó có sử dụng đại từ thay thế cho phần in đậm.</a:t>
              </a:r>
              <a:endParaRPr kumimoji="0" lang="en-US" sz="3600" b="1" i="0" u="none" strike="noStrike" kern="1200" cap="none" spc="0" normalizeH="0" baseline="0" noProof="0" dirty="0">
                <a:ln>
                  <a:noFill/>
                </a:ln>
                <a:solidFill>
                  <a:srgbClr val="002060"/>
                </a:solidFill>
                <a:effectLst/>
                <a:uLnTx/>
                <a:uFillTx/>
                <a:latin typeface="Cambria" panose="02040503050406030204" pitchFamily="18" charset="0"/>
                <a:ea typeface="Cambria" panose="02040503050406030204" pitchFamily="18" charset="0"/>
              </a:endParaRPr>
            </a:p>
          </p:txBody>
        </p:sp>
      </p:grpSp>
      <p:pic>
        <p:nvPicPr>
          <p:cNvPr id="7" name="Picture 6">
            <a:extLst>
              <a:ext uri="{FF2B5EF4-FFF2-40B4-BE49-F238E27FC236}">
                <a16:creationId xmlns:a16="http://schemas.microsoft.com/office/drawing/2014/main" id="{5404A83B-75A8-CC95-0AD6-96BDC02B7156}"/>
              </a:ext>
            </a:extLst>
          </p:cNvPr>
          <p:cNvPicPr>
            <a:picLocks noChangeAspect="1"/>
          </p:cNvPicPr>
          <p:nvPr/>
        </p:nvPicPr>
        <p:blipFill rotWithShape="1">
          <a:blip r:embed="rId2" cstate="hqprint">
            <a:extLst>
              <a:ext uri="{28A0092B-C50C-407E-A947-70E740481C1C}">
                <a14:useLocalDpi xmlns:a14="http://schemas.microsoft.com/office/drawing/2010/main" val="0"/>
              </a:ext>
            </a:extLst>
          </a:blip>
          <a:srcRect l="61480" t="944" r="19712" b="56377"/>
          <a:stretch/>
        </p:blipFill>
        <p:spPr>
          <a:xfrm>
            <a:off x="466760" y="228665"/>
            <a:ext cx="1189320" cy="1632436"/>
          </a:xfrm>
          <a:prstGeom prst="rect">
            <a:avLst/>
          </a:prstGeom>
        </p:spPr>
      </p:pic>
      <p:sp>
        <p:nvSpPr>
          <p:cNvPr id="8" name="TextBox 7">
            <a:extLst>
              <a:ext uri="{FF2B5EF4-FFF2-40B4-BE49-F238E27FC236}">
                <a16:creationId xmlns:a16="http://schemas.microsoft.com/office/drawing/2014/main" id="{86F2E859-BC2E-EF57-DD37-B3FED0BCEE7B}"/>
              </a:ext>
            </a:extLst>
          </p:cNvPr>
          <p:cNvSpPr txBox="1"/>
          <p:nvPr/>
        </p:nvSpPr>
        <p:spPr>
          <a:xfrm>
            <a:off x="2428240" y="2133600"/>
            <a:ext cx="8849360" cy="954107"/>
          </a:xfrm>
          <a:prstGeom prst="rect">
            <a:avLst/>
          </a:prstGeom>
          <a:noFill/>
        </p:spPr>
        <p:txBody>
          <a:bodyPr wrap="square" rtlCol="0">
            <a:spAutoFit/>
          </a:bodyPr>
          <a:lstStyle/>
          <a:p>
            <a:pPr algn="just"/>
            <a:r>
              <a:rPr lang="vi-VN" sz="2800" b="1" i="0" dirty="0">
                <a:solidFill>
                  <a:srgbClr val="000000"/>
                </a:solidFill>
                <a:effectLst/>
                <a:latin typeface="Cambria" panose="02040503050406030204" pitchFamily="18" charset="0"/>
                <a:ea typeface="Cambria" panose="02040503050406030204" pitchFamily="18" charset="0"/>
              </a:rPr>
              <a:t>M</a:t>
            </a:r>
            <a:r>
              <a:rPr lang="vi-VN" sz="2800" b="0" i="0" dirty="0">
                <a:solidFill>
                  <a:srgbClr val="000000"/>
                </a:solidFill>
                <a:effectLst/>
                <a:latin typeface="Cambria" panose="02040503050406030204" pitchFamily="18" charset="0"/>
                <a:ea typeface="Cambria" panose="02040503050406030204" pitchFamily="18" charset="0"/>
              </a:rPr>
              <a:t>: Mạnh </a:t>
            </a:r>
            <a:r>
              <a:rPr lang="vi-VN" sz="2800" b="1" i="0" dirty="0">
                <a:solidFill>
                  <a:srgbClr val="000000"/>
                </a:solidFill>
                <a:effectLst/>
                <a:latin typeface="Cambria" panose="02040503050406030204" pitchFamily="18" charset="0"/>
                <a:ea typeface="Cambria" panose="02040503050406030204" pitchFamily="18" charset="0"/>
              </a:rPr>
              <a:t>lăn xả cướp bóng</a:t>
            </a:r>
            <a:r>
              <a:rPr lang="vi-VN" sz="2800" b="0" i="0" dirty="0">
                <a:solidFill>
                  <a:srgbClr val="000000"/>
                </a:solidFill>
                <a:effectLst/>
                <a:latin typeface="Cambria" panose="02040503050406030204" pitchFamily="18" charset="0"/>
                <a:ea typeface="Cambria" panose="02040503050406030204" pitchFamily="18" charset="0"/>
              </a:rPr>
              <a:t>.</a:t>
            </a:r>
          </a:p>
          <a:p>
            <a:pPr algn="just"/>
            <a:r>
              <a:rPr lang="vi-VN" sz="2800" b="0" i="0" dirty="0">
                <a:solidFill>
                  <a:srgbClr val="000000"/>
                </a:solidFill>
                <a:effectLst/>
                <a:latin typeface="Cambria" panose="02040503050406030204" pitchFamily="18" charset="0"/>
                <a:ea typeface="Cambria" panose="02040503050406030204" pitchFamily="18" charset="0"/>
              </a:rPr>
              <a:t>→ Mạnh </a:t>
            </a:r>
            <a:r>
              <a:rPr lang="vi-VN" sz="2800" b="1" i="0" dirty="0">
                <a:solidFill>
                  <a:srgbClr val="000000"/>
                </a:solidFill>
                <a:effectLst/>
                <a:latin typeface="Cambria" panose="02040503050406030204" pitchFamily="18" charset="0"/>
                <a:ea typeface="Cambria" panose="02040503050406030204" pitchFamily="18" charset="0"/>
              </a:rPr>
              <a:t>lăn xả cướp bóng</a:t>
            </a:r>
            <a:r>
              <a:rPr lang="vi-VN" sz="2800" b="0" i="0" dirty="0">
                <a:solidFill>
                  <a:srgbClr val="000000"/>
                </a:solidFill>
                <a:effectLst/>
                <a:latin typeface="Cambria" panose="02040503050406030204" pitchFamily="18" charset="0"/>
                <a:ea typeface="Cambria" panose="02040503050406030204" pitchFamily="18" charset="0"/>
              </a:rPr>
              <a:t>. Hậu vệ lớp C cũng </a:t>
            </a:r>
            <a:r>
              <a:rPr lang="vi-VN" sz="2800" b="1" i="0" dirty="0">
                <a:solidFill>
                  <a:srgbClr val="000000"/>
                </a:solidFill>
                <a:effectLst/>
                <a:latin typeface="Cambria" panose="02040503050406030204" pitchFamily="18" charset="0"/>
                <a:ea typeface="Cambria" panose="02040503050406030204" pitchFamily="18" charset="0"/>
              </a:rPr>
              <a:t>vậy</a:t>
            </a:r>
            <a:r>
              <a:rPr lang="vi-VN" sz="2800" b="0" i="0" dirty="0">
                <a:solidFill>
                  <a:srgbClr val="000000"/>
                </a:solidFill>
                <a:effectLst/>
                <a:latin typeface="Cambria" panose="02040503050406030204" pitchFamily="18" charset="0"/>
                <a:ea typeface="Cambria" panose="02040503050406030204" pitchFamily="18" charset="0"/>
              </a:rPr>
              <a:t>.</a:t>
            </a:r>
          </a:p>
        </p:txBody>
      </p:sp>
      <p:grpSp>
        <p:nvGrpSpPr>
          <p:cNvPr id="9" name="Group 8">
            <a:extLst>
              <a:ext uri="{FF2B5EF4-FFF2-40B4-BE49-F238E27FC236}">
                <a16:creationId xmlns:a16="http://schemas.microsoft.com/office/drawing/2014/main" id="{CCA02694-562D-E28F-121C-E48602DC569F}"/>
              </a:ext>
            </a:extLst>
          </p:cNvPr>
          <p:cNvGrpSpPr/>
          <p:nvPr/>
        </p:nvGrpSpPr>
        <p:grpSpPr>
          <a:xfrm>
            <a:off x="1209040" y="3495040"/>
            <a:ext cx="9865360" cy="1981200"/>
            <a:chOff x="1224504" y="2074607"/>
            <a:chExt cx="10595487" cy="2988538"/>
          </a:xfrm>
        </p:grpSpPr>
        <p:grpSp>
          <p:nvGrpSpPr>
            <p:cNvPr id="10" name="Group 9">
              <a:extLst>
                <a:ext uri="{FF2B5EF4-FFF2-40B4-BE49-F238E27FC236}">
                  <a16:creationId xmlns:a16="http://schemas.microsoft.com/office/drawing/2014/main" id="{1EA2253C-0D3B-1D68-5EB0-13A8F35EF953}"/>
                </a:ext>
              </a:extLst>
            </p:cNvPr>
            <p:cNvGrpSpPr/>
            <p:nvPr/>
          </p:nvGrpSpPr>
          <p:grpSpPr>
            <a:xfrm>
              <a:off x="1224504" y="2074607"/>
              <a:ext cx="10595487" cy="2988538"/>
              <a:chOff x="875792" y="1489323"/>
              <a:chExt cx="10015891" cy="2636587"/>
            </a:xfrm>
          </p:grpSpPr>
          <p:pic>
            <p:nvPicPr>
              <p:cNvPr id="12" name="Picture 11">
                <a:extLst>
                  <a:ext uri="{FF2B5EF4-FFF2-40B4-BE49-F238E27FC236}">
                    <a16:creationId xmlns:a16="http://schemas.microsoft.com/office/drawing/2014/main" id="{E90F5724-69DB-7D7E-D884-726F6581C803}"/>
                  </a:ext>
                </a:extLst>
              </p:cNvPr>
              <p:cNvPicPr>
                <a:picLocks noChangeAspect="1"/>
              </p:cNvPicPr>
              <p:nvPr/>
            </p:nvPicPr>
            <p:blipFill rotWithShape="1">
              <a:blip r:embed="rId3">
                <a:extLst>
                  <a:ext uri="{28A0092B-C50C-407E-A947-70E740481C1C}">
                    <a14:useLocalDpi xmlns:a14="http://schemas.microsoft.com/office/drawing/2010/main" val="0"/>
                  </a:ext>
                </a:extLst>
              </a:blip>
              <a:srcRect l="14609" t="87312" r="56076"/>
              <a:stretch/>
            </p:blipFill>
            <p:spPr>
              <a:xfrm>
                <a:off x="875792" y="1489323"/>
                <a:ext cx="10015891" cy="2636587"/>
              </a:xfrm>
              <a:prstGeom prst="rect">
                <a:avLst/>
              </a:prstGeom>
            </p:spPr>
          </p:pic>
          <p:sp>
            <p:nvSpPr>
              <p:cNvPr id="13" name="Rectangle 12">
                <a:extLst>
                  <a:ext uri="{FF2B5EF4-FFF2-40B4-BE49-F238E27FC236}">
                    <a16:creationId xmlns:a16="http://schemas.microsoft.com/office/drawing/2014/main" id="{060E995C-2D40-6374-155D-1FD3B438B12E}"/>
                  </a:ext>
                </a:extLst>
              </p:cNvPr>
              <p:cNvSpPr/>
              <p:nvPr/>
            </p:nvSpPr>
            <p:spPr>
              <a:xfrm>
                <a:off x="1828800" y="2064448"/>
                <a:ext cx="8160774" cy="1015206"/>
              </a:xfrm>
              <a:prstGeom prst="rect">
                <a:avLst/>
              </a:prstGeom>
              <a:solidFill>
                <a:srgbClr val="D7F0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prstClr val="white"/>
                  </a:solidFill>
                  <a:effectLst/>
                  <a:uLnTx/>
                  <a:uFillTx/>
                  <a:latin typeface="等线" panose="020F0502020204030204"/>
                  <a:ea typeface="+mn-ea"/>
                  <a:cs typeface="+mn-cs"/>
                </a:endParaRPr>
              </a:p>
            </p:txBody>
          </p:sp>
        </p:grpSp>
        <p:sp>
          <p:nvSpPr>
            <p:cNvPr id="11" name="TextBox 10">
              <a:extLst>
                <a:ext uri="{FF2B5EF4-FFF2-40B4-BE49-F238E27FC236}">
                  <a16:creationId xmlns:a16="http://schemas.microsoft.com/office/drawing/2014/main" id="{C7955322-6BD8-0435-907F-90E89CF5A7D9}"/>
                </a:ext>
              </a:extLst>
            </p:cNvPr>
            <p:cNvSpPr txBox="1"/>
            <p:nvPr/>
          </p:nvSpPr>
          <p:spPr>
            <a:xfrm>
              <a:off x="2165104" y="2504006"/>
              <a:ext cx="8585516" cy="1439221"/>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vi-VN" sz="2800" b="0" i="0" dirty="0">
                  <a:solidFill>
                    <a:srgbClr val="000000"/>
                  </a:solidFill>
                  <a:effectLst/>
                  <a:latin typeface="Cambria" panose="02040503050406030204" pitchFamily="18" charset="0"/>
                  <a:ea typeface="Cambria" panose="02040503050406030204" pitchFamily="18" charset="0"/>
                </a:rPr>
                <a:t>a. </a:t>
              </a:r>
              <a:r>
                <a:rPr lang="vi-VN" sz="2800" b="1" i="0" dirty="0">
                  <a:solidFill>
                    <a:srgbClr val="000000"/>
                  </a:solidFill>
                  <a:effectLst/>
                  <a:latin typeface="Cambria" panose="02040503050406030204" pitchFamily="18" charset="0"/>
                  <a:ea typeface="Cambria" panose="02040503050406030204" pitchFamily="18" charset="0"/>
                </a:rPr>
                <a:t>Bộ ba Long, Chiến, Mạnh </a:t>
              </a:r>
              <a:r>
                <a:rPr lang="vi-VN" sz="2800" b="0" i="0" dirty="0">
                  <a:solidFill>
                    <a:srgbClr val="000000"/>
                  </a:solidFill>
                  <a:effectLst/>
                  <a:latin typeface="Cambria" panose="02040503050406030204" pitchFamily="18" charset="0"/>
                  <a:ea typeface="Cambria" panose="02040503050406030204" pitchFamily="18" charset="0"/>
                </a:rPr>
                <a:t>chuyền bóng rất ăn ý.</a:t>
              </a:r>
            </a:p>
            <a:p>
              <a:pPr marL="0" marR="0" lvl="0" indent="0" algn="just" defTabSz="914400" rtl="0" eaLnBrk="1" fontAlgn="auto" latinLnBrk="0" hangingPunct="1">
                <a:lnSpc>
                  <a:spcPct val="100000"/>
                </a:lnSpc>
                <a:spcBef>
                  <a:spcPts val="0"/>
                </a:spcBef>
                <a:spcAft>
                  <a:spcPts val="0"/>
                </a:spcAft>
                <a:buClrTx/>
                <a:buSzTx/>
                <a:buFontTx/>
                <a:buNone/>
                <a:tabLst/>
                <a:defRPr/>
              </a:pPr>
              <a:r>
                <a:rPr lang="vi-VN" sz="2800" b="0" i="0" dirty="0">
                  <a:solidFill>
                    <a:srgbClr val="000000"/>
                  </a:solidFill>
                  <a:effectLst/>
                  <a:latin typeface="Cambria" panose="02040503050406030204" pitchFamily="18" charset="0"/>
                  <a:ea typeface="Cambria" panose="02040503050406030204" pitchFamily="18" charset="0"/>
                </a:rPr>
                <a:t>b. Lớp tôi </a:t>
              </a:r>
              <a:r>
                <a:rPr lang="vi-VN" sz="2800" b="1" i="0" dirty="0">
                  <a:solidFill>
                    <a:srgbClr val="000000"/>
                  </a:solidFill>
                  <a:effectLst/>
                  <a:latin typeface="Cambria" panose="02040503050406030204" pitchFamily="18" charset="0"/>
                  <a:ea typeface="Cambria" panose="02040503050406030204" pitchFamily="18" charset="0"/>
                </a:rPr>
                <a:t>càng đá càng hay</a:t>
              </a:r>
              <a:r>
                <a:rPr lang="vi-VN" sz="2800" b="0" i="0" dirty="0">
                  <a:solidFill>
                    <a:srgbClr val="000000"/>
                  </a:solidFill>
                  <a:effectLst/>
                  <a:latin typeface="Cambria" panose="02040503050406030204" pitchFamily="18" charset="0"/>
                  <a:ea typeface="Cambria" panose="02040503050406030204" pitchFamily="18" charset="0"/>
                </a:rPr>
                <a:t>.</a:t>
              </a:r>
              <a:endParaRPr kumimoji="0" lang="en-US" sz="2800" b="1"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endParaRPr>
            </a:p>
          </p:txBody>
        </p:sp>
      </p:grpSp>
      <p:grpSp>
        <p:nvGrpSpPr>
          <p:cNvPr id="16" name="Group 15">
            <a:extLst>
              <a:ext uri="{FF2B5EF4-FFF2-40B4-BE49-F238E27FC236}">
                <a16:creationId xmlns:a16="http://schemas.microsoft.com/office/drawing/2014/main" id="{B809A5F7-D73F-F779-B190-E1FFA08634C1}"/>
              </a:ext>
            </a:extLst>
          </p:cNvPr>
          <p:cNvGrpSpPr/>
          <p:nvPr/>
        </p:nvGrpSpPr>
        <p:grpSpPr>
          <a:xfrm>
            <a:off x="0" y="3210560"/>
            <a:ext cx="12192000" cy="3881120"/>
            <a:chOff x="1224504" y="2074607"/>
            <a:chExt cx="10595487" cy="2988538"/>
          </a:xfrm>
        </p:grpSpPr>
        <p:grpSp>
          <p:nvGrpSpPr>
            <p:cNvPr id="17" name="Group 16">
              <a:extLst>
                <a:ext uri="{FF2B5EF4-FFF2-40B4-BE49-F238E27FC236}">
                  <a16:creationId xmlns:a16="http://schemas.microsoft.com/office/drawing/2014/main" id="{77EA676B-9AFB-3FCC-96CC-6EEA8F592833}"/>
                </a:ext>
              </a:extLst>
            </p:cNvPr>
            <p:cNvGrpSpPr/>
            <p:nvPr/>
          </p:nvGrpSpPr>
          <p:grpSpPr>
            <a:xfrm>
              <a:off x="1224504" y="2074607"/>
              <a:ext cx="10595487" cy="2988538"/>
              <a:chOff x="875792" y="1489323"/>
              <a:chExt cx="10015891" cy="2636587"/>
            </a:xfrm>
          </p:grpSpPr>
          <p:pic>
            <p:nvPicPr>
              <p:cNvPr id="19" name="Picture 18">
                <a:extLst>
                  <a:ext uri="{FF2B5EF4-FFF2-40B4-BE49-F238E27FC236}">
                    <a16:creationId xmlns:a16="http://schemas.microsoft.com/office/drawing/2014/main" id="{C3469F58-EE74-9244-8814-E992080817E0}"/>
                  </a:ext>
                </a:extLst>
              </p:cNvPr>
              <p:cNvPicPr>
                <a:picLocks noChangeAspect="1"/>
              </p:cNvPicPr>
              <p:nvPr/>
            </p:nvPicPr>
            <p:blipFill rotWithShape="1">
              <a:blip r:embed="rId3">
                <a:extLst>
                  <a:ext uri="{28A0092B-C50C-407E-A947-70E740481C1C}">
                    <a14:useLocalDpi xmlns:a14="http://schemas.microsoft.com/office/drawing/2010/main" val="0"/>
                  </a:ext>
                </a:extLst>
              </a:blip>
              <a:srcRect l="14609" t="87312" r="56076"/>
              <a:stretch/>
            </p:blipFill>
            <p:spPr>
              <a:xfrm>
                <a:off x="875792" y="1489323"/>
                <a:ext cx="10015891" cy="2636587"/>
              </a:xfrm>
              <a:prstGeom prst="rect">
                <a:avLst/>
              </a:prstGeom>
            </p:spPr>
          </p:pic>
          <p:sp>
            <p:nvSpPr>
              <p:cNvPr id="20" name="Rectangle 19">
                <a:extLst>
                  <a:ext uri="{FF2B5EF4-FFF2-40B4-BE49-F238E27FC236}">
                    <a16:creationId xmlns:a16="http://schemas.microsoft.com/office/drawing/2014/main" id="{63959332-C28C-909B-F20B-ED3198AA1321}"/>
                  </a:ext>
                </a:extLst>
              </p:cNvPr>
              <p:cNvSpPr/>
              <p:nvPr/>
            </p:nvSpPr>
            <p:spPr>
              <a:xfrm>
                <a:off x="1828800" y="2064448"/>
                <a:ext cx="8160774" cy="1015206"/>
              </a:xfrm>
              <a:prstGeom prst="rect">
                <a:avLst/>
              </a:prstGeom>
              <a:solidFill>
                <a:srgbClr val="D7F0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prstClr val="white"/>
                  </a:solidFill>
                  <a:effectLst/>
                  <a:uLnTx/>
                  <a:uFillTx/>
                  <a:latin typeface="等线" panose="020F0502020204030204"/>
                  <a:ea typeface="+mn-ea"/>
                  <a:cs typeface="+mn-cs"/>
                </a:endParaRPr>
              </a:p>
            </p:txBody>
          </p:sp>
        </p:grpSp>
        <p:sp>
          <p:nvSpPr>
            <p:cNvPr id="18" name="TextBox 17">
              <a:extLst>
                <a:ext uri="{FF2B5EF4-FFF2-40B4-BE49-F238E27FC236}">
                  <a16:creationId xmlns:a16="http://schemas.microsoft.com/office/drawing/2014/main" id="{A4EC2010-B545-8276-0045-0F9F248AFA73}"/>
                </a:ext>
              </a:extLst>
            </p:cNvPr>
            <p:cNvSpPr txBox="1"/>
            <p:nvPr/>
          </p:nvSpPr>
          <p:spPr>
            <a:xfrm>
              <a:off x="2165104" y="2504006"/>
              <a:ext cx="8630657" cy="1730056"/>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vi-VN" sz="2800" b="1" i="0" dirty="0">
                  <a:solidFill>
                    <a:srgbClr val="FF0000"/>
                  </a:solidFill>
                  <a:effectLst/>
                  <a:latin typeface="Cambria" panose="02040503050406030204" pitchFamily="18" charset="0"/>
                  <a:ea typeface="Cambria" panose="02040503050406030204" pitchFamily="18" charset="0"/>
                </a:rPr>
                <a:t>a. Bộ ba Long, chiến, Mạnh chuyền bóng rất ăn ý. Chúng chơi bóng như diễn tập, khiến cả sân hò reo cổ vũ, sôi động hẳn lên.</a:t>
              </a:r>
            </a:p>
            <a:p>
              <a:pPr marL="0" marR="0" lvl="0" indent="0" algn="just" defTabSz="914400" rtl="0" eaLnBrk="1" fontAlgn="auto" latinLnBrk="0" hangingPunct="1">
                <a:lnSpc>
                  <a:spcPct val="100000"/>
                </a:lnSpc>
                <a:spcBef>
                  <a:spcPts val="0"/>
                </a:spcBef>
                <a:spcAft>
                  <a:spcPts val="0"/>
                </a:spcAft>
                <a:buClrTx/>
                <a:buSzTx/>
                <a:buFontTx/>
                <a:buNone/>
                <a:tabLst/>
                <a:defRPr/>
              </a:pPr>
              <a:r>
                <a:rPr lang="vi-VN" sz="2800" b="1" i="0" dirty="0">
                  <a:solidFill>
                    <a:srgbClr val="FF0000"/>
                  </a:solidFill>
                  <a:effectLst/>
                  <a:latin typeface="Cambria" panose="02040503050406030204" pitchFamily="18" charset="0"/>
                  <a:ea typeface="Cambria" panose="02040503050406030204" pitchFamily="18" charset="0"/>
                </a:rPr>
                <a:t>b. Lớp tôi càng đá càng hay. Trận đấu bóng nào lớp tôi cũng vậy. (hoặc: Còn lớp C chỉ mong thế mà không được.</a:t>
              </a:r>
              <a:r>
                <a:rPr lang="en-US" sz="2800" b="1" i="0" dirty="0">
                  <a:solidFill>
                    <a:srgbClr val="FF0000"/>
                  </a:solidFill>
                  <a:effectLst/>
                  <a:latin typeface="Cambria" panose="02040503050406030204" pitchFamily="18" charset="0"/>
                  <a:ea typeface="Cambria" panose="02040503050406030204" pitchFamily="18" charset="0"/>
                </a:rPr>
                <a:t>)</a:t>
              </a:r>
              <a:endParaRPr lang="vi-VN" sz="2800" b="1" i="0" dirty="0">
                <a:solidFill>
                  <a:srgbClr val="FF0000"/>
                </a:solidFill>
                <a:effectLst/>
                <a:latin typeface="Cambria" panose="02040503050406030204" pitchFamily="18" charset="0"/>
                <a:ea typeface="Cambria" panose="02040503050406030204" pitchFamily="18" charset="0"/>
              </a:endParaRPr>
            </a:p>
          </p:txBody>
        </p:sp>
      </p:grpSp>
    </p:spTree>
    <p:extLst>
      <p:ext uri="{BB962C8B-B14F-4D97-AF65-F5344CB8AC3E}">
        <p14:creationId xmlns:p14="http://schemas.microsoft.com/office/powerpoint/2010/main" val="4162717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par>
                                <p:cTn id="10" presetID="10" presetClass="entr" presetSubtype="0" fill="hold" nodeType="with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barn(inVertical)">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42" presetClass="entr" presetSubtype="0" fill="hold"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fade">
                                      <p:cBhvr>
                                        <p:cTn id="22" dur="1000"/>
                                        <p:tgtEl>
                                          <p:spTgt spid="9"/>
                                        </p:tgtEl>
                                      </p:cBhvr>
                                    </p:animEffect>
                                    <p:anim calcmode="lin" valueType="num">
                                      <p:cBhvr>
                                        <p:cTn id="23" dur="1000" fill="hold"/>
                                        <p:tgtEl>
                                          <p:spTgt spid="9"/>
                                        </p:tgtEl>
                                        <p:attrNameLst>
                                          <p:attrName>ppt_x</p:attrName>
                                        </p:attrNameLst>
                                      </p:cBhvr>
                                      <p:tavLst>
                                        <p:tav tm="0">
                                          <p:val>
                                            <p:strVal val="#ppt_x"/>
                                          </p:val>
                                        </p:tav>
                                        <p:tav tm="100000">
                                          <p:val>
                                            <p:strVal val="#ppt_x"/>
                                          </p:val>
                                        </p:tav>
                                      </p:tavLst>
                                    </p:anim>
                                    <p:anim calcmode="lin" valueType="num">
                                      <p:cBhvr>
                                        <p:cTn id="24"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2" presetClass="entr" presetSubtype="4" fill="hold" nodeType="clickEffect">
                                  <p:stCondLst>
                                    <p:cond delay="0"/>
                                  </p:stCondLst>
                                  <p:childTnLst>
                                    <p:set>
                                      <p:cBhvr>
                                        <p:cTn id="28" dur="1" fill="hold">
                                          <p:stCondLst>
                                            <p:cond delay="0"/>
                                          </p:stCondLst>
                                        </p:cTn>
                                        <p:tgtEl>
                                          <p:spTgt spid="16"/>
                                        </p:tgtEl>
                                        <p:attrNameLst>
                                          <p:attrName>style.visibility</p:attrName>
                                        </p:attrNameLst>
                                      </p:cBhvr>
                                      <p:to>
                                        <p:strVal val="visible"/>
                                      </p:to>
                                    </p:set>
                                    <p:animEffect transition="in" filter="wipe(down)">
                                      <p:cBhvr>
                                        <p:cTn id="2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02">
            <a:extLst>
              <a:ext uri="{FF2B5EF4-FFF2-40B4-BE49-F238E27FC236}">
                <a16:creationId xmlns:a16="http://schemas.microsoft.com/office/drawing/2014/main" id="{89305524-8208-7AAF-1AF2-9D49AB13BE33}"/>
              </a:ext>
            </a:extLst>
          </p:cNvPr>
          <p:cNvPicPr>
            <a:picLocks noChangeAspect="1"/>
          </p:cNvPicPr>
          <p:nvPr/>
        </p:nvPicPr>
        <p:blipFill>
          <a:blip r:embed="rId2" cstate="hqprint">
            <a:extLst>
              <a:ext uri="{28A0092B-C50C-407E-A947-70E740481C1C}">
                <a14:useLocalDpi xmlns:a14="http://schemas.microsoft.com/office/drawing/2010/main" val="0"/>
              </a:ext>
            </a:extLst>
          </a:blip>
          <a:stretch>
            <a:fillRect/>
          </a:stretch>
        </p:blipFill>
        <p:spPr>
          <a:xfrm rot="20192868">
            <a:off x="127648" y="1367851"/>
            <a:ext cx="3099907" cy="2678229"/>
          </a:xfrm>
          <a:prstGeom prst="rect">
            <a:avLst/>
          </a:prstGeom>
        </p:spPr>
      </p:pic>
      <p:pic>
        <p:nvPicPr>
          <p:cNvPr id="3" name="图片 107">
            <a:extLst>
              <a:ext uri="{FF2B5EF4-FFF2-40B4-BE49-F238E27FC236}">
                <a16:creationId xmlns:a16="http://schemas.microsoft.com/office/drawing/2014/main" id="{E204772F-07D2-D07A-4246-14E597A76FD0}"/>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9484113" y="3049001"/>
            <a:ext cx="3454397" cy="3454397"/>
          </a:xfrm>
          <a:prstGeom prst="rect">
            <a:avLst/>
          </a:prstGeom>
        </p:spPr>
      </p:pic>
      <p:sp>
        <p:nvSpPr>
          <p:cNvPr id="8" name="TextBox 7">
            <a:extLst>
              <a:ext uri="{FF2B5EF4-FFF2-40B4-BE49-F238E27FC236}">
                <a16:creationId xmlns:a16="http://schemas.microsoft.com/office/drawing/2014/main" id="{5F97A06D-4C64-2B0D-9578-522057D5255E}"/>
              </a:ext>
            </a:extLst>
          </p:cNvPr>
          <p:cNvSpPr txBox="1"/>
          <p:nvPr/>
        </p:nvSpPr>
        <p:spPr>
          <a:xfrm>
            <a:off x="2950843" y="3174952"/>
            <a:ext cx="5358814" cy="646331"/>
          </a:xfrm>
          <a:prstGeom prst="rect">
            <a:avLst/>
          </a:prstGeom>
          <a:noFill/>
        </p:spPr>
        <p:txBody>
          <a:bodyPr wrap="square" rtlCol="0">
            <a:spAutoFit/>
          </a:bodyPr>
          <a:lstStyle/>
          <a:p>
            <a:pPr marL="571500" marR="0" lvl="0" indent="-571500" algn="ctr"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3600" b="1" i="0" u="none" strike="noStrike" kern="1200" cap="none" spc="0" normalizeH="0" baseline="0" noProof="0" dirty="0" err="1">
                <a:ln>
                  <a:noFill/>
                </a:ln>
                <a:solidFill>
                  <a:srgbClr val="3F3F3F"/>
                </a:solidFill>
                <a:effectLst/>
                <a:uLnTx/>
                <a:uFillTx/>
                <a:latin typeface="Cambria" panose="02040503050406030204" pitchFamily="18" charset="0"/>
                <a:ea typeface="+mn-ea"/>
                <a:cs typeface="+mn-cs"/>
              </a:rPr>
              <a:t>Chuẩn</a:t>
            </a:r>
            <a:r>
              <a:rPr kumimoji="0" lang="en-US" sz="3600" b="1" i="0" u="none" strike="noStrike" kern="1200" cap="none" spc="0" normalizeH="0" baseline="0" noProof="0" dirty="0">
                <a:ln>
                  <a:noFill/>
                </a:ln>
                <a:solidFill>
                  <a:srgbClr val="3F3F3F"/>
                </a:solidFill>
                <a:effectLst/>
                <a:uLnTx/>
                <a:uFillTx/>
                <a:latin typeface="Cambria" panose="02040503050406030204" pitchFamily="18" charset="0"/>
                <a:ea typeface="+mn-ea"/>
                <a:cs typeface="+mn-cs"/>
              </a:rPr>
              <a:t> </a:t>
            </a:r>
            <a:r>
              <a:rPr kumimoji="0" lang="en-US" sz="3600" b="1" i="0" u="none" strike="noStrike" kern="1200" cap="none" spc="0" normalizeH="0" baseline="0" noProof="0" dirty="0" err="1">
                <a:ln>
                  <a:noFill/>
                </a:ln>
                <a:solidFill>
                  <a:srgbClr val="3F3F3F"/>
                </a:solidFill>
                <a:effectLst/>
                <a:uLnTx/>
                <a:uFillTx/>
                <a:latin typeface="Cambria" panose="02040503050406030204" pitchFamily="18" charset="0"/>
                <a:ea typeface="+mn-ea"/>
                <a:cs typeface="+mn-cs"/>
              </a:rPr>
              <a:t>bị</a:t>
            </a:r>
            <a:r>
              <a:rPr kumimoji="0" lang="en-US" sz="3600" b="1" i="0" u="none" strike="noStrike" kern="1200" cap="none" spc="0" normalizeH="0" baseline="0" noProof="0" dirty="0">
                <a:ln>
                  <a:noFill/>
                </a:ln>
                <a:solidFill>
                  <a:srgbClr val="3F3F3F"/>
                </a:solidFill>
                <a:effectLst/>
                <a:uLnTx/>
                <a:uFillTx/>
                <a:latin typeface="Cambria" panose="02040503050406030204" pitchFamily="18" charset="0"/>
                <a:ea typeface="+mn-ea"/>
                <a:cs typeface="+mn-cs"/>
              </a:rPr>
              <a:t> </a:t>
            </a:r>
            <a:r>
              <a:rPr kumimoji="0" lang="en-US" sz="3600" b="1" i="0" u="none" strike="noStrike" kern="1200" cap="none" spc="0" normalizeH="0" baseline="0" noProof="0" dirty="0" err="1">
                <a:ln>
                  <a:noFill/>
                </a:ln>
                <a:solidFill>
                  <a:srgbClr val="3F3F3F"/>
                </a:solidFill>
                <a:effectLst/>
                <a:uLnTx/>
                <a:uFillTx/>
                <a:latin typeface="Cambria" panose="02040503050406030204" pitchFamily="18" charset="0"/>
                <a:ea typeface="+mn-ea"/>
                <a:cs typeface="+mn-cs"/>
              </a:rPr>
              <a:t>bài</a:t>
            </a:r>
            <a:r>
              <a:rPr kumimoji="0" lang="en-US" sz="3600" b="1" i="0" u="none" strike="noStrike" kern="1200" cap="none" spc="0" normalizeH="0" baseline="0" noProof="0" dirty="0">
                <a:ln>
                  <a:noFill/>
                </a:ln>
                <a:solidFill>
                  <a:srgbClr val="3F3F3F"/>
                </a:solidFill>
                <a:effectLst/>
                <a:uLnTx/>
                <a:uFillTx/>
                <a:latin typeface="Cambria" panose="02040503050406030204" pitchFamily="18" charset="0"/>
                <a:ea typeface="+mn-ea"/>
                <a:cs typeface="+mn-cs"/>
              </a:rPr>
              <a:t> </a:t>
            </a:r>
            <a:r>
              <a:rPr kumimoji="0" lang="en-US" sz="3600" b="1" i="0" u="none" strike="noStrike" kern="1200" cap="none" spc="0" normalizeH="0" baseline="0" noProof="0" dirty="0" err="1">
                <a:ln>
                  <a:noFill/>
                </a:ln>
                <a:solidFill>
                  <a:srgbClr val="3F3F3F"/>
                </a:solidFill>
                <a:effectLst/>
                <a:uLnTx/>
                <a:uFillTx/>
                <a:latin typeface="Cambria" panose="02040503050406030204" pitchFamily="18" charset="0"/>
                <a:ea typeface="+mn-ea"/>
                <a:cs typeface="+mn-cs"/>
              </a:rPr>
              <a:t>mới</a:t>
            </a:r>
            <a:r>
              <a:rPr kumimoji="0" lang="en-US" sz="3600" b="1" i="0" u="none" strike="noStrike" kern="1200" cap="none" spc="0" normalizeH="0" baseline="0" noProof="0" dirty="0">
                <a:ln>
                  <a:noFill/>
                </a:ln>
                <a:solidFill>
                  <a:srgbClr val="3F3F3F"/>
                </a:solidFill>
                <a:effectLst/>
                <a:uLnTx/>
                <a:uFillTx/>
                <a:latin typeface="Cambria" panose="02040503050406030204" pitchFamily="18" charset="0"/>
                <a:ea typeface="+mn-ea"/>
                <a:cs typeface="+mn-cs"/>
              </a:rPr>
              <a:t>.</a:t>
            </a:r>
          </a:p>
        </p:txBody>
      </p:sp>
      <p:sp>
        <p:nvSpPr>
          <p:cNvPr id="9" name="TextBox 8">
            <a:extLst>
              <a:ext uri="{FF2B5EF4-FFF2-40B4-BE49-F238E27FC236}">
                <a16:creationId xmlns:a16="http://schemas.microsoft.com/office/drawing/2014/main" id="{0BBB651E-1300-1B1E-16F3-C80EF4ECC995}"/>
              </a:ext>
            </a:extLst>
          </p:cNvPr>
          <p:cNvSpPr txBox="1"/>
          <p:nvPr/>
        </p:nvSpPr>
        <p:spPr>
          <a:xfrm>
            <a:off x="3383006" y="2249040"/>
            <a:ext cx="8260354" cy="646331"/>
          </a:xfrm>
          <a:prstGeom prst="rect">
            <a:avLst/>
          </a:prstGeom>
          <a:noFill/>
        </p:spPr>
        <p:txBody>
          <a:bodyPr wrap="square" rtlCol="0">
            <a:spAutoFit/>
          </a:bodyPr>
          <a:lstStyle/>
          <a:p>
            <a:pPr marL="571500" marR="0" lvl="0" indent="-571500"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3600" b="1" i="0" u="none" strike="noStrike" kern="1200" cap="none" spc="0" normalizeH="0" baseline="0" noProof="0" dirty="0">
                <a:ln>
                  <a:noFill/>
                </a:ln>
                <a:solidFill>
                  <a:srgbClr val="3F3F3F"/>
                </a:solidFill>
                <a:effectLst/>
                <a:uLnTx/>
                <a:uFillTx/>
                <a:latin typeface="Cambria" panose="02040503050406030204" pitchFamily="18" charset="0"/>
                <a:ea typeface="+mn-ea"/>
                <a:cs typeface="+mn-cs"/>
              </a:rPr>
              <a:t>  </a:t>
            </a:r>
            <a:r>
              <a:rPr kumimoji="0" lang="en-US" sz="3600" b="1" i="0" u="none" strike="noStrike" kern="1200" cap="none" spc="0" normalizeH="0" baseline="0" noProof="0" dirty="0" err="1">
                <a:ln>
                  <a:noFill/>
                </a:ln>
                <a:solidFill>
                  <a:srgbClr val="3F3F3F"/>
                </a:solidFill>
                <a:effectLst/>
                <a:uLnTx/>
                <a:uFillTx/>
                <a:latin typeface="Cambria" panose="02040503050406030204" pitchFamily="18" charset="0"/>
                <a:ea typeface="+mn-ea"/>
                <a:cs typeface="+mn-cs"/>
              </a:rPr>
              <a:t>Luyện</a:t>
            </a:r>
            <a:r>
              <a:rPr kumimoji="0" lang="en-US" sz="3600" b="1" i="0" u="none" strike="noStrike" kern="1200" cap="none" spc="0" normalizeH="0" baseline="0" noProof="0" dirty="0">
                <a:ln>
                  <a:noFill/>
                </a:ln>
                <a:solidFill>
                  <a:srgbClr val="3F3F3F"/>
                </a:solidFill>
                <a:effectLst/>
                <a:uLnTx/>
                <a:uFillTx/>
                <a:latin typeface="Cambria" panose="02040503050406030204" pitchFamily="18" charset="0"/>
                <a:ea typeface="+mn-ea"/>
                <a:cs typeface="+mn-cs"/>
              </a:rPr>
              <a:t> </a:t>
            </a:r>
            <a:r>
              <a:rPr kumimoji="0" lang="en-US" sz="3600" b="1" i="0" u="none" strike="noStrike" kern="1200" cap="none" spc="0" normalizeH="0" baseline="0" noProof="0" dirty="0" err="1">
                <a:ln>
                  <a:noFill/>
                </a:ln>
                <a:solidFill>
                  <a:srgbClr val="3F3F3F"/>
                </a:solidFill>
                <a:effectLst/>
                <a:uLnTx/>
                <a:uFillTx/>
                <a:latin typeface="Cambria" panose="02040503050406030204" pitchFamily="18" charset="0"/>
                <a:ea typeface="+mn-ea"/>
                <a:cs typeface="+mn-cs"/>
              </a:rPr>
              <a:t>đọc</a:t>
            </a:r>
            <a:r>
              <a:rPr kumimoji="0" lang="en-US" sz="3600" b="1" i="0" u="none" strike="noStrike" kern="1200" cap="none" spc="0" normalizeH="0" baseline="0" noProof="0" dirty="0">
                <a:ln>
                  <a:noFill/>
                </a:ln>
                <a:solidFill>
                  <a:srgbClr val="3F3F3F"/>
                </a:solidFill>
                <a:effectLst/>
                <a:uLnTx/>
                <a:uFillTx/>
                <a:latin typeface="Cambria" panose="02040503050406030204" pitchFamily="18" charset="0"/>
                <a:ea typeface="+mn-ea"/>
                <a:cs typeface="+mn-cs"/>
              </a:rPr>
              <a:t> </a:t>
            </a:r>
            <a:r>
              <a:rPr kumimoji="0" lang="en-US" sz="3600" b="1" i="0" u="none" strike="noStrike" kern="1200" cap="none" spc="0" normalizeH="0" baseline="0" noProof="0" dirty="0" err="1">
                <a:ln>
                  <a:noFill/>
                </a:ln>
                <a:solidFill>
                  <a:srgbClr val="3F3F3F"/>
                </a:solidFill>
                <a:effectLst/>
                <a:uLnTx/>
                <a:uFillTx/>
                <a:latin typeface="Cambria" panose="02040503050406030204" pitchFamily="18" charset="0"/>
                <a:ea typeface="+mn-ea"/>
                <a:cs typeface="+mn-cs"/>
              </a:rPr>
              <a:t>lại</a:t>
            </a:r>
            <a:r>
              <a:rPr kumimoji="0" lang="en-US" sz="3600" b="1" i="0" u="none" strike="noStrike" kern="1200" cap="none" spc="0" normalizeH="0" baseline="0" noProof="0" dirty="0">
                <a:ln>
                  <a:noFill/>
                </a:ln>
                <a:solidFill>
                  <a:srgbClr val="3F3F3F"/>
                </a:solidFill>
                <a:effectLst/>
                <a:uLnTx/>
                <a:uFillTx/>
                <a:latin typeface="Cambria" panose="02040503050406030204" pitchFamily="18" charset="0"/>
                <a:ea typeface="+mn-ea"/>
                <a:cs typeface="+mn-cs"/>
              </a:rPr>
              <a:t> </a:t>
            </a:r>
            <a:r>
              <a:rPr kumimoji="0" lang="en-US" sz="3600" b="1" i="0" u="none" strike="noStrike" kern="1200" cap="none" spc="0" normalizeH="0" baseline="0" noProof="0" dirty="0" err="1">
                <a:ln>
                  <a:noFill/>
                </a:ln>
                <a:solidFill>
                  <a:srgbClr val="3F3F3F"/>
                </a:solidFill>
                <a:effectLst/>
                <a:uLnTx/>
                <a:uFillTx/>
                <a:latin typeface="Cambria" panose="02040503050406030204" pitchFamily="18" charset="0"/>
                <a:ea typeface="+mn-ea"/>
                <a:cs typeface="+mn-cs"/>
              </a:rPr>
              <a:t>bài</a:t>
            </a:r>
            <a:r>
              <a:rPr kumimoji="0" lang="en-US" sz="3600" b="1" i="0" u="none" strike="noStrike" kern="1200" cap="none" spc="0" normalizeH="0" baseline="0" noProof="0" dirty="0">
                <a:ln>
                  <a:noFill/>
                </a:ln>
                <a:solidFill>
                  <a:srgbClr val="3F3F3F"/>
                </a:solidFill>
                <a:effectLst/>
                <a:uLnTx/>
                <a:uFillTx/>
                <a:latin typeface="Cambria" panose="02040503050406030204" pitchFamily="18" charset="0"/>
                <a:ea typeface="+mn-ea"/>
                <a:cs typeface="+mn-cs"/>
              </a:rPr>
              <a:t>: </a:t>
            </a:r>
            <a:r>
              <a:rPr kumimoji="0" lang="en-US" sz="3600" b="1" i="0" u="none" strike="noStrike" kern="1200" cap="none" spc="0" normalizeH="0" baseline="0" noProof="0" dirty="0" err="1">
                <a:ln>
                  <a:noFill/>
                </a:ln>
                <a:solidFill>
                  <a:srgbClr val="3F3F3F"/>
                </a:solidFill>
                <a:effectLst/>
                <a:uLnTx/>
                <a:uFillTx/>
                <a:latin typeface="Cambria" panose="02040503050406030204" pitchFamily="18" charset="0"/>
                <a:ea typeface="+mn-ea"/>
                <a:cs typeface="+mn-cs"/>
              </a:rPr>
              <a:t>Ngôi</a:t>
            </a:r>
            <a:r>
              <a:rPr kumimoji="0" lang="en-US" sz="3600" b="1" i="0" u="none" strike="noStrike" kern="1200" cap="none" spc="0" normalizeH="0" noProof="0" dirty="0">
                <a:ln>
                  <a:noFill/>
                </a:ln>
                <a:solidFill>
                  <a:srgbClr val="3F3F3F"/>
                </a:solidFill>
                <a:effectLst/>
                <a:uLnTx/>
                <a:uFillTx/>
                <a:latin typeface="Cambria" panose="02040503050406030204" pitchFamily="18" charset="0"/>
                <a:ea typeface="+mn-ea"/>
                <a:cs typeface="+mn-cs"/>
              </a:rPr>
              <a:t> </a:t>
            </a:r>
            <a:r>
              <a:rPr kumimoji="0" lang="en-US" sz="3600" b="1" i="0" u="none" strike="noStrike" kern="1200" cap="none" spc="0" normalizeH="0" noProof="0" dirty="0" err="1">
                <a:ln>
                  <a:noFill/>
                </a:ln>
                <a:solidFill>
                  <a:srgbClr val="3F3F3F"/>
                </a:solidFill>
                <a:effectLst/>
                <a:uLnTx/>
                <a:uFillTx/>
                <a:latin typeface="Cambria" panose="02040503050406030204" pitchFamily="18" charset="0"/>
                <a:ea typeface="+mn-ea"/>
                <a:cs typeface="+mn-cs"/>
              </a:rPr>
              <a:t>sao</a:t>
            </a:r>
            <a:r>
              <a:rPr kumimoji="0" lang="en-US" sz="3600" b="1" i="0" u="none" strike="noStrike" kern="1200" cap="none" spc="0" normalizeH="0" noProof="0" dirty="0">
                <a:ln>
                  <a:noFill/>
                </a:ln>
                <a:solidFill>
                  <a:srgbClr val="3F3F3F"/>
                </a:solidFill>
                <a:effectLst/>
                <a:uLnTx/>
                <a:uFillTx/>
                <a:latin typeface="Cambria" panose="02040503050406030204" pitchFamily="18" charset="0"/>
                <a:ea typeface="+mn-ea"/>
                <a:cs typeface="+mn-cs"/>
              </a:rPr>
              <a:t> </a:t>
            </a:r>
            <a:r>
              <a:rPr kumimoji="0" lang="en-US" sz="3600" b="1" i="0" u="none" strike="noStrike" kern="1200" cap="none" spc="0" normalizeH="0" noProof="0" dirty="0" err="1">
                <a:ln>
                  <a:noFill/>
                </a:ln>
                <a:solidFill>
                  <a:srgbClr val="3F3F3F"/>
                </a:solidFill>
                <a:effectLst/>
                <a:uLnTx/>
                <a:uFillTx/>
                <a:latin typeface="Cambria" panose="02040503050406030204" pitchFamily="18" charset="0"/>
                <a:ea typeface="+mn-ea"/>
                <a:cs typeface="+mn-cs"/>
              </a:rPr>
              <a:t>sân</a:t>
            </a:r>
            <a:r>
              <a:rPr kumimoji="0" lang="en-US" sz="3600" b="1" i="0" u="none" strike="noStrike" kern="1200" cap="none" spc="0" normalizeH="0" noProof="0" dirty="0">
                <a:ln>
                  <a:noFill/>
                </a:ln>
                <a:solidFill>
                  <a:srgbClr val="3F3F3F"/>
                </a:solidFill>
                <a:effectLst/>
                <a:uLnTx/>
                <a:uFillTx/>
                <a:latin typeface="Cambria" panose="02040503050406030204" pitchFamily="18" charset="0"/>
                <a:ea typeface="+mn-ea"/>
                <a:cs typeface="+mn-cs"/>
              </a:rPr>
              <a:t> </a:t>
            </a:r>
            <a:r>
              <a:rPr kumimoji="0" lang="en-US" sz="3600" b="1" i="0" u="none" strike="noStrike" kern="1200" cap="none" spc="0" normalizeH="0" noProof="0" dirty="0" err="1">
                <a:ln>
                  <a:noFill/>
                </a:ln>
                <a:solidFill>
                  <a:srgbClr val="3F3F3F"/>
                </a:solidFill>
                <a:effectLst/>
                <a:uLnTx/>
                <a:uFillTx/>
                <a:latin typeface="Cambria" panose="02040503050406030204" pitchFamily="18" charset="0"/>
                <a:ea typeface="+mn-ea"/>
                <a:cs typeface="+mn-cs"/>
              </a:rPr>
              <a:t>cỏ</a:t>
            </a:r>
            <a:endParaRPr kumimoji="0" lang="en-US" sz="3600" b="1" i="0" u="none" strike="noStrike" kern="1200" cap="none" spc="0" normalizeH="0" baseline="0" noProof="0" dirty="0">
              <a:ln>
                <a:noFill/>
              </a:ln>
              <a:solidFill>
                <a:srgbClr val="3F3F3F"/>
              </a:solidFill>
              <a:effectLst/>
              <a:uLnTx/>
              <a:uFillTx/>
              <a:latin typeface="Cambria" panose="02040503050406030204" pitchFamily="18" charset="0"/>
              <a:ea typeface="+mn-ea"/>
              <a:cs typeface="+mn-cs"/>
            </a:endParaRPr>
          </a:p>
        </p:txBody>
      </p:sp>
      <p:pic>
        <p:nvPicPr>
          <p:cNvPr id="10" name="Picture 9">
            <a:extLst>
              <a:ext uri="{FF2B5EF4-FFF2-40B4-BE49-F238E27FC236}">
                <a16:creationId xmlns:a16="http://schemas.microsoft.com/office/drawing/2014/main" id="{2CEAE9C9-6486-18DD-9370-6C08111ED5FD}"/>
              </a:ext>
            </a:extLst>
          </p:cNvPr>
          <p:cNvPicPr>
            <a:picLocks noChangeAspect="1"/>
          </p:cNvPicPr>
          <p:nvPr/>
        </p:nvPicPr>
        <p:blipFill>
          <a:blip r:embed="rId4"/>
          <a:stretch>
            <a:fillRect/>
          </a:stretch>
        </p:blipFill>
        <p:spPr>
          <a:xfrm>
            <a:off x="3941806" y="413346"/>
            <a:ext cx="5163341" cy="1916901"/>
          </a:xfrm>
          <a:prstGeom prst="rect">
            <a:avLst/>
          </a:prstGeom>
        </p:spPr>
      </p:pic>
    </p:spTree>
    <p:extLst>
      <p:ext uri="{BB962C8B-B14F-4D97-AF65-F5344CB8AC3E}">
        <p14:creationId xmlns:p14="http://schemas.microsoft.com/office/powerpoint/2010/main" val="40255337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arn(inVertical)">
                                      <p:cBhvr>
                                        <p:cTn id="7" dur="500"/>
                                        <p:tgtEl>
                                          <p:spTgt spid="10"/>
                                        </p:tgtEl>
                                      </p:cBhvr>
                                    </p:animEffect>
                                  </p:childTnLst>
                                </p:cTn>
                              </p:par>
                            </p:childTnLst>
                          </p:cTn>
                        </p:par>
                        <p:par>
                          <p:cTn id="8" fill="hold">
                            <p:stCondLst>
                              <p:cond delay="500"/>
                            </p:stCondLst>
                            <p:childTnLst>
                              <p:par>
                                <p:cTn id="9" presetID="41" presetClass="entr" presetSubtype="0" fill="hold" grpId="0" nodeType="afterEffect">
                                  <p:stCondLst>
                                    <p:cond delay="0"/>
                                  </p:stCondLst>
                                  <p:iterate type="lt">
                                    <p:tmPct val="10000"/>
                                  </p:iterate>
                                  <p:childTnLst>
                                    <p:set>
                                      <p:cBhvr>
                                        <p:cTn id="10" dur="1" fill="hold">
                                          <p:stCondLst>
                                            <p:cond delay="0"/>
                                          </p:stCondLst>
                                        </p:cTn>
                                        <p:tgtEl>
                                          <p:spTgt spid="9"/>
                                        </p:tgtEl>
                                        <p:attrNameLst>
                                          <p:attrName>style.visibility</p:attrName>
                                        </p:attrNameLst>
                                      </p:cBhvr>
                                      <p:to>
                                        <p:strVal val="visible"/>
                                      </p:to>
                                    </p:set>
                                    <p:anim calcmode="lin" valueType="num">
                                      <p:cBhvr>
                                        <p:cTn id="11" dur="50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9"/>
                                        </p:tgtEl>
                                        <p:attrNameLst>
                                          <p:attrName>ppt_y</p:attrName>
                                        </p:attrNameLst>
                                      </p:cBhvr>
                                      <p:tavLst>
                                        <p:tav tm="0">
                                          <p:val>
                                            <p:strVal val="#ppt_y"/>
                                          </p:val>
                                        </p:tav>
                                        <p:tav tm="100000">
                                          <p:val>
                                            <p:strVal val="#ppt_y"/>
                                          </p:val>
                                        </p:tav>
                                      </p:tavLst>
                                    </p:anim>
                                    <p:anim calcmode="lin" valueType="num">
                                      <p:cBhvr>
                                        <p:cTn id="13" dur="50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15" dur="500" tmFilter="0,0; .5, 1; 1, 1"/>
                                        <p:tgtEl>
                                          <p:spTgt spid="9"/>
                                        </p:tgtEl>
                                      </p:cBhvr>
                                    </p:animEffect>
                                  </p:childTnLst>
                                </p:cTn>
                              </p:par>
                            </p:childTnLst>
                          </p:cTn>
                        </p:par>
                        <p:par>
                          <p:cTn id="16" fill="hold">
                            <p:stCondLst>
                              <p:cond delay="2300"/>
                            </p:stCondLst>
                            <p:childTnLst>
                              <p:par>
                                <p:cTn id="17" presetID="41" presetClass="entr" presetSubtype="0" fill="hold" grpId="0" nodeType="afterEffect">
                                  <p:stCondLst>
                                    <p:cond delay="0"/>
                                  </p:stCondLst>
                                  <p:iterate type="lt">
                                    <p:tmPct val="10000"/>
                                  </p:iterate>
                                  <p:childTnLst>
                                    <p:set>
                                      <p:cBhvr>
                                        <p:cTn id="18" dur="1" fill="hold">
                                          <p:stCondLst>
                                            <p:cond delay="0"/>
                                          </p:stCondLst>
                                        </p:cTn>
                                        <p:tgtEl>
                                          <p:spTgt spid="8"/>
                                        </p:tgtEl>
                                        <p:attrNameLst>
                                          <p:attrName>style.visibility</p:attrName>
                                        </p:attrNameLst>
                                      </p:cBhvr>
                                      <p:to>
                                        <p:strVal val="visible"/>
                                      </p:to>
                                    </p:set>
                                    <p:anim calcmode="lin" valueType="num">
                                      <p:cBhvr>
                                        <p:cTn id="19" dur="50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20" dur="500" fill="hold"/>
                                        <p:tgtEl>
                                          <p:spTgt spid="8"/>
                                        </p:tgtEl>
                                        <p:attrNameLst>
                                          <p:attrName>ppt_y</p:attrName>
                                        </p:attrNameLst>
                                      </p:cBhvr>
                                      <p:tavLst>
                                        <p:tav tm="0">
                                          <p:val>
                                            <p:strVal val="#ppt_y"/>
                                          </p:val>
                                        </p:tav>
                                        <p:tav tm="100000">
                                          <p:val>
                                            <p:strVal val="#ppt_y"/>
                                          </p:val>
                                        </p:tav>
                                      </p:tavLst>
                                    </p:anim>
                                    <p:anim calcmode="lin" valueType="num">
                                      <p:cBhvr>
                                        <p:cTn id="21" dur="50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22" dur="500" fill="hold"/>
                                        <p:tgtEl>
                                          <p:spTgt spid="8"/>
                                        </p:tgtEl>
                                        <p:attrNameLst>
                                          <p:attrName>ppt_w</p:attrName>
                                        </p:attrNameLst>
                                      </p:cBhvr>
                                      <p:tavLst>
                                        <p:tav tm="0">
                                          <p:val>
                                            <p:strVal val="#ppt_w/10"/>
                                          </p:val>
                                        </p:tav>
                                        <p:tav tm="50000">
                                          <p:val>
                                            <p:strVal val="#ppt_w+.01"/>
                                          </p:val>
                                        </p:tav>
                                        <p:tav tm="100000">
                                          <p:val>
                                            <p:strVal val="#ppt_w"/>
                                          </p:val>
                                        </p:tav>
                                      </p:tavLst>
                                    </p:anim>
                                    <p:animEffect transition="in" filter="fade">
                                      <p:cBhvr>
                                        <p:cTn id="23" dur="500" tmFilter="0,0; .5, 1; 1, 1"/>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25FCC7B1-1B65-69F4-842C-18D992821D74}"/>
              </a:ext>
            </a:extLst>
          </p:cNvPr>
          <p:cNvPicPr>
            <a:picLocks noChangeAspect="1"/>
          </p:cNvPicPr>
          <p:nvPr/>
        </p:nvPicPr>
        <p:blipFill>
          <a:blip r:embed="rId2"/>
          <a:stretch>
            <a:fillRect/>
          </a:stretch>
        </p:blipFill>
        <p:spPr>
          <a:xfrm>
            <a:off x="828599" y="1315243"/>
            <a:ext cx="10534801" cy="4029805"/>
          </a:xfrm>
          <a:prstGeom prst="rect">
            <a:avLst/>
          </a:prstGeom>
        </p:spPr>
      </p:pic>
    </p:spTree>
    <p:extLst>
      <p:ext uri="{BB962C8B-B14F-4D97-AF65-F5344CB8AC3E}">
        <p14:creationId xmlns:p14="http://schemas.microsoft.com/office/powerpoint/2010/main" val="97066891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Rounded Corners 2">
            <a:extLst>
              <a:ext uri="{FF2B5EF4-FFF2-40B4-BE49-F238E27FC236}">
                <a16:creationId xmlns:a16="http://schemas.microsoft.com/office/drawing/2014/main" id="{85A9141E-5F40-A4BC-43B7-5523E5D873C1}"/>
              </a:ext>
            </a:extLst>
          </p:cNvPr>
          <p:cNvSpPr/>
          <p:nvPr/>
        </p:nvSpPr>
        <p:spPr>
          <a:xfrm>
            <a:off x="342900" y="495300"/>
            <a:ext cx="11420475" cy="5924550"/>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cxnSp>
        <p:nvCxnSpPr>
          <p:cNvPr id="5" name="Straight Connector 4">
            <a:extLst>
              <a:ext uri="{FF2B5EF4-FFF2-40B4-BE49-F238E27FC236}">
                <a16:creationId xmlns:a16="http://schemas.microsoft.com/office/drawing/2014/main" id="{3C0C3015-7309-CD68-21C7-BCB8407CFE37}"/>
              </a:ext>
            </a:extLst>
          </p:cNvPr>
          <p:cNvCxnSpPr>
            <a:cxnSpLocks/>
          </p:cNvCxnSpPr>
          <p:nvPr/>
        </p:nvCxnSpPr>
        <p:spPr>
          <a:xfrm flipH="1">
            <a:off x="6067425" y="609600"/>
            <a:ext cx="4763" cy="5762625"/>
          </a:xfrm>
          <a:prstGeom prst="line">
            <a:avLst/>
          </a:prstGeom>
        </p:spPr>
        <p:style>
          <a:lnRef idx="1">
            <a:schemeClr val="accent1"/>
          </a:lnRef>
          <a:fillRef idx="0">
            <a:schemeClr val="accent1"/>
          </a:fillRef>
          <a:effectRef idx="0">
            <a:schemeClr val="accent1"/>
          </a:effectRef>
          <a:fontRef idx="minor">
            <a:schemeClr val="tx1"/>
          </a:fontRef>
        </p:style>
      </p:cxnSp>
      <p:grpSp>
        <p:nvGrpSpPr>
          <p:cNvPr id="13" name="Group 12">
            <a:extLst>
              <a:ext uri="{FF2B5EF4-FFF2-40B4-BE49-F238E27FC236}">
                <a16:creationId xmlns:a16="http://schemas.microsoft.com/office/drawing/2014/main" id="{C0439BA8-29C0-0B06-1F53-699D30BE85A6}"/>
              </a:ext>
            </a:extLst>
          </p:cNvPr>
          <p:cNvGrpSpPr/>
          <p:nvPr/>
        </p:nvGrpSpPr>
        <p:grpSpPr>
          <a:xfrm>
            <a:off x="861824" y="509027"/>
            <a:ext cx="4586476" cy="1310248"/>
            <a:chOff x="861824" y="509027"/>
            <a:chExt cx="4586476" cy="1310248"/>
          </a:xfrm>
        </p:grpSpPr>
        <p:sp>
          <p:nvSpPr>
            <p:cNvPr id="9" name="Freeform 6">
              <a:extLst>
                <a:ext uri="{FF2B5EF4-FFF2-40B4-BE49-F238E27FC236}">
                  <a16:creationId xmlns:a16="http://schemas.microsoft.com/office/drawing/2014/main" id="{4FC25262-E140-059B-6A0E-D13D35BFF5CC}"/>
                </a:ext>
              </a:extLst>
            </p:cNvPr>
            <p:cNvSpPr/>
            <p:nvPr/>
          </p:nvSpPr>
          <p:spPr>
            <a:xfrm>
              <a:off x="861824" y="509027"/>
              <a:ext cx="4529325" cy="1310248"/>
            </a:xfrm>
            <a:custGeom>
              <a:avLst/>
              <a:gdLst/>
              <a:ahLst/>
              <a:cxnLst/>
              <a:rect l="l" t="t" r="r" b="b"/>
              <a:pathLst>
                <a:path w="3024000" h="1045800">
                  <a:moveTo>
                    <a:pt x="0" y="0"/>
                  </a:moveTo>
                  <a:lnTo>
                    <a:pt x="3024000" y="0"/>
                  </a:lnTo>
                  <a:lnTo>
                    <a:pt x="3024000" y="1045800"/>
                  </a:lnTo>
                  <a:lnTo>
                    <a:pt x="0" y="1045800"/>
                  </a:lnTo>
                  <a:lnTo>
                    <a:pt x="0" y="0"/>
                  </a:lnTo>
                  <a:close/>
                </a:path>
              </a:pathLst>
            </a:custGeom>
            <a:blipFill>
              <a:blip r:embed="rId3">
                <a:extLst>
                  <a:ext uri="{96DAC541-7B7A-43D3-8B79-37D633B846F1}">
                    <asvg:svgBlip xmlns:asvg="http://schemas.microsoft.com/office/drawing/2016/SVG/main" xmlns="" r:embed="rId4"/>
                  </a:ext>
                </a:extLst>
              </a:blip>
              <a:stretch>
                <a:fillRect/>
              </a:stretch>
            </a:blipFill>
          </p:spPr>
          <p:txBody>
            <a:bodyPr/>
            <a:lstStyle/>
            <a:p>
              <a:endParaRPr lang="en-US"/>
            </a:p>
          </p:txBody>
        </p:sp>
        <p:sp>
          <p:nvSpPr>
            <p:cNvPr id="10" name="TextBox 9">
              <a:extLst>
                <a:ext uri="{FF2B5EF4-FFF2-40B4-BE49-F238E27FC236}">
                  <a16:creationId xmlns:a16="http://schemas.microsoft.com/office/drawing/2014/main" id="{49F64D82-9120-9E4A-786A-47F7D99A43AA}"/>
                </a:ext>
              </a:extLst>
            </p:cNvPr>
            <p:cNvSpPr txBox="1"/>
            <p:nvPr/>
          </p:nvSpPr>
          <p:spPr>
            <a:xfrm>
              <a:off x="2228850" y="933450"/>
              <a:ext cx="3219450" cy="461665"/>
            </a:xfrm>
            <a:prstGeom prst="rect">
              <a:avLst/>
            </a:prstGeom>
            <a:noFill/>
          </p:spPr>
          <p:txBody>
            <a:bodyPr wrap="square" rtlCol="0">
              <a:spAutoFit/>
            </a:bodyPr>
            <a:lstStyle/>
            <a:p>
              <a:r>
                <a:rPr lang="pt-BR" sz="2400" b="1" i="0" u="none" strike="noStrike" dirty="0">
                  <a:solidFill>
                    <a:srgbClr val="002060"/>
                  </a:solidFill>
                  <a:effectLst/>
                  <a:latin typeface="Cambria" panose="02040503050406030204" pitchFamily="18" charset="0"/>
                  <a:ea typeface="Cambria" panose="02040503050406030204" pitchFamily="18" charset="0"/>
                </a:rPr>
                <a:t>Môn thể thao cá nhân</a:t>
              </a:r>
              <a:endParaRPr lang="en-US" sz="2400" b="1" dirty="0">
                <a:solidFill>
                  <a:srgbClr val="002060"/>
                </a:solidFill>
                <a:latin typeface="Cambria" panose="02040503050406030204" pitchFamily="18" charset="0"/>
                <a:ea typeface="Cambria" panose="02040503050406030204" pitchFamily="18" charset="0"/>
              </a:endParaRPr>
            </a:p>
          </p:txBody>
        </p:sp>
      </p:grpSp>
      <p:grpSp>
        <p:nvGrpSpPr>
          <p:cNvPr id="12" name="Group 11">
            <a:extLst>
              <a:ext uri="{FF2B5EF4-FFF2-40B4-BE49-F238E27FC236}">
                <a16:creationId xmlns:a16="http://schemas.microsoft.com/office/drawing/2014/main" id="{169B43FB-848D-9F0A-BDFA-502B2E42D89D}"/>
              </a:ext>
            </a:extLst>
          </p:cNvPr>
          <p:cNvGrpSpPr/>
          <p:nvPr/>
        </p:nvGrpSpPr>
        <p:grpSpPr>
          <a:xfrm>
            <a:off x="6347175" y="602550"/>
            <a:ext cx="4816125" cy="1159575"/>
            <a:chOff x="6347175" y="602550"/>
            <a:chExt cx="4816125" cy="1159575"/>
          </a:xfrm>
        </p:grpSpPr>
        <p:sp>
          <p:nvSpPr>
            <p:cNvPr id="8" name="Freeform 3">
              <a:extLst>
                <a:ext uri="{FF2B5EF4-FFF2-40B4-BE49-F238E27FC236}">
                  <a16:creationId xmlns:a16="http://schemas.microsoft.com/office/drawing/2014/main" id="{8280D528-E32E-BDA7-1EF2-057F51664DA0}"/>
                </a:ext>
              </a:extLst>
            </p:cNvPr>
            <p:cNvSpPr/>
            <p:nvPr/>
          </p:nvSpPr>
          <p:spPr>
            <a:xfrm>
              <a:off x="6347175" y="602550"/>
              <a:ext cx="4816125" cy="1159575"/>
            </a:xfrm>
            <a:custGeom>
              <a:avLst/>
              <a:gdLst/>
              <a:ahLst/>
              <a:cxnLst/>
              <a:rect l="l" t="t" r="r" b="b"/>
              <a:pathLst>
                <a:path w="4957286" h="1483055">
                  <a:moveTo>
                    <a:pt x="0" y="0"/>
                  </a:moveTo>
                  <a:lnTo>
                    <a:pt x="4957286" y="0"/>
                  </a:lnTo>
                  <a:lnTo>
                    <a:pt x="4957286" y="1483055"/>
                  </a:lnTo>
                  <a:lnTo>
                    <a:pt x="0" y="1483055"/>
                  </a:lnTo>
                  <a:lnTo>
                    <a:pt x="0" y="0"/>
                  </a:lnTo>
                  <a:close/>
                </a:path>
              </a:pathLst>
            </a:custGeom>
            <a:blipFill>
              <a:blip r:embed="rId5">
                <a:extLst>
                  <a:ext uri="{96DAC541-7B7A-43D3-8B79-37D633B846F1}">
                    <asvg:svgBlip xmlns:asvg="http://schemas.microsoft.com/office/drawing/2016/SVG/main" xmlns="" r:embed="rId6"/>
                  </a:ext>
                </a:extLst>
              </a:blip>
              <a:stretch>
                <a:fillRect/>
              </a:stretch>
            </a:blipFill>
          </p:spPr>
          <p:txBody>
            <a:bodyPr/>
            <a:lstStyle/>
            <a:p>
              <a:endParaRPr lang="en-US"/>
            </a:p>
          </p:txBody>
        </p:sp>
        <p:sp>
          <p:nvSpPr>
            <p:cNvPr id="11" name="TextBox 10">
              <a:extLst>
                <a:ext uri="{FF2B5EF4-FFF2-40B4-BE49-F238E27FC236}">
                  <a16:creationId xmlns:a16="http://schemas.microsoft.com/office/drawing/2014/main" id="{63EAD334-3A08-A0C5-6AF4-9E4198266927}"/>
                </a:ext>
              </a:extLst>
            </p:cNvPr>
            <p:cNvSpPr txBox="1"/>
            <p:nvPr/>
          </p:nvSpPr>
          <p:spPr>
            <a:xfrm>
              <a:off x="7696200" y="904875"/>
              <a:ext cx="3467100" cy="461665"/>
            </a:xfrm>
            <a:prstGeom prst="rect">
              <a:avLst/>
            </a:prstGeom>
            <a:noFill/>
          </p:spPr>
          <p:txBody>
            <a:bodyPr wrap="square" rtlCol="0">
              <a:spAutoFit/>
            </a:bodyPr>
            <a:lstStyle/>
            <a:p>
              <a:r>
                <a:rPr lang="pt-BR" sz="2400" b="1" i="0" u="none" strike="noStrike" dirty="0">
                  <a:solidFill>
                    <a:srgbClr val="002060"/>
                  </a:solidFill>
                  <a:effectLst/>
                  <a:latin typeface="Cambria" panose="02040503050406030204" pitchFamily="18" charset="0"/>
                  <a:ea typeface="Cambria" panose="02040503050406030204" pitchFamily="18" charset="0"/>
                </a:rPr>
                <a:t>Môn thể thao đồng đội</a:t>
              </a:r>
              <a:endParaRPr lang="en-US" sz="2400" b="1" dirty="0">
                <a:solidFill>
                  <a:srgbClr val="002060"/>
                </a:solidFill>
                <a:latin typeface="Cambria" panose="02040503050406030204" pitchFamily="18" charset="0"/>
                <a:ea typeface="Cambria" panose="02040503050406030204" pitchFamily="18" charset="0"/>
              </a:endParaRPr>
            </a:p>
          </p:txBody>
        </p:sp>
      </p:grpSp>
      <p:grpSp>
        <p:nvGrpSpPr>
          <p:cNvPr id="17" name="Group 16">
            <a:extLst>
              <a:ext uri="{FF2B5EF4-FFF2-40B4-BE49-F238E27FC236}">
                <a16:creationId xmlns:a16="http://schemas.microsoft.com/office/drawing/2014/main" id="{3B669B4C-4469-48B4-5562-DAC43883A33D}"/>
              </a:ext>
            </a:extLst>
          </p:cNvPr>
          <p:cNvGrpSpPr/>
          <p:nvPr/>
        </p:nvGrpSpPr>
        <p:grpSpPr>
          <a:xfrm>
            <a:off x="709798" y="2001580"/>
            <a:ext cx="2094362" cy="619699"/>
            <a:chOff x="435478" y="2032060"/>
            <a:chExt cx="2094362" cy="619699"/>
          </a:xfrm>
        </p:grpSpPr>
        <p:sp>
          <p:nvSpPr>
            <p:cNvPr id="15" name="Freeform 5">
              <a:extLst>
                <a:ext uri="{FF2B5EF4-FFF2-40B4-BE49-F238E27FC236}">
                  <a16:creationId xmlns:a16="http://schemas.microsoft.com/office/drawing/2014/main" id="{F3D5F6EF-5327-326B-A375-FF633C63A338}"/>
                </a:ext>
              </a:extLst>
            </p:cNvPr>
            <p:cNvSpPr/>
            <p:nvPr/>
          </p:nvSpPr>
          <p:spPr>
            <a:xfrm>
              <a:off x="435478" y="2032060"/>
              <a:ext cx="2094362" cy="619699"/>
            </a:xfrm>
            <a:custGeom>
              <a:avLst/>
              <a:gdLst/>
              <a:ahLst/>
              <a:cxnLst/>
              <a:rect l="l" t="t" r="r" b="b"/>
              <a:pathLst>
                <a:path w="3024000" h="536760">
                  <a:moveTo>
                    <a:pt x="0" y="0"/>
                  </a:moveTo>
                  <a:lnTo>
                    <a:pt x="3024000" y="0"/>
                  </a:lnTo>
                  <a:lnTo>
                    <a:pt x="3024000" y="536760"/>
                  </a:lnTo>
                  <a:lnTo>
                    <a:pt x="0" y="536760"/>
                  </a:lnTo>
                  <a:lnTo>
                    <a:pt x="0" y="0"/>
                  </a:lnTo>
                  <a:close/>
                </a:path>
              </a:pathLst>
            </a:custGeom>
            <a:blipFill>
              <a:blip r:embed="rId7">
                <a:extLst>
                  <a:ext uri="{96DAC541-7B7A-43D3-8B79-37D633B846F1}">
                    <asvg:svgBlip xmlns:asvg="http://schemas.microsoft.com/office/drawing/2016/SVG/main" xmlns="" r:embed="rId8"/>
                  </a:ext>
                </a:extLst>
              </a:blip>
              <a:stretch>
                <a:fillRect/>
              </a:stretch>
            </a:blipFill>
          </p:spPr>
          <p:txBody>
            <a:bodyPr/>
            <a:lstStyle/>
            <a:p>
              <a:endParaRPr lang="en-US"/>
            </a:p>
          </p:txBody>
        </p:sp>
        <p:sp>
          <p:nvSpPr>
            <p:cNvPr id="16" name="TextBox 15">
              <a:extLst>
                <a:ext uri="{FF2B5EF4-FFF2-40B4-BE49-F238E27FC236}">
                  <a16:creationId xmlns:a16="http://schemas.microsoft.com/office/drawing/2014/main" id="{51A914DE-E1A6-9DBF-AF8D-524CDEF40B25}"/>
                </a:ext>
              </a:extLst>
            </p:cNvPr>
            <p:cNvSpPr txBox="1"/>
            <p:nvPr/>
          </p:nvSpPr>
          <p:spPr>
            <a:xfrm>
              <a:off x="853440" y="2052320"/>
              <a:ext cx="1513840" cy="523220"/>
            </a:xfrm>
            <a:prstGeom prst="rect">
              <a:avLst/>
            </a:prstGeom>
            <a:noFill/>
          </p:spPr>
          <p:txBody>
            <a:bodyPr wrap="square" rtlCol="0">
              <a:spAutoFit/>
            </a:bodyPr>
            <a:lstStyle/>
            <a:p>
              <a:r>
                <a:rPr lang="en-US" sz="2800" b="1" dirty="0" err="1">
                  <a:solidFill>
                    <a:srgbClr val="FF0000"/>
                  </a:solidFill>
                  <a:latin typeface="Cambria" panose="02040503050406030204" pitchFamily="18" charset="0"/>
                  <a:ea typeface="Cambria" panose="02040503050406030204" pitchFamily="18" charset="0"/>
                </a:rPr>
                <a:t>Bơi</a:t>
              </a:r>
              <a:r>
                <a:rPr lang="en-US" sz="2800" b="1" dirty="0">
                  <a:solidFill>
                    <a:srgbClr val="FF0000"/>
                  </a:solidFill>
                  <a:latin typeface="Cambria" panose="02040503050406030204" pitchFamily="18" charset="0"/>
                  <a:ea typeface="Cambria" panose="02040503050406030204" pitchFamily="18" charset="0"/>
                </a:rPr>
                <a:t> </a:t>
              </a:r>
              <a:r>
                <a:rPr lang="en-US" sz="2800" b="1" dirty="0" err="1">
                  <a:solidFill>
                    <a:srgbClr val="FF0000"/>
                  </a:solidFill>
                  <a:latin typeface="Cambria" panose="02040503050406030204" pitchFamily="18" charset="0"/>
                  <a:ea typeface="Cambria" panose="02040503050406030204" pitchFamily="18" charset="0"/>
                </a:rPr>
                <a:t>lội</a:t>
              </a:r>
              <a:endParaRPr lang="en-US" sz="2800" b="1" dirty="0">
                <a:solidFill>
                  <a:srgbClr val="FF0000"/>
                </a:solidFill>
                <a:latin typeface="Cambria" panose="02040503050406030204" pitchFamily="18" charset="0"/>
                <a:ea typeface="Cambria" panose="02040503050406030204" pitchFamily="18" charset="0"/>
              </a:endParaRPr>
            </a:p>
          </p:txBody>
        </p:sp>
      </p:grpSp>
      <p:grpSp>
        <p:nvGrpSpPr>
          <p:cNvPr id="18" name="Group 17">
            <a:extLst>
              <a:ext uri="{FF2B5EF4-FFF2-40B4-BE49-F238E27FC236}">
                <a16:creationId xmlns:a16="http://schemas.microsoft.com/office/drawing/2014/main" id="{EDEAA8B4-8589-81E2-46A1-526748F7F760}"/>
              </a:ext>
            </a:extLst>
          </p:cNvPr>
          <p:cNvGrpSpPr/>
          <p:nvPr/>
        </p:nvGrpSpPr>
        <p:grpSpPr>
          <a:xfrm>
            <a:off x="3300598" y="2021900"/>
            <a:ext cx="2561722" cy="619699"/>
            <a:chOff x="435478" y="2032060"/>
            <a:chExt cx="2256922" cy="619699"/>
          </a:xfrm>
        </p:grpSpPr>
        <p:sp>
          <p:nvSpPr>
            <p:cNvPr id="19" name="Freeform 5">
              <a:extLst>
                <a:ext uri="{FF2B5EF4-FFF2-40B4-BE49-F238E27FC236}">
                  <a16:creationId xmlns:a16="http://schemas.microsoft.com/office/drawing/2014/main" id="{A0C8B57F-9CFA-D0DF-A205-85F777993635}"/>
                </a:ext>
              </a:extLst>
            </p:cNvPr>
            <p:cNvSpPr/>
            <p:nvPr/>
          </p:nvSpPr>
          <p:spPr>
            <a:xfrm>
              <a:off x="435478" y="2032060"/>
              <a:ext cx="2094362" cy="619699"/>
            </a:xfrm>
            <a:custGeom>
              <a:avLst/>
              <a:gdLst/>
              <a:ahLst/>
              <a:cxnLst/>
              <a:rect l="l" t="t" r="r" b="b"/>
              <a:pathLst>
                <a:path w="3024000" h="536760">
                  <a:moveTo>
                    <a:pt x="0" y="0"/>
                  </a:moveTo>
                  <a:lnTo>
                    <a:pt x="3024000" y="0"/>
                  </a:lnTo>
                  <a:lnTo>
                    <a:pt x="3024000" y="536760"/>
                  </a:lnTo>
                  <a:lnTo>
                    <a:pt x="0" y="536760"/>
                  </a:lnTo>
                  <a:lnTo>
                    <a:pt x="0" y="0"/>
                  </a:lnTo>
                  <a:close/>
                </a:path>
              </a:pathLst>
            </a:custGeom>
            <a:blipFill>
              <a:blip r:embed="rId7">
                <a:extLst>
                  <a:ext uri="{96DAC541-7B7A-43D3-8B79-37D633B846F1}">
                    <asvg:svgBlip xmlns:asvg="http://schemas.microsoft.com/office/drawing/2016/SVG/main" xmlns="" r:embed="rId8"/>
                  </a:ext>
                </a:extLst>
              </a:blip>
              <a:stretch>
                <a:fillRect/>
              </a:stretch>
            </a:blipFill>
          </p:spPr>
          <p:txBody>
            <a:bodyPr/>
            <a:lstStyle/>
            <a:p>
              <a:endParaRPr lang="en-US"/>
            </a:p>
          </p:txBody>
        </p:sp>
        <p:sp>
          <p:nvSpPr>
            <p:cNvPr id="20" name="TextBox 19">
              <a:extLst>
                <a:ext uri="{FF2B5EF4-FFF2-40B4-BE49-F238E27FC236}">
                  <a16:creationId xmlns:a16="http://schemas.microsoft.com/office/drawing/2014/main" id="{BCC3F9E1-DA4E-A20F-EB38-DEBB2715BCBF}"/>
                </a:ext>
              </a:extLst>
            </p:cNvPr>
            <p:cNvSpPr txBox="1"/>
            <p:nvPr/>
          </p:nvSpPr>
          <p:spPr>
            <a:xfrm>
              <a:off x="853440" y="2052320"/>
              <a:ext cx="1838960" cy="523220"/>
            </a:xfrm>
            <a:prstGeom prst="rect">
              <a:avLst/>
            </a:prstGeom>
            <a:noFill/>
          </p:spPr>
          <p:txBody>
            <a:bodyPr wrap="square" rtlCol="0">
              <a:spAutoFit/>
            </a:bodyPr>
            <a:lstStyle/>
            <a:p>
              <a:r>
                <a:rPr lang="en-US" sz="2800" b="1" dirty="0" err="1">
                  <a:solidFill>
                    <a:srgbClr val="FF0000"/>
                  </a:solidFill>
                  <a:latin typeface="Cambria" panose="02040503050406030204" pitchFamily="18" charset="0"/>
                  <a:ea typeface="Cambria" panose="02040503050406030204" pitchFamily="18" charset="0"/>
                </a:rPr>
                <a:t>Điền</a:t>
              </a:r>
              <a:r>
                <a:rPr lang="en-US" sz="2800" b="1" dirty="0">
                  <a:solidFill>
                    <a:srgbClr val="FF0000"/>
                  </a:solidFill>
                  <a:latin typeface="Cambria" panose="02040503050406030204" pitchFamily="18" charset="0"/>
                  <a:ea typeface="Cambria" panose="02040503050406030204" pitchFamily="18" charset="0"/>
                </a:rPr>
                <a:t> </a:t>
              </a:r>
              <a:r>
                <a:rPr lang="en-US" sz="2800" b="1" dirty="0" err="1">
                  <a:solidFill>
                    <a:srgbClr val="FF0000"/>
                  </a:solidFill>
                  <a:latin typeface="Cambria" panose="02040503050406030204" pitchFamily="18" charset="0"/>
                  <a:ea typeface="Cambria" panose="02040503050406030204" pitchFamily="18" charset="0"/>
                </a:rPr>
                <a:t>kinh</a:t>
              </a:r>
              <a:endParaRPr lang="en-US" sz="2800" b="1" dirty="0">
                <a:solidFill>
                  <a:srgbClr val="FF0000"/>
                </a:solidFill>
                <a:latin typeface="Cambria" panose="02040503050406030204" pitchFamily="18" charset="0"/>
                <a:ea typeface="Cambria" panose="02040503050406030204" pitchFamily="18" charset="0"/>
              </a:endParaRPr>
            </a:p>
          </p:txBody>
        </p:sp>
      </p:grpSp>
      <p:grpSp>
        <p:nvGrpSpPr>
          <p:cNvPr id="21" name="Group 20">
            <a:extLst>
              <a:ext uri="{FF2B5EF4-FFF2-40B4-BE49-F238E27FC236}">
                <a16:creationId xmlns:a16="http://schemas.microsoft.com/office/drawing/2014/main" id="{27ED610C-1BC5-BA35-0490-022A00ECDABB}"/>
              </a:ext>
            </a:extLst>
          </p:cNvPr>
          <p:cNvGrpSpPr/>
          <p:nvPr/>
        </p:nvGrpSpPr>
        <p:grpSpPr>
          <a:xfrm>
            <a:off x="730118" y="3109020"/>
            <a:ext cx="2094362" cy="619699"/>
            <a:chOff x="435478" y="2032060"/>
            <a:chExt cx="2094362" cy="619699"/>
          </a:xfrm>
        </p:grpSpPr>
        <p:sp>
          <p:nvSpPr>
            <p:cNvPr id="22" name="Freeform 5">
              <a:extLst>
                <a:ext uri="{FF2B5EF4-FFF2-40B4-BE49-F238E27FC236}">
                  <a16:creationId xmlns:a16="http://schemas.microsoft.com/office/drawing/2014/main" id="{E6747F72-3752-35EA-56EB-83B0FED0369E}"/>
                </a:ext>
              </a:extLst>
            </p:cNvPr>
            <p:cNvSpPr/>
            <p:nvPr/>
          </p:nvSpPr>
          <p:spPr>
            <a:xfrm>
              <a:off x="435478" y="2032060"/>
              <a:ext cx="2094362" cy="619699"/>
            </a:xfrm>
            <a:custGeom>
              <a:avLst/>
              <a:gdLst/>
              <a:ahLst/>
              <a:cxnLst/>
              <a:rect l="l" t="t" r="r" b="b"/>
              <a:pathLst>
                <a:path w="3024000" h="536760">
                  <a:moveTo>
                    <a:pt x="0" y="0"/>
                  </a:moveTo>
                  <a:lnTo>
                    <a:pt x="3024000" y="0"/>
                  </a:lnTo>
                  <a:lnTo>
                    <a:pt x="3024000" y="536760"/>
                  </a:lnTo>
                  <a:lnTo>
                    <a:pt x="0" y="536760"/>
                  </a:lnTo>
                  <a:lnTo>
                    <a:pt x="0" y="0"/>
                  </a:lnTo>
                  <a:close/>
                </a:path>
              </a:pathLst>
            </a:custGeom>
            <a:blipFill>
              <a:blip r:embed="rId7">
                <a:extLst>
                  <a:ext uri="{96DAC541-7B7A-43D3-8B79-37D633B846F1}">
                    <asvg:svgBlip xmlns:asvg="http://schemas.microsoft.com/office/drawing/2016/SVG/main" xmlns="" r:embed="rId8"/>
                  </a:ext>
                </a:extLst>
              </a:blip>
              <a:stretch>
                <a:fillRect/>
              </a:stretch>
            </a:blipFill>
          </p:spPr>
          <p:txBody>
            <a:bodyPr/>
            <a:lstStyle/>
            <a:p>
              <a:endParaRPr lang="en-US"/>
            </a:p>
          </p:txBody>
        </p:sp>
        <p:sp>
          <p:nvSpPr>
            <p:cNvPr id="23" name="TextBox 22">
              <a:extLst>
                <a:ext uri="{FF2B5EF4-FFF2-40B4-BE49-F238E27FC236}">
                  <a16:creationId xmlns:a16="http://schemas.microsoft.com/office/drawing/2014/main" id="{FF28F78A-DADC-A157-E14C-EB2C7151FFE4}"/>
                </a:ext>
              </a:extLst>
            </p:cNvPr>
            <p:cNvSpPr txBox="1"/>
            <p:nvPr/>
          </p:nvSpPr>
          <p:spPr>
            <a:xfrm>
              <a:off x="853440" y="2052320"/>
              <a:ext cx="1513840" cy="523220"/>
            </a:xfrm>
            <a:prstGeom prst="rect">
              <a:avLst/>
            </a:prstGeom>
            <a:noFill/>
          </p:spPr>
          <p:txBody>
            <a:bodyPr wrap="square" rtlCol="0">
              <a:spAutoFit/>
            </a:bodyPr>
            <a:lstStyle/>
            <a:p>
              <a:r>
                <a:rPr lang="en-US" sz="2800" b="1" dirty="0" err="1">
                  <a:solidFill>
                    <a:srgbClr val="FF0000"/>
                  </a:solidFill>
                  <a:latin typeface="Cambria" panose="02040503050406030204" pitchFamily="18" charset="0"/>
                  <a:ea typeface="Cambria" panose="02040503050406030204" pitchFamily="18" charset="0"/>
                </a:rPr>
                <a:t>Đạp</a:t>
              </a:r>
              <a:r>
                <a:rPr lang="en-US" sz="2800" b="1" dirty="0">
                  <a:solidFill>
                    <a:srgbClr val="FF0000"/>
                  </a:solidFill>
                  <a:latin typeface="Cambria" panose="02040503050406030204" pitchFamily="18" charset="0"/>
                  <a:ea typeface="Cambria" panose="02040503050406030204" pitchFamily="18" charset="0"/>
                </a:rPr>
                <a:t> </a:t>
              </a:r>
              <a:r>
                <a:rPr lang="en-US" sz="2800" b="1" dirty="0" err="1">
                  <a:solidFill>
                    <a:srgbClr val="FF0000"/>
                  </a:solidFill>
                  <a:latin typeface="Cambria" panose="02040503050406030204" pitchFamily="18" charset="0"/>
                  <a:ea typeface="Cambria" panose="02040503050406030204" pitchFamily="18" charset="0"/>
                </a:rPr>
                <a:t>xe</a:t>
              </a:r>
              <a:endParaRPr lang="en-US" sz="2800" b="1" dirty="0">
                <a:solidFill>
                  <a:srgbClr val="FF0000"/>
                </a:solidFill>
                <a:latin typeface="Cambria" panose="02040503050406030204" pitchFamily="18" charset="0"/>
                <a:ea typeface="Cambria" panose="02040503050406030204" pitchFamily="18" charset="0"/>
              </a:endParaRPr>
            </a:p>
          </p:txBody>
        </p:sp>
      </p:grpSp>
      <p:grpSp>
        <p:nvGrpSpPr>
          <p:cNvPr id="24" name="Group 23">
            <a:extLst>
              <a:ext uri="{FF2B5EF4-FFF2-40B4-BE49-F238E27FC236}">
                <a16:creationId xmlns:a16="http://schemas.microsoft.com/office/drawing/2014/main" id="{59E81C70-C5A3-12C8-EBCC-38CDFDD66D87}"/>
              </a:ext>
            </a:extLst>
          </p:cNvPr>
          <p:cNvGrpSpPr/>
          <p:nvPr/>
        </p:nvGrpSpPr>
        <p:grpSpPr>
          <a:xfrm>
            <a:off x="3320918" y="3129340"/>
            <a:ext cx="2836042" cy="619699"/>
            <a:chOff x="435478" y="2032060"/>
            <a:chExt cx="2256922" cy="619699"/>
          </a:xfrm>
        </p:grpSpPr>
        <p:sp>
          <p:nvSpPr>
            <p:cNvPr id="25" name="Freeform 5">
              <a:extLst>
                <a:ext uri="{FF2B5EF4-FFF2-40B4-BE49-F238E27FC236}">
                  <a16:creationId xmlns:a16="http://schemas.microsoft.com/office/drawing/2014/main" id="{6F6F00BA-F672-5CD0-3D6E-2B0F96269714}"/>
                </a:ext>
              </a:extLst>
            </p:cNvPr>
            <p:cNvSpPr/>
            <p:nvPr/>
          </p:nvSpPr>
          <p:spPr>
            <a:xfrm>
              <a:off x="435478" y="2032060"/>
              <a:ext cx="2094362" cy="619699"/>
            </a:xfrm>
            <a:custGeom>
              <a:avLst/>
              <a:gdLst/>
              <a:ahLst/>
              <a:cxnLst/>
              <a:rect l="l" t="t" r="r" b="b"/>
              <a:pathLst>
                <a:path w="3024000" h="536760">
                  <a:moveTo>
                    <a:pt x="0" y="0"/>
                  </a:moveTo>
                  <a:lnTo>
                    <a:pt x="3024000" y="0"/>
                  </a:lnTo>
                  <a:lnTo>
                    <a:pt x="3024000" y="536760"/>
                  </a:lnTo>
                  <a:lnTo>
                    <a:pt x="0" y="536760"/>
                  </a:lnTo>
                  <a:lnTo>
                    <a:pt x="0" y="0"/>
                  </a:lnTo>
                  <a:close/>
                </a:path>
              </a:pathLst>
            </a:custGeom>
            <a:blipFill>
              <a:blip r:embed="rId7">
                <a:extLst>
                  <a:ext uri="{96DAC541-7B7A-43D3-8B79-37D633B846F1}">
                    <asvg:svgBlip xmlns:asvg="http://schemas.microsoft.com/office/drawing/2016/SVG/main" xmlns="" r:embed="rId8"/>
                  </a:ext>
                </a:extLst>
              </a:blip>
              <a:stretch>
                <a:fillRect/>
              </a:stretch>
            </a:blipFill>
          </p:spPr>
          <p:txBody>
            <a:bodyPr/>
            <a:lstStyle/>
            <a:p>
              <a:endParaRPr lang="en-US"/>
            </a:p>
          </p:txBody>
        </p:sp>
        <p:sp>
          <p:nvSpPr>
            <p:cNvPr id="26" name="TextBox 25">
              <a:extLst>
                <a:ext uri="{FF2B5EF4-FFF2-40B4-BE49-F238E27FC236}">
                  <a16:creationId xmlns:a16="http://schemas.microsoft.com/office/drawing/2014/main" id="{158F8CC8-A053-B983-4DEA-FC0716A2BE9A}"/>
                </a:ext>
              </a:extLst>
            </p:cNvPr>
            <p:cNvSpPr txBox="1"/>
            <p:nvPr/>
          </p:nvSpPr>
          <p:spPr>
            <a:xfrm>
              <a:off x="853440" y="2052320"/>
              <a:ext cx="1838960" cy="461665"/>
            </a:xfrm>
            <a:prstGeom prst="rect">
              <a:avLst/>
            </a:prstGeom>
            <a:noFill/>
          </p:spPr>
          <p:txBody>
            <a:bodyPr wrap="square" rtlCol="0">
              <a:spAutoFit/>
            </a:bodyPr>
            <a:lstStyle/>
            <a:p>
              <a:r>
                <a:rPr lang="en-US" sz="2400" b="1" dirty="0" err="1">
                  <a:solidFill>
                    <a:srgbClr val="FF0000"/>
                  </a:solidFill>
                  <a:latin typeface="Cambria" panose="02040503050406030204" pitchFamily="18" charset="0"/>
                  <a:ea typeface="Cambria" panose="02040503050406030204" pitchFamily="18" charset="0"/>
                </a:rPr>
                <a:t>Bắn</a:t>
              </a:r>
              <a:r>
                <a:rPr lang="en-US" sz="2400" b="1" dirty="0">
                  <a:solidFill>
                    <a:srgbClr val="FF0000"/>
                  </a:solidFill>
                  <a:latin typeface="Cambria" panose="02040503050406030204" pitchFamily="18" charset="0"/>
                  <a:ea typeface="Cambria" panose="02040503050406030204" pitchFamily="18" charset="0"/>
                </a:rPr>
                <a:t> </a:t>
              </a:r>
              <a:r>
                <a:rPr lang="en-US" sz="2400" b="1" dirty="0" err="1">
                  <a:solidFill>
                    <a:srgbClr val="FF0000"/>
                  </a:solidFill>
                  <a:latin typeface="Cambria" panose="02040503050406030204" pitchFamily="18" charset="0"/>
                  <a:ea typeface="Cambria" panose="02040503050406030204" pitchFamily="18" charset="0"/>
                </a:rPr>
                <a:t>súng</a:t>
              </a:r>
              <a:r>
                <a:rPr lang="en-US" sz="2400" b="1" dirty="0">
                  <a:solidFill>
                    <a:srgbClr val="FF0000"/>
                  </a:solidFill>
                  <a:latin typeface="Cambria" panose="02040503050406030204" pitchFamily="18" charset="0"/>
                  <a:ea typeface="Cambria" panose="02040503050406030204" pitchFamily="18" charset="0"/>
                </a:rPr>
                <a:t> </a:t>
              </a:r>
              <a:r>
                <a:rPr lang="en-US" sz="2400" b="1" dirty="0" err="1">
                  <a:solidFill>
                    <a:srgbClr val="FF0000"/>
                  </a:solidFill>
                  <a:latin typeface="Cambria" panose="02040503050406030204" pitchFamily="18" charset="0"/>
                  <a:ea typeface="Cambria" panose="02040503050406030204" pitchFamily="18" charset="0"/>
                </a:rPr>
                <a:t>hơi</a:t>
              </a:r>
              <a:endParaRPr lang="en-US" sz="2400" b="1" dirty="0">
                <a:solidFill>
                  <a:srgbClr val="FF0000"/>
                </a:solidFill>
                <a:latin typeface="Cambria" panose="02040503050406030204" pitchFamily="18" charset="0"/>
                <a:ea typeface="Cambria" panose="02040503050406030204" pitchFamily="18" charset="0"/>
              </a:endParaRPr>
            </a:p>
          </p:txBody>
        </p:sp>
      </p:grpSp>
      <p:grpSp>
        <p:nvGrpSpPr>
          <p:cNvPr id="27" name="Group 26">
            <a:extLst>
              <a:ext uri="{FF2B5EF4-FFF2-40B4-BE49-F238E27FC236}">
                <a16:creationId xmlns:a16="http://schemas.microsoft.com/office/drawing/2014/main" id="{73405EC5-9937-C9E1-C763-46ACD1AA2FDB}"/>
              </a:ext>
            </a:extLst>
          </p:cNvPr>
          <p:cNvGrpSpPr/>
          <p:nvPr/>
        </p:nvGrpSpPr>
        <p:grpSpPr>
          <a:xfrm>
            <a:off x="6287638" y="2011740"/>
            <a:ext cx="2094362" cy="619699"/>
            <a:chOff x="435478" y="2032060"/>
            <a:chExt cx="2094362" cy="619699"/>
          </a:xfrm>
        </p:grpSpPr>
        <p:sp>
          <p:nvSpPr>
            <p:cNvPr id="28" name="Freeform 5">
              <a:extLst>
                <a:ext uri="{FF2B5EF4-FFF2-40B4-BE49-F238E27FC236}">
                  <a16:creationId xmlns:a16="http://schemas.microsoft.com/office/drawing/2014/main" id="{F219ECCB-8E7F-52CA-AAA9-D6E157F8EC11}"/>
                </a:ext>
              </a:extLst>
            </p:cNvPr>
            <p:cNvSpPr/>
            <p:nvPr/>
          </p:nvSpPr>
          <p:spPr>
            <a:xfrm>
              <a:off x="435478" y="2032060"/>
              <a:ext cx="2094362" cy="619699"/>
            </a:xfrm>
            <a:custGeom>
              <a:avLst/>
              <a:gdLst/>
              <a:ahLst/>
              <a:cxnLst/>
              <a:rect l="l" t="t" r="r" b="b"/>
              <a:pathLst>
                <a:path w="3024000" h="536760">
                  <a:moveTo>
                    <a:pt x="0" y="0"/>
                  </a:moveTo>
                  <a:lnTo>
                    <a:pt x="3024000" y="0"/>
                  </a:lnTo>
                  <a:lnTo>
                    <a:pt x="3024000" y="536760"/>
                  </a:lnTo>
                  <a:lnTo>
                    <a:pt x="0" y="536760"/>
                  </a:lnTo>
                  <a:lnTo>
                    <a:pt x="0" y="0"/>
                  </a:lnTo>
                  <a:close/>
                </a:path>
              </a:pathLst>
            </a:custGeom>
            <a:blipFill>
              <a:blip r:embed="rId7">
                <a:extLst>
                  <a:ext uri="{96DAC541-7B7A-43D3-8B79-37D633B846F1}">
                    <asvg:svgBlip xmlns:asvg="http://schemas.microsoft.com/office/drawing/2016/SVG/main" xmlns="" r:embed="rId8"/>
                  </a:ext>
                </a:extLst>
              </a:blip>
              <a:stretch>
                <a:fillRect/>
              </a:stretch>
            </a:blipFill>
          </p:spPr>
          <p:txBody>
            <a:bodyPr/>
            <a:lstStyle/>
            <a:p>
              <a:endParaRPr lang="en-US"/>
            </a:p>
          </p:txBody>
        </p:sp>
        <p:sp>
          <p:nvSpPr>
            <p:cNvPr id="29" name="TextBox 28">
              <a:extLst>
                <a:ext uri="{FF2B5EF4-FFF2-40B4-BE49-F238E27FC236}">
                  <a16:creationId xmlns:a16="http://schemas.microsoft.com/office/drawing/2014/main" id="{0B4104D4-AEFD-BD3C-2050-47B55CEFA95F}"/>
                </a:ext>
              </a:extLst>
            </p:cNvPr>
            <p:cNvSpPr txBox="1"/>
            <p:nvPr/>
          </p:nvSpPr>
          <p:spPr>
            <a:xfrm>
              <a:off x="853440" y="2052320"/>
              <a:ext cx="1513840" cy="523220"/>
            </a:xfrm>
            <a:prstGeom prst="rect">
              <a:avLst/>
            </a:prstGeom>
            <a:noFill/>
          </p:spPr>
          <p:txBody>
            <a:bodyPr wrap="square" rtlCol="0">
              <a:spAutoFit/>
            </a:bodyPr>
            <a:lstStyle/>
            <a:p>
              <a:r>
                <a:rPr lang="en-US" sz="2800" b="1" dirty="0" err="1">
                  <a:solidFill>
                    <a:srgbClr val="FF0000"/>
                  </a:solidFill>
                  <a:latin typeface="Cambria" panose="02040503050406030204" pitchFamily="18" charset="0"/>
                  <a:ea typeface="Cambria" panose="02040503050406030204" pitchFamily="18" charset="0"/>
                </a:rPr>
                <a:t>Bóng</a:t>
              </a:r>
              <a:r>
                <a:rPr lang="en-US" sz="2800" b="1" dirty="0">
                  <a:solidFill>
                    <a:srgbClr val="FF0000"/>
                  </a:solidFill>
                  <a:latin typeface="Cambria" panose="02040503050406030204" pitchFamily="18" charset="0"/>
                  <a:ea typeface="Cambria" panose="02040503050406030204" pitchFamily="18" charset="0"/>
                </a:rPr>
                <a:t> </a:t>
              </a:r>
              <a:r>
                <a:rPr lang="en-US" sz="2800" b="1" dirty="0" err="1">
                  <a:solidFill>
                    <a:srgbClr val="FF0000"/>
                  </a:solidFill>
                  <a:latin typeface="Cambria" panose="02040503050406030204" pitchFamily="18" charset="0"/>
                  <a:ea typeface="Cambria" panose="02040503050406030204" pitchFamily="18" charset="0"/>
                </a:rPr>
                <a:t>đá</a:t>
              </a:r>
              <a:endParaRPr lang="en-US" sz="2800" b="1" dirty="0">
                <a:solidFill>
                  <a:srgbClr val="FF0000"/>
                </a:solidFill>
                <a:latin typeface="Cambria" panose="02040503050406030204" pitchFamily="18" charset="0"/>
                <a:ea typeface="Cambria" panose="02040503050406030204" pitchFamily="18" charset="0"/>
              </a:endParaRPr>
            </a:p>
          </p:txBody>
        </p:sp>
      </p:grpSp>
      <p:grpSp>
        <p:nvGrpSpPr>
          <p:cNvPr id="30" name="Group 29">
            <a:extLst>
              <a:ext uri="{FF2B5EF4-FFF2-40B4-BE49-F238E27FC236}">
                <a16:creationId xmlns:a16="http://schemas.microsoft.com/office/drawing/2014/main" id="{8C5CD2CC-6B99-8BCC-E37A-A93F23F665DB}"/>
              </a:ext>
            </a:extLst>
          </p:cNvPr>
          <p:cNvGrpSpPr/>
          <p:nvPr/>
        </p:nvGrpSpPr>
        <p:grpSpPr>
          <a:xfrm>
            <a:off x="8878438" y="2032060"/>
            <a:ext cx="2561722" cy="619699"/>
            <a:chOff x="435478" y="2032060"/>
            <a:chExt cx="2256922" cy="619699"/>
          </a:xfrm>
        </p:grpSpPr>
        <p:sp>
          <p:nvSpPr>
            <p:cNvPr id="31" name="Freeform 5">
              <a:extLst>
                <a:ext uri="{FF2B5EF4-FFF2-40B4-BE49-F238E27FC236}">
                  <a16:creationId xmlns:a16="http://schemas.microsoft.com/office/drawing/2014/main" id="{78054A90-61CA-BF08-89DD-4D7F59A36C81}"/>
                </a:ext>
              </a:extLst>
            </p:cNvPr>
            <p:cNvSpPr/>
            <p:nvPr/>
          </p:nvSpPr>
          <p:spPr>
            <a:xfrm>
              <a:off x="435478" y="2032060"/>
              <a:ext cx="2094362" cy="619699"/>
            </a:xfrm>
            <a:custGeom>
              <a:avLst/>
              <a:gdLst/>
              <a:ahLst/>
              <a:cxnLst/>
              <a:rect l="l" t="t" r="r" b="b"/>
              <a:pathLst>
                <a:path w="3024000" h="536760">
                  <a:moveTo>
                    <a:pt x="0" y="0"/>
                  </a:moveTo>
                  <a:lnTo>
                    <a:pt x="3024000" y="0"/>
                  </a:lnTo>
                  <a:lnTo>
                    <a:pt x="3024000" y="536760"/>
                  </a:lnTo>
                  <a:lnTo>
                    <a:pt x="0" y="536760"/>
                  </a:lnTo>
                  <a:lnTo>
                    <a:pt x="0" y="0"/>
                  </a:lnTo>
                  <a:close/>
                </a:path>
              </a:pathLst>
            </a:custGeom>
            <a:blipFill>
              <a:blip r:embed="rId7">
                <a:extLst>
                  <a:ext uri="{96DAC541-7B7A-43D3-8B79-37D633B846F1}">
                    <asvg:svgBlip xmlns:asvg="http://schemas.microsoft.com/office/drawing/2016/SVG/main" xmlns="" r:embed="rId8"/>
                  </a:ext>
                </a:extLst>
              </a:blip>
              <a:stretch>
                <a:fillRect/>
              </a:stretch>
            </a:blipFill>
          </p:spPr>
          <p:txBody>
            <a:bodyPr/>
            <a:lstStyle/>
            <a:p>
              <a:endParaRPr lang="en-US"/>
            </a:p>
          </p:txBody>
        </p:sp>
        <p:sp>
          <p:nvSpPr>
            <p:cNvPr id="32" name="TextBox 31">
              <a:extLst>
                <a:ext uri="{FF2B5EF4-FFF2-40B4-BE49-F238E27FC236}">
                  <a16:creationId xmlns:a16="http://schemas.microsoft.com/office/drawing/2014/main" id="{784D8919-25E5-78F4-7B63-066387403D74}"/>
                </a:ext>
              </a:extLst>
            </p:cNvPr>
            <p:cNvSpPr txBox="1"/>
            <p:nvPr/>
          </p:nvSpPr>
          <p:spPr>
            <a:xfrm>
              <a:off x="853440" y="2052320"/>
              <a:ext cx="1838960" cy="523220"/>
            </a:xfrm>
            <a:prstGeom prst="rect">
              <a:avLst/>
            </a:prstGeom>
            <a:noFill/>
          </p:spPr>
          <p:txBody>
            <a:bodyPr wrap="square" rtlCol="0">
              <a:spAutoFit/>
            </a:bodyPr>
            <a:lstStyle/>
            <a:p>
              <a:r>
                <a:rPr lang="en-US" sz="2800" b="1" dirty="0" err="1">
                  <a:solidFill>
                    <a:srgbClr val="FF0000"/>
                  </a:solidFill>
                  <a:latin typeface="Cambria" panose="02040503050406030204" pitchFamily="18" charset="0"/>
                  <a:ea typeface="Cambria" panose="02040503050406030204" pitchFamily="18" charset="0"/>
                </a:rPr>
                <a:t>Cầu</a:t>
              </a:r>
              <a:r>
                <a:rPr lang="en-US" sz="2800" b="1" dirty="0">
                  <a:solidFill>
                    <a:srgbClr val="FF0000"/>
                  </a:solidFill>
                  <a:latin typeface="Cambria" panose="02040503050406030204" pitchFamily="18" charset="0"/>
                  <a:ea typeface="Cambria" panose="02040503050406030204" pitchFamily="18" charset="0"/>
                </a:rPr>
                <a:t> </a:t>
              </a:r>
              <a:r>
                <a:rPr lang="en-US" sz="2800" b="1" dirty="0" err="1">
                  <a:solidFill>
                    <a:srgbClr val="FF0000"/>
                  </a:solidFill>
                  <a:latin typeface="Cambria" panose="02040503050406030204" pitchFamily="18" charset="0"/>
                  <a:ea typeface="Cambria" panose="02040503050406030204" pitchFamily="18" charset="0"/>
                </a:rPr>
                <a:t>lông</a:t>
              </a:r>
              <a:endParaRPr lang="en-US" sz="2800" b="1" dirty="0">
                <a:solidFill>
                  <a:srgbClr val="FF0000"/>
                </a:solidFill>
                <a:latin typeface="Cambria" panose="02040503050406030204" pitchFamily="18" charset="0"/>
                <a:ea typeface="Cambria" panose="02040503050406030204" pitchFamily="18" charset="0"/>
              </a:endParaRPr>
            </a:p>
          </p:txBody>
        </p:sp>
      </p:grpSp>
      <p:grpSp>
        <p:nvGrpSpPr>
          <p:cNvPr id="33" name="Group 32">
            <a:extLst>
              <a:ext uri="{FF2B5EF4-FFF2-40B4-BE49-F238E27FC236}">
                <a16:creationId xmlns:a16="http://schemas.microsoft.com/office/drawing/2014/main" id="{A93F6E73-D129-B93F-BA80-EF5CC6AF0845}"/>
              </a:ext>
            </a:extLst>
          </p:cNvPr>
          <p:cNvGrpSpPr/>
          <p:nvPr/>
        </p:nvGrpSpPr>
        <p:grpSpPr>
          <a:xfrm>
            <a:off x="6228080" y="3078540"/>
            <a:ext cx="2895600" cy="619699"/>
            <a:chOff x="435478" y="2032060"/>
            <a:chExt cx="2449962" cy="619699"/>
          </a:xfrm>
        </p:grpSpPr>
        <p:sp>
          <p:nvSpPr>
            <p:cNvPr id="34" name="Freeform 5">
              <a:extLst>
                <a:ext uri="{FF2B5EF4-FFF2-40B4-BE49-F238E27FC236}">
                  <a16:creationId xmlns:a16="http://schemas.microsoft.com/office/drawing/2014/main" id="{CBEF0649-CBB6-68A7-66B6-812DC17ED9B7}"/>
                </a:ext>
              </a:extLst>
            </p:cNvPr>
            <p:cNvSpPr/>
            <p:nvPr/>
          </p:nvSpPr>
          <p:spPr>
            <a:xfrm>
              <a:off x="435478" y="2032060"/>
              <a:ext cx="2094362" cy="619699"/>
            </a:xfrm>
            <a:custGeom>
              <a:avLst/>
              <a:gdLst/>
              <a:ahLst/>
              <a:cxnLst/>
              <a:rect l="l" t="t" r="r" b="b"/>
              <a:pathLst>
                <a:path w="3024000" h="536760">
                  <a:moveTo>
                    <a:pt x="0" y="0"/>
                  </a:moveTo>
                  <a:lnTo>
                    <a:pt x="3024000" y="0"/>
                  </a:lnTo>
                  <a:lnTo>
                    <a:pt x="3024000" y="536760"/>
                  </a:lnTo>
                  <a:lnTo>
                    <a:pt x="0" y="536760"/>
                  </a:lnTo>
                  <a:lnTo>
                    <a:pt x="0" y="0"/>
                  </a:lnTo>
                  <a:close/>
                </a:path>
              </a:pathLst>
            </a:custGeom>
            <a:blipFill>
              <a:blip r:embed="rId7">
                <a:extLst>
                  <a:ext uri="{96DAC541-7B7A-43D3-8B79-37D633B846F1}">
                    <asvg:svgBlip xmlns:asvg="http://schemas.microsoft.com/office/drawing/2016/SVG/main" xmlns="" r:embed="rId8"/>
                  </a:ext>
                </a:extLst>
              </a:blip>
              <a:stretch>
                <a:fillRect/>
              </a:stretch>
            </a:blipFill>
          </p:spPr>
          <p:txBody>
            <a:bodyPr/>
            <a:lstStyle/>
            <a:p>
              <a:endParaRPr lang="en-US"/>
            </a:p>
          </p:txBody>
        </p:sp>
        <p:sp>
          <p:nvSpPr>
            <p:cNvPr id="35" name="TextBox 34">
              <a:extLst>
                <a:ext uri="{FF2B5EF4-FFF2-40B4-BE49-F238E27FC236}">
                  <a16:creationId xmlns:a16="http://schemas.microsoft.com/office/drawing/2014/main" id="{80025A36-2956-13DE-3430-6BE8A11485A6}"/>
                </a:ext>
              </a:extLst>
            </p:cNvPr>
            <p:cNvSpPr txBox="1"/>
            <p:nvPr/>
          </p:nvSpPr>
          <p:spPr>
            <a:xfrm>
              <a:off x="853440" y="2052320"/>
              <a:ext cx="2032000" cy="461665"/>
            </a:xfrm>
            <a:prstGeom prst="rect">
              <a:avLst/>
            </a:prstGeom>
            <a:noFill/>
          </p:spPr>
          <p:txBody>
            <a:bodyPr wrap="square" rtlCol="0">
              <a:spAutoFit/>
            </a:bodyPr>
            <a:lstStyle/>
            <a:p>
              <a:r>
                <a:rPr lang="en-US" sz="2400" b="1" dirty="0" err="1">
                  <a:solidFill>
                    <a:srgbClr val="FF0000"/>
                  </a:solidFill>
                  <a:latin typeface="Cambria" panose="02040503050406030204" pitchFamily="18" charset="0"/>
                  <a:ea typeface="Cambria" panose="02040503050406030204" pitchFamily="18" charset="0"/>
                </a:rPr>
                <a:t>Bóng</a:t>
              </a:r>
              <a:r>
                <a:rPr lang="en-US" sz="2400" b="1" dirty="0">
                  <a:solidFill>
                    <a:srgbClr val="FF0000"/>
                  </a:solidFill>
                  <a:latin typeface="Cambria" panose="02040503050406030204" pitchFamily="18" charset="0"/>
                  <a:ea typeface="Cambria" panose="02040503050406030204" pitchFamily="18" charset="0"/>
                </a:rPr>
                <a:t> </a:t>
              </a:r>
              <a:r>
                <a:rPr lang="en-US" sz="2400" b="1" dirty="0" err="1">
                  <a:solidFill>
                    <a:srgbClr val="FF0000"/>
                  </a:solidFill>
                  <a:latin typeface="Cambria" panose="02040503050406030204" pitchFamily="18" charset="0"/>
                  <a:ea typeface="Cambria" panose="02040503050406030204" pitchFamily="18" charset="0"/>
                </a:rPr>
                <a:t>chuyền</a:t>
              </a:r>
              <a:endParaRPr lang="en-US" sz="2400" b="1" dirty="0">
                <a:solidFill>
                  <a:srgbClr val="FF0000"/>
                </a:solidFill>
                <a:latin typeface="Cambria" panose="02040503050406030204" pitchFamily="18" charset="0"/>
                <a:ea typeface="Cambria" panose="02040503050406030204" pitchFamily="18" charset="0"/>
              </a:endParaRPr>
            </a:p>
          </p:txBody>
        </p:sp>
      </p:grpSp>
      <p:grpSp>
        <p:nvGrpSpPr>
          <p:cNvPr id="36" name="Group 35">
            <a:extLst>
              <a:ext uri="{FF2B5EF4-FFF2-40B4-BE49-F238E27FC236}">
                <a16:creationId xmlns:a16="http://schemas.microsoft.com/office/drawing/2014/main" id="{8B929A7E-6B3F-A953-5DA8-6759ED977160}"/>
              </a:ext>
            </a:extLst>
          </p:cNvPr>
          <p:cNvGrpSpPr/>
          <p:nvPr/>
        </p:nvGrpSpPr>
        <p:grpSpPr>
          <a:xfrm>
            <a:off x="9040998" y="3017580"/>
            <a:ext cx="2561722" cy="619699"/>
            <a:chOff x="435478" y="2032060"/>
            <a:chExt cx="2256922" cy="619699"/>
          </a:xfrm>
        </p:grpSpPr>
        <p:sp>
          <p:nvSpPr>
            <p:cNvPr id="37" name="Freeform 5">
              <a:extLst>
                <a:ext uri="{FF2B5EF4-FFF2-40B4-BE49-F238E27FC236}">
                  <a16:creationId xmlns:a16="http://schemas.microsoft.com/office/drawing/2014/main" id="{98ED116D-BB65-DB60-7405-C9EF082121F2}"/>
                </a:ext>
              </a:extLst>
            </p:cNvPr>
            <p:cNvSpPr/>
            <p:nvPr/>
          </p:nvSpPr>
          <p:spPr>
            <a:xfrm>
              <a:off x="435478" y="2032060"/>
              <a:ext cx="2094362" cy="619699"/>
            </a:xfrm>
            <a:custGeom>
              <a:avLst/>
              <a:gdLst/>
              <a:ahLst/>
              <a:cxnLst/>
              <a:rect l="l" t="t" r="r" b="b"/>
              <a:pathLst>
                <a:path w="3024000" h="536760">
                  <a:moveTo>
                    <a:pt x="0" y="0"/>
                  </a:moveTo>
                  <a:lnTo>
                    <a:pt x="3024000" y="0"/>
                  </a:lnTo>
                  <a:lnTo>
                    <a:pt x="3024000" y="536760"/>
                  </a:lnTo>
                  <a:lnTo>
                    <a:pt x="0" y="536760"/>
                  </a:lnTo>
                  <a:lnTo>
                    <a:pt x="0" y="0"/>
                  </a:lnTo>
                  <a:close/>
                </a:path>
              </a:pathLst>
            </a:custGeom>
            <a:blipFill>
              <a:blip r:embed="rId7">
                <a:extLst>
                  <a:ext uri="{96DAC541-7B7A-43D3-8B79-37D633B846F1}">
                    <asvg:svgBlip xmlns:asvg="http://schemas.microsoft.com/office/drawing/2016/SVG/main" xmlns="" r:embed="rId8"/>
                  </a:ext>
                </a:extLst>
              </a:blip>
              <a:stretch>
                <a:fillRect/>
              </a:stretch>
            </a:blipFill>
          </p:spPr>
          <p:txBody>
            <a:bodyPr/>
            <a:lstStyle/>
            <a:p>
              <a:endParaRPr lang="en-US"/>
            </a:p>
          </p:txBody>
        </p:sp>
        <p:sp>
          <p:nvSpPr>
            <p:cNvPr id="38" name="TextBox 37">
              <a:extLst>
                <a:ext uri="{FF2B5EF4-FFF2-40B4-BE49-F238E27FC236}">
                  <a16:creationId xmlns:a16="http://schemas.microsoft.com/office/drawing/2014/main" id="{B9F21399-D450-2D38-DC16-FE4E0FF5608A}"/>
                </a:ext>
              </a:extLst>
            </p:cNvPr>
            <p:cNvSpPr txBox="1"/>
            <p:nvPr/>
          </p:nvSpPr>
          <p:spPr>
            <a:xfrm>
              <a:off x="853440" y="2052320"/>
              <a:ext cx="1838960" cy="523220"/>
            </a:xfrm>
            <a:prstGeom prst="rect">
              <a:avLst/>
            </a:prstGeom>
            <a:noFill/>
          </p:spPr>
          <p:txBody>
            <a:bodyPr wrap="square" rtlCol="0">
              <a:spAutoFit/>
            </a:bodyPr>
            <a:lstStyle/>
            <a:p>
              <a:r>
                <a:rPr lang="en-US" sz="2800" b="1" dirty="0" err="1">
                  <a:solidFill>
                    <a:srgbClr val="FF0000"/>
                  </a:solidFill>
                  <a:latin typeface="Cambria" panose="02040503050406030204" pitchFamily="18" charset="0"/>
                  <a:ea typeface="Cambria" panose="02040503050406030204" pitchFamily="18" charset="0"/>
                </a:rPr>
                <a:t>Bóng</a:t>
              </a:r>
              <a:r>
                <a:rPr lang="en-US" sz="2800" b="1" dirty="0">
                  <a:solidFill>
                    <a:srgbClr val="FF0000"/>
                  </a:solidFill>
                  <a:latin typeface="Cambria" panose="02040503050406030204" pitchFamily="18" charset="0"/>
                  <a:ea typeface="Cambria" panose="02040503050406030204" pitchFamily="18" charset="0"/>
                </a:rPr>
                <a:t> </a:t>
              </a:r>
              <a:r>
                <a:rPr lang="en-US" sz="2800" b="1" dirty="0" err="1">
                  <a:solidFill>
                    <a:srgbClr val="FF0000"/>
                  </a:solidFill>
                  <a:latin typeface="Cambria" panose="02040503050406030204" pitchFamily="18" charset="0"/>
                  <a:ea typeface="Cambria" panose="02040503050406030204" pitchFamily="18" charset="0"/>
                </a:rPr>
                <a:t>ném</a:t>
              </a:r>
              <a:r>
                <a:rPr lang="en-US" sz="2800" b="1" dirty="0">
                  <a:solidFill>
                    <a:srgbClr val="FF0000"/>
                  </a:solidFill>
                  <a:latin typeface="Cambria" panose="02040503050406030204" pitchFamily="18" charset="0"/>
                  <a:ea typeface="Cambria" panose="02040503050406030204" pitchFamily="18" charset="0"/>
                </a:rPr>
                <a:t> </a:t>
              </a:r>
            </a:p>
          </p:txBody>
        </p:sp>
      </p:grpSp>
      <p:grpSp>
        <p:nvGrpSpPr>
          <p:cNvPr id="39" name="Group 38">
            <a:extLst>
              <a:ext uri="{FF2B5EF4-FFF2-40B4-BE49-F238E27FC236}">
                <a16:creationId xmlns:a16="http://schemas.microsoft.com/office/drawing/2014/main" id="{076DF0D1-AF12-3AAE-DD2C-77B607F6C7B7}"/>
              </a:ext>
            </a:extLst>
          </p:cNvPr>
          <p:cNvGrpSpPr/>
          <p:nvPr/>
        </p:nvGrpSpPr>
        <p:grpSpPr>
          <a:xfrm>
            <a:off x="6318118" y="4084380"/>
            <a:ext cx="2561722" cy="619699"/>
            <a:chOff x="435478" y="2032060"/>
            <a:chExt cx="2256922" cy="619699"/>
          </a:xfrm>
        </p:grpSpPr>
        <p:sp>
          <p:nvSpPr>
            <p:cNvPr id="40" name="Freeform 5">
              <a:extLst>
                <a:ext uri="{FF2B5EF4-FFF2-40B4-BE49-F238E27FC236}">
                  <a16:creationId xmlns:a16="http://schemas.microsoft.com/office/drawing/2014/main" id="{146C3555-817D-EF69-C8E2-FCD516D34DC4}"/>
                </a:ext>
              </a:extLst>
            </p:cNvPr>
            <p:cNvSpPr/>
            <p:nvPr/>
          </p:nvSpPr>
          <p:spPr>
            <a:xfrm>
              <a:off x="435478" y="2032060"/>
              <a:ext cx="2094362" cy="619699"/>
            </a:xfrm>
            <a:custGeom>
              <a:avLst/>
              <a:gdLst/>
              <a:ahLst/>
              <a:cxnLst/>
              <a:rect l="l" t="t" r="r" b="b"/>
              <a:pathLst>
                <a:path w="3024000" h="536760">
                  <a:moveTo>
                    <a:pt x="0" y="0"/>
                  </a:moveTo>
                  <a:lnTo>
                    <a:pt x="3024000" y="0"/>
                  </a:lnTo>
                  <a:lnTo>
                    <a:pt x="3024000" y="536760"/>
                  </a:lnTo>
                  <a:lnTo>
                    <a:pt x="0" y="536760"/>
                  </a:lnTo>
                  <a:lnTo>
                    <a:pt x="0" y="0"/>
                  </a:lnTo>
                  <a:close/>
                </a:path>
              </a:pathLst>
            </a:custGeom>
            <a:blipFill>
              <a:blip r:embed="rId7">
                <a:extLst>
                  <a:ext uri="{96DAC541-7B7A-43D3-8B79-37D633B846F1}">
                    <asvg:svgBlip xmlns:asvg="http://schemas.microsoft.com/office/drawing/2016/SVG/main" xmlns="" r:embed="rId8"/>
                  </a:ext>
                </a:extLst>
              </a:blip>
              <a:stretch>
                <a:fillRect/>
              </a:stretch>
            </a:blipFill>
          </p:spPr>
          <p:txBody>
            <a:bodyPr/>
            <a:lstStyle/>
            <a:p>
              <a:endParaRPr lang="en-US"/>
            </a:p>
          </p:txBody>
        </p:sp>
        <p:sp>
          <p:nvSpPr>
            <p:cNvPr id="41" name="TextBox 40">
              <a:extLst>
                <a:ext uri="{FF2B5EF4-FFF2-40B4-BE49-F238E27FC236}">
                  <a16:creationId xmlns:a16="http://schemas.microsoft.com/office/drawing/2014/main" id="{185F46CB-1A75-25D8-5183-41E8DAFA538F}"/>
                </a:ext>
              </a:extLst>
            </p:cNvPr>
            <p:cNvSpPr txBox="1"/>
            <p:nvPr/>
          </p:nvSpPr>
          <p:spPr>
            <a:xfrm>
              <a:off x="853440" y="2052320"/>
              <a:ext cx="1838960" cy="523220"/>
            </a:xfrm>
            <a:prstGeom prst="rect">
              <a:avLst/>
            </a:prstGeom>
            <a:noFill/>
          </p:spPr>
          <p:txBody>
            <a:bodyPr wrap="square" rtlCol="0">
              <a:spAutoFit/>
            </a:bodyPr>
            <a:lstStyle/>
            <a:p>
              <a:r>
                <a:rPr lang="en-US" sz="2800" b="1" dirty="0" err="1">
                  <a:solidFill>
                    <a:srgbClr val="FF0000"/>
                  </a:solidFill>
                  <a:latin typeface="Cambria" panose="02040503050406030204" pitchFamily="18" charset="0"/>
                  <a:ea typeface="Cambria" panose="02040503050406030204" pitchFamily="18" charset="0"/>
                </a:rPr>
                <a:t>Quần</a:t>
              </a:r>
              <a:r>
                <a:rPr lang="en-US" sz="2800" b="1" dirty="0">
                  <a:solidFill>
                    <a:srgbClr val="FF0000"/>
                  </a:solidFill>
                  <a:latin typeface="Cambria" panose="02040503050406030204" pitchFamily="18" charset="0"/>
                  <a:ea typeface="Cambria" panose="02040503050406030204" pitchFamily="18" charset="0"/>
                </a:rPr>
                <a:t> </a:t>
              </a:r>
              <a:r>
                <a:rPr lang="en-US" sz="2800" b="1" dirty="0" err="1">
                  <a:solidFill>
                    <a:srgbClr val="FF0000"/>
                  </a:solidFill>
                  <a:latin typeface="Cambria" panose="02040503050406030204" pitchFamily="18" charset="0"/>
                  <a:ea typeface="Cambria" panose="02040503050406030204" pitchFamily="18" charset="0"/>
                </a:rPr>
                <a:t>vợt</a:t>
              </a:r>
              <a:endParaRPr lang="en-US" sz="2800" b="1" dirty="0">
                <a:solidFill>
                  <a:srgbClr val="FF0000"/>
                </a:solidFill>
                <a:latin typeface="Cambria" panose="02040503050406030204" pitchFamily="18" charset="0"/>
                <a:ea typeface="Cambria" panose="02040503050406030204" pitchFamily="18" charset="0"/>
              </a:endParaRPr>
            </a:p>
          </p:txBody>
        </p:sp>
      </p:grpSp>
      <p:grpSp>
        <p:nvGrpSpPr>
          <p:cNvPr id="46" name="Group 45">
            <a:extLst>
              <a:ext uri="{FF2B5EF4-FFF2-40B4-BE49-F238E27FC236}">
                <a16:creationId xmlns:a16="http://schemas.microsoft.com/office/drawing/2014/main" id="{C85B3990-926C-19A4-AA90-43D1527D3B56}"/>
              </a:ext>
            </a:extLst>
          </p:cNvPr>
          <p:cNvGrpSpPr/>
          <p:nvPr/>
        </p:nvGrpSpPr>
        <p:grpSpPr>
          <a:xfrm>
            <a:off x="9112118" y="4074220"/>
            <a:ext cx="2561722" cy="619699"/>
            <a:chOff x="435478" y="2032060"/>
            <a:chExt cx="2256922" cy="619699"/>
          </a:xfrm>
        </p:grpSpPr>
        <p:sp>
          <p:nvSpPr>
            <p:cNvPr id="47" name="Freeform 5">
              <a:extLst>
                <a:ext uri="{FF2B5EF4-FFF2-40B4-BE49-F238E27FC236}">
                  <a16:creationId xmlns:a16="http://schemas.microsoft.com/office/drawing/2014/main" id="{0516050E-0BC5-84A4-F3DD-65D26A48ECF0}"/>
                </a:ext>
              </a:extLst>
            </p:cNvPr>
            <p:cNvSpPr/>
            <p:nvPr/>
          </p:nvSpPr>
          <p:spPr>
            <a:xfrm>
              <a:off x="435478" y="2032060"/>
              <a:ext cx="2094362" cy="619699"/>
            </a:xfrm>
            <a:custGeom>
              <a:avLst/>
              <a:gdLst/>
              <a:ahLst/>
              <a:cxnLst/>
              <a:rect l="l" t="t" r="r" b="b"/>
              <a:pathLst>
                <a:path w="3024000" h="536760">
                  <a:moveTo>
                    <a:pt x="0" y="0"/>
                  </a:moveTo>
                  <a:lnTo>
                    <a:pt x="3024000" y="0"/>
                  </a:lnTo>
                  <a:lnTo>
                    <a:pt x="3024000" y="536760"/>
                  </a:lnTo>
                  <a:lnTo>
                    <a:pt x="0" y="536760"/>
                  </a:lnTo>
                  <a:lnTo>
                    <a:pt x="0" y="0"/>
                  </a:lnTo>
                  <a:close/>
                </a:path>
              </a:pathLst>
            </a:custGeom>
            <a:blipFill>
              <a:blip r:embed="rId7">
                <a:extLst>
                  <a:ext uri="{96DAC541-7B7A-43D3-8B79-37D633B846F1}">
                    <asvg:svgBlip xmlns:asvg="http://schemas.microsoft.com/office/drawing/2016/SVG/main" xmlns="" r:embed="rId8"/>
                  </a:ext>
                </a:extLst>
              </a:blip>
              <a:stretch>
                <a:fillRect/>
              </a:stretch>
            </a:blipFill>
          </p:spPr>
          <p:txBody>
            <a:bodyPr/>
            <a:lstStyle/>
            <a:p>
              <a:endParaRPr lang="en-US"/>
            </a:p>
          </p:txBody>
        </p:sp>
        <p:sp>
          <p:nvSpPr>
            <p:cNvPr id="48" name="TextBox 47">
              <a:extLst>
                <a:ext uri="{FF2B5EF4-FFF2-40B4-BE49-F238E27FC236}">
                  <a16:creationId xmlns:a16="http://schemas.microsoft.com/office/drawing/2014/main" id="{71A70A78-30A3-9AB3-2544-333A7B13E1AF}"/>
                </a:ext>
              </a:extLst>
            </p:cNvPr>
            <p:cNvSpPr txBox="1"/>
            <p:nvPr/>
          </p:nvSpPr>
          <p:spPr>
            <a:xfrm>
              <a:off x="853440" y="2052320"/>
              <a:ext cx="1838960" cy="523220"/>
            </a:xfrm>
            <a:prstGeom prst="rect">
              <a:avLst/>
            </a:prstGeom>
            <a:noFill/>
          </p:spPr>
          <p:txBody>
            <a:bodyPr wrap="square" rtlCol="0">
              <a:spAutoFit/>
            </a:bodyPr>
            <a:lstStyle/>
            <a:p>
              <a:r>
                <a:rPr lang="en-US" sz="2800" b="1" dirty="0" err="1">
                  <a:solidFill>
                    <a:srgbClr val="FF0000"/>
                  </a:solidFill>
                  <a:latin typeface="Cambria" panose="02040503050406030204" pitchFamily="18" charset="0"/>
                  <a:ea typeface="Cambria" panose="02040503050406030204" pitchFamily="18" charset="0"/>
                </a:rPr>
                <a:t>Bóng</a:t>
              </a:r>
              <a:r>
                <a:rPr lang="en-US" sz="2800" b="1" dirty="0">
                  <a:solidFill>
                    <a:srgbClr val="FF0000"/>
                  </a:solidFill>
                  <a:latin typeface="Cambria" panose="02040503050406030204" pitchFamily="18" charset="0"/>
                  <a:ea typeface="Cambria" panose="02040503050406030204" pitchFamily="18" charset="0"/>
                </a:rPr>
                <a:t> </a:t>
              </a:r>
              <a:r>
                <a:rPr lang="en-US" sz="2800" b="1" dirty="0" err="1">
                  <a:solidFill>
                    <a:srgbClr val="FF0000"/>
                  </a:solidFill>
                  <a:latin typeface="Cambria" panose="02040503050406030204" pitchFamily="18" charset="0"/>
                  <a:ea typeface="Cambria" panose="02040503050406030204" pitchFamily="18" charset="0"/>
                </a:rPr>
                <a:t>rổ</a:t>
              </a:r>
              <a:endParaRPr lang="en-US" sz="2800" b="1" dirty="0">
                <a:solidFill>
                  <a:srgbClr val="FF0000"/>
                </a:solidFill>
                <a:latin typeface="Cambria" panose="02040503050406030204" pitchFamily="18" charset="0"/>
                <a:ea typeface="Cambria" panose="02040503050406030204" pitchFamily="18" charset="0"/>
              </a:endParaRPr>
            </a:p>
          </p:txBody>
        </p:sp>
      </p:grpSp>
      <p:grpSp>
        <p:nvGrpSpPr>
          <p:cNvPr id="49" name="Group 48">
            <a:extLst>
              <a:ext uri="{FF2B5EF4-FFF2-40B4-BE49-F238E27FC236}">
                <a16:creationId xmlns:a16="http://schemas.microsoft.com/office/drawing/2014/main" id="{2A82241F-79AB-1856-1848-77AE02CA7A7E}"/>
              </a:ext>
            </a:extLst>
          </p:cNvPr>
          <p:cNvGrpSpPr/>
          <p:nvPr/>
        </p:nvGrpSpPr>
        <p:grpSpPr>
          <a:xfrm>
            <a:off x="730118" y="4216460"/>
            <a:ext cx="2155322" cy="619699"/>
            <a:chOff x="435478" y="2032060"/>
            <a:chExt cx="2155322" cy="619699"/>
          </a:xfrm>
        </p:grpSpPr>
        <p:sp>
          <p:nvSpPr>
            <p:cNvPr id="50" name="Freeform 5">
              <a:extLst>
                <a:ext uri="{FF2B5EF4-FFF2-40B4-BE49-F238E27FC236}">
                  <a16:creationId xmlns:a16="http://schemas.microsoft.com/office/drawing/2014/main" id="{F620F4D5-AEE3-B58D-B247-CB206E076CDC}"/>
                </a:ext>
              </a:extLst>
            </p:cNvPr>
            <p:cNvSpPr/>
            <p:nvPr/>
          </p:nvSpPr>
          <p:spPr>
            <a:xfrm>
              <a:off x="435478" y="2032060"/>
              <a:ext cx="2094362" cy="619699"/>
            </a:xfrm>
            <a:custGeom>
              <a:avLst/>
              <a:gdLst/>
              <a:ahLst/>
              <a:cxnLst/>
              <a:rect l="l" t="t" r="r" b="b"/>
              <a:pathLst>
                <a:path w="3024000" h="536760">
                  <a:moveTo>
                    <a:pt x="0" y="0"/>
                  </a:moveTo>
                  <a:lnTo>
                    <a:pt x="3024000" y="0"/>
                  </a:lnTo>
                  <a:lnTo>
                    <a:pt x="3024000" y="536760"/>
                  </a:lnTo>
                  <a:lnTo>
                    <a:pt x="0" y="536760"/>
                  </a:lnTo>
                  <a:lnTo>
                    <a:pt x="0" y="0"/>
                  </a:lnTo>
                  <a:close/>
                </a:path>
              </a:pathLst>
            </a:custGeom>
            <a:blipFill>
              <a:blip r:embed="rId7">
                <a:extLst>
                  <a:ext uri="{96DAC541-7B7A-43D3-8B79-37D633B846F1}">
                    <asvg:svgBlip xmlns:asvg="http://schemas.microsoft.com/office/drawing/2016/SVG/main" xmlns="" r:embed="rId8"/>
                  </a:ext>
                </a:extLst>
              </a:blip>
              <a:stretch>
                <a:fillRect/>
              </a:stretch>
            </a:blipFill>
          </p:spPr>
          <p:txBody>
            <a:bodyPr/>
            <a:lstStyle/>
            <a:p>
              <a:endParaRPr lang="en-US"/>
            </a:p>
          </p:txBody>
        </p:sp>
        <p:sp>
          <p:nvSpPr>
            <p:cNvPr id="51" name="TextBox 50">
              <a:extLst>
                <a:ext uri="{FF2B5EF4-FFF2-40B4-BE49-F238E27FC236}">
                  <a16:creationId xmlns:a16="http://schemas.microsoft.com/office/drawing/2014/main" id="{93B5AA71-1F5B-B953-5712-6357D8AD84E2}"/>
                </a:ext>
              </a:extLst>
            </p:cNvPr>
            <p:cNvSpPr txBox="1"/>
            <p:nvPr/>
          </p:nvSpPr>
          <p:spPr>
            <a:xfrm>
              <a:off x="782320" y="2052320"/>
              <a:ext cx="1808480" cy="523220"/>
            </a:xfrm>
            <a:prstGeom prst="rect">
              <a:avLst/>
            </a:prstGeom>
            <a:noFill/>
          </p:spPr>
          <p:txBody>
            <a:bodyPr wrap="square" rtlCol="0">
              <a:spAutoFit/>
            </a:bodyPr>
            <a:lstStyle/>
            <a:p>
              <a:r>
                <a:rPr lang="en-US" sz="2800" b="1" dirty="0" err="1">
                  <a:solidFill>
                    <a:srgbClr val="FF0000"/>
                  </a:solidFill>
                  <a:latin typeface="Cambria" panose="02040503050406030204" pitchFamily="18" charset="0"/>
                  <a:ea typeface="Cambria" panose="02040503050406030204" pitchFamily="18" charset="0"/>
                </a:rPr>
                <a:t>Bắn</a:t>
              </a:r>
              <a:r>
                <a:rPr lang="en-US" sz="2800" b="1" dirty="0">
                  <a:solidFill>
                    <a:srgbClr val="FF0000"/>
                  </a:solidFill>
                  <a:latin typeface="Cambria" panose="02040503050406030204" pitchFamily="18" charset="0"/>
                  <a:ea typeface="Cambria" panose="02040503050406030204" pitchFamily="18" charset="0"/>
                </a:rPr>
                <a:t> </a:t>
              </a:r>
              <a:r>
                <a:rPr lang="en-US" sz="2800" b="1" dirty="0" err="1">
                  <a:solidFill>
                    <a:srgbClr val="FF0000"/>
                  </a:solidFill>
                  <a:latin typeface="Cambria" panose="02040503050406030204" pitchFamily="18" charset="0"/>
                  <a:ea typeface="Cambria" panose="02040503050406030204" pitchFamily="18" charset="0"/>
                </a:rPr>
                <a:t>cung</a:t>
              </a:r>
              <a:endParaRPr lang="en-US" sz="2800" b="1" dirty="0">
                <a:solidFill>
                  <a:srgbClr val="FF0000"/>
                </a:solidFill>
                <a:latin typeface="Cambria" panose="02040503050406030204" pitchFamily="18" charset="0"/>
                <a:ea typeface="Cambria" panose="02040503050406030204" pitchFamily="18" charset="0"/>
              </a:endParaRPr>
            </a:p>
          </p:txBody>
        </p:sp>
      </p:grpSp>
      <p:grpSp>
        <p:nvGrpSpPr>
          <p:cNvPr id="52" name="Group 51">
            <a:extLst>
              <a:ext uri="{FF2B5EF4-FFF2-40B4-BE49-F238E27FC236}">
                <a16:creationId xmlns:a16="http://schemas.microsoft.com/office/drawing/2014/main" id="{30C36468-A603-C719-9634-41FCE94A800B}"/>
              </a:ext>
            </a:extLst>
          </p:cNvPr>
          <p:cNvGrpSpPr/>
          <p:nvPr/>
        </p:nvGrpSpPr>
        <p:grpSpPr>
          <a:xfrm>
            <a:off x="3331078" y="4165660"/>
            <a:ext cx="2825882" cy="619699"/>
            <a:chOff x="435478" y="2032060"/>
            <a:chExt cx="2248837" cy="619699"/>
          </a:xfrm>
        </p:grpSpPr>
        <p:sp>
          <p:nvSpPr>
            <p:cNvPr id="53" name="Freeform 5">
              <a:extLst>
                <a:ext uri="{FF2B5EF4-FFF2-40B4-BE49-F238E27FC236}">
                  <a16:creationId xmlns:a16="http://schemas.microsoft.com/office/drawing/2014/main" id="{1158E826-1824-393A-7409-82AD163FE442}"/>
                </a:ext>
              </a:extLst>
            </p:cNvPr>
            <p:cNvSpPr/>
            <p:nvPr/>
          </p:nvSpPr>
          <p:spPr>
            <a:xfrm>
              <a:off x="435478" y="2032060"/>
              <a:ext cx="2094362" cy="619699"/>
            </a:xfrm>
            <a:custGeom>
              <a:avLst/>
              <a:gdLst/>
              <a:ahLst/>
              <a:cxnLst/>
              <a:rect l="l" t="t" r="r" b="b"/>
              <a:pathLst>
                <a:path w="3024000" h="536760">
                  <a:moveTo>
                    <a:pt x="0" y="0"/>
                  </a:moveTo>
                  <a:lnTo>
                    <a:pt x="3024000" y="0"/>
                  </a:lnTo>
                  <a:lnTo>
                    <a:pt x="3024000" y="536760"/>
                  </a:lnTo>
                  <a:lnTo>
                    <a:pt x="0" y="536760"/>
                  </a:lnTo>
                  <a:lnTo>
                    <a:pt x="0" y="0"/>
                  </a:lnTo>
                  <a:close/>
                </a:path>
              </a:pathLst>
            </a:custGeom>
            <a:blipFill>
              <a:blip r:embed="rId7">
                <a:extLst>
                  <a:ext uri="{96DAC541-7B7A-43D3-8B79-37D633B846F1}">
                    <asvg:svgBlip xmlns:asvg="http://schemas.microsoft.com/office/drawing/2016/SVG/main" xmlns="" r:embed="rId8"/>
                  </a:ext>
                </a:extLst>
              </a:blip>
              <a:stretch>
                <a:fillRect/>
              </a:stretch>
            </a:blipFill>
          </p:spPr>
          <p:txBody>
            <a:bodyPr/>
            <a:lstStyle/>
            <a:p>
              <a:endParaRPr lang="en-US"/>
            </a:p>
          </p:txBody>
        </p:sp>
        <p:sp>
          <p:nvSpPr>
            <p:cNvPr id="54" name="TextBox 53">
              <a:extLst>
                <a:ext uri="{FF2B5EF4-FFF2-40B4-BE49-F238E27FC236}">
                  <a16:creationId xmlns:a16="http://schemas.microsoft.com/office/drawing/2014/main" id="{F9F8DD59-F3EA-CE8C-04D4-F50B028E3DAD}"/>
                </a:ext>
              </a:extLst>
            </p:cNvPr>
            <p:cNvSpPr txBox="1"/>
            <p:nvPr/>
          </p:nvSpPr>
          <p:spPr>
            <a:xfrm>
              <a:off x="845355" y="2082800"/>
              <a:ext cx="1838960" cy="461665"/>
            </a:xfrm>
            <a:prstGeom prst="rect">
              <a:avLst/>
            </a:prstGeom>
            <a:noFill/>
          </p:spPr>
          <p:txBody>
            <a:bodyPr wrap="square" rtlCol="0">
              <a:spAutoFit/>
            </a:bodyPr>
            <a:lstStyle/>
            <a:p>
              <a:r>
                <a:rPr lang="en-US" sz="2400" b="1" dirty="0">
                  <a:solidFill>
                    <a:srgbClr val="FF0000"/>
                  </a:solidFill>
                  <a:latin typeface="Cambria" panose="02040503050406030204" pitchFamily="18" charset="0"/>
                  <a:ea typeface="Cambria" panose="02040503050406030204" pitchFamily="18" charset="0"/>
                </a:rPr>
                <a:t>Bowling</a:t>
              </a:r>
            </a:p>
          </p:txBody>
        </p:sp>
      </p:grpSp>
    </p:spTree>
    <p:extLst>
      <p:ext uri="{BB962C8B-B14F-4D97-AF65-F5344CB8AC3E}">
        <p14:creationId xmlns:p14="http://schemas.microsoft.com/office/powerpoint/2010/main" val="272607071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down)">
                                      <p:cBhvr>
                                        <p:cTn id="7" dur="500"/>
                                        <p:tgtEl>
                                          <p:spTgt spid="1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wipe(down)">
                                      <p:cBhvr>
                                        <p:cTn id="12" dur="500"/>
                                        <p:tgtEl>
                                          <p:spTgt spid="18"/>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wipe(down)">
                                      <p:cBhvr>
                                        <p:cTn id="17" dur="500"/>
                                        <p:tgtEl>
                                          <p:spTgt spid="21"/>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24"/>
                                        </p:tgtEl>
                                        <p:attrNameLst>
                                          <p:attrName>style.visibility</p:attrName>
                                        </p:attrNameLst>
                                      </p:cBhvr>
                                      <p:to>
                                        <p:strVal val="visible"/>
                                      </p:to>
                                    </p:set>
                                    <p:animEffect transition="in" filter="wipe(down)">
                                      <p:cBhvr>
                                        <p:cTn id="22" dur="500"/>
                                        <p:tgtEl>
                                          <p:spTgt spid="24"/>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nodeType="clickEffect">
                                  <p:stCondLst>
                                    <p:cond delay="0"/>
                                  </p:stCondLst>
                                  <p:childTnLst>
                                    <p:set>
                                      <p:cBhvr>
                                        <p:cTn id="26" dur="1" fill="hold">
                                          <p:stCondLst>
                                            <p:cond delay="0"/>
                                          </p:stCondLst>
                                        </p:cTn>
                                        <p:tgtEl>
                                          <p:spTgt spid="49"/>
                                        </p:tgtEl>
                                        <p:attrNameLst>
                                          <p:attrName>style.visibility</p:attrName>
                                        </p:attrNameLst>
                                      </p:cBhvr>
                                      <p:to>
                                        <p:strVal val="visible"/>
                                      </p:to>
                                    </p:set>
                                    <p:animEffect transition="in" filter="wipe(down)">
                                      <p:cBhvr>
                                        <p:cTn id="27" dur="500"/>
                                        <p:tgtEl>
                                          <p:spTgt spid="49"/>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nodeType="clickEffect">
                                  <p:stCondLst>
                                    <p:cond delay="0"/>
                                  </p:stCondLst>
                                  <p:childTnLst>
                                    <p:set>
                                      <p:cBhvr>
                                        <p:cTn id="31" dur="1" fill="hold">
                                          <p:stCondLst>
                                            <p:cond delay="0"/>
                                          </p:stCondLst>
                                        </p:cTn>
                                        <p:tgtEl>
                                          <p:spTgt spid="52"/>
                                        </p:tgtEl>
                                        <p:attrNameLst>
                                          <p:attrName>style.visibility</p:attrName>
                                        </p:attrNameLst>
                                      </p:cBhvr>
                                      <p:to>
                                        <p:strVal val="visible"/>
                                      </p:to>
                                    </p:set>
                                    <p:animEffect transition="in" filter="wipe(down)">
                                      <p:cBhvr>
                                        <p:cTn id="32" dur="500"/>
                                        <p:tgtEl>
                                          <p:spTgt spid="52"/>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nodeType="clickEffect">
                                  <p:stCondLst>
                                    <p:cond delay="0"/>
                                  </p:stCondLst>
                                  <p:childTnLst>
                                    <p:set>
                                      <p:cBhvr>
                                        <p:cTn id="36" dur="1" fill="hold">
                                          <p:stCondLst>
                                            <p:cond delay="0"/>
                                          </p:stCondLst>
                                        </p:cTn>
                                        <p:tgtEl>
                                          <p:spTgt spid="27"/>
                                        </p:tgtEl>
                                        <p:attrNameLst>
                                          <p:attrName>style.visibility</p:attrName>
                                        </p:attrNameLst>
                                      </p:cBhvr>
                                      <p:to>
                                        <p:strVal val="visible"/>
                                      </p:to>
                                    </p:set>
                                    <p:animEffect transition="in" filter="wipe(down)">
                                      <p:cBhvr>
                                        <p:cTn id="37" dur="500"/>
                                        <p:tgtEl>
                                          <p:spTgt spid="27"/>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4" fill="hold" nodeType="clickEffect">
                                  <p:stCondLst>
                                    <p:cond delay="0"/>
                                  </p:stCondLst>
                                  <p:childTnLst>
                                    <p:set>
                                      <p:cBhvr>
                                        <p:cTn id="41" dur="1" fill="hold">
                                          <p:stCondLst>
                                            <p:cond delay="0"/>
                                          </p:stCondLst>
                                        </p:cTn>
                                        <p:tgtEl>
                                          <p:spTgt spid="30"/>
                                        </p:tgtEl>
                                        <p:attrNameLst>
                                          <p:attrName>style.visibility</p:attrName>
                                        </p:attrNameLst>
                                      </p:cBhvr>
                                      <p:to>
                                        <p:strVal val="visible"/>
                                      </p:to>
                                    </p:set>
                                    <p:animEffect transition="in" filter="wipe(down)">
                                      <p:cBhvr>
                                        <p:cTn id="42" dur="500"/>
                                        <p:tgtEl>
                                          <p:spTgt spid="30"/>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4" fill="hold" nodeType="clickEffect">
                                  <p:stCondLst>
                                    <p:cond delay="0"/>
                                  </p:stCondLst>
                                  <p:childTnLst>
                                    <p:set>
                                      <p:cBhvr>
                                        <p:cTn id="46" dur="1" fill="hold">
                                          <p:stCondLst>
                                            <p:cond delay="0"/>
                                          </p:stCondLst>
                                        </p:cTn>
                                        <p:tgtEl>
                                          <p:spTgt spid="33"/>
                                        </p:tgtEl>
                                        <p:attrNameLst>
                                          <p:attrName>style.visibility</p:attrName>
                                        </p:attrNameLst>
                                      </p:cBhvr>
                                      <p:to>
                                        <p:strVal val="visible"/>
                                      </p:to>
                                    </p:set>
                                    <p:animEffect transition="in" filter="wipe(down)">
                                      <p:cBhvr>
                                        <p:cTn id="47" dur="500"/>
                                        <p:tgtEl>
                                          <p:spTgt spid="33"/>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4" fill="hold" nodeType="clickEffect">
                                  <p:stCondLst>
                                    <p:cond delay="0"/>
                                  </p:stCondLst>
                                  <p:childTnLst>
                                    <p:set>
                                      <p:cBhvr>
                                        <p:cTn id="51" dur="1" fill="hold">
                                          <p:stCondLst>
                                            <p:cond delay="0"/>
                                          </p:stCondLst>
                                        </p:cTn>
                                        <p:tgtEl>
                                          <p:spTgt spid="36"/>
                                        </p:tgtEl>
                                        <p:attrNameLst>
                                          <p:attrName>style.visibility</p:attrName>
                                        </p:attrNameLst>
                                      </p:cBhvr>
                                      <p:to>
                                        <p:strVal val="visible"/>
                                      </p:to>
                                    </p:set>
                                    <p:animEffect transition="in" filter="wipe(down)">
                                      <p:cBhvr>
                                        <p:cTn id="52" dur="500"/>
                                        <p:tgtEl>
                                          <p:spTgt spid="36"/>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4" fill="hold" nodeType="clickEffect">
                                  <p:stCondLst>
                                    <p:cond delay="0"/>
                                  </p:stCondLst>
                                  <p:childTnLst>
                                    <p:set>
                                      <p:cBhvr>
                                        <p:cTn id="56" dur="1" fill="hold">
                                          <p:stCondLst>
                                            <p:cond delay="0"/>
                                          </p:stCondLst>
                                        </p:cTn>
                                        <p:tgtEl>
                                          <p:spTgt spid="39"/>
                                        </p:tgtEl>
                                        <p:attrNameLst>
                                          <p:attrName>style.visibility</p:attrName>
                                        </p:attrNameLst>
                                      </p:cBhvr>
                                      <p:to>
                                        <p:strVal val="visible"/>
                                      </p:to>
                                    </p:set>
                                    <p:animEffect transition="in" filter="wipe(down)">
                                      <p:cBhvr>
                                        <p:cTn id="57" dur="500"/>
                                        <p:tgtEl>
                                          <p:spTgt spid="39"/>
                                        </p:tgtEl>
                                      </p:cBhvr>
                                    </p:animEffect>
                                  </p:childTnLst>
                                </p:cTn>
                              </p:par>
                            </p:childTnLst>
                          </p:cTn>
                        </p:par>
                      </p:childTnLst>
                    </p:cTn>
                  </p:par>
                  <p:par>
                    <p:cTn id="58" fill="hold">
                      <p:stCondLst>
                        <p:cond delay="indefinite"/>
                      </p:stCondLst>
                      <p:childTnLst>
                        <p:par>
                          <p:cTn id="59" fill="hold">
                            <p:stCondLst>
                              <p:cond delay="0"/>
                            </p:stCondLst>
                            <p:childTnLst>
                              <p:par>
                                <p:cTn id="60" presetID="22" presetClass="entr" presetSubtype="4" fill="hold" nodeType="clickEffect">
                                  <p:stCondLst>
                                    <p:cond delay="0"/>
                                  </p:stCondLst>
                                  <p:childTnLst>
                                    <p:set>
                                      <p:cBhvr>
                                        <p:cTn id="61" dur="1" fill="hold">
                                          <p:stCondLst>
                                            <p:cond delay="0"/>
                                          </p:stCondLst>
                                        </p:cTn>
                                        <p:tgtEl>
                                          <p:spTgt spid="46"/>
                                        </p:tgtEl>
                                        <p:attrNameLst>
                                          <p:attrName>style.visibility</p:attrName>
                                        </p:attrNameLst>
                                      </p:cBhvr>
                                      <p:to>
                                        <p:strVal val="visible"/>
                                      </p:to>
                                    </p:set>
                                    <p:animEffect transition="in" filter="wipe(down)">
                                      <p:cBhvr>
                                        <p:cTn id="62"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Picture 3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 y="3"/>
            <a:ext cx="12191999" cy="6818975"/>
          </a:xfrm>
          <a:prstGeom prst="rect">
            <a:avLst/>
          </a:prstGeom>
        </p:spPr>
      </p:pic>
      <p:pic>
        <p:nvPicPr>
          <p:cNvPr id="24" name="Picture 23"/>
          <p:cNvPicPr>
            <a:picLocks noChangeAspect="1"/>
          </p:cNvPicPr>
          <p:nvPr/>
        </p:nvPicPr>
        <p:blipFill rotWithShape="1">
          <a:blip r:embed="rId4">
            <a:extLst>
              <a:ext uri="{BEBA8EAE-BF5A-486C-A8C5-ECC9F3942E4B}">
                <a14:imgProps xmlns:a14="http://schemas.microsoft.com/office/drawing/2010/main">
                  <a14:imgLayer r:embed="rId5">
                    <a14:imgEffect>
                      <a14:backgroundRemoval t="10000" b="99833" l="0" r="100000"/>
                    </a14:imgEffect>
                  </a14:imgLayer>
                </a14:imgProps>
              </a:ext>
              <a:ext uri="{28A0092B-C50C-407E-A947-70E740481C1C}">
                <a14:useLocalDpi xmlns:a14="http://schemas.microsoft.com/office/drawing/2010/main" val="0"/>
              </a:ext>
            </a:extLst>
          </a:blip>
          <a:srcRect t="46718" b="2453"/>
          <a:stretch/>
        </p:blipFill>
        <p:spPr>
          <a:xfrm>
            <a:off x="0" y="2726580"/>
            <a:ext cx="12192000" cy="4131425"/>
          </a:xfrm>
          <a:prstGeom prst="rect">
            <a:avLst/>
          </a:prstGeom>
        </p:spPr>
      </p:pic>
      <p:pic>
        <p:nvPicPr>
          <p:cNvPr id="10" name="Picture 9"/>
          <p:cNvPicPr>
            <a:picLocks noChangeAspect="1"/>
          </p:cNvPicPr>
          <p:nvPr/>
        </p:nvPicPr>
        <p:blipFill rotWithShape="1">
          <a:blip r:embed="rId6">
            <a:extLst>
              <a:ext uri="{BEBA8EAE-BF5A-486C-A8C5-ECC9F3942E4B}">
                <a14:imgProps xmlns:a14="http://schemas.microsoft.com/office/drawing/2010/main">
                  <a14:imgLayer r:embed="rId7">
                    <a14:imgEffect>
                      <a14:backgroundRemoval t="0" b="100000" l="10000" r="100000">
                        <a14:foregroundMark x1="64429" y1="60616" x2="83571" y2="75041"/>
                        <a14:backgroundMark x1="49429" y1="19935" x2="50000" y2="36467"/>
                      </a14:backgroundRemoval>
                    </a14:imgEffect>
                  </a14:imgLayer>
                </a14:imgProps>
              </a:ext>
              <a:ext uri="{28A0092B-C50C-407E-A947-70E740481C1C}">
                <a14:useLocalDpi xmlns:a14="http://schemas.microsoft.com/office/drawing/2010/main" val="0"/>
              </a:ext>
            </a:extLst>
          </a:blip>
          <a:srcRect l="42767" t="2338"/>
          <a:stretch/>
        </p:blipFill>
        <p:spPr>
          <a:xfrm>
            <a:off x="8186932" y="1638299"/>
            <a:ext cx="3397714" cy="5110363"/>
          </a:xfrm>
          <a:prstGeom prst="rect">
            <a:avLst/>
          </a:prstGeom>
        </p:spPr>
      </p:pic>
      <p:pic>
        <p:nvPicPr>
          <p:cNvPr id="11" name="Picture 10"/>
          <p:cNvPicPr>
            <a:picLocks noChangeAspect="1"/>
          </p:cNvPicPr>
          <p:nvPr/>
        </p:nvPicPr>
        <p:blipFill>
          <a:blip r:embed="rId8">
            <a:extLst>
              <a:ext uri="{BEBA8EAE-BF5A-486C-A8C5-ECC9F3942E4B}">
                <a14:imgProps xmlns:a14="http://schemas.microsoft.com/office/drawing/2010/main">
                  <a14:imgLayer r:embed="rId9">
                    <a14:imgEffect>
                      <a14:backgroundRemoval t="1699" b="89809" l="3516" r="89844">
                        <a14:foregroundMark x1="27734" y1="23355" x2="34961" y2="23567"/>
                      </a14:backgroundRemoval>
                    </a14:imgEffect>
                  </a14:imgLayer>
                </a14:imgProps>
              </a:ext>
              <a:ext uri="{28A0092B-C50C-407E-A947-70E740481C1C}">
                <a14:useLocalDpi xmlns:a14="http://schemas.microsoft.com/office/drawing/2010/main" val="0"/>
              </a:ext>
            </a:extLst>
          </a:blip>
          <a:stretch>
            <a:fillRect/>
          </a:stretch>
        </p:blipFill>
        <p:spPr>
          <a:xfrm>
            <a:off x="4163948" y="2962275"/>
            <a:ext cx="4845552" cy="4457529"/>
          </a:xfrm>
          <a:prstGeom prst="rect">
            <a:avLst/>
          </a:prstGeom>
        </p:spPr>
      </p:pic>
      <p:pic>
        <p:nvPicPr>
          <p:cNvPr id="12" name="Picture 11"/>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rot="5400000" flipH="1">
            <a:off x="83599" y="3151928"/>
            <a:ext cx="3861275" cy="3725619"/>
          </a:xfrm>
          <a:prstGeom prst="rect">
            <a:avLst/>
          </a:prstGeom>
        </p:spPr>
      </p:pic>
      <p:pic>
        <p:nvPicPr>
          <p:cNvPr id="5" name="Picture 4">
            <a:extLst>
              <a:ext uri="{FF2B5EF4-FFF2-40B4-BE49-F238E27FC236}">
                <a16:creationId xmlns:a16="http://schemas.microsoft.com/office/drawing/2014/main" id="{9BD92966-DCA0-B37B-4ACA-A3A5F053F658}"/>
              </a:ext>
            </a:extLst>
          </p:cNvPr>
          <p:cNvPicPr>
            <a:picLocks noChangeAspect="1"/>
          </p:cNvPicPr>
          <p:nvPr/>
        </p:nvPicPr>
        <p:blipFill>
          <a:blip r:embed="rId11"/>
          <a:stretch>
            <a:fillRect/>
          </a:stretch>
        </p:blipFill>
        <p:spPr>
          <a:xfrm>
            <a:off x="0" y="119557"/>
            <a:ext cx="2028825" cy="1673494"/>
          </a:xfrm>
          <a:prstGeom prst="rect">
            <a:avLst/>
          </a:prstGeom>
        </p:spPr>
      </p:pic>
      <p:pic>
        <p:nvPicPr>
          <p:cNvPr id="8" name="Picture 7">
            <a:extLst>
              <a:ext uri="{FF2B5EF4-FFF2-40B4-BE49-F238E27FC236}">
                <a16:creationId xmlns:a16="http://schemas.microsoft.com/office/drawing/2014/main" id="{723689F5-4B45-1D2C-7277-7D6ABDD76441}"/>
              </a:ext>
            </a:extLst>
          </p:cNvPr>
          <p:cNvPicPr>
            <a:picLocks noChangeAspect="1"/>
          </p:cNvPicPr>
          <p:nvPr/>
        </p:nvPicPr>
        <p:blipFill>
          <a:blip r:embed="rId12"/>
          <a:stretch>
            <a:fillRect/>
          </a:stretch>
        </p:blipFill>
        <p:spPr>
          <a:xfrm>
            <a:off x="2035751" y="482214"/>
            <a:ext cx="7206097" cy="3036071"/>
          </a:xfrm>
          <a:prstGeom prst="rect">
            <a:avLst/>
          </a:prstGeom>
        </p:spPr>
      </p:pic>
    </p:spTree>
    <p:custDataLst>
      <p:tags r:id="rId1"/>
    </p:custDataLst>
    <p:extLst>
      <p:ext uri="{BB962C8B-B14F-4D97-AF65-F5344CB8AC3E}">
        <p14:creationId xmlns:p14="http://schemas.microsoft.com/office/powerpoint/2010/main" val="2045122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0-#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500" fill="hold"/>
                                        <p:tgtEl>
                                          <p:spTgt spid="11"/>
                                        </p:tgtEl>
                                        <p:attrNameLst>
                                          <p:attrName>ppt_x</p:attrName>
                                        </p:attrNameLst>
                                      </p:cBhvr>
                                      <p:tavLst>
                                        <p:tav tm="0">
                                          <p:val>
                                            <p:strVal val="1+#ppt_w/2"/>
                                          </p:val>
                                        </p:tav>
                                        <p:tav tm="100000">
                                          <p:val>
                                            <p:strVal val="#ppt_x"/>
                                          </p:val>
                                        </p:tav>
                                      </p:tavLst>
                                    </p:anim>
                                    <p:anim calcmode="lin" valueType="num">
                                      <p:cBhvr additive="base">
                                        <p:cTn id="12" dur="500" fill="hold"/>
                                        <p:tgtEl>
                                          <p:spTgt spid="11"/>
                                        </p:tgtEl>
                                        <p:attrNameLst>
                                          <p:attrName>ppt_y</p:attrName>
                                        </p:attrNameLst>
                                      </p:cBhvr>
                                      <p:tavLst>
                                        <p:tav tm="0">
                                          <p:val>
                                            <p:strVal val="#ppt_y"/>
                                          </p:val>
                                        </p:tav>
                                        <p:tav tm="100000">
                                          <p:val>
                                            <p:strVal val="#ppt_y"/>
                                          </p:val>
                                        </p:tav>
                                      </p:tavLst>
                                    </p:anim>
                                  </p:childTnLst>
                                </p:cTn>
                              </p:par>
                              <p:par>
                                <p:cTn id="13" presetID="2" presetClass="entr" presetSubtype="2" fill="hold" nodeType="withEffect">
                                  <p:stCondLst>
                                    <p:cond delay="0"/>
                                  </p:stCondLst>
                                  <p:childTnLst>
                                    <p:set>
                                      <p:cBhvr>
                                        <p:cTn id="14" dur="1" fill="hold">
                                          <p:stCondLst>
                                            <p:cond delay="0"/>
                                          </p:stCondLst>
                                        </p:cTn>
                                        <p:tgtEl>
                                          <p:spTgt spid="10"/>
                                        </p:tgtEl>
                                        <p:attrNameLst>
                                          <p:attrName>style.visibility</p:attrName>
                                        </p:attrNameLst>
                                      </p:cBhvr>
                                      <p:to>
                                        <p:strVal val="visible"/>
                                      </p:to>
                                    </p:set>
                                    <p:anim calcmode="lin" valueType="num">
                                      <p:cBhvr additive="base">
                                        <p:cTn id="15" dur="500" fill="hold"/>
                                        <p:tgtEl>
                                          <p:spTgt spid="10"/>
                                        </p:tgtEl>
                                        <p:attrNameLst>
                                          <p:attrName>ppt_x</p:attrName>
                                        </p:attrNameLst>
                                      </p:cBhvr>
                                      <p:tavLst>
                                        <p:tav tm="0">
                                          <p:val>
                                            <p:strVal val="1+#ppt_w/2"/>
                                          </p:val>
                                        </p:tav>
                                        <p:tav tm="100000">
                                          <p:val>
                                            <p:strVal val="#ppt_x"/>
                                          </p:val>
                                        </p:tav>
                                      </p:tavLst>
                                    </p:anim>
                                    <p:anim calcmode="lin" valueType="num">
                                      <p:cBhvr additive="base">
                                        <p:cTn id="16" dur="500" fill="hold"/>
                                        <p:tgtEl>
                                          <p:spTgt spid="10"/>
                                        </p:tgtEl>
                                        <p:attrNameLst>
                                          <p:attrName>ppt_y</p:attrName>
                                        </p:attrNameLst>
                                      </p:cBhvr>
                                      <p:tavLst>
                                        <p:tav tm="0">
                                          <p:val>
                                            <p:strVal val="#ppt_y"/>
                                          </p:val>
                                        </p:tav>
                                        <p:tav tm="100000">
                                          <p:val>
                                            <p:strVal val="#ppt_y"/>
                                          </p:val>
                                        </p:tav>
                                      </p:tavLst>
                                    </p:anim>
                                  </p:childTnLst>
                                </p:cTn>
                              </p:par>
                              <p:par>
                                <p:cTn id="17" presetID="32" presetClass="emph" presetSubtype="0" repeatCount="indefinite" fill="hold" nodeType="withEffect">
                                  <p:stCondLst>
                                    <p:cond delay="0"/>
                                  </p:stCondLst>
                                  <p:childTnLst>
                                    <p:animRot by="120000">
                                      <p:cBhvr>
                                        <p:cTn id="18" dur="100" fill="hold">
                                          <p:stCondLst>
                                            <p:cond delay="0"/>
                                          </p:stCondLst>
                                        </p:cTn>
                                        <p:tgtEl>
                                          <p:spTgt spid="12"/>
                                        </p:tgtEl>
                                        <p:attrNameLst>
                                          <p:attrName>r</p:attrName>
                                        </p:attrNameLst>
                                      </p:cBhvr>
                                    </p:animRot>
                                    <p:animRot by="-240000">
                                      <p:cBhvr>
                                        <p:cTn id="19" dur="200" fill="hold">
                                          <p:stCondLst>
                                            <p:cond delay="200"/>
                                          </p:stCondLst>
                                        </p:cTn>
                                        <p:tgtEl>
                                          <p:spTgt spid="12"/>
                                        </p:tgtEl>
                                        <p:attrNameLst>
                                          <p:attrName>r</p:attrName>
                                        </p:attrNameLst>
                                      </p:cBhvr>
                                    </p:animRot>
                                    <p:animRot by="240000">
                                      <p:cBhvr>
                                        <p:cTn id="20" dur="200" fill="hold">
                                          <p:stCondLst>
                                            <p:cond delay="400"/>
                                          </p:stCondLst>
                                        </p:cTn>
                                        <p:tgtEl>
                                          <p:spTgt spid="12"/>
                                        </p:tgtEl>
                                        <p:attrNameLst>
                                          <p:attrName>r</p:attrName>
                                        </p:attrNameLst>
                                      </p:cBhvr>
                                    </p:animRot>
                                    <p:animRot by="-240000">
                                      <p:cBhvr>
                                        <p:cTn id="21" dur="200" fill="hold">
                                          <p:stCondLst>
                                            <p:cond delay="600"/>
                                          </p:stCondLst>
                                        </p:cTn>
                                        <p:tgtEl>
                                          <p:spTgt spid="12"/>
                                        </p:tgtEl>
                                        <p:attrNameLst>
                                          <p:attrName>r</p:attrName>
                                        </p:attrNameLst>
                                      </p:cBhvr>
                                    </p:animRot>
                                    <p:animRot by="120000">
                                      <p:cBhvr>
                                        <p:cTn id="22" dur="200" fill="hold">
                                          <p:stCondLst>
                                            <p:cond delay="800"/>
                                          </p:stCondLst>
                                        </p:cTn>
                                        <p:tgtEl>
                                          <p:spTgt spid="12"/>
                                        </p:tgtEl>
                                        <p:attrNameLst>
                                          <p:attrName>r</p:attrName>
                                        </p:attrNameLst>
                                      </p:cBhvr>
                                    </p:animRot>
                                  </p:childTnLst>
                                </p:cTn>
                              </p:par>
                              <p:par>
                                <p:cTn id="23" presetID="32" presetClass="emph" presetSubtype="0" repeatCount="indefinite" fill="hold" nodeType="withEffect">
                                  <p:stCondLst>
                                    <p:cond delay="0"/>
                                  </p:stCondLst>
                                  <p:childTnLst>
                                    <p:animRot by="120000">
                                      <p:cBhvr>
                                        <p:cTn id="24" dur="100" fill="hold">
                                          <p:stCondLst>
                                            <p:cond delay="0"/>
                                          </p:stCondLst>
                                        </p:cTn>
                                        <p:tgtEl>
                                          <p:spTgt spid="11"/>
                                        </p:tgtEl>
                                        <p:attrNameLst>
                                          <p:attrName>r</p:attrName>
                                        </p:attrNameLst>
                                      </p:cBhvr>
                                    </p:animRot>
                                    <p:animRot by="-240000">
                                      <p:cBhvr>
                                        <p:cTn id="25" dur="200" fill="hold">
                                          <p:stCondLst>
                                            <p:cond delay="200"/>
                                          </p:stCondLst>
                                        </p:cTn>
                                        <p:tgtEl>
                                          <p:spTgt spid="11"/>
                                        </p:tgtEl>
                                        <p:attrNameLst>
                                          <p:attrName>r</p:attrName>
                                        </p:attrNameLst>
                                      </p:cBhvr>
                                    </p:animRot>
                                    <p:animRot by="240000">
                                      <p:cBhvr>
                                        <p:cTn id="26" dur="200" fill="hold">
                                          <p:stCondLst>
                                            <p:cond delay="400"/>
                                          </p:stCondLst>
                                        </p:cTn>
                                        <p:tgtEl>
                                          <p:spTgt spid="11"/>
                                        </p:tgtEl>
                                        <p:attrNameLst>
                                          <p:attrName>r</p:attrName>
                                        </p:attrNameLst>
                                      </p:cBhvr>
                                    </p:animRot>
                                    <p:animRot by="-240000">
                                      <p:cBhvr>
                                        <p:cTn id="27" dur="200" fill="hold">
                                          <p:stCondLst>
                                            <p:cond delay="600"/>
                                          </p:stCondLst>
                                        </p:cTn>
                                        <p:tgtEl>
                                          <p:spTgt spid="11"/>
                                        </p:tgtEl>
                                        <p:attrNameLst>
                                          <p:attrName>r</p:attrName>
                                        </p:attrNameLst>
                                      </p:cBhvr>
                                    </p:animRot>
                                    <p:animRot by="120000">
                                      <p:cBhvr>
                                        <p:cTn id="28" dur="200" fill="hold">
                                          <p:stCondLst>
                                            <p:cond delay="800"/>
                                          </p:stCondLst>
                                        </p:cTn>
                                        <p:tgtEl>
                                          <p:spTgt spid="11"/>
                                        </p:tgtEl>
                                        <p:attrNameLst>
                                          <p:attrName>r</p:attrName>
                                        </p:attrNameLst>
                                      </p:cBhvr>
                                    </p:animRot>
                                  </p:childTnLst>
                                </p:cTn>
                              </p:par>
                            </p:childTnLst>
                          </p:cTn>
                        </p:par>
                      </p:childTnLst>
                    </p:cTn>
                  </p:par>
                  <p:par>
                    <p:cTn id="29" fill="hold">
                      <p:stCondLst>
                        <p:cond delay="indefinite"/>
                      </p:stCondLst>
                      <p:childTnLst>
                        <p:par>
                          <p:cTn id="30" fill="hold">
                            <p:stCondLst>
                              <p:cond delay="0"/>
                            </p:stCondLst>
                            <p:childTnLst>
                              <p:par>
                                <p:cTn id="31" presetID="22" presetClass="entr" presetSubtype="4" fill="hold" nodeType="clickEffect">
                                  <p:stCondLst>
                                    <p:cond delay="0"/>
                                  </p:stCondLst>
                                  <p:childTnLst>
                                    <p:set>
                                      <p:cBhvr>
                                        <p:cTn id="32" dur="1" fill="hold">
                                          <p:stCondLst>
                                            <p:cond delay="0"/>
                                          </p:stCondLst>
                                        </p:cTn>
                                        <p:tgtEl>
                                          <p:spTgt spid="5"/>
                                        </p:tgtEl>
                                        <p:attrNameLst>
                                          <p:attrName>style.visibility</p:attrName>
                                        </p:attrNameLst>
                                      </p:cBhvr>
                                      <p:to>
                                        <p:strVal val="visible"/>
                                      </p:to>
                                    </p:set>
                                    <p:animEffect transition="in" filter="wipe(down)">
                                      <p:cBhvr>
                                        <p:cTn id="33" dur="500"/>
                                        <p:tgtEl>
                                          <p:spTgt spid="5"/>
                                        </p:tgtEl>
                                      </p:cBhvr>
                                    </p:animEffect>
                                  </p:childTnLst>
                                </p:cTn>
                              </p:par>
                            </p:childTnLst>
                          </p:cTn>
                        </p:par>
                      </p:childTnLst>
                    </p:cTn>
                  </p:par>
                  <p:par>
                    <p:cTn id="34" fill="hold">
                      <p:stCondLst>
                        <p:cond delay="indefinite"/>
                      </p:stCondLst>
                      <p:childTnLst>
                        <p:par>
                          <p:cTn id="35" fill="hold">
                            <p:stCondLst>
                              <p:cond delay="0"/>
                            </p:stCondLst>
                            <p:childTnLst>
                              <p:par>
                                <p:cTn id="36" presetID="52" presetClass="entr" presetSubtype="0" fill="hold" nodeType="clickEffect">
                                  <p:stCondLst>
                                    <p:cond delay="0"/>
                                  </p:stCondLst>
                                  <p:childTnLst>
                                    <p:set>
                                      <p:cBhvr>
                                        <p:cTn id="37" dur="1" fill="hold">
                                          <p:stCondLst>
                                            <p:cond delay="0"/>
                                          </p:stCondLst>
                                        </p:cTn>
                                        <p:tgtEl>
                                          <p:spTgt spid="8"/>
                                        </p:tgtEl>
                                        <p:attrNameLst>
                                          <p:attrName>style.visibility</p:attrName>
                                        </p:attrNameLst>
                                      </p:cBhvr>
                                      <p:to>
                                        <p:strVal val="visible"/>
                                      </p:to>
                                    </p:set>
                                    <p:animScale>
                                      <p:cBhvr>
                                        <p:cTn id="38" dur="1000" decel="50000" fill="hold">
                                          <p:stCondLst>
                                            <p:cond delay="0"/>
                                          </p:stCondLst>
                                        </p:cTn>
                                        <p:tgtEl>
                                          <p:spTgt spid="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9" dur="1000" decel="50000" fill="hold">
                                          <p:stCondLst>
                                            <p:cond delay="0"/>
                                          </p:stCondLst>
                                        </p:cTn>
                                        <p:tgtEl>
                                          <p:spTgt spid="8"/>
                                        </p:tgtEl>
                                        <p:attrNameLst>
                                          <p:attrName>ppt_x</p:attrName>
                                          <p:attrName>ppt_y</p:attrName>
                                        </p:attrNameLst>
                                      </p:cBhvr>
                                    </p:animMotion>
                                    <p:animEffect transition="in" filter="fade">
                                      <p:cBhvr>
                                        <p:cTn id="40"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id="{9DA13E05-4426-AAA6-F7A7-12A15957A15A}"/>
              </a:ext>
            </a:extLst>
          </p:cNvPr>
          <p:cNvGrpSpPr/>
          <p:nvPr/>
        </p:nvGrpSpPr>
        <p:grpSpPr>
          <a:xfrm>
            <a:off x="958645" y="1520145"/>
            <a:ext cx="10097729" cy="4703674"/>
            <a:chOff x="958645" y="1520145"/>
            <a:chExt cx="10097729" cy="4703674"/>
          </a:xfrm>
        </p:grpSpPr>
        <p:sp>
          <p:nvSpPr>
            <p:cNvPr id="7" name="Rectangle: Rounded Corners 6">
              <a:extLst>
                <a:ext uri="{FF2B5EF4-FFF2-40B4-BE49-F238E27FC236}">
                  <a16:creationId xmlns:a16="http://schemas.microsoft.com/office/drawing/2014/main" id="{73B66549-4843-1BB3-C8B3-903B8BFA97CC}"/>
                </a:ext>
              </a:extLst>
            </p:cNvPr>
            <p:cNvSpPr/>
            <p:nvPr/>
          </p:nvSpPr>
          <p:spPr>
            <a:xfrm>
              <a:off x="958645" y="1520145"/>
              <a:ext cx="10097729" cy="4703674"/>
            </a:xfrm>
            <a:prstGeom prst="roundRect">
              <a:avLst/>
            </a:prstGeom>
            <a:solidFill>
              <a:srgbClr val="F0F6EE">
                <a:alpha val="42000"/>
              </a:srgbClr>
            </a:solidFill>
            <a:ln w="28575">
              <a:solidFill>
                <a:srgbClr val="6CA525"/>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等线" panose="020F0502020204030204"/>
                <a:ea typeface="+mn-ea"/>
                <a:cs typeface="+mn-cs"/>
              </a:endParaRPr>
            </a:p>
          </p:txBody>
        </p:sp>
        <p:sp>
          <p:nvSpPr>
            <p:cNvPr id="6" name="TextBox 5">
              <a:extLst>
                <a:ext uri="{FF2B5EF4-FFF2-40B4-BE49-F238E27FC236}">
                  <a16:creationId xmlns:a16="http://schemas.microsoft.com/office/drawing/2014/main" id="{10BCB0EF-20D3-4C9D-5212-11FA17F84958}"/>
                </a:ext>
              </a:extLst>
            </p:cNvPr>
            <p:cNvSpPr txBox="1"/>
            <p:nvPr/>
          </p:nvSpPr>
          <p:spPr>
            <a:xfrm>
              <a:off x="1209367" y="1666763"/>
              <a:ext cx="9596284" cy="4347344"/>
            </a:xfrm>
            <a:prstGeom prst="rect">
              <a:avLst/>
            </a:prstGeom>
            <a:noFill/>
          </p:spPr>
          <p:txBody>
            <a:bodyPr wrap="square">
              <a:spAutoFit/>
            </a:bodyPr>
            <a:lstStyle/>
            <a:p>
              <a:pPr marL="342900" indent="-342900" rtl="0">
                <a:spcBef>
                  <a:spcPts val="0"/>
                </a:spcBef>
                <a:spcAft>
                  <a:spcPts val="500"/>
                </a:spcAft>
                <a:buFont typeface="Arial" panose="020B0604020202020204" pitchFamily="34" charset="0"/>
                <a:buChar char="•"/>
              </a:pPr>
              <a:r>
                <a:rPr lang="vi-VN" sz="2400" b="1" i="0" u="none" strike="noStrike" dirty="0">
                  <a:solidFill>
                    <a:srgbClr val="002060"/>
                  </a:solidFill>
                  <a:effectLst/>
                  <a:latin typeface="Cambria" panose="02040503050406030204" pitchFamily="18" charset="0"/>
                  <a:ea typeface="Cambria" panose="02040503050406030204" pitchFamily="18" charset="0"/>
                </a:rPr>
                <a:t>Đọc đúng và diễn cảm toàn bộ câu chuyện Ngôi sao sân cỏ. Biết đọc diễn cảm các đoạn hội thoại phù hợp với tâm lí, cảm xúc của nhân vật.</a:t>
              </a:r>
              <a:endParaRPr lang="vi-VN" sz="3200" b="1" dirty="0">
                <a:solidFill>
                  <a:srgbClr val="002060"/>
                </a:solidFill>
                <a:effectLst/>
                <a:latin typeface="Cambria" panose="02040503050406030204" pitchFamily="18" charset="0"/>
                <a:ea typeface="Cambria" panose="02040503050406030204" pitchFamily="18" charset="0"/>
              </a:endParaRPr>
            </a:p>
            <a:p>
              <a:pPr marL="342900" indent="-342900" rtl="0">
                <a:spcBef>
                  <a:spcPts val="0"/>
                </a:spcBef>
                <a:spcAft>
                  <a:spcPts val="500"/>
                </a:spcAft>
                <a:buFont typeface="Arial" panose="020B0604020202020204" pitchFamily="34" charset="0"/>
                <a:buChar char="•"/>
              </a:pPr>
              <a:r>
                <a:rPr lang="vi-VN" sz="2400" b="1" i="0" u="none" strike="noStrike" dirty="0">
                  <a:solidFill>
                    <a:srgbClr val="002060"/>
                  </a:solidFill>
                  <a:effectLst/>
                  <a:latin typeface="Cambria" panose="02040503050406030204" pitchFamily="18" charset="0"/>
                  <a:ea typeface="Cambria" panose="02040503050406030204" pitchFamily="18" charset="0"/>
                </a:rPr>
                <a:t>Nhận biết được các yếu tố của một văn bản truyện (bối cảnh, nhân vật, diễn biến,...). Nhận biết được các sự việc xảy ra trong câu chuyện gắn với thời gian.</a:t>
              </a:r>
              <a:endParaRPr lang="en-US" sz="2400" b="1" i="0" u="none" strike="noStrike" dirty="0">
                <a:solidFill>
                  <a:srgbClr val="002060"/>
                </a:solidFill>
                <a:effectLst/>
                <a:latin typeface="Cambria" panose="02040503050406030204" pitchFamily="18" charset="0"/>
                <a:ea typeface="Cambria" panose="02040503050406030204" pitchFamily="18" charset="0"/>
              </a:endParaRPr>
            </a:p>
            <a:p>
              <a:pPr marL="342900" indent="-342900" rtl="0">
                <a:spcBef>
                  <a:spcPts val="0"/>
                </a:spcBef>
                <a:spcAft>
                  <a:spcPts val="500"/>
                </a:spcAft>
                <a:buFont typeface="Arial" panose="020B0604020202020204" pitchFamily="34" charset="0"/>
                <a:buChar char="•"/>
              </a:pPr>
              <a:r>
                <a:rPr lang="vi-VN" sz="2400" b="1" i="0" u="none" strike="noStrike" dirty="0">
                  <a:solidFill>
                    <a:srgbClr val="002060"/>
                  </a:solidFill>
                  <a:effectLst/>
                  <a:latin typeface="Cambria" panose="02040503050406030204" pitchFamily="18" charset="0"/>
                  <a:ea typeface="Cambria" panose="02040503050406030204" pitchFamily="18" charset="0"/>
                </a:rPr>
                <a:t>Hiểu suy nghĩ, cảm xúc của nhân vật dựa vào hành động, việc làm và lời nói của nhân vật.</a:t>
              </a:r>
              <a:endParaRPr lang="en-US" sz="2400" b="1" i="0" u="none" strike="noStrike" dirty="0">
                <a:solidFill>
                  <a:srgbClr val="002060"/>
                </a:solidFill>
                <a:effectLst/>
                <a:latin typeface="Cambria" panose="02040503050406030204" pitchFamily="18" charset="0"/>
                <a:ea typeface="Cambria" panose="02040503050406030204" pitchFamily="18" charset="0"/>
              </a:endParaRPr>
            </a:p>
            <a:p>
              <a:pPr marL="342900" indent="-342900" rtl="0">
                <a:spcBef>
                  <a:spcPts val="0"/>
                </a:spcBef>
                <a:spcAft>
                  <a:spcPts val="500"/>
                </a:spcAft>
                <a:buFont typeface="Arial" panose="020B0604020202020204" pitchFamily="34" charset="0"/>
                <a:buChar char="•"/>
              </a:pPr>
              <a:r>
                <a:rPr lang="vi-VN" sz="2400" b="1" i="0" u="none" strike="noStrike" dirty="0">
                  <a:solidFill>
                    <a:srgbClr val="002060"/>
                  </a:solidFill>
                  <a:effectLst/>
                  <a:latin typeface="Cambria" panose="02040503050406030204" pitchFamily="18" charset="0"/>
                  <a:ea typeface="Cambria" panose="02040503050406030204" pitchFamily="18" charset="0"/>
                </a:rPr>
                <a:t>Hiểu điều tác giả muốn nói qua câu chuyện: Trong một tập thể, mỗi cá nhân đều cần biết phối hợp hài hoà với những người còn lại, không thể chỉ nghĩ đến việc toả sáng cho riêng mình.</a:t>
              </a:r>
              <a:endParaRPr lang="vi-VN" sz="3200" b="1" dirty="0">
                <a:solidFill>
                  <a:srgbClr val="002060"/>
                </a:solidFill>
                <a:effectLst/>
                <a:latin typeface="Cambria" panose="02040503050406030204" pitchFamily="18" charset="0"/>
                <a:ea typeface="Cambria" panose="02040503050406030204" pitchFamily="18" charset="0"/>
              </a:endParaRPr>
            </a:p>
          </p:txBody>
        </p:sp>
      </p:grpSp>
      <p:pic>
        <p:nvPicPr>
          <p:cNvPr id="5" name="Picture 4">
            <a:extLst>
              <a:ext uri="{FF2B5EF4-FFF2-40B4-BE49-F238E27FC236}">
                <a16:creationId xmlns:a16="http://schemas.microsoft.com/office/drawing/2014/main" id="{69DC3AF8-682B-9605-DABE-4BC20C6CD93B}"/>
              </a:ext>
            </a:extLst>
          </p:cNvPr>
          <p:cNvPicPr>
            <a:picLocks noChangeAspect="1"/>
          </p:cNvPicPr>
          <p:nvPr/>
        </p:nvPicPr>
        <p:blipFill>
          <a:blip r:embed="rId2"/>
          <a:stretch>
            <a:fillRect/>
          </a:stretch>
        </p:blipFill>
        <p:spPr>
          <a:xfrm>
            <a:off x="3317215" y="426821"/>
            <a:ext cx="5243014" cy="1457070"/>
          </a:xfrm>
          <a:prstGeom prst="rect">
            <a:avLst/>
          </a:prstGeom>
        </p:spPr>
      </p:pic>
    </p:spTree>
    <p:extLst>
      <p:ext uri="{BB962C8B-B14F-4D97-AF65-F5344CB8AC3E}">
        <p14:creationId xmlns:p14="http://schemas.microsoft.com/office/powerpoint/2010/main" val="365721088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ipe(left)">
                                      <p:cBhvr>
                                        <p:cTn id="1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1">
            <a:extLst>
              <a:ext uri="{FF2B5EF4-FFF2-40B4-BE49-F238E27FC236}">
                <a16:creationId xmlns:a16="http://schemas.microsoft.com/office/drawing/2014/main" id="{3A199D01-ECD4-A9B2-34F1-5032977BBF6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75649" y="-385649"/>
            <a:ext cx="6416351" cy="6923243"/>
          </a:xfrm>
          <a:prstGeom prst="rect">
            <a:avLst/>
          </a:prstGeom>
        </p:spPr>
      </p:pic>
      <p:grpSp>
        <p:nvGrpSpPr>
          <p:cNvPr id="10" name="Group 9">
            <a:extLst>
              <a:ext uri="{FF2B5EF4-FFF2-40B4-BE49-F238E27FC236}">
                <a16:creationId xmlns:a16="http://schemas.microsoft.com/office/drawing/2014/main" id="{677A78E9-273A-E562-7BEF-006B36040CDD}"/>
              </a:ext>
            </a:extLst>
          </p:cNvPr>
          <p:cNvGrpSpPr/>
          <p:nvPr/>
        </p:nvGrpSpPr>
        <p:grpSpPr>
          <a:xfrm>
            <a:off x="5258883" y="3687631"/>
            <a:ext cx="4533725" cy="3265714"/>
            <a:chOff x="7619528" y="3782027"/>
            <a:chExt cx="4533725" cy="3265714"/>
          </a:xfrm>
        </p:grpSpPr>
        <p:pic>
          <p:nvPicPr>
            <p:cNvPr id="11" name="Picture 10">
              <a:extLst>
                <a:ext uri="{FF2B5EF4-FFF2-40B4-BE49-F238E27FC236}">
                  <a16:creationId xmlns:a16="http://schemas.microsoft.com/office/drawing/2014/main" id="{EDA9D0C1-679D-DF77-AC5B-823B224D8F12}"/>
                </a:ext>
              </a:extLst>
            </p:cNvPr>
            <p:cNvPicPr>
              <a:picLocks noChangeAspect="1"/>
            </p:cNvPicPr>
            <p:nvPr/>
          </p:nvPicPr>
          <p:blipFill rotWithShape="1">
            <a:blip r:embed="rId4" cstate="hqprint">
              <a:extLst>
                <a:ext uri="{BEBA8EAE-BF5A-486C-A8C5-ECC9F3942E4B}">
                  <a14:imgProps xmlns:a14="http://schemas.microsoft.com/office/drawing/2010/main">
                    <a14:imgLayer r:embed="rId5">
                      <a14:imgEffect>
                        <a14:backgroundRemoval t="485" b="92566" l="710" r="76408">
                          <a14:foregroundMark x1="6038" y1="75354" x2="10857" y2="70747"/>
                          <a14:foregroundMark x1="57128" y1="88808" x2="63369" y2="92646"/>
                          <a14:foregroundMark x1="50381" y1="11677" x2="66565" y2="19475"/>
                          <a14:foregroundMark x1="66565" y1="19475" x2="73516" y2="28525"/>
                          <a14:foregroundMark x1="55200" y1="7071" x2="39777" y2="10909"/>
                          <a14:foregroundMark x1="55200" y1="929" x2="74480" y2="10141"/>
                          <a14:foregroundMark x1="74480" y1="10141" x2="76408" y2="15515"/>
                          <a14:foregroundMark x1="55657" y1="525" x2="50837" y2="929"/>
                          <a14:foregroundMark x1="2638" y1="78222" x2="710" y2="81657"/>
                          <a14:foregroundMark x1="47945" y1="27919" x2="61695" y2="38788"/>
                          <a14:foregroundMark x1="61695" y1="38788" x2="61948" y2="39434"/>
                        </a14:backgroundRemoval>
                      </a14:imgEffect>
                    </a14:imgLayer>
                  </a14:imgProps>
                </a:ext>
                <a:ext uri="{28A0092B-C50C-407E-A947-70E740481C1C}">
                  <a14:useLocalDpi xmlns:a14="http://schemas.microsoft.com/office/drawing/2010/main" val="0"/>
                </a:ext>
              </a:extLst>
            </a:blip>
            <a:srcRect l="-5535" t="-1008" r="20720" b="-2237"/>
            <a:stretch/>
          </p:blipFill>
          <p:spPr>
            <a:xfrm flipH="1">
              <a:off x="10161890" y="3782027"/>
              <a:ext cx="1991363" cy="3265714"/>
            </a:xfrm>
            <a:prstGeom prst="rect">
              <a:avLst/>
            </a:prstGeom>
          </p:spPr>
        </p:pic>
        <p:pic>
          <p:nvPicPr>
            <p:cNvPr id="12" name="Picture 11">
              <a:extLst>
                <a:ext uri="{FF2B5EF4-FFF2-40B4-BE49-F238E27FC236}">
                  <a16:creationId xmlns:a16="http://schemas.microsoft.com/office/drawing/2014/main" id="{31944D95-EDEF-AEA8-75F8-61BBE6EC68E2}"/>
                </a:ext>
              </a:extLst>
            </p:cNvPr>
            <p:cNvPicPr>
              <a:picLocks noChangeAspect="1"/>
            </p:cNvPicPr>
            <p:nvPr/>
          </p:nvPicPr>
          <p:blipFill>
            <a:blip r:embed="rId6"/>
            <a:stretch>
              <a:fillRect/>
            </a:stretch>
          </p:blipFill>
          <p:spPr>
            <a:xfrm>
              <a:off x="9620669" y="5807273"/>
              <a:ext cx="823031" cy="944962"/>
            </a:xfrm>
            <a:prstGeom prst="rect">
              <a:avLst/>
            </a:prstGeom>
          </p:spPr>
        </p:pic>
        <p:pic>
          <p:nvPicPr>
            <p:cNvPr id="13" name="Content Placeholder 5">
              <a:extLst>
                <a:ext uri="{FF2B5EF4-FFF2-40B4-BE49-F238E27FC236}">
                  <a16:creationId xmlns:a16="http://schemas.microsoft.com/office/drawing/2014/main" id="{BDC1B645-1E7D-4BE0-7704-83C1258E1573}"/>
                </a:ext>
              </a:extLst>
            </p:cNvPr>
            <p:cNvPicPr>
              <a:picLocks noChangeAspect="1"/>
            </p:cNvPicPr>
            <p:nvPr/>
          </p:nvPicPr>
          <p:blipFill>
            <a:blip r:embed="rId7" cstate="hqprint">
              <a:extLst>
                <a:ext uri="{BEBA8EAE-BF5A-486C-A8C5-ECC9F3942E4B}">
                  <a14:imgProps xmlns:a14="http://schemas.microsoft.com/office/drawing/2010/main">
                    <a14:imgLayer r:embed="rId8">
                      <a14:imgEffect>
                        <a14:backgroundRemoval t="2584" b="97134" l="9958" r="97616">
                          <a14:foregroundMark x1="65311" y1="10860" x2="55072" y2="12677"/>
                          <a14:foregroundMark x1="55072" y1="43924" x2="51099" y2="52644"/>
                          <a14:foregroundMark x1="97662" y1="49899" x2="91445" y2="50343"/>
                          <a14:foregroundMark x1="41468" y1="92168" x2="34642" y2="97214"/>
                          <a14:foregroundMark x1="35764" y1="75616" x2="33520" y2="80218"/>
                          <a14:foregroundMark x1="62459" y1="23254" x2="46470" y2="26080"/>
                          <a14:foregroundMark x1="46470" y1="26080" x2="48855" y2="26928"/>
                          <a14:foregroundMark x1="52828" y1="5329" x2="64189" y2="9931"/>
                          <a14:foregroundMark x1="61898" y1="27856" x2="67555" y2="26443"/>
                          <a14:foregroundMark x1="48247" y1="2584" x2="54511" y2="13161"/>
                          <a14:foregroundMark x1="53389" y1="30157" x2="59607" y2="41623"/>
                        </a14:backgroundRemoval>
                      </a14:imgEffect>
                    </a14:imgLayer>
                  </a14:imgProps>
                </a:ext>
                <a:ext uri="{28A0092B-C50C-407E-A947-70E740481C1C}">
                  <a14:useLocalDpi xmlns:a14="http://schemas.microsoft.com/office/drawing/2010/main" val="0"/>
                </a:ext>
              </a:extLst>
            </a:blip>
            <a:stretch>
              <a:fillRect/>
            </a:stretch>
          </p:blipFill>
          <p:spPr>
            <a:xfrm flipH="1">
              <a:off x="7619528" y="3782027"/>
              <a:ext cx="2488193" cy="3075973"/>
            </a:xfrm>
            <a:prstGeom prst="rect">
              <a:avLst/>
            </a:prstGeom>
          </p:spPr>
        </p:pic>
      </p:grpSp>
      <p:pic>
        <p:nvPicPr>
          <p:cNvPr id="3" name="Picture 2">
            <a:extLst>
              <a:ext uri="{FF2B5EF4-FFF2-40B4-BE49-F238E27FC236}">
                <a16:creationId xmlns:a16="http://schemas.microsoft.com/office/drawing/2014/main" id="{39EA795B-EDF0-8E8F-74DB-8656AD934012}"/>
              </a:ext>
            </a:extLst>
          </p:cNvPr>
          <p:cNvPicPr>
            <a:picLocks noChangeAspect="1"/>
          </p:cNvPicPr>
          <p:nvPr/>
        </p:nvPicPr>
        <p:blipFill>
          <a:blip r:embed="rId9"/>
          <a:stretch>
            <a:fillRect/>
          </a:stretch>
        </p:blipFill>
        <p:spPr>
          <a:xfrm>
            <a:off x="-503185" y="739796"/>
            <a:ext cx="7504826" cy="5797798"/>
          </a:xfrm>
          <a:prstGeom prst="rect">
            <a:avLst/>
          </a:prstGeom>
        </p:spPr>
      </p:pic>
    </p:spTree>
    <p:extLst>
      <p:ext uri="{BB962C8B-B14F-4D97-AF65-F5344CB8AC3E}">
        <p14:creationId xmlns:p14="http://schemas.microsoft.com/office/powerpoint/2010/main" val="296058188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22230ECF-2768-385E-22F4-220E457458CD}"/>
              </a:ext>
            </a:extLst>
          </p:cNvPr>
          <p:cNvGrpSpPr/>
          <p:nvPr/>
        </p:nvGrpSpPr>
        <p:grpSpPr>
          <a:xfrm>
            <a:off x="353961" y="1178560"/>
            <a:ext cx="11348884" cy="5259558"/>
            <a:chOff x="353961" y="1390804"/>
            <a:chExt cx="11348884" cy="5049324"/>
          </a:xfrm>
        </p:grpSpPr>
        <p:sp>
          <p:nvSpPr>
            <p:cNvPr id="6" name="Rectangle: Rounded Corners 5">
              <a:extLst>
                <a:ext uri="{FF2B5EF4-FFF2-40B4-BE49-F238E27FC236}">
                  <a16:creationId xmlns:a16="http://schemas.microsoft.com/office/drawing/2014/main" id="{16F5F0CF-C2A8-CC92-C13E-90ACCBB7FF01}"/>
                </a:ext>
              </a:extLst>
            </p:cNvPr>
            <p:cNvSpPr/>
            <p:nvPr/>
          </p:nvSpPr>
          <p:spPr>
            <a:xfrm>
              <a:off x="353961" y="1390804"/>
              <a:ext cx="11348884" cy="5049324"/>
            </a:xfrm>
            <a:prstGeom prst="roundRect">
              <a:avLst/>
            </a:prstGeom>
            <a:solidFill>
              <a:srgbClr val="F0F6EE">
                <a:alpha val="42000"/>
              </a:srgbClr>
            </a:solidFill>
            <a:ln w="28575">
              <a:solidFill>
                <a:srgbClr val="6CA525"/>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等线" panose="020F0502020204030204"/>
                <a:ea typeface="+mn-ea"/>
                <a:cs typeface="+mn-cs"/>
              </a:endParaRPr>
            </a:p>
          </p:txBody>
        </p:sp>
        <p:sp>
          <p:nvSpPr>
            <p:cNvPr id="3" name="TextBox 2">
              <a:extLst>
                <a:ext uri="{FF2B5EF4-FFF2-40B4-BE49-F238E27FC236}">
                  <a16:creationId xmlns:a16="http://schemas.microsoft.com/office/drawing/2014/main" id="{363A32BB-E47E-95C0-4E79-A5B301A880DA}"/>
                </a:ext>
              </a:extLst>
            </p:cNvPr>
            <p:cNvSpPr txBox="1"/>
            <p:nvPr/>
          </p:nvSpPr>
          <p:spPr>
            <a:xfrm>
              <a:off x="661219" y="1471642"/>
              <a:ext cx="10864645" cy="4816229"/>
            </a:xfrm>
            <a:prstGeom prst="rect">
              <a:avLst/>
            </a:prstGeom>
            <a:noFill/>
          </p:spPr>
          <p:txBody>
            <a:bodyPr wrap="square">
              <a:spAutoFit/>
            </a:bodyPr>
            <a:lstStyle/>
            <a:p>
              <a:pPr algn="just"/>
              <a:r>
                <a:rPr lang="en-US" sz="2000" b="0" i="0" dirty="0">
                  <a:solidFill>
                    <a:srgbClr val="000000"/>
                  </a:solidFill>
                  <a:effectLst/>
                  <a:latin typeface="Cambria" panose="02040503050406030204" pitchFamily="18" charset="0"/>
                  <a:ea typeface="Cambria" panose="02040503050406030204" pitchFamily="18" charset="0"/>
                </a:rPr>
                <a:t>   </a:t>
              </a:r>
              <a:r>
                <a:rPr lang="vi-VN" sz="2000" b="0" i="0" dirty="0">
                  <a:solidFill>
                    <a:srgbClr val="000000"/>
                  </a:solidFill>
                  <a:effectLst/>
                  <a:latin typeface="Cambria" panose="02040503050406030204" pitchFamily="18" charset="0"/>
                  <a:ea typeface="Cambria" panose="02040503050406030204" pitchFamily="18" charset="0"/>
                </a:rPr>
                <a:t>Tôi được bạn b</a:t>
              </a:r>
              <a:r>
                <a:rPr lang="en-US" sz="2000" dirty="0">
                  <a:solidFill>
                    <a:srgbClr val="000000"/>
                  </a:solidFill>
                  <a:latin typeface="Cambria" panose="02040503050406030204" pitchFamily="18" charset="0"/>
                  <a:ea typeface="Cambria" panose="02040503050406030204" pitchFamily="18" charset="0"/>
                </a:rPr>
                <a:t>è</a:t>
              </a:r>
              <a:r>
                <a:rPr lang="vi-VN" sz="2000" b="0" i="0" dirty="0">
                  <a:solidFill>
                    <a:srgbClr val="000000"/>
                  </a:solidFill>
                  <a:effectLst/>
                  <a:latin typeface="Cambria" panose="02040503050406030204" pitchFamily="18" charset="0"/>
                  <a:ea typeface="Cambria" panose="02040503050406030204" pitchFamily="18" charset="0"/>
                </a:rPr>
                <a:t> khu phố công nhận là cầu thủ xuất sắc. Thế mà đợi mãi tôi mới có dịp ra mắt “giới hâm mộ bóng đá trường nhà" trong trận đấu với lớp 5C sáng nay.</a:t>
              </a:r>
            </a:p>
            <a:p>
              <a:pPr algn="just"/>
              <a:r>
                <a:rPr lang="en-US" sz="2000" b="0" i="0" dirty="0">
                  <a:solidFill>
                    <a:srgbClr val="000000"/>
                  </a:solidFill>
                  <a:effectLst/>
                  <a:latin typeface="Cambria" panose="02040503050406030204" pitchFamily="18" charset="0"/>
                  <a:ea typeface="Cambria" panose="02040503050406030204" pitchFamily="18" charset="0"/>
                </a:rPr>
                <a:t>   </a:t>
              </a:r>
              <a:r>
                <a:rPr lang="vi-VN" sz="2000" b="0" i="0" dirty="0">
                  <a:solidFill>
                    <a:srgbClr val="000000"/>
                  </a:solidFill>
                  <a:effectLst/>
                  <a:latin typeface="Cambria" panose="02040503050406030204" pitchFamily="18" charset="0"/>
                  <a:ea typeface="Cambria" panose="02040503050406030204" pitchFamily="18" charset="0"/>
                </a:rPr>
                <a:t>Trận đấu gay cấn từ những phút đầu. Mạnh lăn xả cướp bóng rồi chuyền cho tôi dần xuống vòng cấm địa. Hậu vệ lớp C xổ lên chặn. Mạnh và Chiến đã lên kịp. Nhưng tôi vẫn cố hất bóng qua hậu vệ lớp C vì không muốn nhường ai cơ hội ghi bàn. Chậm rồi, thủ môn đã lao lên bắt bóng. Cả sân vỡ oà vì tiếc.</a:t>
              </a:r>
            </a:p>
            <a:p>
              <a:pPr algn="just"/>
              <a:r>
                <a:rPr lang="en-US" sz="2000" b="0" i="0" dirty="0">
                  <a:solidFill>
                    <a:srgbClr val="000000"/>
                  </a:solidFill>
                  <a:effectLst/>
                  <a:latin typeface="Cambria" panose="02040503050406030204" pitchFamily="18" charset="0"/>
                  <a:ea typeface="Cambria" panose="02040503050406030204" pitchFamily="18" charset="0"/>
                </a:rPr>
                <a:t>   </a:t>
              </a:r>
              <a:r>
                <a:rPr lang="vi-VN" sz="2000" b="0" i="0" dirty="0">
                  <a:solidFill>
                    <a:srgbClr val="000000"/>
                  </a:solidFill>
                  <a:effectLst/>
                  <a:latin typeface="Cambria" panose="02040503050406030204" pitchFamily="18" charset="0"/>
                  <a:ea typeface="Cambria" panose="02040503050406030204" pitchFamily="18" charset="0"/>
                </a:rPr>
                <a:t>Sốt ruột lắm nhưng đến giữa hiệp tôi mới ghi bàn. Tiếng vỗ tay dội lên, tôi sung sướng chạy như một ngôi sao sản cỏ. Từ lúc đó, lớp C kèm tôi như hình với bóng. Tôi dắt bóng một quãng là mất, lại chẳng chuyền cho ai, lớp C được thể tấn công và ghi liền hai bàn.</a:t>
              </a:r>
            </a:p>
            <a:p>
              <a:pPr algn="just"/>
              <a:r>
                <a:rPr lang="en-US" sz="2000" b="0" i="0" dirty="0">
                  <a:solidFill>
                    <a:srgbClr val="000000"/>
                  </a:solidFill>
                  <a:effectLst/>
                  <a:latin typeface="Cambria" panose="02040503050406030204" pitchFamily="18" charset="0"/>
                  <a:ea typeface="Cambria" panose="02040503050406030204" pitchFamily="18" charset="0"/>
                </a:rPr>
                <a:t>   </a:t>
              </a:r>
              <a:r>
                <a:rPr lang="vi-VN" sz="2000" b="0" i="0" dirty="0">
                  <a:solidFill>
                    <a:srgbClr val="000000"/>
                  </a:solidFill>
                  <a:effectLst/>
                  <a:latin typeface="Cambria" panose="02040503050406030204" pitchFamily="18" charset="0"/>
                  <a:ea typeface="Cambria" panose="02040503050406030204" pitchFamily="18" charset="0"/>
                </a:rPr>
                <a:t>Giữa hai hiệp, chúng tôi hội ý. Mạnh thở hồng hộc:</a:t>
              </a:r>
            </a:p>
            <a:p>
              <a:pPr algn="just"/>
              <a:r>
                <a:rPr lang="en-US" sz="2000" b="0" i="0" dirty="0">
                  <a:solidFill>
                    <a:srgbClr val="000000"/>
                  </a:solidFill>
                  <a:effectLst/>
                  <a:latin typeface="Cambria" panose="02040503050406030204" pitchFamily="18" charset="0"/>
                  <a:ea typeface="Cambria" panose="02040503050406030204" pitchFamily="18" charset="0"/>
                </a:rPr>
                <a:t>   </a:t>
              </a:r>
              <a:r>
                <a:rPr lang="vi-VN" sz="2000" b="0" i="0" dirty="0">
                  <a:solidFill>
                    <a:srgbClr val="000000"/>
                  </a:solidFill>
                  <a:effectLst/>
                  <a:latin typeface="Cambria" panose="02040503050406030204" pitchFamily="18" charset="0"/>
                  <a:ea typeface="Cambria" panose="02040503050406030204" pitchFamily="18" charset="0"/>
                </a:rPr>
                <a:t>– Tại Việt cứ một mình ôm bóng, tụi nó phá mất.</a:t>
              </a:r>
            </a:p>
            <a:p>
              <a:pPr algn="just"/>
              <a:r>
                <a:rPr lang="en-US" sz="2000" b="0" i="0" dirty="0">
                  <a:solidFill>
                    <a:srgbClr val="000000"/>
                  </a:solidFill>
                  <a:effectLst/>
                  <a:latin typeface="Cambria" panose="02040503050406030204" pitchFamily="18" charset="0"/>
                  <a:ea typeface="Cambria" panose="02040503050406030204" pitchFamily="18" charset="0"/>
                </a:rPr>
                <a:t>   </a:t>
              </a:r>
              <a:r>
                <a:rPr lang="vi-VN" sz="2000" b="0" i="0" dirty="0">
                  <a:solidFill>
                    <a:srgbClr val="000000"/>
                  </a:solidFill>
                  <a:effectLst/>
                  <a:latin typeface="Cambria" panose="02040503050406030204" pitchFamily="18" charset="0"/>
                  <a:ea typeface="Cambria" panose="02040503050406030204" pitchFamily="18" charset="0"/>
                </a:rPr>
                <a:t>Vĩnh đanh mặt:</a:t>
              </a:r>
            </a:p>
            <a:p>
              <a:pPr algn="just"/>
              <a:r>
                <a:rPr lang="en-US" sz="2000" b="0" i="0" dirty="0">
                  <a:solidFill>
                    <a:srgbClr val="000000"/>
                  </a:solidFill>
                  <a:effectLst/>
                  <a:latin typeface="Cambria" panose="02040503050406030204" pitchFamily="18" charset="0"/>
                  <a:ea typeface="Cambria" panose="02040503050406030204" pitchFamily="18" charset="0"/>
                </a:rPr>
                <a:t>   </a:t>
              </a:r>
              <a:r>
                <a:rPr lang="vi-VN" sz="2000" b="0" i="0" dirty="0">
                  <a:solidFill>
                    <a:srgbClr val="000000"/>
                  </a:solidFill>
                  <a:effectLst/>
                  <a:latin typeface="Cambria" panose="02040503050406030204" pitchFamily="18" charset="0"/>
                  <a:ea typeface="Cambria" panose="02040503050406030204" pitchFamily="18" charset="0"/>
                </a:rPr>
                <a:t>– Hiệp sau đừng ích kỉ thế.</a:t>
              </a:r>
            </a:p>
            <a:p>
              <a:pPr algn="just"/>
              <a:r>
                <a:rPr lang="en-US" sz="2000" b="0" i="0" dirty="0">
                  <a:solidFill>
                    <a:srgbClr val="000000"/>
                  </a:solidFill>
                  <a:effectLst/>
                  <a:latin typeface="Cambria" panose="02040503050406030204" pitchFamily="18" charset="0"/>
                  <a:ea typeface="Cambria" panose="02040503050406030204" pitchFamily="18" charset="0"/>
                </a:rPr>
                <a:t>   </a:t>
              </a:r>
              <a:r>
                <a:rPr lang="vi-VN" sz="2000" b="0" i="0" dirty="0">
                  <a:solidFill>
                    <a:srgbClr val="000000"/>
                  </a:solidFill>
                  <a:effectLst/>
                  <a:latin typeface="Cambria" panose="02040503050406030204" pitchFamily="18" charset="0"/>
                  <a:ea typeface="Cambria" panose="02040503050406030204" pitchFamily="18" charset="0"/>
                </a:rPr>
                <a:t>Tôi hầm hầm:</a:t>
              </a:r>
            </a:p>
            <a:p>
              <a:pPr algn="just"/>
              <a:r>
                <a:rPr lang="en-US" sz="2000" b="0" i="0" dirty="0">
                  <a:solidFill>
                    <a:srgbClr val="000000"/>
                  </a:solidFill>
                  <a:effectLst/>
                  <a:latin typeface="Cambria" panose="02040503050406030204" pitchFamily="18" charset="0"/>
                  <a:ea typeface="Cambria" panose="02040503050406030204" pitchFamily="18" charset="0"/>
                </a:rPr>
                <a:t>   </a:t>
              </a:r>
              <a:r>
                <a:rPr lang="vi-VN" sz="2000" b="0" i="0" dirty="0">
                  <a:solidFill>
                    <a:srgbClr val="000000"/>
                  </a:solidFill>
                  <a:effectLst/>
                  <a:latin typeface="Cambria" panose="02040503050406030204" pitchFamily="18" charset="0"/>
                  <a:ea typeface="Cambria" panose="02040503050406030204" pitchFamily="18" charset="0"/>
                </a:rPr>
                <a:t>– Tớ không đá nữa, xem các cậu làm được gì.</a:t>
              </a:r>
            </a:p>
            <a:p>
              <a:pPr algn="just"/>
              <a:r>
                <a:rPr lang="en-US" sz="2000" b="0" i="0" dirty="0">
                  <a:solidFill>
                    <a:srgbClr val="000000"/>
                  </a:solidFill>
                  <a:effectLst/>
                  <a:latin typeface="Cambria" panose="02040503050406030204" pitchFamily="18" charset="0"/>
                  <a:ea typeface="Cambria" panose="02040503050406030204" pitchFamily="18" charset="0"/>
                </a:rPr>
                <a:t>   </a:t>
              </a:r>
              <a:r>
                <a:rPr lang="vi-VN" sz="2000" b="0" i="0" dirty="0">
                  <a:solidFill>
                    <a:srgbClr val="000000"/>
                  </a:solidFill>
                  <a:effectLst/>
                  <a:latin typeface="Cambria" panose="02040503050406030204" pitchFamily="18" charset="0"/>
                  <a:ea typeface="Cambria" panose="02040503050406030204" pitchFamily="18" charset="0"/>
                </a:rPr>
                <a:t>Không ai đáp lại, chỉ lặng lẽ dãn ra cho tôi đi.</a:t>
              </a:r>
            </a:p>
          </p:txBody>
        </p:sp>
      </p:grpSp>
      <p:pic>
        <p:nvPicPr>
          <p:cNvPr id="7" name="Picture 6">
            <a:extLst>
              <a:ext uri="{FF2B5EF4-FFF2-40B4-BE49-F238E27FC236}">
                <a16:creationId xmlns:a16="http://schemas.microsoft.com/office/drawing/2014/main" id="{524B4384-BECE-D447-EBE8-A9A9DF490129}"/>
              </a:ext>
            </a:extLst>
          </p:cNvPr>
          <p:cNvPicPr>
            <a:picLocks noChangeAspect="1"/>
          </p:cNvPicPr>
          <p:nvPr/>
        </p:nvPicPr>
        <p:blipFill>
          <a:blip r:embed="rId2"/>
          <a:stretch>
            <a:fillRect/>
          </a:stretch>
        </p:blipFill>
        <p:spPr>
          <a:xfrm>
            <a:off x="4070895" y="109688"/>
            <a:ext cx="5005250" cy="908383"/>
          </a:xfrm>
          <a:prstGeom prst="rect">
            <a:avLst/>
          </a:prstGeom>
        </p:spPr>
      </p:pic>
      <p:pic>
        <p:nvPicPr>
          <p:cNvPr id="10" name="Picture 9">
            <a:extLst>
              <a:ext uri="{FF2B5EF4-FFF2-40B4-BE49-F238E27FC236}">
                <a16:creationId xmlns:a16="http://schemas.microsoft.com/office/drawing/2014/main" id="{CD2B4EB7-30E7-FF37-D56B-65D3D128CEB8}"/>
              </a:ext>
            </a:extLst>
          </p:cNvPr>
          <p:cNvPicPr>
            <a:picLocks noChangeAspect="1"/>
          </p:cNvPicPr>
          <p:nvPr/>
        </p:nvPicPr>
        <p:blipFill>
          <a:blip r:embed="rId3"/>
          <a:stretch>
            <a:fillRect/>
          </a:stretch>
        </p:blipFill>
        <p:spPr>
          <a:xfrm>
            <a:off x="6207760" y="4351423"/>
            <a:ext cx="5984240" cy="2354177"/>
          </a:xfrm>
          <a:prstGeom prst="rect">
            <a:avLst/>
          </a:prstGeom>
          <a:ln>
            <a:noFill/>
          </a:ln>
          <a:effectLst>
            <a:softEdge rad="112500"/>
          </a:effectLst>
        </p:spPr>
      </p:pic>
    </p:spTree>
    <p:extLst>
      <p:ext uri="{BB962C8B-B14F-4D97-AF65-F5344CB8AC3E}">
        <p14:creationId xmlns:p14="http://schemas.microsoft.com/office/powerpoint/2010/main" val="57192338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1000"/>
                                        <p:tgtEl>
                                          <p:spTgt spid="10"/>
                                        </p:tgtEl>
                                      </p:cBhvr>
                                    </p:animEffect>
                                    <p:anim calcmode="lin" valueType="num">
                                      <p:cBhvr>
                                        <p:cTn id="13" dur="1000" fill="hold"/>
                                        <p:tgtEl>
                                          <p:spTgt spid="10"/>
                                        </p:tgtEl>
                                        <p:attrNameLst>
                                          <p:attrName>ppt_x</p:attrName>
                                        </p:attrNameLst>
                                      </p:cBhvr>
                                      <p:tavLst>
                                        <p:tav tm="0">
                                          <p:val>
                                            <p:strVal val="#ppt_x"/>
                                          </p:val>
                                        </p:tav>
                                        <p:tav tm="100000">
                                          <p:val>
                                            <p:strVal val="#ppt_x"/>
                                          </p:val>
                                        </p:tav>
                                      </p:tavLst>
                                    </p:anim>
                                    <p:anim calcmode="lin" valueType="num">
                                      <p:cBhvr>
                                        <p:cTn id="14"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22230ECF-2768-385E-22F4-220E457458CD}"/>
              </a:ext>
            </a:extLst>
          </p:cNvPr>
          <p:cNvGrpSpPr/>
          <p:nvPr/>
        </p:nvGrpSpPr>
        <p:grpSpPr>
          <a:xfrm>
            <a:off x="404761" y="579120"/>
            <a:ext cx="11348884" cy="5636338"/>
            <a:chOff x="353961" y="1390804"/>
            <a:chExt cx="11348884" cy="5049324"/>
          </a:xfrm>
        </p:grpSpPr>
        <p:sp>
          <p:nvSpPr>
            <p:cNvPr id="6" name="Rectangle: Rounded Corners 5">
              <a:extLst>
                <a:ext uri="{FF2B5EF4-FFF2-40B4-BE49-F238E27FC236}">
                  <a16:creationId xmlns:a16="http://schemas.microsoft.com/office/drawing/2014/main" id="{16F5F0CF-C2A8-CC92-C13E-90ACCBB7FF01}"/>
                </a:ext>
              </a:extLst>
            </p:cNvPr>
            <p:cNvSpPr/>
            <p:nvPr/>
          </p:nvSpPr>
          <p:spPr>
            <a:xfrm>
              <a:off x="353961" y="1390804"/>
              <a:ext cx="11348884" cy="5049324"/>
            </a:xfrm>
            <a:prstGeom prst="roundRect">
              <a:avLst/>
            </a:prstGeom>
            <a:solidFill>
              <a:srgbClr val="F0F6EE">
                <a:alpha val="42000"/>
              </a:srgbClr>
            </a:solidFill>
            <a:ln w="28575">
              <a:solidFill>
                <a:srgbClr val="6CA525"/>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等线" panose="020F0502020204030204"/>
                <a:ea typeface="+mn-ea"/>
                <a:cs typeface="+mn-cs"/>
              </a:endParaRPr>
            </a:p>
          </p:txBody>
        </p:sp>
        <p:sp>
          <p:nvSpPr>
            <p:cNvPr id="3" name="TextBox 2">
              <a:extLst>
                <a:ext uri="{FF2B5EF4-FFF2-40B4-BE49-F238E27FC236}">
                  <a16:creationId xmlns:a16="http://schemas.microsoft.com/office/drawing/2014/main" id="{363A32BB-E47E-95C0-4E79-A5B301A880DA}"/>
                </a:ext>
              </a:extLst>
            </p:cNvPr>
            <p:cNvSpPr txBox="1"/>
            <p:nvPr/>
          </p:nvSpPr>
          <p:spPr>
            <a:xfrm>
              <a:off x="661219" y="1471642"/>
              <a:ext cx="10864645" cy="4714849"/>
            </a:xfrm>
            <a:prstGeom prst="rect">
              <a:avLst/>
            </a:prstGeom>
            <a:noFill/>
          </p:spPr>
          <p:txBody>
            <a:bodyPr wrap="square">
              <a:spAutoFit/>
            </a:bodyPr>
            <a:lstStyle/>
            <a:p>
              <a:pPr algn="just"/>
              <a:r>
                <a:rPr lang="en-US" sz="2800" b="0" i="0" dirty="0">
                  <a:solidFill>
                    <a:srgbClr val="000000"/>
                  </a:solidFill>
                  <a:effectLst/>
                  <a:latin typeface="Cambria" panose="02040503050406030204" pitchFamily="18" charset="0"/>
                  <a:ea typeface="Cambria" panose="02040503050406030204" pitchFamily="18" charset="0"/>
                </a:rPr>
                <a:t>   </a:t>
              </a:r>
              <a:r>
                <a:rPr lang="vi-VN" sz="2800" b="0" i="0" dirty="0">
                  <a:solidFill>
                    <a:srgbClr val="000000"/>
                  </a:solidFill>
                  <a:effectLst/>
                  <a:latin typeface="Cambria" panose="02040503050406030204" pitchFamily="18" charset="0"/>
                  <a:ea typeface="Cambria" panose="02040503050406030204" pitchFamily="18" charset="0"/>
                </a:rPr>
                <a:t>Tôi ngồi khuất một góc xem hiệp hai. Có một tích tắc Vĩnh chậm nhịp, không kịp chuyển cho Chiến làm lỡ cơ hội ghi bàn. Tôi làu bàu: “Giữ bo bo thể làm gì chẳng lỡ.”. Nói xong, bất giác tôi nóng bừng mặt.</a:t>
              </a:r>
            </a:p>
            <a:p>
              <a:pPr algn="just"/>
              <a:r>
                <a:rPr lang="vi-VN" sz="2800" b="0" i="0" dirty="0">
                  <a:solidFill>
                    <a:srgbClr val="000000"/>
                  </a:solidFill>
                  <a:effectLst/>
                  <a:latin typeface="Cambria" panose="02040503050406030204" pitchFamily="18" charset="0"/>
                  <a:ea typeface="Cambria" panose="02040503050406030204" pitchFamily="18" charset="0"/>
                </a:rPr>
                <a:t>Lớp tôi càng đá càng hay. Bộ ba Long, Chiến, Mạnh chuyền bóng rất ăn ý. Hậu vệ lớp C không sao chặn nổi đường bóng ấy. Rồi Mạnh ung dung đội đầu, tạt bóng gọn vào lưới.</a:t>
              </a:r>
            </a:p>
            <a:p>
              <a:pPr algn="just"/>
              <a:r>
                <a:rPr lang="en-US" sz="2800" b="0" i="0" dirty="0">
                  <a:solidFill>
                    <a:srgbClr val="000000"/>
                  </a:solidFill>
                  <a:effectLst/>
                  <a:latin typeface="Cambria" panose="02040503050406030204" pitchFamily="18" charset="0"/>
                  <a:ea typeface="Cambria" panose="02040503050406030204" pitchFamily="18" charset="0"/>
                </a:rPr>
                <a:t>   </a:t>
              </a:r>
              <a:r>
                <a:rPr lang="vi-VN" sz="2800" b="0" i="0" dirty="0">
                  <a:solidFill>
                    <a:srgbClr val="000000"/>
                  </a:solidFill>
                  <a:effectLst/>
                  <a:latin typeface="Cambria" panose="02040503050406030204" pitchFamily="18" charset="0"/>
                  <a:ea typeface="Cambria" panose="02040503050406030204" pitchFamily="18" charset="0"/>
                </a:rPr>
                <a:t>Cả sân vỗ tay vang dội. Bàn thắng đẹp quá! Nếu tôi là một trong ba đứa, bàn thắng có đẹp thế không? Tôi bần thần nghĩ, không biết Vĩnh chạy đến: “Vào đi Việt, Chiến đau chân.”. Tôi ngẩn ra giây lát rồi tức tốc chạy theo Vĩnh, cứ như vừa đón được một đường bóng đồng đội chuyền đến cho tôi.</a:t>
              </a:r>
            </a:p>
            <a:p>
              <a:pPr algn="r"/>
              <a:r>
                <a:rPr lang="vi-VN" sz="2800" b="0" i="0" dirty="0">
                  <a:solidFill>
                    <a:srgbClr val="000000"/>
                  </a:solidFill>
                  <a:effectLst/>
                  <a:latin typeface="Cambria" panose="02040503050406030204" pitchFamily="18" charset="0"/>
                  <a:ea typeface="Cambria" panose="02040503050406030204" pitchFamily="18" charset="0"/>
                </a:rPr>
                <a:t>(</a:t>
              </a:r>
              <a:r>
                <a:rPr lang="vi-VN" sz="2800" b="0" i="1" dirty="0">
                  <a:solidFill>
                    <a:srgbClr val="000000"/>
                  </a:solidFill>
                  <a:effectLst/>
                  <a:latin typeface="Cambria" panose="02040503050406030204" pitchFamily="18" charset="0"/>
                  <a:ea typeface="Cambria" panose="02040503050406030204" pitchFamily="18" charset="0"/>
                </a:rPr>
                <a:t>Theo</a:t>
              </a:r>
              <a:r>
                <a:rPr lang="vi-VN" sz="2800" b="0" i="0" dirty="0">
                  <a:solidFill>
                    <a:srgbClr val="000000"/>
                  </a:solidFill>
                  <a:effectLst/>
                  <a:latin typeface="Cambria" panose="02040503050406030204" pitchFamily="18" charset="0"/>
                  <a:ea typeface="Cambria" panose="02040503050406030204" pitchFamily="18" charset="0"/>
                </a:rPr>
                <a:t> Lê Khắc Hoan)</a:t>
              </a:r>
            </a:p>
          </p:txBody>
        </p:sp>
      </p:grpSp>
    </p:spTree>
    <p:extLst>
      <p:ext uri="{BB962C8B-B14F-4D97-AF65-F5344CB8AC3E}">
        <p14:creationId xmlns:p14="http://schemas.microsoft.com/office/powerpoint/2010/main" val="167026073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TIMING" val="|2.9|4.2"/>
</p:tagLst>
</file>

<file path=ppt/theme/theme1.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自定义 784">
      <a:dk1>
        <a:srgbClr val="3F3F3F"/>
      </a:dk1>
      <a:lt1>
        <a:sysClr val="window" lastClr="FFFFFF"/>
      </a:lt1>
      <a:dk2>
        <a:srgbClr val="44546A"/>
      </a:dk2>
      <a:lt2>
        <a:srgbClr val="E7E6E6"/>
      </a:lt2>
      <a:accent1>
        <a:srgbClr val="3F3F3F"/>
      </a:accent1>
      <a:accent2>
        <a:srgbClr val="77AA64"/>
      </a:accent2>
      <a:accent3>
        <a:srgbClr val="EA6351"/>
      </a:accent3>
      <a:accent4>
        <a:srgbClr val="77AA64"/>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255</TotalTime>
  <Words>2638</Words>
  <Application>Microsoft Office PowerPoint</Application>
  <PresentationFormat>Widescreen</PresentationFormat>
  <Paragraphs>157</Paragraphs>
  <Slides>37</Slides>
  <Notes>8</Notes>
  <HiddenSlides>0</HiddenSlides>
  <MMClips>1</MMClips>
  <ScaleCrop>false</ScaleCrop>
  <HeadingPairs>
    <vt:vector size="6" baseType="variant">
      <vt:variant>
        <vt:lpstr>Fonts Used</vt:lpstr>
      </vt:variant>
      <vt:variant>
        <vt:i4>9</vt:i4>
      </vt:variant>
      <vt:variant>
        <vt:lpstr>Theme</vt:lpstr>
      </vt:variant>
      <vt:variant>
        <vt:i4>2</vt:i4>
      </vt:variant>
      <vt:variant>
        <vt:lpstr>Slide Titles</vt:lpstr>
      </vt:variant>
      <vt:variant>
        <vt:i4>37</vt:i4>
      </vt:variant>
    </vt:vector>
  </HeadingPairs>
  <TitlesOfParts>
    <vt:vector size="48" baseType="lpstr">
      <vt:lpstr>맑은 고딕</vt:lpstr>
      <vt:lpstr>Arial</vt:lpstr>
      <vt:lpstr>Calibri</vt:lpstr>
      <vt:lpstr>Cambria</vt:lpstr>
      <vt:lpstr>等线</vt:lpstr>
      <vt:lpstr>等线 Light</vt:lpstr>
      <vt:lpstr>VNtimpani</vt:lpstr>
      <vt:lpstr>Wingdings</vt:lpstr>
      <vt:lpstr>字魂70号-灵悦黑体</vt:lpstr>
      <vt:lpstr>1_Office Theme</vt:lpstr>
      <vt:lpstr>Office 主题​​</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Thao Tran</dc:creator>
  <cp:lastModifiedBy>ADMIN</cp:lastModifiedBy>
  <cp:revision>23</cp:revision>
  <dcterms:created xsi:type="dcterms:W3CDTF">2024-06-21T04:59:04Z</dcterms:created>
  <dcterms:modified xsi:type="dcterms:W3CDTF">2024-08-12T04:27:17Z</dcterms:modified>
</cp:coreProperties>
</file>