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av" ContentType="audio/x-wav"/>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19"/>
  </p:notesMasterIdLst>
  <p:sldIdLst>
    <p:sldId id="279" r:id="rId4"/>
    <p:sldId id="282" r:id="rId5"/>
    <p:sldId id="293" r:id="rId6"/>
    <p:sldId id="256" r:id="rId7"/>
    <p:sldId id="283" r:id="rId8"/>
    <p:sldId id="284" r:id="rId9"/>
    <p:sldId id="285" r:id="rId10"/>
    <p:sldId id="286" r:id="rId11"/>
    <p:sldId id="288" r:id="rId12"/>
    <p:sldId id="289" r:id="rId13"/>
    <p:sldId id="290" r:id="rId14"/>
    <p:sldId id="291" r:id="rId15"/>
    <p:sldId id="292" r:id="rId16"/>
    <p:sldId id="278" r:id="rId17"/>
    <p:sldId id="27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C1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488" autoAdjust="0"/>
    <p:restoredTop sz="94660"/>
  </p:normalViewPr>
  <p:slideViewPr>
    <p:cSldViewPr snapToGrid="0">
      <p:cViewPr>
        <p:scale>
          <a:sx n="20" d="100"/>
          <a:sy n="20" d="100"/>
        </p:scale>
        <p:origin x="2216" y="10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7F1E0B-9B41-4B9F-8483-BEA74BD5ACB1}" type="datetimeFigureOut">
              <a:rPr lang="en-US" smtClean="0"/>
              <a:t>8/21/2024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D51F58-94F1-4C8F-A4C7-615FF4848E14}" type="slidenum">
              <a:rPr lang="en-US" smtClean="0"/>
              <a:t>‹#›</a:t>
            </a:fld>
            <a:endParaRPr lang="en-US"/>
          </a:p>
        </p:txBody>
      </p:sp>
    </p:spTree>
    <p:extLst>
      <p:ext uri="{BB962C8B-B14F-4D97-AF65-F5344CB8AC3E}">
        <p14:creationId xmlns:p14="http://schemas.microsoft.com/office/powerpoint/2010/main" val="81940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5484"/>
            </a:lvl1pPr>
          </a:lstStyle>
          <a:p>
            <a:r>
              <a:rPr lang="en-US"/>
              <a:t>Click to edit Master title style</a:t>
            </a:r>
            <a:endParaRPr lang="en-GB"/>
          </a:p>
        </p:txBody>
      </p:sp>
      <p:sp>
        <p:nvSpPr>
          <p:cNvPr id="3" name="Subtitle 2"/>
          <p:cNvSpPr>
            <a:spLocks noGrp="1"/>
          </p:cNvSpPr>
          <p:nvPr>
            <p:ph type="subTitle" idx="1"/>
          </p:nvPr>
        </p:nvSpPr>
        <p:spPr>
          <a:xfrm>
            <a:off x="1524001" y="3602038"/>
            <a:ext cx="9144000" cy="1655763"/>
          </a:xfrm>
          <a:prstGeom prst="rect">
            <a:avLst/>
          </a:prstGeom>
        </p:spPr>
        <p:txBody>
          <a:bodyPr/>
          <a:lstStyle>
            <a:lvl1pPr marL="0" indent="0" algn="ctr">
              <a:buNone/>
              <a:defRPr sz="2193"/>
            </a:lvl1pPr>
            <a:lvl2pPr marL="417775" indent="0" algn="ctr">
              <a:buNone/>
              <a:defRPr sz="1827"/>
            </a:lvl2pPr>
            <a:lvl3pPr marL="835548" indent="0" algn="ctr">
              <a:buNone/>
              <a:defRPr sz="1644"/>
            </a:lvl3pPr>
            <a:lvl4pPr marL="1253322" indent="0" algn="ctr">
              <a:buNone/>
              <a:defRPr sz="1463"/>
            </a:lvl4pPr>
            <a:lvl5pPr marL="1671096" indent="0" algn="ctr">
              <a:buNone/>
              <a:defRPr sz="1463"/>
            </a:lvl5pPr>
            <a:lvl6pPr marL="2088868" indent="0" algn="ctr">
              <a:buNone/>
              <a:defRPr sz="1463"/>
            </a:lvl6pPr>
            <a:lvl7pPr marL="2506641" indent="0" algn="ctr">
              <a:buNone/>
              <a:defRPr sz="1463"/>
            </a:lvl7pPr>
            <a:lvl8pPr marL="2924416" indent="0" algn="ctr">
              <a:buNone/>
              <a:defRPr sz="1463"/>
            </a:lvl8pPr>
            <a:lvl9pPr marL="3342187" indent="0" algn="ctr">
              <a:buNone/>
              <a:defRPr sz="1463"/>
            </a:lvl9pPr>
          </a:lstStyle>
          <a:p>
            <a:r>
              <a:rPr lang="en-US"/>
              <a:t>Click to edit Master subtitle style</a:t>
            </a:r>
            <a:endParaRPr lang="en-GB"/>
          </a:p>
        </p:txBody>
      </p:sp>
      <p:sp>
        <p:nvSpPr>
          <p:cNvPr id="4" name="Date Placeholder 3"/>
          <p:cNvSpPr>
            <a:spLocks noGrp="1"/>
          </p:cNvSpPr>
          <p:nvPr>
            <p:ph type="dt" sz="half" idx="10"/>
          </p:nvPr>
        </p:nvSpPr>
        <p:spPr>
          <a:xfrm>
            <a:off x="838200" y="6356385"/>
            <a:ext cx="2743200" cy="365125"/>
          </a:xfrm>
          <a:prstGeom prst="rect">
            <a:avLst/>
          </a:prstGeom>
        </p:spPr>
        <p:txBody>
          <a:bodyPr/>
          <a:lstStyle/>
          <a:p>
            <a:pPr>
              <a:defRPr/>
            </a:pPr>
            <a:fld id="{3DB440FC-0B9E-4353-BAD3-61AB2F8C0961}" type="datetimeFigureOut">
              <a:rPr lang="en-GB" smtClean="0">
                <a:solidFill>
                  <a:prstClr val="black">
                    <a:tint val="75000"/>
                  </a:prstClr>
                </a:solidFill>
              </a:rPr>
              <a:pPr>
                <a:defRPr/>
              </a:pPr>
              <a:t>21/08/2024</a:t>
            </a:fld>
            <a:endParaRPr lang="en-GB">
              <a:solidFill>
                <a:prstClr val="black">
                  <a:tint val="75000"/>
                </a:prstClr>
              </a:solidFill>
            </a:endParaRPr>
          </a:p>
        </p:txBody>
      </p:sp>
      <p:sp>
        <p:nvSpPr>
          <p:cNvPr id="5" name="Footer Placeholder 4"/>
          <p:cNvSpPr>
            <a:spLocks noGrp="1"/>
          </p:cNvSpPr>
          <p:nvPr>
            <p:ph type="ftr" sz="quarter" idx="11"/>
          </p:nvPr>
        </p:nvSpPr>
        <p:spPr>
          <a:xfrm>
            <a:off x="4038601" y="6356385"/>
            <a:ext cx="4114800" cy="365125"/>
          </a:xfrm>
          <a:prstGeom prst="rect">
            <a:avLst/>
          </a:prstGeom>
        </p:spPr>
        <p:txBody>
          <a:body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a:xfrm>
            <a:off x="8610600" y="6356385"/>
            <a:ext cx="2743200" cy="365125"/>
          </a:xfrm>
          <a:prstGeom prst="rect">
            <a:avLst/>
          </a:prstGeom>
        </p:spPr>
        <p:txBody>
          <a:bodyPr/>
          <a:lstStyle/>
          <a:p>
            <a:pPr>
              <a:defRPr/>
            </a:pPr>
            <a:fld id="{221487DC-2203-4477-BBAE-6BC5AFCA9966}"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4196676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1" y="365130"/>
            <a:ext cx="10515600" cy="1325563"/>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838201" y="1825626"/>
            <a:ext cx="10515600" cy="4351339"/>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85"/>
            <a:ext cx="2743200" cy="365125"/>
          </a:xfrm>
          <a:prstGeom prst="rect">
            <a:avLst/>
          </a:prstGeom>
        </p:spPr>
        <p:txBody>
          <a:bodyPr/>
          <a:lstStyle/>
          <a:p>
            <a:pPr>
              <a:defRPr/>
            </a:pPr>
            <a:fld id="{3DB440FC-0B9E-4353-BAD3-61AB2F8C0961}" type="datetimeFigureOut">
              <a:rPr lang="en-GB" smtClean="0">
                <a:solidFill>
                  <a:prstClr val="black">
                    <a:tint val="75000"/>
                  </a:prstClr>
                </a:solidFill>
              </a:rPr>
              <a:pPr>
                <a:defRPr/>
              </a:pPr>
              <a:t>21/08/2024</a:t>
            </a:fld>
            <a:endParaRPr lang="en-GB">
              <a:solidFill>
                <a:prstClr val="black">
                  <a:tint val="75000"/>
                </a:prstClr>
              </a:solidFill>
            </a:endParaRPr>
          </a:p>
        </p:txBody>
      </p:sp>
      <p:sp>
        <p:nvSpPr>
          <p:cNvPr id="5" name="Footer Placeholder 4"/>
          <p:cNvSpPr>
            <a:spLocks noGrp="1"/>
          </p:cNvSpPr>
          <p:nvPr>
            <p:ph type="ftr" sz="quarter" idx="11"/>
          </p:nvPr>
        </p:nvSpPr>
        <p:spPr>
          <a:xfrm>
            <a:off x="4038601" y="6356385"/>
            <a:ext cx="4114800" cy="365125"/>
          </a:xfrm>
          <a:prstGeom prst="rect">
            <a:avLst/>
          </a:prstGeom>
        </p:spPr>
        <p:txBody>
          <a:body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a:xfrm>
            <a:off x="8610600" y="6356385"/>
            <a:ext cx="2743200" cy="365125"/>
          </a:xfrm>
          <a:prstGeom prst="rect">
            <a:avLst/>
          </a:prstGeom>
        </p:spPr>
        <p:txBody>
          <a:bodyPr/>
          <a:lstStyle/>
          <a:p>
            <a:pPr>
              <a:defRPr/>
            </a:pPr>
            <a:fld id="{221487DC-2203-4477-BBAE-6BC5AFCA9966}"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2116523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5" y="365130"/>
            <a:ext cx="2628901" cy="5811839"/>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5" y="365130"/>
            <a:ext cx="7734301" cy="5811839"/>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85"/>
            <a:ext cx="2743200" cy="365125"/>
          </a:xfrm>
          <a:prstGeom prst="rect">
            <a:avLst/>
          </a:prstGeom>
        </p:spPr>
        <p:txBody>
          <a:bodyPr/>
          <a:lstStyle/>
          <a:p>
            <a:pPr>
              <a:defRPr/>
            </a:pPr>
            <a:fld id="{3DB440FC-0B9E-4353-BAD3-61AB2F8C0961}" type="datetimeFigureOut">
              <a:rPr lang="en-GB" smtClean="0">
                <a:solidFill>
                  <a:prstClr val="black">
                    <a:tint val="75000"/>
                  </a:prstClr>
                </a:solidFill>
              </a:rPr>
              <a:pPr>
                <a:defRPr/>
              </a:pPr>
              <a:t>21/08/2024</a:t>
            </a:fld>
            <a:endParaRPr lang="en-GB">
              <a:solidFill>
                <a:prstClr val="black">
                  <a:tint val="75000"/>
                </a:prstClr>
              </a:solidFill>
            </a:endParaRPr>
          </a:p>
        </p:txBody>
      </p:sp>
      <p:sp>
        <p:nvSpPr>
          <p:cNvPr id="5" name="Footer Placeholder 4"/>
          <p:cNvSpPr>
            <a:spLocks noGrp="1"/>
          </p:cNvSpPr>
          <p:nvPr>
            <p:ph type="ftr" sz="quarter" idx="11"/>
          </p:nvPr>
        </p:nvSpPr>
        <p:spPr>
          <a:xfrm>
            <a:off x="4038601" y="6356385"/>
            <a:ext cx="4114800" cy="365125"/>
          </a:xfrm>
          <a:prstGeom prst="rect">
            <a:avLst/>
          </a:prstGeom>
        </p:spPr>
        <p:txBody>
          <a:body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a:xfrm>
            <a:off x="8610600" y="6356385"/>
            <a:ext cx="2743200" cy="365125"/>
          </a:xfrm>
          <a:prstGeom prst="rect">
            <a:avLst/>
          </a:prstGeom>
        </p:spPr>
        <p:txBody>
          <a:bodyPr/>
          <a:lstStyle/>
          <a:p>
            <a:pPr>
              <a:defRPr/>
            </a:pPr>
            <a:fld id="{221487DC-2203-4477-BBAE-6BC5AFCA9966}"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2763676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455246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5646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766084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912537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632769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422932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473580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62202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1" y="365130"/>
            <a:ext cx="10515600" cy="1325563"/>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838201" y="1825626"/>
            <a:ext cx="105156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85"/>
            <a:ext cx="2743200" cy="365125"/>
          </a:xfrm>
          <a:prstGeom prst="rect">
            <a:avLst/>
          </a:prstGeom>
        </p:spPr>
        <p:txBody>
          <a:bodyPr/>
          <a:lstStyle/>
          <a:p>
            <a:pPr>
              <a:defRPr/>
            </a:pPr>
            <a:fld id="{3DB440FC-0B9E-4353-BAD3-61AB2F8C0961}" type="datetimeFigureOut">
              <a:rPr lang="en-GB" smtClean="0">
                <a:solidFill>
                  <a:prstClr val="black">
                    <a:tint val="75000"/>
                  </a:prstClr>
                </a:solidFill>
              </a:rPr>
              <a:pPr>
                <a:defRPr/>
              </a:pPr>
              <a:t>21/08/2024</a:t>
            </a:fld>
            <a:endParaRPr lang="en-GB">
              <a:solidFill>
                <a:prstClr val="black">
                  <a:tint val="75000"/>
                </a:prstClr>
              </a:solidFill>
            </a:endParaRPr>
          </a:p>
        </p:txBody>
      </p:sp>
      <p:sp>
        <p:nvSpPr>
          <p:cNvPr id="5" name="Footer Placeholder 4"/>
          <p:cNvSpPr>
            <a:spLocks noGrp="1"/>
          </p:cNvSpPr>
          <p:nvPr>
            <p:ph type="ftr" sz="quarter" idx="11"/>
          </p:nvPr>
        </p:nvSpPr>
        <p:spPr>
          <a:xfrm>
            <a:off x="4038601" y="6356385"/>
            <a:ext cx="4114800" cy="365125"/>
          </a:xfrm>
          <a:prstGeom prst="rect">
            <a:avLst/>
          </a:prstGeom>
        </p:spPr>
        <p:txBody>
          <a:body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a:xfrm>
            <a:off x="8610600" y="6356385"/>
            <a:ext cx="2743200" cy="365125"/>
          </a:xfrm>
          <a:prstGeom prst="rect">
            <a:avLst/>
          </a:prstGeom>
        </p:spPr>
        <p:txBody>
          <a:bodyPr/>
          <a:lstStyle/>
          <a:p>
            <a:pPr>
              <a:defRPr/>
            </a:pPr>
            <a:fld id="{221487DC-2203-4477-BBAE-6BC5AFCA9966}"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42131424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968583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939571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904593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B8315-A3AA-B654-EE3D-41BC30192A4B}"/>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8D4D1D6-A6CB-6A4B-AA20-C250E40965C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925A4E4-2392-01FD-DBC3-7A04DAE38EB0}"/>
              </a:ext>
            </a:extLst>
          </p:cNvPr>
          <p:cNvSpPr>
            <a:spLocks noGrp="1"/>
          </p:cNvSpPr>
          <p:nvPr>
            <p:ph type="dt" sz="half" idx="10"/>
          </p:nvPr>
        </p:nvSpPr>
        <p:spPr>
          <a:xfrm>
            <a:off x="838200" y="6356350"/>
            <a:ext cx="2743200" cy="365125"/>
          </a:xfrm>
          <a:prstGeom prst="rect">
            <a:avLst/>
          </a:prstGeom>
        </p:spPr>
        <p:txBody>
          <a:bodyPr/>
          <a:lstStyle/>
          <a:p>
            <a:fld id="{180B9256-571A-4BD4-B8F5-3CEC53C5B82A}" type="datetimeFigureOut">
              <a:rPr lang="en-US" smtClean="0"/>
              <a:t>8/21/2024</a:t>
            </a:fld>
            <a:endParaRPr lang="en-US"/>
          </a:p>
        </p:txBody>
      </p:sp>
      <p:sp>
        <p:nvSpPr>
          <p:cNvPr id="5" name="Footer Placeholder 4">
            <a:extLst>
              <a:ext uri="{FF2B5EF4-FFF2-40B4-BE49-F238E27FC236}">
                <a16:creationId xmlns:a16="http://schemas.microsoft.com/office/drawing/2014/main" id="{005E0170-C00F-3325-D812-03F0B33501F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5CE4898-4584-D762-690A-11BFA4BD5F96}"/>
              </a:ext>
            </a:extLst>
          </p:cNvPr>
          <p:cNvSpPr>
            <a:spLocks noGrp="1"/>
          </p:cNvSpPr>
          <p:nvPr>
            <p:ph type="sldNum" sz="quarter" idx="12"/>
          </p:nvPr>
        </p:nvSpPr>
        <p:spPr>
          <a:xfrm>
            <a:off x="8610600" y="6356350"/>
            <a:ext cx="2743200" cy="365125"/>
          </a:xfrm>
          <a:prstGeom prst="rect">
            <a:avLst/>
          </a:prstGeom>
        </p:spPr>
        <p:txBody>
          <a:bodyPr/>
          <a:lstStyle/>
          <a:p>
            <a:fld id="{D4B421D2-E06D-463B-B045-539D6768942A}" type="slidenum">
              <a:rPr lang="en-US" smtClean="0"/>
              <a:t>‹#›</a:t>
            </a:fld>
            <a:endParaRPr lang="en-US"/>
          </a:p>
        </p:txBody>
      </p:sp>
    </p:spTree>
    <p:extLst>
      <p:ext uri="{BB962C8B-B14F-4D97-AF65-F5344CB8AC3E}">
        <p14:creationId xmlns:p14="http://schemas.microsoft.com/office/powerpoint/2010/main" val="2830832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AC38-0F4D-C0A8-AA85-4E41BEE078E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AE0F7C0-C6AA-F287-0FFB-85A575F15D5B}"/>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F9FCD7-2452-4452-4870-8048C926AC3E}"/>
              </a:ext>
            </a:extLst>
          </p:cNvPr>
          <p:cNvSpPr>
            <a:spLocks noGrp="1"/>
          </p:cNvSpPr>
          <p:nvPr>
            <p:ph type="dt" sz="half" idx="10"/>
          </p:nvPr>
        </p:nvSpPr>
        <p:spPr>
          <a:xfrm>
            <a:off x="838200" y="6356350"/>
            <a:ext cx="2743200" cy="365125"/>
          </a:xfrm>
          <a:prstGeom prst="rect">
            <a:avLst/>
          </a:prstGeom>
        </p:spPr>
        <p:txBody>
          <a:bodyPr/>
          <a:lstStyle/>
          <a:p>
            <a:fld id="{180B9256-571A-4BD4-B8F5-3CEC53C5B82A}" type="datetimeFigureOut">
              <a:rPr lang="en-US" smtClean="0"/>
              <a:t>8/21/2024</a:t>
            </a:fld>
            <a:endParaRPr lang="en-US"/>
          </a:p>
        </p:txBody>
      </p:sp>
      <p:sp>
        <p:nvSpPr>
          <p:cNvPr id="5" name="Footer Placeholder 4">
            <a:extLst>
              <a:ext uri="{FF2B5EF4-FFF2-40B4-BE49-F238E27FC236}">
                <a16:creationId xmlns:a16="http://schemas.microsoft.com/office/drawing/2014/main" id="{7CDFA15A-6A2D-20F8-E21E-EFFE438D3F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142B60B-90D5-6400-98F7-C46B934518D3}"/>
              </a:ext>
            </a:extLst>
          </p:cNvPr>
          <p:cNvSpPr>
            <a:spLocks noGrp="1"/>
          </p:cNvSpPr>
          <p:nvPr>
            <p:ph type="sldNum" sz="quarter" idx="12"/>
          </p:nvPr>
        </p:nvSpPr>
        <p:spPr>
          <a:xfrm>
            <a:off x="8610600" y="6356350"/>
            <a:ext cx="2743200" cy="365125"/>
          </a:xfrm>
          <a:prstGeom prst="rect">
            <a:avLst/>
          </a:prstGeom>
        </p:spPr>
        <p:txBody>
          <a:bodyPr/>
          <a:lstStyle/>
          <a:p>
            <a:fld id="{D4B421D2-E06D-463B-B045-539D6768942A}" type="slidenum">
              <a:rPr lang="en-US" smtClean="0"/>
              <a:t>‹#›</a:t>
            </a:fld>
            <a:endParaRPr lang="en-US"/>
          </a:p>
        </p:txBody>
      </p:sp>
    </p:spTree>
    <p:extLst>
      <p:ext uri="{BB962C8B-B14F-4D97-AF65-F5344CB8AC3E}">
        <p14:creationId xmlns:p14="http://schemas.microsoft.com/office/powerpoint/2010/main" val="31575158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30A37-E5DB-2FDC-E711-8202E78B1104}"/>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BDA3570-34E6-80D3-5881-8938B77606C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E464840-D87D-66B3-50D7-ACAC6E8F9402}"/>
              </a:ext>
            </a:extLst>
          </p:cNvPr>
          <p:cNvSpPr>
            <a:spLocks noGrp="1"/>
          </p:cNvSpPr>
          <p:nvPr>
            <p:ph type="dt" sz="half" idx="10"/>
          </p:nvPr>
        </p:nvSpPr>
        <p:spPr>
          <a:xfrm>
            <a:off x="838200" y="6356350"/>
            <a:ext cx="2743200" cy="365125"/>
          </a:xfrm>
          <a:prstGeom prst="rect">
            <a:avLst/>
          </a:prstGeom>
        </p:spPr>
        <p:txBody>
          <a:bodyPr/>
          <a:lstStyle/>
          <a:p>
            <a:fld id="{180B9256-571A-4BD4-B8F5-3CEC53C5B82A}" type="datetimeFigureOut">
              <a:rPr lang="en-US" smtClean="0"/>
              <a:t>8/21/2024</a:t>
            </a:fld>
            <a:endParaRPr lang="en-US"/>
          </a:p>
        </p:txBody>
      </p:sp>
      <p:sp>
        <p:nvSpPr>
          <p:cNvPr id="5" name="Footer Placeholder 4">
            <a:extLst>
              <a:ext uri="{FF2B5EF4-FFF2-40B4-BE49-F238E27FC236}">
                <a16:creationId xmlns:a16="http://schemas.microsoft.com/office/drawing/2014/main" id="{02831306-36F1-3C06-B01E-05BDFCFF135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0A214E5-9157-00B0-1DA5-5385D1D5E4BD}"/>
              </a:ext>
            </a:extLst>
          </p:cNvPr>
          <p:cNvSpPr>
            <a:spLocks noGrp="1"/>
          </p:cNvSpPr>
          <p:nvPr>
            <p:ph type="sldNum" sz="quarter" idx="12"/>
          </p:nvPr>
        </p:nvSpPr>
        <p:spPr>
          <a:xfrm>
            <a:off x="8610600" y="6356350"/>
            <a:ext cx="2743200" cy="365125"/>
          </a:xfrm>
          <a:prstGeom prst="rect">
            <a:avLst/>
          </a:prstGeom>
        </p:spPr>
        <p:txBody>
          <a:bodyPr/>
          <a:lstStyle/>
          <a:p>
            <a:fld id="{D4B421D2-E06D-463B-B045-539D6768942A}" type="slidenum">
              <a:rPr lang="en-US" smtClean="0"/>
              <a:t>‹#›</a:t>
            </a:fld>
            <a:endParaRPr lang="en-US"/>
          </a:p>
        </p:txBody>
      </p:sp>
    </p:spTree>
    <p:extLst>
      <p:ext uri="{BB962C8B-B14F-4D97-AF65-F5344CB8AC3E}">
        <p14:creationId xmlns:p14="http://schemas.microsoft.com/office/powerpoint/2010/main" val="13305532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AA959-ECC0-5DFE-8C84-627ABEFF38D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2C638EA-8626-906A-CD6E-E9C5D0A5F60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2FE99F2-4E88-0A2B-B994-D1AECA9099A0}"/>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B20807F-C87C-5699-C9EB-AC7369E3F062}"/>
              </a:ext>
            </a:extLst>
          </p:cNvPr>
          <p:cNvSpPr>
            <a:spLocks noGrp="1"/>
          </p:cNvSpPr>
          <p:nvPr>
            <p:ph type="dt" sz="half" idx="10"/>
          </p:nvPr>
        </p:nvSpPr>
        <p:spPr>
          <a:xfrm>
            <a:off x="838200" y="6356350"/>
            <a:ext cx="2743200" cy="365125"/>
          </a:xfrm>
          <a:prstGeom prst="rect">
            <a:avLst/>
          </a:prstGeom>
        </p:spPr>
        <p:txBody>
          <a:bodyPr/>
          <a:lstStyle/>
          <a:p>
            <a:fld id="{180B9256-571A-4BD4-B8F5-3CEC53C5B82A}" type="datetimeFigureOut">
              <a:rPr lang="en-US" smtClean="0"/>
              <a:t>8/21/2024</a:t>
            </a:fld>
            <a:endParaRPr lang="en-US"/>
          </a:p>
        </p:txBody>
      </p:sp>
      <p:sp>
        <p:nvSpPr>
          <p:cNvPr id="6" name="Footer Placeholder 5">
            <a:extLst>
              <a:ext uri="{FF2B5EF4-FFF2-40B4-BE49-F238E27FC236}">
                <a16:creationId xmlns:a16="http://schemas.microsoft.com/office/drawing/2014/main" id="{7B31221F-4B53-3238-4CA7-6A9B32C8C00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017BE21-B5DB-B5CE-CA0F-1322CB0FA9D5}"/>
              </a:ext>
            </a:extLst>
          </p:cNvPr>
          <p:cNvSpPr>
            <a:spLocks noGrp="1"/>
          </p:cNvSpPr>
          <p:nvPr>
            <p:ph type="sldNum" sz="quarter" idx="12"/>
          </p:nvPr>
        </p:nvSpPr>
        <p:spPr>
          <a:xfrm>
            <a:off x="8610600" y="6356350"/>
            <a:ext cx="2743200" cy="365125"/>
          </a:xfrm>
          <a:prstGeom prst="rect">
            <a:avLst/>
          </a:prstGeom>
        </p:spPr>
        <p:txBody>
          <a:bodyPr/>
          <a:lstStyle/>
          <a:p>
            <a:fld id="{D4B421D2-E06D-463B-B045-539D6768942A}" type="slidenum">
              <a:rPr lang="en-US" smtClean="0"/>
              <a:t>‹#›</a:t>
            </a:fld>
            <a:endParaRPr lang="en-US"/>
          </a:p>
        </p:txBody>
      </p:sp>
    </p:spTree>
    <p:extLst>
      <p:ext uri="{BB962C8B-B14F-4D97-AF65-F5344CB8AC3E}">
        <p14:creationId xmlns:p14="http://schemas.microsoft.com/office/powerpoint/2010/main" val="25497156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1A461-8CA8-EF5A-5E23-9DCB5D323743}"/>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17F2801-BC39-CEB7-C6B4-3A2576B4767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21462B7-91BB-65D3-0134-8C16B23F3A93}"/>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74E8793-0D05-8AC6-7A07-3891A9BA143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A30C597-9556-FEC2-FF04-777E3990ECFF}"/>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BE1FD83-751E-D08E-AE7A-458038525895}"/>
              </a:ext>
            </a:extLst>
          </p:cNvPr>
          <p:cNvSpPr>
            <a:spLocks noGrp="1"/>
          </p:cNvSpPr>
          <p:nvPr>
            <p:ph type="dt" sz="half" idx="10"/>
          </p:nvPr>
        </p:nvSpPr>
        <p:spPr>
          <a:xfrm>
            <a:off x="838200" y="6356350"/>
            <a:ext cx="2743200" cy="365125"/>
          </a:xfrm>
          <a:prstGeom prst="rect">
            <a:avLst/>
          </a:prstGeom>
        </p:spPr>
        <p:txBody>
          <a:bodyPr/>
          <a:lstStyle/>
          <a:p>
            <a:fld id="{180B9256-571A-4BD4-B8F5-3CEC53C5B82A}" type="datetimeFigureOut">
              <a:rPr lang="en-US" smtClean="0"/>
              <a:t>8/21/2024</a:t>
            </a:fld>
            <a:endParaRPr lang="en-US"/>
          </a:p>
        </p:txBody>
      </p:sp>
      <p:sp>
        <p:nvSpPr>
          <p:cNvPr id="8" name="Footer Placeholder 7">
            <a:extLst>
              <a:ext uri="{FF2B5EF4-FFF2-40B4-BE49-F238E27FC236}">
                <a16:creationId xmlns:a16="http://schemas.microsoft.com/office/drawing/2014/main" id="{6646C123-DCB0-13F0-943F-CF9F42F5F29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44DE3B1C-52EF-00B0-47D5-DFEBB0FC91FD}"/>
              </a:ext>
            </a:extLst>
          </p:cNvPr>
          <p:cNvSpPr>
            <a:spLocks noGrp="1"/>
          </p:cNvSpPr>
          <p:nvPr>
            <p:ph type="sldNum" sz="quarter" idx="12"/>
          </p:nvPr>
        </p:nvSpPr>
        <p:spPr>
          <a:xfrm>
            <a:off x="8610600" y="6356350"/>
            <a:ext cx="2743200" cy="365125"/>
          </a:xfrm>
          <a:prstGeom prst="rect">
            <a:avLst/>
          </a:prstGeom>
        </p:spPr>
        <p:txBody>
          <a:bodyPr/>
          <a:lstStyle/>
          <a:p>
            <a:fld id="{D4B421D2-E06D-463B-B045-539D6768942A}" type="slidenum">
              <a:rPr lang="en-US" smtClean="0"/>
              <a:t>‹#›</a:t>
            </a:fld>
            <a:endParaRPr lang="en-US"/>
          </a:p>
        </p:txBody>
      </p:sp>
    </p:spTree>
    <p:extLst>
      <p:ext uri="{BB962C8B-B14F-4D97-AF65-F5344CB8AC3E}">
        <p14:creationId xmlns:p14="http://schemas.microsoft.com/office/powerpoint/2010/main" val="32591147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BED7-A88B-FF24-5635-BAAC3735CC6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C41DAB2-F143-C29B-6A1D-E67454C1E0C5}"/>
              </a:ext>
            </a:extLst>
          </p:cNvPr>
          <p:cNvSpPr>
            <a:spLocks noGrp="1"/>
          </p:cNvSpPr>
          <p:nvPr>
            <p:ph type="dt" sz="half" idx="10"/>
          </p:nvPr>
        </p:nvSpPr>
        <p:spPr>
          <a:xfrm>
            <a:off x="838200" y="6356350"/>
            <a:ext cx="2743200" cy="365125"/>
          </a:xfrm>
          <a:prstGeom prst="rect">
            <a:avLst/>
          </a:prstGeom>
        </p:spPr>
        <p:txBody>
          <a:bodyPr/>
          <a:lstStyle/>
          <a:p>
            <a:fld id="{180B9256-571A-4BD4-B8F5-3CEC53C5B82A}" type="datetimeFigureOut">
              <a:rPr lang="en-US" smtClean="0"/>
              <a:t>8/21/2024</a:t>
            </a:fld>
            <a:endParaRPr lang="en-US"/>
          </a:p>
        </p:txBody>
      </p:sp>
      <p:sp>
        <p:nvSpPr>
          <p:cNvPr id="4" name="Footer Placeholder 3">
            <a:extLst>
              <a:ext uri="{FF2B5EF4-FFF2-40B4-BE49-F238E27FC236}">
                <a16:creationId xmlns:a16="http://schemas.microsoft.com/office/drawing/2014/main" id="{70075B1C-FDB4-04E7-4147-F32A3C56F29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750147ED-65E5-6221-3546-8C5B1276A431}"/>
              </a:ext>
            </a:extLst>
          </p:cNvPr>
          <p:cNvSpPr>
            <a:spLocks noGrp="1"/>
          </p:cNvSpPr>
          <p:nvPr>
            <p:ph type="sldNum" sz="quarter" idx="12"/>
          </p:nvPr>
        </p:nvSpPr>
        <p:spPr>
          <a:xfrm>
            <a:off x="8610600" y="6356350"/>
            <a:ext cx="2743200" cy="365125"/>
          </a:xfrm>
          <a:prstGeom prst="rect">
            <a:avLst/>
          </a:prstGeom>
        </p:spPr>
        <p:txBody>
          <a:bodyPr/>
          <a:lstStyle/>
          <a:p>
            <a:fld id="{D4B421D2-E06D-463B-B045-539D6768942A}" type="slidenum">
              <a:rPr lang="en-US" smtClean="0"/>
              <a:t>‹#›</a:t>
            </a:fld>
            <a:endParaRPr lang="en-US"/>
          </a:p>
        </p:txBody>
      </p:sp>
    </p:spTree>
    <p:extLst>
      <p:ext uri="{BB962C8B-B14F-4D97-AF65-F5344CB8AC3E}">
        <p14:creationId xmlns:p14="http://schemas.microsoft.com/office/powerpoint/2010/main" val="764122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03A2478-B9CA-1B56-D3E3-0A02253CC4FC}"/>
              </a:ext>
            </a:extLst>
          </p:cNvPr>
          <p:cNvSpPr>
            <a:spLocks noGrp="1"/>
          </p:cNvSpPr>
          <p:nvPr>
            <p:ph type="dt" sz="half" idx="10"/>
          </p:nvPr>
        </p:nvSpPr>
        <p:spPr>
          <a:xfrm>
            <a:off x="838200" y="6356350"/>
            <a:ext cx="2743200" cy="365125"/>
          </a:xfrm>
          <a:prstGeom prst="rect">
            <a:avLst/>
          </a:prstGeom>
        </p:spPr>
        <p:txBody>
          <a:bodyPr/>
          <a:lstStyle/>
          <a:p>
            <a:fld id="{180B9256-571A-4BD4-B8F5-3CEC53C5B82A}" type="datetimeFigureOut">
              <a:rPr lang="en-US" smtClean="0"/>
              <a:t>8/21/2024</a:t>
            </a:fld>
            <a:endParaRPr lang="en-US"/>
          </a:p>
        </p:txBody>
      </p:sp>
      <p:sp>
        <p:nvSpPr>
          <p:cNvPr id="3" name="Footer Placeholder 2">
            <a:extLst>
              <a:ext uri="{FF2B5EF4-FFF2-40B4-BE49-F238E27FC236}">
                <a16:creationId xmlns:a16="http://schemas.microsoft.com/office/drawing/2014/main" id="{94C930B1-02B8-D61D-54CF-9F26ACFDA54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3C67542-6EC4-77C4-7697-90FB844D1B43}"/>
              </a:ext>
            </a:extLst>
          </p:cNvPr>
          <p:cNvSpPr>
            <a:spLocks noGrp="1"/>
          </p:cNvSpPr>
          <p:nvPr>
            <p:ph type="sldNum" sz="quarter" idx="12"/>
          </p:nvPr>
        </p:nvSpPr>
        <p:spPr>
          <a:xfrm>
            <a:off x="8610600" y="6356350"/>
            <a:ext cx="2743200" cy="365125"/>
          </a:xfrm>
          <a:prstGeom prst="rect">
            <a:avLst/>
          </a:prstGeom>
        </p:spPr>
        <p:txBody>
          <a:bodyPr/>
          <a:lstStyle/>
          <a:p>
            <a:fld id="{D4B421D2-E06D-463B-B045-539D6768942A}" type="slidenum">
              <a:rPr lang="en-US" smtClean="0"/>
              <a:t>‹#›</a:t>
            </a:fld>
            <a:endParaRPr lang="en-US"/>
          </a:p>
        </p:txBody>
      </p:sp>
    </p:spTree>
    <p:extLst>
      <p:ext uri="{BB962C8B-B14F-4D97-AF65-F5344CB8AC3E}">
        <p14:creationId xmlns:p14="http://schemas.microsoft.com/office/powerpoint/2010/main" val="27593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77"/>
            <a:ext cx="10515600" cy="2852737"/>
          </a:xfrm>
          <a:prstGeom prst="rect">
            <a:avLst/>
          </a:prstGeom>
        </p:spPr>
        <p:txBody>
          <a:bodyPr anchor="b"/>
          <a:lstStyle>
            <a:lvl1pPr>
              <a:defRPr sz="5484"/>
            </a:lvl1pPr>
          </a:lstStyle>
          <a:p>
            <a:r>
              <a:rPr lang="en-US"/>
              <a:t>Click to edit Master title style</a:t>
            </a:r>
            <a:endParaRPr lang="en-GB"/>
          </a:p>
        </p:txBody>
      </p:sp>
      <p:sp>
        <p:nvSpPr>
          <p:cNvPr id="3" name="Text Placeholder 2"/>
          <p:cNvSpPr>
            <a:spLocks noGrp="1"/>
          </p:cNvSpPr>
          <p:nvPr>
            <p:ph type="body" idx="1"/>
          </p:nvPr>
        </p:nvSpPr>
        <p:spPr>
          <a:xfrm>
            <a:off x="831851" y="4589498"/>
            <a:ext cx="10515600" cy="1500187"/>
          </a:xfrm>
          <a:prstGeom prst="rect">
            <a:avLst/>
          </a:prstGeom>
        </p:spPr>
        <p:txBody>
          <a:bodyPr/>
          <a:lstStyle>
            <a:lvl1pPr marL="0" indent="0">
              <a:buNone/>
              <a:defRPr sz="2193">
                <a:solidFill>
                  <a:schemeClr val="tx1">
                    <a:tint val="75000"/>
                  </a:schemeClr>
                </a:solidFill>
              </a:defRPr>
            </a:lvl1pPr>
            <a:lvl2pPr marL="417775" indent="0">
              <a:buNone/>
              <a:defRPr sz="1827">
                <a:solidFill>
                  <a:schemeClr val="tx1">
                    <a:tint val="75000"/>
                  </a:schemeClr>
                </a:solidFill>
              </a:defRPr>
            </a:lvl2pPr>
            <a:lvl3pPr marL="835548" indent="0">
              <a:buNone/>
              <a:defRPr sz="1644">
                <a:solidFill>
                  <a:schemeClr val="tx1">
                    <a:tint val="75000"/>
                  </a:schemeClr>
                </a:solidFill>
              </a:defRPr>
            </a:lvl3pPr>
            <a:lvl4pPr marL="1253322" indent="0">
              <a:buNone/>
              <a:defRPr sz="1463">
                <a:solidFill>
                  <a:schemeClr val="tx1">
                    <a:tint val="75000"/>
                  </a:schemeClr>
                </a:solidFill>
              </a:defRPr>
            </a:lvl4pPr>
            <a:lvl5pPr marL="1671096" indent="0">
              <a:buNone/>
              <a:defRPr sz="1463">
                <a:solidFill>
                  <a:schemeClr val="tx1">
                    <a:tint val="75000"/>
                  </a:schemeClr>
                </a:solidFill>
              </a:defRPr>
            </a:lvl5pPr>
            <a:lvl6pPr marL="2088868" indent="0">
              <a:buNone/>
              <a:defRPr sz="1463">
                <a:solidFill>
                  <a:schemeClr val="tx1">
                    <a:tint val="75000"/>
                  </a:schemeClr>
                </a:solidFill>
              </a:defRPr>
            </a:lvl6pPr>
            <a:lvl7pPr marL="2506641" indent="0">
              <a:buNone/>
              <a:defRPr sz="1463">
                <a:solidFill>
                  <a:schemeClr val="tx1">
                    <a:tint val="75000"/>
                  </a:schemeClr>
                </a:solidFill>
              </a:defRPr>
            </a:lvl7pPr>
            <a:lvl8pPr marL="2924416" indent="0">
              <a:buNone/>
              <a:defRPr sz="1463">
                <a:solidFill>
                  <a:schemeClr val="tx1">
                    <a:tint val="75000"/>
                  </a:schemeClr>
                </a:solidFill>
              </a:defRPr>
            </a:lvl8pPr>
            <a:lvl9pPr marL="3342187" indent="0">
              <a:buNone/>
              <a:defRPr sz="1463">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85"/>
            <a:ext cx="2743200" cy="365125"/>
          </a:xfrm>
          <a:prstGeom prst="rect">
            <a:avLst/>
          </a:prstGeom>
        </p:spPr>
        <p:txBody>
          <a:bodyPr/>
          <a:lstStyle/>
          <a:p>
            <a:pPr>
              <a:defRPr/>
            </a:pPr>
            <a:fld id="{3DB440FC-0B9E-4353-BAD3-61AB2F8C0961}" type="datetimeFigureOut">
              <a:rPr lang="en-GB" smtClean="0">
                <a:solidFill>
                  <a:prstClr val="black">
                    <a:tint val="75000"/>
                  </a:prstClr>
                </a:solidFill>
              </a:rPr>
              <a:pPr>
                <a:defRPr/>
              </a:pPr>
              <a:t>21/08/2024</a:t>
            </a:fld>
            <a:endParaRPr lang="en-GB">
              <a:solidFill>
                <a:prstClr val="black">
                  <a:tint val="75000"/>
                </a:prstClr>
              </a:solidFill>
            </a:endParaRPr>
          </a:p>
        </p:txBody>
      </p:sp>
      <p:sp>
        <p:nvSpPr>
          <p:cNvPr id="5" name="Footer Placeholder 4"/>
          <p:cNvSpPr>
            <a:spLocks noGrp="1"/>
          </p:cNvSpPr>
          <p:nvPr>
            <p:ph type="ftr" sz="quarter" idx="11"/>
          </p:nvPr>
        </p:nvSpPr>
        <p:spPr>
          <a:xfrm>
            <a:off x="4038601" y="6356385"/>
            <a:ext cx="4114800" cy="365125"/>
          </a:xfrm>
          <a:prstGeom prst="rect">
            <a:avLst/>
          </a:prstGeom>
        </p:spPr>
        <p:txBody>
          <a:body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a:xfrm>
            <a:off x="8610600" y="6356385"/>
            <a:ext cx="2743200" cy="365125"/>
          </a:xfrm>
          <a:prstGeom prst="rect">
            <a:avLst/>
          </a:prstGeom>
        </p:spPr>
        <p:txBody>
          <a:bodyPr/>
          <a:lstStyle/>
          <a:p>
            <a:pPr>
              <a:defRPr/>
            </a:pPr>
            <a:fld id="{221487DC-2203-4477-BBAE-6BC5AFCA9966}"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40860288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73896-AE71-95BF-AEF9-40AD7F62901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7F43E56-3ACB-A121-E9EA-49BAE7A5E7B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DAFAA4-B3C0-4B1C-589B-04F6AEE1400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D798AD-9579-D85C-FC82-9B768788DCE9}"/>
              </a:ext>
            </a:extLst>
          </p:cNvPr>
          <p:cNvSpPr>
            <a:spLocks noGrp="1"/>
          </p:cNvSpPr>
          <p:nvPr>
            <p:ph type="dt" sz="half" idx="10"/>
          </p:nvPr>
        </p:nvSpPr>
        <p:spPr>
          <a:xfrm>
            <a:off x="838200" y="6356350"/>
            <a:ext cx="2743200" cy="365125"/>
          </a:xfrm>
          <a:prstGeom prst="rect">
            <a:avLst/>
          </a:prstGeom>
        </p:spPr>
        <p:txBody>
          <a:bodyPr/>
          <a:lstStyle/>
          <a:p>
            <a:fld id="{180B9256-571A-4BD4-B8F5-3CEC53C5B82A}" type="datetimeFigureOut">
              <a:rPr lang="en-US" smtClean="0"/>
              <a:t>8/21/2024</a:t>
            </a:fld>
            <a:endParaRPr lang="en-US"/>
          </a:p>
        </p:txBody>
      </p:sp>
      <p:sp>
        <p:nvSpPr>
          <p:cNvPr id="6" name="Footer Placeholder 5">
            <a:extLst>
              <a:ext uri="{FF2B5EF4-FFF2-40B4-BE49-F238E27FC236}">
                <a16:creationId xmlns:a16="http://schemas.microsoft.com/office/drawing/2014/main" id="{B971DED9-18B3-915B-FF0B-DDCF28F71A7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06649F1-BD13-113A-2CB7-3FB02F8DC4A8}"/>
              </a:ext>
            </a:extLst>
          </p:cNvPr>
          <p:cNvSpPr>
            <a:spLocks noGrp="1"/>
          </p:cNvSpPr>
          <p:nvPr>
            <p:ph type="sldNum" sz="quarter" idx="12"/>
          </p:nvPr>
        </p:nvSpPr>
        <p:spPr>
          <a:xfrm>
            <a:off x="8610600" y="6356350"/>
            <a:ext cx="2743200" cy="365125"/>
          </a:xfrm>
          <a:prstGeom prst="rect">
            <a:avLst/>
          </a:prstGeom>
        </p:spPr>
        <p:txBody>
          <a:bodyPr/>
          <a:lstStyle/>
          <a:p>
            <a:fld id="{D4B421D2-E06D-463B-B045-539D6768942A}" type="slidenum">
              <a:rPr lang="en-US" smtClean="0"/>
              <a:t>‹#›</a:t>
            </a:fld>
            <a:endParaRPr lang="en-US"/>
          </a:p>
        </p:txBody>
      </p:sp>
    </p:spTree>
    <p:extLst>
      <p:ext uri="{BB962C8B-B14F-4D97-AF65-F5344CB8AC3E}">
        <p14:creationId xmlns:p14="http://schemas.microsoft.com/office/powerpoint/2010/main" val="42271509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A7070-61FD-B68F-4996-66B84DC7A4C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B55A0F7-27E7-DA36-DD05-4931777AC86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999748-3B91-2FFE-46A6-1D6CD095776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BECCE1-8F4C-1CC8-80D8-0E5272ABA43C}"/>
              </a:ext>
            </a:extLst>
          </p:cNvPr>
          <p:cNvSpPr>
            <a:spLocks noGrp="1"/>
          </p:cNvSpPr>
          <p:nvPr>
            <p:ph type="dt" sz="half" idx="10"/>
          </p:nvPr>
        </p:nvSpPr>
        <p:spPr>
          <a:xfrm>
            <a:off x="838200" y="6356350"/>
            <a:ext cx="2743200" cy="365125"/>
          </a:xfrm>
          <a:prstGeom prst="rect">
            <a:avLst/>
          </a:prstGeom>
        </p:spPr>
        <p:txBody>
          <a:bodyPr/>
          <a:lstStyle/>
          <a:p>
            <a:fld id="{180B9256-571A-4BD4-B8F5-3CEC53C5B82A}" type="datetimeFigureOut">
              <a:rPr lang="en-US" smtClean="0"/>
              <a:t>8/21/2024</a:t>
            </a:fld>
            <a:endParaRPr lang="en-US"/>
          </a:p>
        </p:txBody>
      </p:sp>
      <p:sp>
        <p:nvSpPr>
          <p:cNvPr id="6" name="Footer Placeholder 5">
            <a:extLst>
              <a:ext uri="{FF2B5EF4-FFF2-40B4-BE49-F238E27FC236}">
                <a16:creationId xmlns:a16="http://schemas.microsoft.com/office/drawing/2014/main" id="{2C62E654-4D85-8747-9F11-9779BAF6BF0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62EB3E2-4EFC-1539-59E5-8CB488C93EFF}"/>
              </a:ext>
            </a:extLst>
          </p:cNvPr>
          <p:cNvSpPr>
            <a:spLocks noGrp="1"/>
          </p:cNvSpPr>
          <p:nvPr>
            <p:ph type="sldNum" sz="quarter" idx="12"/>
          </p:nvPr>
        </p:nvSpPr>
        <p:spPr>
          <a:xfrm>
            <a:off x="8610600" y="6356350"/>
            <a:ext cx="2743200" cy="365125"/>
          </a:xfrm>
          <a:prstGeom prst="rect">
            <a:avLst/>
          </a:prstGeom>
        </p:spPr>
        <p:txBody>
          <a:bodyPr/>
          <a:lstStyle/>
          <a:p>
            <a:fld id="{D4B421D2-E06D-463B-B045-539D6768942A}" type="slidenum">
              <a:rPr lang="en-US" smtClean="0"/>
              <a:t>‹#›</a:t>
            </a:fld>
            <a:endParaRPr lang="en-US"/>
          </a:p>
        </p:txBody>
      </p:sp>
    </p:spTree>
    <p:extLst>
      <p:ext uri="{BB962C8B-B14F-4D97-AF65-F5344CB8AC3E}">
        <p14:creationId xmlns:p14="http://schemas.microsoft.com/office/powerpoint/2010/main" val="7871266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D59D0-1ACC-9CF9-89F9-585014CED64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33199DA-369E-02D8-135C-B309BE0C31FA}"/>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6D61FA-1D4E-F869-E099-A18B4AC51605}"/>
              </a:ext>
            </a:extLst>
          </p:cNvPr>
          <p:cNvSpPr>
            <a:spLocks noGrp="1"/>
          </p:cNvSpPr>
          <p:nvPr>
            <p:ph type="dt" sz="half" idx="10"/>
          </p:nvPr>
        </p:nvSpPr>
        <p:spPr>
          <a:xfrm>
            <a:off x="838200" y="6356350"/>
            <a:ext cx="2743200" cy="365125"/>
          </a:xfrm>
          <a:prstGeom prst="rect">
            <a:avLst/>
          </a:prstGeom>
        </p:spPr>
        <p:txBody>
          <a:bodyPr/>
          <a:lstStyle/>
          <a:p>
            <a:fld id="{180B9256-571A-4BD4-B8F5-3CEC53C5B82A}" type="datetimeFigureOut">
              <a:rPr lang="en-US" smtClean="0"/>
              <a:t>8/21/2024</a:t>
            </a:fld>
            <a:endParaRPr lang="en-US"/>
          </a:p>
        </p:txBody>
      </p:sp>
      <p:sp>
        <p:nvSpPr>
          <p:cNvPr id="5" name="Footer Placeholder 4">
            <a:extLst>
              <a:ext uri="{FF2B5EF4-FFF2-40B4-BE49-F238E27FC236}">
                <a16:creationId xmlns:a16="http://schemas.microsoft.com/office/drawing/2014/main" id="{EB7CD59F-77EB-0A18-8977-9A5436A7E4A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3C842B9-D1D1-6BC5-75CE-DF927E9622B9}"/>
              </a:ext>
            </a:extLst>
          </p:cNvPr>
          <p:cNvSpPr>
            <a:spLocks noGrp="1"/>
          </p:cNvSpPr>
          <p:nvPr>
            <p:ph type="sldNum" sz="quarter" idx="12"/>
          </p:nvPr>
        </p:nvSpPr>
        <p:spPr>
          <a:xfrm>
            <a:off x="8610600" y="6356350"/>
            <a:ext cx="2743200" cy="365125"/>
          </a:xfrm>
          <a:prstGeom prst="rect">
            <a:avLst/>
          </a:prstGeom>
        </p:spPr>
        <p:txBody>
          <a:bodyPr/>
          <a:lstStyle/>
          <a:p>
            <a:fld id="{D4B421D2-E06D-463B-B045-539D6768942A}" type="slidenum">
              <a:rPr lang="en-US" smtClean="0"/>
              <a:t>‹#›</a:t>
            </a:fld>
            <a:endParaRPr lang="en-US"/>
          </a:p>
        </p:txBody>
      </p:sp>
    </p:spTree>
    <p:extLst>
      <p:ext uri="{BB962C8B-B14F-4D97-AF65-F5344CB8AC3E}">
        <p14:creationId xmlns:p14="http://schemas.microsoft.com/office/powerpoint/2010/main" val="8708324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7DA02F-F365-8EF3-52E1-129E3818D18B}"/>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894E73F-1543-454B-4E39-9003E112B3D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7828A8-F004-2E09-65BD-84B9AB0347BB}"/>
              </a:ext>
            </a:extLst>
          </p:cNvPr>
          <p:cNvSpPr>
            <a:spLocks noGrp="1"/>
          </p:cNvSpPr>
          <p:nvPr>
            <p:ph type="dt" sz="half" idx="10"/>
          </p:nvPr>
        </p:nvSpPr>
        <p:spPr>
          <a:xfrm>
            <a:off x="838200" y="6356350"/>
            <a:ext cx="2743200" cy="365125"/>
          </a:xfrm>
          <a:prstGeom prst="rect">
            <a:avLst/>
          </a:prstGeom>
        </p:spPr>
        <p:txBody>
          <a:bodyPr/>
          <a:lstStyle/>
          <a:p>
            <a:fld id="{180B9256-571A-4BD4-B8F5-3CEC53C5B82A}" type="datetimeFigureOut">
              <a:rPr lang="en-US" smtClean="0"/>
              <a:t>8/21/2024</a:t>
            </a:fld>
            <a:endParaRPr lang="en-US"/>
          </a:p>
        </p:txBody>
      </p:sp>
      <p:sp>
        <p:nvSpPr>
          <p:cNvPr id="5" name="Footer Placeholder 4">
            <a:extLst>
              <a:ext uri="{FF2B5EF4-FFF2-40B4-BE49-F238E27FC236}">
                <a16:creationId xmlns:a16="http://schemas.microsoft.com/office/drawing/2014/main" id="{D67FCA2F-47D4-899E-F432-C6BE6D6450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F42735-4456-49B5-34DE-807EF2C96F37}"/>
              </a:ext>
            </a:extLst>
          </p:cNvPr>
          <p:cNvSpPr>
            <a:spLocks noGrp="1"/>
          </p:cNvSpPr>
          <p:nvPr>
            <p:ph type="sldNum" sz="quarter" idx="12"/>
          </p:nvPr>
        </p:nvSpPr>
        <p:spPr>
          <a:xfrm>
            <a:off x="8610600" y="6356350"/>
            <a:ext cx="2743200" cy="365125"/>
          </a:xfrm>
          <a:prstGeom prst="rect">
            <a:avLst/>
          </a:prstGeom>
        </p:spPr>
        <p:txBody>
          <a:bodyPr/>
          <a:lstStyle/>
          <a:p>
            <a:fld id="{D4B421D2-E06D-463B-B045-539D6768942A}" type="slidenum">
              <a:rPr lang="en-US" smtClean="0"/>
              <a:t>‹#›</a:t>
            </a:fld>
            <a:endParaRPr lang="en-US"/>
          </a:p>
        </p:txBody>
      </p:sp>
    </p:spTree>
    <p:extLst>
      <p:ext uri="{BB962C8B-B14F-4D97-AF65-F5344CB8AC3E}">
        <p14:creationId xmlns:p14="http://schemas.microsoft.com/office/powerpoint/2010/main" val="3958297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1" y="365130"/>
            <a:ext cx="10515600" cy="1325563"/>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838201" y="1825626"/>
            <a:ext cx="51816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6"/>
            <a:ext cx="51816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85"/>
            <a:ext cx="2743200" cy="365125"/>
          </a:xfrm>
          <a:prstGeom prst="rect">
            <a:avLst/>
          </a:prstGeom>
        </p:spPr>
        <p:txBody>
          <a:bodyPr/>
          <a:lstStyle/>
          <a:p>
            <a:pPr>
              <a:defRPr/>
            </a:pPr>
            <a:fld id="{3DB440FC-0B9E-4353-BAD3-61AB2F8C0961}" type="datetimeFigureOut">
              <a:rPr lang="en-GB" smtClean="0">
                <a:solidFill>
                  <a:prstClr val="black">
                    <a:tint val="75000"/>
                  </a:prstClr>
                </a:solidFill>
              </a:rPr>
              <a:pPr>
                <a:defRPr/>
              </a:pPr>
              <a:t>21/08/2024</a:t>
            </a:fld>
            <a:endParaRPr lang="en-GB">
              <a:solidFill>
                <a:prstClr val="black">
                  <a:tint val="75000"/>
                </a:prstClr>
              </a:solidFill>
            </a:endParaRPr>
          </a:p>
        </p:txBody>
      </p:sp>
      <p:sp>
        <p:nvSpPr>
          <p:cNvPr id="6" name="Footer Placeholder 5"/>
          <p:cNvSpPr>
            <a:spLocks noGrp="1"/>
          </p:cNvSpPr>
          <p:nvPr>
            <p:ph type="ftr" sz="quarter" idx="11"/>
          </p:nvPr>
        </p:nvSpPr>
        <p:spPr>
          <a:xfrm>
            <a:off x="4038601" y="6356385"/>
            <a:ext cx="4114800" cy="365125"/>
          </a:xfrm>
          <a:prstGeom prst="rect">
            <a:avLst/>
          </a:prstGeom>
        </p:spPr>
        <p:txBody>
          <a:bodyPr/>
          <a:lstStyle/>
          <a:p>
            <a:pPr>
              <a:defRPr/>
            </a:pPr>
            <a:endParaRPr lang="en-GB">
              <a:solidFill>
                <a:prstClr val="black">
                  <a:tint val="75000"/>
                </a:prstClr>
              </a:solidFill>
            </a:endParaRPr>
          </a:p>
        </p:txBody>
      </p:sp>
      <p:sp>
        <p:nvSpPr>
          <p:cNvPr id="7" name="Slide Number Placeholder 6"/>
          <p:cNvSpPr>
            <a:spLocks noGrp="1"/>
          </p:cNvSpPr>
          <p:nvPr>
            <p:ph type="sldNum" sz="quarter" idx="12"/>
          </p:nvPr>
        </p:nvSpPr>
        <p:spPr>
          <a:xfrm>
            <a:off x="8610600" y="6356385"/>
            <a:ext cx="2743200" cy="365125"/>
          </a:xfrm>
          <a:prstGeom prst="rect">
            <a:avLst/>
          </a:prstGeom>
        </p:spPr>
        <p:txBody>
          <a:bodyPr/>
          <a:lstStyle/>
          <a:p>
            <a:pPr>
              <a:defRPr/>
            </a:pPr>
            <a:fld id="{221487DC-2203-4477-BBAE-6BC5AFCA9966}"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1949712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30"/>
            <a:ext cx="10515600" cy="1325563"/>
          </a:xfrm>
          <a:prstGeom prst="rect">
            <a:avLst/>
          </a:prstGeom>
        </p:spPr>
        <p:txBody>
          <a:bodyPr/>
          <a:lstStyle/>
          <a:p>
            <a:r>
              <a:rPr lang="en-US"/>
              <a:t>Click to edit Master title style</a:t>
            </a:r>
            <a:endParaRPr lang="en-GB"/>
          </a:p>
        </p:txBody>
      </p:sp>
      <p:sp>
        <p:nvSpPr>
          <p:cNvPr id="3" name="Text Placeholder 2"/>
          <p:cNvSpPr>
            <a:spLocks noGrp="1"/>
          </p:cNvSpPr>
          <p:nvPr>
            <p:ph type="body" idx="1"/>
          </p:nvPr>
        </p:nvSpPr>
        <p:spPr>
          <a:xfrm>
            <a:off x="839794" y="1681164"/>
            <a:ext cx="5157787" cy="823912"/>
          </a:xfrm>
          <a:prstGeom prst="rect">
            <a:avLst/>
          </a:prstGeom>
        </p:spPr>
        <p:txBody>
          <a:bodyPr anchor="b"/>
          <a:lstStyle>
            <a:lvl1pPr marL="0" indent="0">
              <a:buNone/>
              <a:defRPr sz="2193" b="1"/>
            </a:lvl1pPr>
            <a:lvl2pPr marL="417775" indent="0">
              <a:buNone/>
              <a:defRPr sz="1827" b="1"/>
            </a:lvl2pPr>
            <a:lvl3pPr marL="835548" indent="0">
              <a:buNone/>
              <a:defRPr sz="1644" b="1"/>
            </a:lvl3pPr>
            <a:lvl4pPr marL="1253322" indent="0">
              <a:buNone/>
              <a:defRPr sz="1463" b="1"/>
            </a:lvl4pPr>
            <a:lvl5pPr marL="1671096" indent="0">
              <a:buNone/>
              <a:defRPr sz="1463" b="1"/>
            </a:lvl5pPr>
            <a:lvl6pPr marL="2088868" indent="0">
              <a:buNone/>
              <a:defRPr sz="1463" b="1"/>
            </a:lvl6pPr>
            <a:lvl7pPr marL="2506641" indent="0">
              <a:buNone/>
              <a:defRPr sz="1463" b="1"/>
            </a:lvl7pPr>
            <a:lvl8pPr marL="2924416" indent="0">
              <a:buNone/>
              <a:defRPr sz="1463" b="1"/>
            </a:lvl8pPr>
            <a:lvl9pPr marL="3342187" indent="0">
              <a:buNone/>
              <a:defRPr sz="1463" b="1"/>
            </a:lvl9pPr>
          </a:lstStyle>
          <a:p>
            <a:pPr lvl="0"/>
            <a:r>
              <a:rPr lang="en-US"/>
              <a:t>Edit Master text styles</a:t>
            </a:r>
          </a:p>
        </p:txBody>
      </p:sp>
      <p:sp>
        <p:nvSpPr>
          <p:cNvPr id="4" name="Content Placeholder 3"/>
          <p:cNvSpPr>
            <a:spLocks noGrp="1"/>
          </p:cNvSpPr>
          <p:nvPr>
            <p:ph sz="half" idx="2"/>
          </p:nvPr>
        </p:nvSpPr>
        <p:spPr>
          <a:xfrm>
            <a:off x="839794"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3" y="1681164"/>
            <a:ext cx="5183188" cy="823912"/>
          </a:xfrm>
          <a:prstGeom prst="rect">
            <a:avLst/>
          </a:prstGeom>
        </p:spPr>
        <p:txBody>
          <a:bodyPr anchor="b"/>
          <a:lstStyle>
            <a:lvl1pPr marL="0" indent="0">
              <a:buNone/>
              <a:defRPr sz="2193" b="1"/>
            </a:lvl1pPr>
            <a:lvl2pPr marL="417775" indent="0">
              <a:buNone/>
              <a:defRPr sz="1827" b="1"/>
            </a:lvl2pPr>
            <a:lvl3pPr marL="835548" indent="0">
              <a:buNone/>
              <a:defRPr sz="1644" b="1"/>
            </a:lvl3pPr>
            <a:lvl4pPr marL="1253322" indent="0">
              <a:buNone/>
              <a:defRPr sz="1463" b="1"/>
            </a:lvl4pPr>
            <a:lvl5pPr marL="1671096" indent="0">
              <a:buNone/>
              <a:defRPr sz="1463" b="1"/>
            </a:lvl5pPr>
            <a:lvl6pPr marL="2088868" indent="0">
              <a:buNone/>
              <a:defRPr sz="1463" b="1"/>
            </a:lvl6pPr>
            <a:lvl7pPr marL="2506641" indent="0">
              <a:buNone/>
              <a:defRPr sz="1463" b="1"/>
            </a:lvl7pPr>
            <a:lvl8pPr marL="2924416" indent="0">
              <a:buNone/>
              <a:defRPr sz="1463" b="1"/>
            </a:lvl8pPr>
            <a:lvl9pPr marL="3342187" indent="0">
              <a:buNone/>
              <a:defRPr sz="1463" b="1"/>
            </a:lvl9pPr>
          </a:lstStyle>
          <a:p>
            <a:pPr lvl="0"/>
            <a:r>
              <a:rPr lang="en-US"/>
              <a:t>Edit Master text styles</a:t>
            </a:r>
          </a:p>
        </p:txBody>
      </p:sp>
      <p:sp>
        <p:nvSpPr>
          <p:cNvPr id="6" name="Content Placeholder 5"/>
          <p:cNvSpPr>
            <a:spLocks noGrp="1"/>
          </p:cNvSpPr>
          <p:nvPr>
            <p:ph sz="quarter" idx="4"/>
          </p:nvPr>
        </p:nvSpPr>
        <p:spPr>
          <a:xfrm>
            <a:off x="6172203"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85"/>
            <a:ext cx="2743200" cy="365125"/>
          </a:xfrm>
          <a:prstGeom prst="rect">
            <a:avLst/>
          </a:prstGeom>
        </p:spPr>
        <p:txBody>
          <a:bodyPr/>
          <a:lstStyle/>
          <a:p>
            <a:pPr>
              <a:defRPr/>
            </a:pPr>
            <a:fld id="{3DB440FC-0B9E-4353-BAD3-61AB2F8C0961}" type="datetimeFigureOut">
              <a:rPr lang="en-GB" smtClean="0">
                <a:solidFill>
                  <a:prstClr val="black">
                    <a:tint val="75000"/>
                  </a:prstClr>
                </a:solidFill>
              </a:rPr>
              <a:pPr>
                <a:defRPr/>
              </a:pPr>
              <a:t>21/08/2024</a:t>
            </a:fld>
            <a:endParaRPr lang="en-GB">
              <a:solidFill>
                <a:prstClr val="black">
                  <a:tint val="75000"/>
                </a:prstClr>
              </a:solidFill>
            </a:endParaRPr>
          </a:p>
        </p:txBody>
      </p:sp>
      <p:sp>
        <p:nvSpPr>
          <p:cNvPr id="8" name="Footer Placeholder 7"/>
          <p:cNvSpPr>
            <a:spLocks noGrp="1"/>
          </p:cNvSpPr>
          <p:nvPr>
            <p:ph type="ftr" sz="quarter" idx="11"/>
          </p:nvPr>
        </p:nvSpPr>
        <p:spPr>
          <a:xfrm>
            <a:off x="4038601" y="6356385"/>
            <a:ext cx="4114800" cy="365125"/>
          </a:xfrm>
          <a:prstGeom prst="rect">
            <a:avLst/>
          </a:prstGeom>
        </p:spPr>
        <p:txBody>
          <a:bodyPr/>
          <a:lstStyle/>
          <a:p>
            <a:pPr>
              <a:defRPr/>
            </a:pPr>
            <a:endParaRPr lang="en-GB">
              <a:solidFill>
                <a:prstClr val="black">
                  <a:tint val="75000"/>
                </a:prstClr>
              </a:solidFill>
            </a:endParaRPr>
          </a:p>
        </p:txBody>
      </p:sp>
      <p:sp>
        <p:nvSpPr>
          <p:cNvPr id="9" name="Slide Number Placeholder 8"/>
          <p:cNvSpPr>
            <a:spLocks noGrp="1"/>
          </p:cNvSpPr>
          <p:nvPr>
            <p:ph type="sldNum" sz="quarter" idx="12"/>
          </p:nvPr>
        </p:nvSpPr>
        <p:spPr>
          <a:xfrm>
            <a:off x="8610600" y="6356385"/>
            <a:ext cx="2743200" cy="365125"/>
          </a:xfrm>
          <a:prstGeom prst="rect">
            <a:avLst/>
          </a:prstGeom>
        </p:spPr>
        <p:txBody>
          <a:bodyPr/>
          <a:lstStyle/>
          <a:p>
            <a:pPr>
              <a:defRPr/>
            </a:pPr>
            <a:fld id="{221487DC-2203-4477-BBAE-6BC5AFCA9966}"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449236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1" y="365130"/>
            <a:ext cx="10515600" cy="1325563"/>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85"/>
            <a:ext cx="2743200" cy="365125"/>
          </a:xfrm>
          <a:prstGeom prst="rect">
            <a:avLst/>
          </a:prstGeom>
        </p:spPr>
        <p:txBody>
          <a:bodyPr/>
          <a:lstStyle/>
          <a:p>
            <a:pPr>
              <a:defRPr/>
            </a:pPr>
            <a:fld id="{3DB440FC-0B9E-4353-BAD3-61AB2F8C0961}" type="datetimeFigureOut">
              <a:rPr lang="en-GB" smtClean="0">
                <a:solidFill>
                  <a:prstClr val="black">
                    <a:tint val="75000"/>
                  </a:prstClr>
                </a:solidFill>
              </a:rPr>
              <a:pPr>
                <a:defRPr/>
              </a:pPr>
              <a:t>21/08/2024</a:t>
            </a:fld>
            <a:endParaRPr lang="en-GB">
              <a:solidFill>
                <a:prstClr val="black">
                  <a:tint val="75000"/>
                </a:prstClr>
              </a:solidFill>
            </a:endParaRPr>
          </a:p>
        </p:txBody>
      </p:sp>
      <p:sp>
        <p:nvSpPr>
          <p:cNvPr id="4" name="Footer Placeholder 3"/>
          <p:cNvSpPr>
            <a:spLocks noGrp="1"/>
          </p:cNvSpPr>
          <p:nvPr>
            <p:ph type="ftr" sz="quarter" idx="11"/>
          </p:nvPr>
        </p:nvSpPr>
        <p:spPr>
          <a:xfrm>
            <a:off x="4038601" y="6356385"/>
            <a:ext cx="4114800" cy="365125"/>
          </a:xfrm>
          <a:prstGeom prst="rect">
            <a:avLst/>
          </a:prstGeom>
        </p:spPr>
        <p:txBody>
          <a:bodyPr/>
          <a:lstStyle/>
          <a:p>
            <a:pPr>
              <a:defRPr/>
            </a:pPr>
            <a:endParaRPr lang="en-GB">
              <a:solidFill>
                <a:prstClr val="black">
                  <a:tint val="75000"/>
                </a:prstClr>
              </a:solidFill>
            </a:endParaRPr>
          </a:p>
        </p:txBody>
      </p:sp>
      <p:sp>
        <p:nvSpPr>
          <p:cNvPr id="5" name="Slide Number Placeholder 4"/>
          <p:cNvSpPr>
            <a:spLocks noGrp="1"/>
          </p:cNvSpPr>
          <p:nvPr>
            <p:ph type="sldNum" sz="quarter" idx="12"/>
          </p:nvPr>
        </p:nvSpPr>
        <p:spPr>
          <a:xfrm>
            <a:off x="8610600" y="6356385"/>
            <a:ext cx="2743200" cy="365125"/>
          </a:xfrm>
          <a:prstGeom prst="rect">
            <a:avLst/>
          </a:prstGeom>
        </p:spPr>
        <p:txBody>
          <a:bodyPr/>
          <a:lstStyle/>
          <a:p>
            <a:pPr>
              <a:defRPr/>
            </a:pPr>
            <a:fld id="{221487DC-2203-4477-BBAE-6BC5AFCA9966}"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2754480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85"/>
            <a:ext cx="2743200" cy="365125"/>
          </a:xfrm>
          <a:prstGeom prst="rect">
            <a:avLst/>
          </a:prstGeom>
        </p:spPr>
        <p:txBody>
          <a:bodyPr/>
          <a:lstStyle/>
          <a:p>
            <a:pPr>
              <a:defRPr/>
            </a:pPr>
            <a:fld id="{3DB440FC-0B9E-4353-BAD3-61AB2F8C0961}" type="datetimeFigureOut">
              <a:rPr lang="en-GB" smtClean="0">
                <a:solidFill>
                  <a:prstClr val="black">
                    <a:tint val="75000"/>
                  </a:prstClr>
                </a:solidFill>
              </a:rPr>
              <a:pPr>
                <a:defRPr/>
              </a:pPr>
              <a:t>21/08/2024</a:t>
            </a:fld>
            <a:endParaRPr lang="en-GB">
              <a:solidFill>
                <a:prstClr val="black">
                  <a:tint val="75000"/>
                </a:prstClr>
              </a:solidFill>
            </a:endParaRPr>
          </a:p>
        </p:txBody>
      </p:sp>
      <p:sp>
        <p:nvSpPr>
          <p:cNvPr id="3" name="Footer Placeholder 2"/>
          <p:cNvSpPr>
            <a:spLocks noGrp="1"/>
          </p:cNvSpPr>
          <p:nvPr>
            <p:ph type="ftr" sz="quarter" idx="11"/>
          </p:nvPr>
        </p:nvSpPr>
        <p:spPr>
          <a:xfrm>
            <a:off x="4038601" y="6356385"/>
            <a:ext cx="4114800" cy="365125"/>
          </a:xfrm>
          <a:prstGeom prst="rect">
            <a:avLst/>
          </a:prstGeom>
        </p:spPr>
        <p:txBody>
          <a:bodyPr/>
          <a:lstStyle/>
          <a:p>
            <a:pPr>
              <a:defRPr/>
            </a:pPr>
            <a:endParaRPr lang="en-GB">
              <a:solidFill>
                <a:prstClr val="black">
                  <a:tint val="75000"/>
                </a:prstClr>
              </a:solidFill>
            </a:endParaRPr>
          </a:p>
        </p:txBody>
      </p:sp>
      <p:sp>
        <p:nvSpPr>
          <p:cNvPr id="4" name="Slide Number Placeholder 3"/>
          <p:cNvSpPr>
            <a:spLocks noGrp="1"/>
          </p:cNvSpPr>
          <p:nvPr>
            <p:ph type="sldNum" sz="quarter" idx="12"/>
          </p:nvPr>
        </p:nvSpPr>
        <p:spPr>
          <a:xfrm>
            <a:off x="8610600" y="6356385"/>
            <a:ext cx="2743200" cy="365125"/>
          </a:xfrm>
          <a:prstGeom prst="rect">
            <a:avLst/>
          </a:prstGeom>
        </p:spPr>
        <p:txBody>
          <a:bodyPr/>
          <a:lstStyle/>
          <a:p>
            <a:pPr>
              <a:defRPr/>
            </a:pPr>
            <a:fld id="{221487DC-2203-4477-BBAE-6BC5AFCA9966}"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2539761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3" y="457200"/>
            <a:ext cx="3932237" cy="1600200"/>
          </a:xfrm>
          <a:prstGeom prst="rect">
            <a:avLst/>
          </a:prstGeom>
        </p:spPr>
        <p:txBody>
          <a:bodyPr anchor="b"/>
          <a:lstStyle>
            <a:lvl1pPr>
              <a:defRPr sz="2924"/>
            </a:lvl1pPr>
          </a:lstStyle>
          <a:p>
            <a:r>
              <a:rPr lang="en-US"/>
              <a:t>Click to edit Master title style</a:t>
            </a:r>
            <a:endParaRPr lang="en-GB"/>
          </a:p>
        </p:txBody>
      </p:sp>
      <p:sp>
        <p:nvSpPr>
          <p:cNvPr id="3" name="Content Placeholder 2"/>
          <p:cNvSpPr>
            <a:spLocks noGrp="1"/>
          </p:cNvSpPr>
          <p:nvPr>
            <p:ph idx="1"/>
          </p:nvPr>
        </p:nvSpPr>
        <p:spPr>
          <a:xfrm>
            <a:off x="5183188" y="987463"/>
            <a:ext cx="6172200" cy="4873625"/>
          </a:xfrm>
          <a:prstGeom prst="rect">
            <a:avLst/>
          </a:prstGeom>
        </p:spPr>
        <p:txBody>
          <a:bodyPr/>
          <a:lstStyle>
            <a:lvl1pPr>
              <a:defRPr sz="2924"/>
            </a:lvl1pPr>
            <a:lvl2pPr>
              <a:defRPr sz="2557"/>
            </a:lvl2pPr>
            <a:lvl3pPr>
              <a:defRPr sz="2193"/>
            </a:lvl3pPr>
            <a:lvl4pPr>
              <a:defRPr sz="1827"/>
            </a:lvl4pPr>
            <a:lvl5pPr>
              <a:defRPr sz="1827"/>
            </a:lvl5pPr>
            <a:lvl6pPr>
              <a:defRPr sz="1827"/>
            </a:lvl6pPr>
            <a:lvl7pPr>
              <a:defRPr sz="1827"/>
            </a:lvl7pPr>
            <a:lvl8pPr>
              <a:defRPr sz="1827"/>
            </a:lvl8pPr>
            <a:lvl9pPr>
              <a:defRPr sz="1827"/>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93" y="2057403"/>
            <a:ext cx="3932237" cy="3811588"/>
          </a:xfrm>
          <a:prstGeom prst="rect">
            <a:avLst/>
          </a:prstGeom>
        </p:spPr>
        <p:txBody>
          <a:bodyPr/>
          <a:lstStyle>
            <a:lvl1pPr marL="0" indent="0">
              <a:buNone/>
              <a:defRPr sz="1463"/>
            </a:lvl1pPr>
            <a:lvl2pPr marL="417775" indent="0">
              <a:buNone/>
              <a:defRPr sz="1280"/>
            </a:lvl2pPr>
            <a:lvl3pPr marL="835548" indent="0">
              <a:buNone/>
              <a:defRPr sz="1097"/>
            </a:lvl3pPr>
            <a:lvl4pPr marL="1253322" indent="0">
              <a:buNone/>
              <a:defRPr sz="915"/>
            </a:lvl4pPr>
            <a:lvl5pPr marL="1671096" indent="0">
              <a:buNone/>
              <a:defRPr sz="915"/>
            </a:lvl5pPr>
            <a:lvl6pPr marL="2088868" indent="0">
              <a:buNone/>
              <a:defRPr sz="915"/>
            </a:lvl6pPr>
            <a:lvl7pPr marL="2506641" indent="0">
              <a:buNone/>
              <a:defRPr sz="915"/>
            </a:lvl7pPr>
            <a:lvl8pPr marL="2924416" indent="0">
              <a:buNone/>
              <a:defRPr sz="915"/>
            </a:lvl8pPr>
            <a:lvl9pPr marL="3342187" indent="0">
              <a:buNone/>
              <a:defRPr sz="915"/>
            </a:lvl9pPr>
          </a:lstStyle>
          <a:p>
            <a:pPr lvl="0"/>
            <a:r>
              <a:rPr lang="en-US"/>
              <a:t>Edit Master text styles</a:t>
            </a:r>
          </a:p>
        </p:txBody>
      </p:sp>
      <p:sp>
        <p:nvSpPr>
          <p:cNvPr id="5" name="Date Placeholder 4"/>
          <p:cNvSpPr>
            <a:spLocks noGrp="1"/>
          </p:cNvSpPr>
          <p:nvPr>
            <p:ph type="dt" sz="half" idx="10"/>
          </p:nvPr>
        </p:nvSpPr>
        <p:spPr>
          <a:xfrm>
            <a:off x="838200" y="6356385"/>
            <a:ext cx="2743200" cy="365125"/>
          </a:xfrm>
          <a:prstGeom prst="rect">
            <a:avLst/>
          </a:prstGeom>
        </p:spPr>
        <p:txBody>
          <a:bodyPr/>
          <a:lstStyle/>
          <a:p>
            <a:pPr>
              <a:defRPr/>
            </a:pPr>
            <a:fld id="{3DB440FC-0B9E-4353-BAD3-61AB2F8C0961}" type="datetimeFigureOut">
              <a:rPr lang="en-GB" smtClean="0">
                <a:solidFill>
                  <a:prstClr val="black">
                    <a:tint val="75000"/>
                  </a:prstClr>
                </a:solidFill>
              </a:rPr>
              <a:pPr>
                <a:defRPr/>
              </a:pPr>
              <a:t>21/08/2024</a:t>
            </a:fld>
            <a:endParaRPr lang="en-GB">
              <a:solidFill>
                <a:prstClr val="black">
                  <a:tint val="75000"/>
                </a:prstClr>
              </a:solidFill>
            </a:endParaRPr>
          </a:p>
        </p:txBody>
      </p:sp>
      <p:sp>
        <p:nvSpPr>
          <p:cNvPr id="6" name="Footer Placeholder 5"/>
          <p:cNvSpPr>
            <a:spLocks noGrp="1"/>
          </p:cNvSpPr>
          <p:nvPr>
            <p:ph type="ftr" sz="quarter" idx="11"/>
          </p:nvPr>
        </p:nvSpPr>
        <p:spPr>
          <a:xfrm>
            <a:off x="4038601" y="6356385"/>
            <a:ext cx="4114800" cy="365125"/>
          </a:xfrm>
          <a:prstGeom prst="rect">
            <a:avLst/>
          </a:prstGeom>
        </p:spPr>
        <p:txBody>
          <a:bodyPr/>
          <a:lstStyle/>
          <a:p>
            <a:pPr>
              <a:defRPr/>
            </a:pPr>
            <a:endParaRPr lang="en-GB">
              <a:solidFill>
                <a:prstClr val="black">
                  <a:tint val="75000"/>
                </a:prstClr>
              </a:solidFill>
            </a:endParaRPr>
          </a:p>
        </p:txBody>
      </p:sp>
      <p:sp>
        <p:nvSpPr>
          <p:cNvPr id="7" name="Slide Number Placeholder 6"/>
          <p:cNvSpPr>
            <a:spLocks noGrp="1"/>
          </p:cNvSpPr>
          <p:nvPr>
            <p:ph type="sldNum" sz="quarter" idx="12"/>
          </p:nvPr>
        </p:nvSpPr>
        <p:spPr>
          <a:xfrm>
            <a:off x="8610600" y="6356385"/>
            <a:ext cx="2743200" cy="365125"/>
          </a:xfrm>
          <a:prstGeom prst="rect">
            <a:avLst/>
          </a:prstGeom>
        </p:spPr>
        <p:txBody>
          <a:bodyPr/>
          <a:lstStyle/>
          <a:p>
            <a:pPr>
              <a:defRPr/>
            </a:pPr>
            <a:fld id="{221487DC-2203-4477-BBAE-6BC5AFCA9966}"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3719235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3" y="457200"/>
            <a:ext cx="3932237" cy="1600200"/>
          </a:xfrm>
          <a:prstGeom prst="rect">
            <a:avLst/>
          </a:prstGeom>
        </p:spPr>
        <p:txBody>
          <a:bodyPr anchor="b"/>
          <a:lstStyle>
            <a:lvl1pPr>
              <a:defRPr sz="2924"/>
            </a:lvl1pPr>
          </a:lstStyle>
          <a:p>
            <a:r>
              <a:rPr lang="en-US"/>
              <a:t>Click to edit Master title style</a:t>
            </a:r>
            <a:endParaRPr lang="en-GB"/>
          </a:p>
        </p:txBody>
      </p:sp>
      <p:sp>
        <p:nvSpPr>
          <p:cNvPr id="3" name="Picture Placeholder 2"/>
          <p:cNvSpPr>
            <a:spLocks noGrp="1"/>
          </p:cNvSpPr>
          <p:nvPr>
            <p:ph type="pic" idx="1"/>
          </p:nvPr>
        </p:nvSpPr>
        <p:spPr>
          <a:xfrm>
            <a:off x="5183188" y="987463"/>
            <a:ext cx="6172200" cy="4873625"/>
          </a:xfrm>
          <a:prstGeom prst="rect">
            <a:avLst/>
          </a:prstGeom>
        </p:spPr>
        <p:txBody>
          <a:bodyPr/>
          <a:lstStyle>
            <a:lvl1pPr marL="0" indent="0">
              <a:buNone/>
              <a:defRPr sz="2924"/>
            </a:lvl1pPr>
            <a:lvl2pPr marL="417775" indent="0">
              <a:buNone/>
              <a:defRPr sz="2557"/>
            </a:lvl2pPr>
            <a:lvl3pPr marL="835548" indent="0">
              <a:buNone/>
              <a:defRPr sz="2193"/>
            </a:lvl3pPr>
            <a:lvl4pPr marL="1253322" indent="0">
              <a:buNone/>
              <a:defRPr sz="1827"/>
            </a:lvl4pPr>
            <a:lvl5pPr marL="1671096" indent="0">
              <a:buNone/>
              <a:defRPr sz="1827"/>
            </a:lvl5pPr>
            <a:lvl6pPr marL="2088868" indent="0">
              <a:buNone/>
              <a:defRPr sz="1827"/>
            </a:lvl6pPr>
            <a:lvl7pPr marL="2506641" indent="0">
              <a:buNone/>
              <a:defRPr sz="1827"/>
            </a:lvl7pPr>
            <a:lvl8pPr marL="2924416" indent="0">
              <a:buNone/>
              <a:defRPr sz="1827"/>
            </a:lvl8pPr>
            <a:lvl9pPr marL="3342187" indent="0">
              <a:buNone/>
              <a:defRPr sz="1827"/>
            </a:lvl9pPr>
          </a:lstStyle>
          <a:p>
            <a:endParaRPr lang="en-GB"/>
          </a:p>
        </p:txBody>
      </p:sp>
      <p:sp>
        <p:nvSpPr>
          <p:cNvPr id="4" name="Text Placeholder 3"/>
          <p:cNvSpPr>
            <a:spLocks noGrp="1"/>
          </p:cNvSpPr>
          <p:nvPr>
            <p:ph type="body" sz="half" idx="2"/>
          </p:nvPr>
        </p:nvSpPr>
        <p:spPr>
          <a:xfrm>
            <a:off x="839793" y="2057403"/>
            <a:ext cx="3932237" cy="3811588"/>
          </a:xfrm>
          <a:prstGeom prst="rect">
            <a:avLst/>
          </a:prstGeom>
        </p:spPr>
        <p:txBody>
          <a:bodyPr/>
          <a:lstStyle>
            <a:lvl1pPr marL="0" indent="0">
              <a:buNone/>
              <a:defRPr sz="1463"/>
            </a:lvl1pPr>
            <a:lvl2pPr marL="417775" indent="0">
              <a:buNone/>
              <a:defRPr sz="1280"/>
            </a:lvl2pPr>
            <a:lvl3pPr marL="835548" indent="0">
              <a:buNone/>
              <a:defRPr sz="1097"/>
            </a:lvl3pPr>
            <a:lvl4pPr marL="1253322" indent="0">
              <a:buNone/>
              <a:defRPr sz="915"/>
            </a:lvl4pPr>
            <a:lvl5pPr marL="1671096" indent="0">
              <a:buNone/>
              <a:defRPr sz="915"/>
            </a:lvl5pPr>
            <a:lvl6pPr marL="2088868" indent="0">
              <a:buNone/>
              <a:defRPr sz="915"/>
            </a:lvl6pPr>
            <a:lvl7pPr marL="2506641" indent="0">
              <a:buNone/>
              <a:defRPr sz="915"/>
            </a:lvl7pPr>
            <a:lvl8pPr marL="2924416" indent="0">
              <a:buNone/>
              <a:defRPr sz="915"/>
            </a:lvl8pPr>
            <a:lvl9pPr marL="3342187" indent="0">
              <a:buNone/>
              <a:defRPr sz="915"/>
            </a:lvl9pPr>
          </a:lstStyle>
          <a:p>
            <a:pPr lvl="0"/>
            <a:r>
              <a:rPr lang="en-US"/>
              <a:t>Edit Master text styles</a:t>
            </a:r>
          </a:p>
        </p:txBody>
      </p:sp>
      <p:sp>
        <p:nvSpPr>
          <p:cNvPr id="5" name="Date Placeholder 4"/>
          <p:cNvSpPr>
            <a:spLocks noGrp="1"/>
          </p:cNvSpPr>
          <p:nvPr>
            <p:ph type="dt" sz="half" idx="10"/>
          </p:nvPr>
        </p:nvSpPr>
        <p:spPr>
          <a:xfrm>
            <a:off x="838200" y="6356385"/>
            <a:ext cx="2743200" cy="365125"/>
          </a:xfrm>
          <a:prstGeom prst="rect">
            <a:avLst/>
          </a:prstGeom>
        </p:spPr>
        <p:txBody>
          <a:bodyPr/>
          <a:lstStyle/>
          <a:p>
            <a:pPr>
              <a:defRPr/>
            </a:pPr>
            <a:fld id="{3DB440FC-0B9E-4353-BAD3-61AB2F8C0961}" type="datetimeFigureOut">
              <a:rPr lang="en-GB" smtClean="0">
                <a:solidFill>
                  <a:prstClr val="black">
                    <a:tint val="75000"/>
                  </a:prstClr>
                </a:solidFill>
              </a:rPr>
              <a:pPr>
                <a:defRPr/>
              </a:pPr>
              <a:t>21/08/2024</a:t>
            </a:fld>
            <a:endParaRPr lang="en-GB">
              <a:solidFill>
                <a:prstClr val="black">
                  <a:tint val="75000"/>
                </a:prstClr>
              </a:solidFill>
            </a:endParaRPr>
          </a:p>
        </p:txBody>
      </p:sp>
      <p:sp>
        <p:nvSpPr>
          <p:cNvPr id="6" name="Footer Placeholder 5"/>
          <p:cNvSpPr>
            <a:spLocks noGrp="1"/>
          </p:cNvSpPr>
          <p:nvPr>
            <p:ph type="ftr" sz="quarter" idx="11"/>
          </p:nvPr>
        </p:nvSpPr>
        <p:spPr>
          <a:xfrm>
            <a:off x="4038601" y="6356385"/>
            <a:ext cx="4114800" cy="365125"/>
          </a:xfrm>
          <a:prstGeom prst="rect">
            <a:avLst/>
          </a:prstGeom>
        </p:spPr>
        <p:txBody>
          <a:bodyPr/>
          <a:lstStyle/>
          <a:p>
            <a:pPr>
              <a:defRPr/>
            </a:pPr>
            <a:endParaRPr lang="en-GB">
              <a:solidFill>
                <a:prstClr val="black">
                  <a:tint val="75000"/>
                </a:prstClr>
              </a:solidFill>
            </a:endParaRPr>
          </a:p>
        </p:txBody>
      </p:sp>
      <p:sp>
        <p:nvSpPr>
          <p:cNvPr id="7" name="Slide Number Placeholder 6"/>
          <p:cNvSpPr>
            <a:spLocks noGrp="1"/>
          </p:cNvSpPr>
          <p:nvPr>
            <p:ph type="sldNum" sz="quarter" idx="12"/>
          </p:nvPr>
        </p:nvSpPr>
        <p:spPr>
          <a:xfrm>
            <a:off x="8610600" y="6356385"/>
            <a:ext cx="2743200" cy="365125"/>
          </a:xfrm>
          <a:prstGeom prst="rect">
            <a:avLst/>
          </a:prstGeom>
        </p:spPr>
        <p:txBody>
          <a:bodyPr/>
          <a:lstStyle/>
          <a:p>
            <a:pPr>
              <a:defRPr/>
            </a:pPr>
            <a:fld id="{221487DC-2203-4477-BBAE-6BC5AFCA9966}"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2233002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1624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835548" rtl="0" eaLnBrk="1" latinLnBrk="0" hangingPunct="1">
        <a:lnSpc>
          <a:spcPct val="90000"/>
        </a:lnSpc>
        <a:spcBef>
          <a:spcPct val="0"/>
        </a:spcBef>
        <a:buNone/>
        <a:defRPr sz="4022" kern="1200">
          <a:solidFill>
            <a:schemeClr val="tx1"/>
          </a:solidFill>
          <a:latin typeface="+mj-lt"/>
          <a:ea typeface="+mj-ea"/>
          <a:cs typeface="+mj-cs"/>
        </a:defRPr>
      </a:lvl1pPr>
    </p:titleStyle>
    <p:bodyStyle>
      <a:lvl1pPr marL="208886" indent="-208886" algn="l" defTabSz="835548" rtl="0" eaLnBrk="1" latinLnBrk="0" hangingPunct="1">
        <a:lnSpc>
          <a:spcPct val="90000"/>
        </a:lnSpc>
        <a:spcBef>
          <a:spcPts val="915"/>
        </a:spcBef>
        <a:buFont typeface="Arial" panose="020B0604020202020204" pitchFamily="34" charset="0"/>
        <a:buChar char="•"/>
        <a:defRPr sz="2557" kern="1200">
          <a:solidFill>
            <a:schemeClr val="tx1"/>
          </a:solidFill>
          <a:latin typeface="+mn-lt"/>
          <a:ea typeface="+mn-ea"/>
          <a:cs typeface="+mn-cs"/>
        </a:defRPr>
      </a:lvl1pPr>
      <a:lvl2pPr marL="626659" indent="-208886" algn="l" defTabSz="835548" rtl="0" eaLnBrk="1" latinLnBrk="0" hangingPunct="1">
        <a:lnSpc>
          <a:spcPct val="90000"/>
        </a:lnSpc>
        <a:spcBef>
          <a:spcPts val="459"/>
        </a:spcBef>
        <a:buFont typeface="Arial" panose="020B0604020202020204" pitchFamily="34" charset="0"/>
        <a:buChar char="•"/>
        <a:defRPr sz="2193" kern="1200">
          <a:solidFill>
            <a:schemeClr val="tx1"/>
          </a:solidFill>
          <a:latin typeface="+mn-lt"/>
          <a:ea typeface="+mn-ea"/>
          <a:cs typeface="+mn-cs"/>
        </a:defRPr>
      </a:lvl2pPr>
      <a:lvl3pPr marL="1044436" indent="-208886" algn="l" defTabSz="835548" rtl="0" eaLnBrk="1" latinLnBrk="0" hangingPunct="1">
        <a:lnSpc>
          <a:spcPct val="90000"/>
        </a:lnSpc>
        <a:spcBef>
          <a:spcPts val="459"/>
        </a:spcBef>
        <a:buFont typeface="Arial" panose="020B0604020202020204" pitchFamily="34" charset="0"/>
        <a:buChar char="•"/>
        <a:defRPr sz="1827" kern="1200">
          <a:solidFill>
            <a:schemeClr val="tx1"/>
          </a:solidFill>
          <a:latin typeface="+mn-lt"/>
          <a:ea typeface="+mn-ea"/>
          <a:cs typeface="+mn-cs"/>
        </a:defRPr>
      </a:lvl3pPr>
      <a:lvl4pPr marL="1462207" indent="-208886" algn="l" defTabSz="835548" rtl="0" eaLnBrk="1" latinLnBrk="0" hangingPunct="1">
        <a:lnSpc>
          <a:spcPct val="90000"/>
        </a:lnSpc>
        <a:spcBef>
          <a:spcPts val="459"/>
        </a:spcBef>
        <a:buFont typeface="Arial" panose="020B0604020202020204" pitchFamily="34" charset="0"/>
        <a:buChar char="•"/>
        <a:defRPr sz="1644" kern="1200">
          <a:solidFill>
            <a:schemeClr val="tx1"/>
          </a:solidFill>
          <a:latin typeface="+mn-lt"/>
          <a:ea typeface="+mn-ea"/>
          <a:cs typeface="+mn-cs"/>
        </a:defRPr>
      </a:lvl4pPr>
      <a:lvl5pPr marL="1879982" indent="-208886" algn="l" defTabSz="835548" rtl="0" eaLnBrk="1" latinLnBrk="0" hangingPunct="1">
        <a:lnSpc>
          <a:spcPct val="90000"/>
        </a:lnSpc>
        <a:spcBef>
          <a:spcPts val="459"/>
        </a:spcBef>
        <a:buFont typeface="Arial" panose="020B0604020202020204" pitchFamily="34" charset="0"/>
        <a:buChar char="•"/>
        <a:defRPr sz="1644" kern="1200">
          <a:solidFill>
            <a:schemeClr val="tx1"/>
          </a:solidFill>
          <a:latin typeface="+mn-lt"/>
          <a:ea typeface="+mn-ea"/>
          <a:cs typeface="+mn-cs"/>
        </a:defRPr>
      </a:lvl5pPr>
      <a:lvl6pPr marL="2297756" indent="-208886" algn="l" defTabSz="835548" rtl="0" eaLnBrk="1" latinLnBrk="0" hangingPunct="1">
        <a:lnSpc>
          <a:spcPct val="90000"/>
        </a:lnSpc>
        <a:spcBef>
          <a:spcPts val="459"/>
        </a:spcBef>
        <a:buFont typeface="Arial" panose="020B0604020202020204" pitchFamily="34" charset="0"/>
        <a:buChar char="•"/>
        <a:defRPr sz="1644" kern="1200">
          <a:solidFill>
            <a:schemeClr val="tx1"/>
          </a:solidFill>
          <a:latin typeface="+mn-lt"/>
          <a:ea typeface="+mn-ea"/>
          <a:cs typeface="+mn-cs"/>
        </a:defRPr>
      </a:lvl6pPr>
      <a:lvl7pPr marL="2715527" indent="-208886" algn="l" defTabSz="835548" rtl="0" eaLnBrk="1" latinLnBrk="0" hangingPunct="1">
        <a:lnSpc>
          <a:spcPct val="90000"/>
        </a:lnSpc>
        <a:spcBef>
          <a:spcPts val="459"/>
        </a:spcBef>
        <a:buFont typeface="Arial" panose="020B0604020202020204" pitchFamily="34" charset="0"/>
        <a:buChar char="•"/>
        <a:defRPr sz="1644" kern="1200">
          <a:solidFill>
            <a:schemeClr val="tx1"/>
          </a:solidFill>
          <a:latin typeface="+mn-lt"/>
          <a:ea typeface="+mn-ea"/>
          <a:cs typeface="+mn-cs"/>
        </a:defRPr>
      </a:lvl7pPr>
      <a:lvl8pPr marL="3133303" indent="-208886" algn="l" defTabSz="835548" rtl="0" eaLnBrk="1" latinLnBrk="0" hangingPunct="1">
        <a:lnSpc>
          <a:spcPct val="90000"/>
        </a:lnSpc>
        <a:spcBef>
          <a:spcPts val="459"/>
        </a:spcBef>
        <a:buFont typeface="Arial" panose="020B0604020202020204" pitchFamily="34" charset="0"/>
        <a:buChar char="•"/>
        <a:defRPr sz="1644" kern="1200">
          <a:solidFill>
            <a:schemeClr val="tx1"/>
          </a:solidFill>
          <a:latin typeface="+mn-lt"/>
          <a:ea typeface="+mn-ea"/>
          <a:cs typeface="+mn-cs"/>
        </a:defRPr>
      </a:lvl8pPr>
      <a:lvl9pPr marL="3551076" indent="-208886" algn="l" defTabSz="835548" rtl="0" eaLnBrk="1" latinLnBrk="0" hangingPunct="1">
        <a:lnSpc>
          <a:spcPct val="90000"/>
        </a:lnSpc>
        <a:spcBef>
          <a:spcPts val="459"/>
        </a:spcBef>
        <a:buFont typeface="Arial" panose="020B0604020202020204" pitchFamily="34" charset="0"/>
        <a:buChar char="•"/>
        <a:defRPr sz="1644" kern="1200">
          <a:solidFill>
            <a:schemeClr val="tx1"/>
          </a:solidFill>
          <a:latin typeface="+mn-lt"/>
          <a:ea typeface="+mn-ea"/>
          <a:cs typeface="+mn-cs"/>
        </a:defRPr>
      </a:lvl9pPr>
    </p:bodyStyle>
    <p:otherStyle>
      <a:defPPr>
        <a:defRPr lang="en-US"/>
      </a:defPPr>
      <a:lvl1pPr marL="0" algn="l" defTabSz="835548" rtl="0" eaLnBrk="1" latinLnBrk="0" hangingPunct="1">
        <a:defRPr sz="1644" kern="1200">
          <a:solidFill>
            <a:schemeClr val="tx1"/>
          </a:solidFill>
          <a:latin typeface="+mn-lt"/>
          <a:ea typeface="+mn-ea"/>
          <a:cs typeface="+mn-cs"/>
        </a:defRPr>
      </a:lvl1pPr>
      <a:lvl2pPr marL="417775" algn="l" defTabSz="835548" rtl="0" eaLnBrk="1" latinLnBrk="0" hangingPunct="1">
        <a:defRPr sz="1644" kern="1200">
          <a:solidFill>
            <a:schemeClr val="tx1"/>
          </a:solidFill>
          <a:latin typeface="+mn-lt"/>
          <a:ea typeface="+mn-ea"/>
          <a:cs typeface="+mn-cs"/>
        </a:defRPr>
      </a:lvl2pPr>
      <a:lvl3pPr marL="835548" algn="l" defTabSz="835548" rtl="0" eaLnBrk="1" latinLnBrk="0" hangingPunct="1">
        <a:defRPr sz="1644" kern="1200">
          <a:solidFill>
            <a:schemeClr val="tx1"/>
          </a:solidFill>
          <a:latin typeface="+mn-lt"/>
          <a:ea typeface="+mn-ea"/>
          <a:cs typeface="+mn-cs"/>
        </a:defRPr>
      </a:lvl3pPr>
      <a:lvl4pPr marL="1253322" algn="l" defTabSz="835548" rtl="0" eaLnBrk="1" latinLnBrk="0" hangingPunct="1">
        <a:defRPr sz="1644" kern="1200">
          <a:solidFill>
            <a:schemeClr val="tx1"/>
          </a:solidFill>
          <a:latin typeface="+mn-lt"/>
          <a:ea typeface="+mn-ea"/>
          <a:cs typeface="+mn-cs"/>
        </a:defRPr>
      </a:lvl4pPr>
      <a:lvl5pPr marL="1671096" algn="l" defTabSz="835548" rtl="0" eaLnBrk="1" latinLnBrk="0" hangingPunct="1">
        <a:defRPr sz="1644" kern="1200">
          <a:solidFill>
            <a:schemeClr val="tx1"/>
          </a:solidFill>
          <a:latin typeface="+mn-lt"/>
          <a:ea typeface="+mn-ea"/>
          <a:cs typeface="+mn-cs"/>
        </a:defRPr>
      </a:lvl5pPr>
      <a:lvl6pPr marL="2088868" algn="l" defTabSz="835548" rtl="0" eaLnBrk="1" latinLnBrk="0" hangingPunct="1">
        <a:defRPr sz="1644" kern="1200">
          <a:solidFill>
            <a:schemeClr val="tx1"/>
          </a:solidFill>
          <a:latin typeface="+mn-lt"/>
          <a:ea typeface="+mn-ea"/>
          <a:cs typeface="+mn-cs"/>
        </a:defRPr>
      </a:lvl6pPr>
      <a:lvl7pPr marL="2506641" algn="l" defTabSz="835548" rtl="0" eaLnBrk="1" latinLnBrk="0" hangingPunct="1">
        <a:defRPr sz="1644" kern="1200">
          <a:solidFill>
            <a:schemeClr val="tx1"/>
          </a:solidFill>
          <a:latin typeface="+mn-lt"/>
          <a:ea typeface="+mn-ea"/>
          <a:cs typeface="+mn-cs"/>
        </a:defRPr>
      </a:lvl7pPr>
      <a:lvl8pPr marL="2924416" algn="l" defTabSz="835548" rtl="0" eaLnBrk="1" latinLnBrk="0" hangingPunct="1">
        <a:defRPr sz="1644" kern="1200">
          <a:solidFill>
            <a:schemeClr val="tx1"/>
          </a:solidFill>
          <a:latin typeface="+mn-lt"/>
          <a:ea typeface="+mn-ea"/>
          <a:cs typeface="+mn-cs"/>
        </a:defRPr>
      </a:lvl8pPr>
      <a:lvl9pPr marL="3342187" algn="l" defTabSz="835548" rtl="0" eaLnBrk="1" latinLnBrk="0" hangingPunct="1">
        <a:defRPr sz="164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8/21/2024</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2119004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6650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9.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9.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6" name="Picture 3" descr="A group of people in clothing&#10;&#10;Description automatically generated with low confidence">
            <a:extLst>
              <a:ext uri="{FF2B5EF4-FFF2-40B4-BE49-F238E27FC236}">
                <a16:creationId xmlns:a16="http://schemas.microsoft.com/office/drawing/2014/main" id="{C1E7E8B4-7819-5AF6-3AFD-D779FF4B791A}"/>
              </a:ext>
            </a:extLst>
          </p:cNvPr>
          <p:cNvPicPr>
            <a:picLocks noChangeAspect="1"/>
          </p:cNvPicPr>
          <p:nvPr/>
        </p:nvPicPr>
        <p:blipFill rotWithShape="1">
          <a:blip r:embed="rId3">
            <a:extLst>
              <a:ext uri="{28A0092B-C50C-407E-A947-70E740481C1C}">
                <a14:useLocalDpi xmlns:a14="http://schemas.microsoft.com/office/drawing/2010/main" val="0"/>
              </a:ext>
            </a:extLst>
          </a:blip>
          <a:srcRect t="3210" b="7521"/>
          <a:stretch/>
        </p:blipFill>
        <p:spPr>
          <a:xfrm>
            <a:off x="2448560" y="2941094"/>
            <a:ext cx="6964680" cy="3916906"/>
          </a:xfrm>
          <a:prstGeom prst="rect">
            <a:avLst/>
          </a:prstGeom>
        </p:spPr>
      </p:pic>
      <p:pic>
        <p:nvPicPr>
          <p:cNvPr id="2" name="Picture 1">
            <a:extLst>
              <a:ext uri="{FF2B5EF4-FFF2-40B4-BE49-F238E27FC236}">
                <a16:creationId xmlns:a16="http://schemas.microsoft.com/office/drawing/2014/main" id="{20070D00-8B25-5778-AE06-74737B8ADD4E}"/>
              </a:ext>
            </a:extLst>
          </p:cNvPr>
          <p:cNvPicPr>
            <a:picLocks noChangeAspect="1"/>
          </p:cNvPicPr>
          <p:nvPr/>
        </p:nvPicPr>
        <p:blipFill>
          <a:blip r:embed="rId4"/>
          <a:stretch>
            <a:fillRect/>
          </a:stretch>
        </p:blipFill>
        <p:spPr>
          <a:xfrm>
            <a:off x="1461150" y="972952"/>
            <a:ext cx="8431499" cy="2816596"/>
          </a:xfrm>
          <a:prstGeom prst="rect">
            <a:avLst/>
          </a:prstGeom>
        </p:spPr>
      </p:pic>
    </p:spTree>
    <p:extLst>
      <p:ext uri="{BB962C8B-B14F-4D97-AF65-F5344CB8AC3E}">
        <p14:creationId xmlns:p14="http://schemas.microsoft.com/office/powerpoint/2010/main" val="27190559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32" presetClass="emph" presetSubtype="0" repeatCount="2000" fill="hold" nodeType="withEffect">
                                  <p:stCondLst>
                                    <p:cond delay="0"/>
                                  </p:stCondLst>
                                  <p:childTnLst>
                                    <p:animRot by="120000">
                                      <p:cBhvr>
                                        <p:cTn id="11" dur="100" fill="hold">
                                          <p:stCondLst>
                                            <p:cond delay="0"/>
                                          </p:stCondLst>
                                        </p:cTn>
                                        <p:tgtEl>
                                          <p:spTgt spid="6"/>
                                        </p:tgtEl>
                                        <p:attrNameLst>
                                          <p:attrName>r</p:attrName>
                                        </p:attrNameLst>
                                      </p:cBhvr>
                                    </p:animRot>
                                    <p:animRot by="-240000">
                                      <p:cBhvr>
                                        <p:cTn id="12" dur="200" fill="hold">
                                          <p:stCondLst>
                                            <p:cond delay="200"/>
                                          </p:stCondLst>
                                        </p:cTn>
                                        <p:tgtEl>
                                          <p:spTgt spid="6"/>
                                        </p:tgtEl>
                                        <p:attrNameLst>
                                          <p:attrName>r</p:attrName>
                                        </p:attrNameLst>
                                      </p:cBhvr>
                                    </p:animRot>
                                    <p:animRot by="240000">
                                      <p:cBhvr>
                                        <p:cTn id="13" dur="200" fill="hold">
                                          <p:stCondLst>
                                            <p:cond delay="400"/>
                                          </p:stCondLst>
                                        </p:cTn>
                                        <p:tgtEl>
                                          <p:spTgt spid="6"/>
                                        </p:tgtEl>
                                        <p:attrNameLst>
                                          <p:attrName>r</p:attrName>
                                        </p:attrNameLst>
                                      </p:cBhvr>
                                    </p:animRot>
                                    <p:animRot by="-240000">
                                      <p:cBhvr>
                                        <p:cTn id="14" dur="200" fill="hold">
                                          <p:stCondLst>
                                            <p:cond delay="600"/>
                                          </p:stCondLst>
                                        </p:cTn>
                                        <p:tgtEl>
                                          <p:spTgt spid="6"/>
                                        </p:tgtEl>
                                        <p:attrNameLst>
                                          <p:attrName>r</p:attrName>
                                        </p:attrNameLst>
                                      </p:cBhvr>
                                    </p:animRot>
                                    <p:animRot by="120000">
                                      <p:cBhvr>
                                        <p:cTn id="15" dur="200" fill="hold">
                                          <p:stCondLst>
                                            <p:cond delay="800"/>
                                          </p:stCondLst>
                                        </p:cTn>
                                        <p:tgtEl>
                                          <p:spTgt spid="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6C529F-86A3-9A72-737B-A43273820451}"/>
              </a:ext>
            </a:extLst>
          </p:cNvPr>
          <p:cNvPicPr>
            <a:picLocks noChangeAspect="1"/>
          </p:cNvPicPr>
          <p:nvPr/>
        </p:nvPicPr>
        <p:blipFill>
          <a:blip r:embed="rId2"/>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D6A5146C-D949-DF7E-F5B1-DD74CA7FFE17}"/>
              </a:ext>
            </a:extLst>
          </p:cNvPr>
          <p:cNvSpPr/>
          <p:nvPr/>
        </p:nvSpPr>
        <p:spPr>
          <a:xfrm>
            <a:off x="228600" y="276702"/>
            <a:ext cx="11734800" cy="6442788"/>
          </a:xfrm>
          <a:prstGeom prst="roundRect">
            <a:avLst>
              <a:gd name="adj" fmla="val 124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Hình chữ nhật: Góc Tròn 8">
            <a:extLst>
              <a:ext uri="{FF2B5EF4-FFF2-40B4-BE49-F238E27FC236}">
                <a16:creationId xmlns:a16="http://schemas.microsoft.com/office/drawing/2014/main" id="{083D4F2D-5097-42E9-A908-2A0138DD4672}"/>
              </a:ext>
            </a:extLst>
          </p:cNvPr>
          <p:cNvSpPr/>
          <p:nvPr/>
        </p:nvSpPr>
        <p:spPr>
          <a:xfrm>
            <a:off x="4989465" y="76823"/>
            <a:ext cx="2135235" cy="951877"/>
          </a:xfrm>
          <a:prstGeom prst="roundRect">
            <a:avLst/>
          </a:prstGeom>
          <a:solidFill>
            <a:srgbClr val="F5F9A4"/>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Calibri"/>
                <a:ea typeface="+mn-ea"/>
                <a:cs typeface="+mn-cs"/>
              </a:rPr>
              <a:t>Ví</a:t>
            </a:r>
            <a:r>
              <a:rPr kumimoji="0" lang="en-US" sz="5400" b="1" i="0" u="none" strike="noStrike" kern="1200" cap="none" spc="0" normalizeH="0" baseline="0" noProof="0" dirty="0">
                <a:ln>
                  <a:noFill/>
                </a:ln>
                <a:solidFill>
                  <a:prstClr val="black"/>
                </a:solidFill>
                <a:effectLst/>
                <a:uLnTx/>
                <a:uFillTx/>
                <a:latin typeface="Calibri"/>
                <a:ea typeface="+mn-ea"/>
                <a:cs typeface="+mn-cs"/>
              </a:rPr>
              <a:t> </a:t>
            </a:r>
            <a:r>
              <a:rPr kumimoji="0" lang="en-US" sz="5400" b="1" i="0" u="none" strike="noStrike" kern="1200" cap="none" spc="0" normalizeH="0" baseline="0" noProof="0" dirty="0" err="1">
                <a:ln>
                  <a:noFill/>
                </a:ln>
                <a:solidFill>
                  <a:prstClr val="black"/>
                </a:solidFill>
                <a:effectLst/>
                <a:uLnTx/>
                <a:uFillTx/>
                <a:latin typeface="Calibri"/>
                <a:ea typeface="+mn-ea"/>
                <a:cs typeface="+mn-cs"/>
              </a:rPr>
              <a:t>dụ</a:t>
            </a:r>
            <a:r>
              <a:rPr kumimoji="0" lang="en-US" sz="5400" b="1" i="0" u="none" strike="noStrike" kern="1200" cap="none" spc="0" normalizeH="0" baseline="0" noProof="0" dirty="0">
                <a:ln>
                  <a:noFill/>
                </a:ln>
                <a:solidFill>
                  <a:prstClr val="black"/>
                </a:solidFill>
                <a:effectLst/>
                <a:uLnTx/>
                <a:uFillTx/>
                <a:latin typeface="Calibri"/>
                <a:ea typeface="+mn-ea"/>
                <a:cs typeface="+mn-cs"/>
              </a:rPr>
              <a:t>:</a:t>
            </a:r>
            <a:endParaRPr kumimoji="0" lang="vi-VN" sz="54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7" name="TextBox 6">
            <a:extLst>
              <a:ext uri="{FF2B5EF4-FFF2-40B4-BE49-F238E27FC236}">
                <a16:creationId xmlns:a16="http://schemas.microsoft.com/office/drawing/2014/main" id="{0A9AEE4E-944D-4ACC-2D78-9ECE18CFF03F}"/>
              </a:ext>
            </a:extLst>
          </p:cNvPr>
          <p:cNvSpPr txBox="1"/>
          <p:nvPr/>
        </p:nvSpPr>
        <p:spPr>
          <a:xfrm>
            <a:off x="495299" y="1190625"/>
            <a:ext cx="11249025" cy="1338828"/>
          </a:xfrm>
          <a:prstGeom prst="rect">
            <a:avLst/>
          </a:prstGeom>
          <a:noFill/>
        </p:spPr>
        <p:txBody>
          <a:bodyPr wrap="square" rtlCol="0">
            <a:spAutoFit/>
          </a:bodyPr>
          <a:lstStyle/>
          <a:p>
            <a:pPr lvl="0" algn="just">
              <a:spcAft>
                <a:spcPts val="500"/>
              </a:spcAft>
              <a:defRPr/>
            </a:pPr>
            <a:r>
              <a:rPr lang="vi-VN" sz="2700" b="1" dirty="0">
                <a:solidFill>
                  <a:srgbClr val="002060"/>
                </a:solidFill>
                <a:latin typeface="Cambria" panose="02040503050406030204" pitchFamily="18" charset="0"/>
                <a:ea typeface="Cambria" panose="02040503050406030204" pitchFamily="18" charset="0"/>
              </a:rPr>
              <a:t>+ Những điều lí thú ở nơi vui chơi: </a:t>
            </a:r>
            <a:r>
              <a:rPr lang="vi-VN" sz="2700" dirty="0">
                <a:solidFill>
                  <a:srgbClr val="002060"/>
                </a:solidFill>
                <a:latin typeface="Cambria" panose="02040503050406030204" pitchFamily="18" charset="0"/>
                <a:ea typeface="Cambria" panose="02040503050406030204" pitchFamily="18" charset="0"/>
              </a:rPr>
              <a:t>cảnh ở nơi này đẹp, nơi này rất an toàn, gặp nhiều bạn, được tham gia nhiều trò chơi, có nhiều hoạt động bổ ích,...</a:t>
            </a:r>
          </a:p>
        </p:txBody>
      </p:sp>
      <p:pic>
        <p:nvPicPr>
          <p:cNvPr id="3074" name="Picture 2" descr="Đề xuất xây thêm 6 công viên ở TP. HCM">
            <a:extLst>
              <a:ext uri="{FF2B5EF4-FFF2-40B4-BE49-F238E27FC236}">
                <a16:creationId xmlns:a16="http://schemas.microsoft.com/office/drawing/2014/main" id="{D7CB0569-B181-71D8-0BB2-400C5F4E15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2275" y="2237408"/>
            <a:ext cx="6607175" cy="4382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12836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6C529F-86A3-9A72-737B-A43273820451}"/>
              </a:ext>
            </a:extLst>
          </p:cNvPr>
          <p:cNvPicPr>
            <a:picLocks noChangeAspect="1"/>
          </p:cNvPicPr>
          <p:nvPr/>
        </p:nvPicPr>
        <p:blipFill>
          <a:blip r:embed="rId2"/>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D6A5146C-D949-DF7E-F5B1-DD74CA7FFE17}"/>
              </a:ext>
            </a:extLst>
          </p:cNvPr>
          <p:cNvSpPr/>
          <p:nvPr/>
        </p:nvSpPr>
        <p:spPr>
          <a:xfrm>
            <a:off x="228600" y="276702"/>
            <a:ext cx="11734800" cy="6442788"/>
          </a:xfrm>
          <a:prstGeom prst="roundRect">
            <a:avLst>
              <a:gd name="adj" fmla="val 124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9" name="Group 8">
            <a:extLst>
              <a:ext uri="{FF2B5EF4-FFF2-40B4-BE49-F238E27FC236}">
                <a16:creationId xmlns:a16="http://schemas.microsoft.com/office/drawing/2014/main" id="{7FFB6523-1FB8-C7E5-5477-9C8682497220}"/>
              </a:ext>
            </a:extLst>
          </p:cNvPr>
          <p:cNvGrpSpPr/>
          <p:nvPr/>
        </p:nvGrpSpPr>
        <p:grpSpPr>
          <a:xfrm>
            <a:off x="4106978" y="-103291"/>
            <a:ext cx="3551123" cy="1063502"/>
            <a:chOff x="925229" y="2141868"/>
            <a:chExt cx="3191148" cy="1063502"/>
          </a:xfrm>
        </p:grpSpPr>
        <p:sp>
          <p:nvSpPr>
            <p:cNvPr id="10" name="Rectangle: Rounded Corners 9">
              <a:extLst>
                <a:ext uri="{FF2B5EF4-FFF2-40B4-BE49-F238E27FC236}">
                  <a16:creationId xmlns:a16="http://schemas.microsoft.com/office/drawing/2014/main" id="{BC6C6F38-396A-E537-0A9E-7AB8270D5754}"/>
                </a:ext>
              </a:extLst>
            </p:cNvPr>
            <p:cNvSpPr/>
            <p:nvPr/>
          </p:nvSpPr>
          <p:spPr>
            <a:xfrm>
              <a:off x="1988732" y="2497485"/>
              <a:ext cx="2127645" cy="707885"/>
            </a:xfrm>
            <a:prstGeom prst="roundRect">
              <a:avLst>
                <a:gd name="adj" fmla="val 10447"/>
              </a:avLst>
            </a:prstGeom>
            <a:solidFill>
              <a:srgbClr val="CCFFFF"/>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libri"/>
                  <a:ea typeface="+mn-ea"/>
                  <a:cs typeface="+mn-cs"/>
                </a:rPr>
                <a:t>3. </a:t>
              </a:r>
              <a:r>
                <a:rPr kumimoji="0" lang="en-US" sz="3200" b="1" i="0" u="none" strike="noStrike" kern="1200" cap="none" spc="0" normalizeH="0" baseline="0" noProof="0" dirty="0" err="1">
                  <a:ln>
                    <a:noFill/>
                  </a:ln>
                  <a:solidFill>
                    <a:srgbClr val="002060"/>
                  </a:solidFill>
                  <a:effectLst/>
                  <a:uLnTx/>
                  <a:uFillTx/>
                  <a:latin typeface="Calibri"/>
                  <a:ea typeface="+mn-ea"/>
                  <a:cs typeface="+mn-cs"/>
                </a:rPr>
                <a:t>Đánh</a:t>
              </a:r>
              <a:r>
                <a:rPr kumimoji="0" lang="en-US" sz="3200" b="1" i="0" u="none" strike="noStrike" kern="1200" cap="none" spc="0" normalizeH="0" baseline="0" noProof="0" dirty="0">
                  <a:ln>
                    <a:noFill/>
                  </a:ln>
                  <a:solidFill>
                    <a:srgbClr val="002060"/>
                  </a:solidFill>
                  <a:effectLst/>
                  <a:uLnTx/>
                  <a:uFillTx/>
                  <a:latin typeface="Calibri"/>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a:ea typeface="+mn-ea"/>
                  <a:cs typeface="+mn-cs"/>
                </a:rPr>
                <a:t>giá</a:t>
              </a:r>
              <a:endParaRPr kumimoji="0" lang="en-US" sz="2800" b="0" i="0" u="none" strike="noStrike" kern="1200" cap="none" spc="0" normalizeH="0" baseline="0" noProof="0" dirty="0">
                <a:ln>
                  <a:noFill/>
                </a:ln>
                <a:solidFill>
                  <a:srgbClr val="002060"/>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B33BA70C-FF6E-9CA8-FADA-1631D86F05AA}"/>
                </a:ext>
              </a:extLst>
            </p:cNvPr>
            <p:cNvPicPr>
              <a:picLocks noChangeAspect="1"/>
            </p:cNvPicPr>
            <p:nvPr/>
          </p:nvPicPr>
          <p:blipFill>
            <a:blip r:embed="rId3" cstate="hqprint">
              <a:extLst>
                <a:ext uri="{28A0092B-C50C-407E-A947-70E740481C1C}">
                  <a14:useLocalDpi xmlns:a14="http://schemas.microsoft.com/office/drawing/2010/main" val="0"/>
                </a:ext>
              </a:extLst>
            </a:blip>
            <a:srcRect/>
            <a:stretch/>
          </p:blipFill>
          <p:spPr>
            <a:xfrm>
              <a:off x="925229" y="2141868"/>
              <a:ext cx="1063502" cy="1063502"/>
            </a:xfrm>
            <a:prstGeom prst="rect">
              <a:avLst/>
            </a:prstGeom>
          </p:spPr>
        </p:pic>
      </p:grpSp>
      <p:sp>
        <p:nvSpPr>
          <p:cNvPr id="6" name="Rectangle 5">
            <a:extLst>
              <a:ext uri="{FF2B5EF4-FFF2-40B4-BE49-F238E27FC236}">
                <a16:creationId xmlns:a16="http://schemas.microsoft.com/office/drawing/2014/main" id="{FC2B5087-4806-F603-6A8E-9BDF7FDF5ACA}"/>
              </a:ext>
            </a:extLst>
          </p:cNvPr>
          <p:cNvSpPr/>
          <p:nvPr/>
        </p:nvSpPr>
        <p:spPr>
          <a:xfrm>
            <a:off x="590550" y="1647825"/>
            <a:ext cx="4476750" cy="866775"/>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2060"/>
                </a:solidFill>
              </a:rPr>
              <a:t>Nội</a:t>
            </a:r>
            <a:r>
              <a:rPr lang="en-US" sz="2800" b="1" dirty="0">
                <a:solidFill>
                  <a:srgbClr val="002060"/>
                </a:solidFill>
              </a:rPr>
              <a:t> dung </a:t>
            </a:r>
            <a:r>
              <a:rPr lang="en-US" sz="2800" b="1" dirty="0" err="1">
                <a:solidFill>
                  <a:srgbClr val="002060"/>
                </a:solidFill>
              </a:rPr>
              <a:t>giới</a:t>
            </a:r>
            <a:r>
              <a:rPr lang="en-US" sz="2800" b="1" dirty="0">
                <a:solidFill>
                  <a:srgbClr val="002060"/>
                </a:solidFill>
              </a:rPr>
              <a:t> </a:t>
            </a:r>
            <a:r>
              <a:rPr lang="en-US" sz="2800" b="1" dirty="0" err="1">
                <a:solidFill>
                  <a:srgbClr val="002060"/>
                </a:solidFill>
              </a:rPr>
              <a:t>thiệu</a:t>
            </a:r>
            <a:r>
              <a:rPr lang="en-US" sz="2800" b="1" dirty="0">
                <a:solidFill>
                  <a:srgbClr val="002060"/>
                </a:solidFill>
              </a:rPr>
              <a:t> </a:t>
            </a:r>
            <a:r>
              <a:rPr lang="en-US" sz="2800" b="1" dirty="0" err="1">
                <a:solidFill>
                  <a:srgbClr val="002060"/>
                </a:solidFill>
              </a:rPr>
              <a:t>hấp</a:t>
            </a:r>
            <a:r>
              <a:rPr lang="en-US" sz="2800" b="1" dirty="0">
                <a:solidFill>
                  <a:srgbClr val="002060"/>
                </a:solidFill>
              </a:rPr>
              <a:t> </a:t>
            </a:r>
            <a:r>
              <a:rPr lang="en-US" sz="2800" b="1" dirty="0" err="1">
                <a:solidFill>
                  <a:srgbClr val="002060"/>
                </a:solidFill>
              </a:rPr>
              <a:t>dẫn</a:t>
            </a:r>
            <a:endParaRPr lang="en-US" sz="2800" b="1" dirty="0">
              <a:solidFill>
                <a:srgbClr val="002060"/>
              </a:solidFill>
            </a:endParaRPr>
          </a:p>
        </p:txBody>
      </p:sp>
      <p:sp>
        <p:nvSpPr>
          <p:cNvPr id="7" name="Rectangle 6">
            <a:extLst>
              <a:ext uri="{FF2B5EF4-FFF2-40B4-BE49-F238E27FC236}">
                <a16:creationId xmlns:a16="http://schemas.microsoft.com/office/drawing/2014/main" id="{978C751E-EC55-427C-7DA7-9FE486FDA1A5}"/>
              </a:ext>
            </a:extLst>
          </p:cNvPr>
          <p:cNvSpPr/>
          <p:nvPr/>
        </p:nvSpPr>
        <p:spPr>
          <a:xfrm>
            <a:off x="7153275" y="1657350"/>
            <a:ext cx="4476750" cy="866775"/>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2060"/>
                </a:solidFill>
              </a:rPr>
              <a:t>Người</a:t>
            </a:r>
            <a:r>
              <a:rPr lang="en-US" sz="2800" b="1" dirty="0">
                <a:solidFill>
                  <a:srgbClr val="002060"/>
                </a:solidFill>
              </a:rPr>
              <a:t> </a:t>
            </a:r>
            <a:r>
              <a:rPr lang="en-US" sz="2800" b="1" dirty="0" err="1">
                <a:solidFill>
                  <a:srgbClr val="002060"/>
                </a:solidFill>
              </a:rPr>
              <a:t>có</a:t>
            </a:r>
            <a:r>
              <a:rPr lang="en-US" sz="2800" b="1" dirty="0">
                <a:solidFill>
                  <a:srgbClr val="002060"/>
                </a:solidFill>
              </a:rPr>
              <a:t> </a:t>
            </a:r>
            <a:r>
              <a:rPr lang="en-US" sz="2800" b="1" dirty="0" err="1">
                <a:solidFill>
                  <a:srgbClr val="002060"/>
                </a:solidFill>
              </a:rPr>
              <a:t>phản</a:t>
            </a:r>
            <a:r>
              <a:rPr lang="en-US" sz="2800" b="1" dirty="0">
                <a:solidFill>
                  <a:srgbClr val="002060"/>
                </a:solidFill>
              </a:rPr>
              <a:t> </a:t>
            </a:r>
            <a:r>
              <a:rPr lang="en-US" sz="2800" b="1" dirty="0" err="1">
                <a:solidFill>
                  <a:srgbClr val="002060"/>
                </a:solidFill>
              </a:rPr>
              <a:t>hồi</a:t>
            </a:r>
            <a:r>
              <a:rPr lang="en-US" sz="2800" b="1" dirty="0">
                <a:solidFill>
                  <a:srgbClr val="002060"/>
                </a:solidFill>
              </a:rPr>
              <a:t> </a:t>
            </a:r>
            <a:r>
              <a:rPr lang="en-US" sz="2800" b="1" dirty="0" err="1">
                <a:solidFill>
                  <a:srgbClr val="002060"/>
                </a:solidFill>
              </a:rPr>
              <a:t>tích</a:t>
            </a:r>
            <a:r>
              <a:rPr lang="en-US" sz="2800" b="1" dirty="0">
                <a:solidFill>
                  <a:srgbClr val="002060"/>
                </a:solidFill>
              </a:rPr>
              <a:t> </a:t>
            </a:r>
            <a:r>
              <a:rPr lang="en-US" sz="2800" b="1" dirty="0" err="1">
                <a:solidFill>
                  <a:srgbClr val="002060"/>
                </a:solidFill>
              </a:rPr>
              <a:t>cực</a:t>
            </a:r>
            <a:endParaRPr lang="en-US" sz="2800" b="1" dirty="0">
              <a:solidFill>
                <a:srgbClr val="002060"/>
              </a:solidFill>
            </a:endParaRPr>
          </a:p>
        </p:txBody>
      </p:sp>
      <p:sp>
        <p:nvSpPr>
          <p:cNvPr id="14" name="Rectangle 13">
            <a:extLst>
              <a:ext uri="{FF2B5EF4-FFF2-40B4-BE49-F238E27FC236}">
                <a16:creationId xmlns:a16="http://schemas.microsoft.com/office/drawing/2014/main" id="{2102CF46-09BD-D85E-D801-C03518EFEEA9}"/>
              </a:ext>
            </a:extLst>
          </p:cNvPr>
          <p:cNvSpPr/>
          <p:nvPr/>
        </p:nvSpPr>
        <p:spPr>
          <a:xfrm>
            <a:off x="3705225" y="2847975"/>
            <a:ext cx="4476750" cy="866775"/>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rPr>
              <a:t>…….</a:t>
            </a:r>
          </a:p>
        </p:txBody>
      </p:sp>
    </p:spTree>
    <p:extLst>
      <p:ext uri="{BB962C8B-B14F-4D97-AF65-F5344CB8AC3E}">
        <p14:creationId xmlns:p14="http://schemas.microsoft.com/office/powerpoint/2010/main" val="18445183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6" name="Picture 3" descr="A group of people in clothing&#10;&#10;Description automatically generated with low confidence">
            <a:extLst>
              <a:ext uri="{FF2B5EF4-FFF2-40B4-BE49-F238E27FC236}">
                <a16:creationId xmlns:a16="http://schemas.microsoft.com/office/drawing/2014/main" id="{C1E7E8B4-7819-5AF6-3AFD-D779FF4B791A}"/>
              </a:ext>
            </a:extLst>
          </p:cNvPr>
          <p:cNvPicPr>
            <a:picLocks noChangeAspect="1"/>
          </p:cNvPicPr>
          <p:nvPr/>
        </p:nvPicPr>
        <p:blipFill rotWithShape="1">
          <a:blip r:embed="rId3">
            <a:extLst>
              <a:ext uri="{28A0092B-C50C-407E-A947-70E740481C1C}">
                <a14:useLocalDpi xmlns:a14="http://schemas.microsoft.com/office/drawing/2010/main" val="0"/>
              </a:ext>
            </a:extLst>
          </a:blip>
          <a:srcRect t="3210" b="7521"/>
          <a:stretch/>
        </p:blipFill>
        <p:spPr>
          <a:xfrm>
            <a:off x="2448560" y="2941094"/>
            <a:ext cx="6964680" cy="3916906"/>
          </a:xfrm>
          <a:prstGeom prst="rect">
            <a:avLst/>
          </a:prstGeom>
        </p:spPr>
      </p:pic>
      <p:pic>
        <p:nvPicPr>
          <p:cNvPr id="3" name="Picture 2">
            <a:extLst>
              <a:ext uri="{FF2B5EF4-FFF2-40B4-BE49-F238E27FC236}">
                <a16:creationId xmlns:a16="http://schemas.microsoft.com/office/drawing/2014/main" id="{C64BDECC-29EA-EA79-B76B-11E4F8F8B1AB}"/>
              </a:ext>
            </a:extLst>
          </p:cNvPr>
          <p:cNvPicPr>
            <a:picLocks noChangeAspect="1"/>
          </p:cNvPicPr>
          <p:nvPr/>
        </p:nvPicPr>
        <p:blipFill>
          <a:blip r:embed="rId4"/>
          <a:stretch>
            <a:fillRect/>
          </a:stretch>
        </p:blipFill>
        <p:spPr>
          <a:xfrm>
            <a:off x="2116047" y="990289"/>
            <a:ext cx="8102004" cy="2276785"/>
          </a:xfrm>
          <a:prstGeom prst="rect">
            <a:avLst/>
          </a:prstGeom>
        </p:spPr>
      </p:pic>
    </p:spTree>
    <p:extLst>
      <p:ext uri="{BB962C8B-B14F-4D97-AF65-F5344CB8AC3E}">
        <p14:creationId xmlns:p14="http://schemas.microsoft.com/office/powerpoint/2010/main" val="2971599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32" presetClass="emph" presetSubtype="0" repeatCount="2000" fill="hold" nodeType="withEffect">
                                  <p:stCondLst>
                                    <p:cond delay="0"/>
                                  </p:stCondLst>
                                  <p:childTnLst>
                                    <p:animRot by="120000">
                                      <p:cBhvr>
                                        <p:cTn id="11" dur="100" fill="hold">
                                          <p:stCondLst>
                                            <p:cond delay="0"/>
                                          </p:stCondLst>
                                        </p:cTn>
                                        <p:tgtEl>
                                          <p:spTgt spid="6"/>
                                        </p:tgtEl>
                                        <p:attrNameLst>
                                          <p:attrName>r</p:attrName>
                                        </p:attrNameLst>
                                      </p:cBhvr>
                                    </p:animRot>
                                    <p:animRot by="-240000">
                                      <p:cBhvr>
                                        <p:cTn id="12" dur="200" fill="hold">
                                          <p:stCondLst>
                                            <p:cond delay="200"/>
                                          </p:stCondLst>
                                        </p:cTn>
                                        <p:tgtEl>
                                          <p:spTgt spid="6"/>
                                        </p:tgtEl>
                                        <p:attrNameLst>
                                          <p:attrName>r</p:attrName>
                                        </p:attrNameLst>
                                      </p:cBhvr>
                                    </p:animRot>
                                    <p:animRot by="240000">
                                      <p:cBhvr>
                                        <p:cTn id="13" dur="200" fill="hold">
                                          <p:stCondLst>
                                            <p:cond delay="400"/>
                                          </p:stCondLst>
                                        </p:cTn>
                                        <p:tgtEl>
                                          <p:spTgt spid="6"/>
                                        </p:tgtEl>
                                        <p:attrNameLst>
                                          <p:attrName>r</p:attrName>
                                        </p:attrNameLst>
                                      </p:cBhvr>
                                    </p:animRot>
                                    <p:animRot by="-240000">
                                      <p:cBhvr>
                                        <p:cTn id="14" dur="200" fill="hold">
                                          <p:stCondLst>
                                            <p:cond delay="600"/>
                                          </p:stCondLst>
                                        </p:cTn>
                                        <p:tgtEl>
                                          <p:spTgt spid="6"/>
                                        </p:tgtEl>
                                        <p:attrNameLst>
                                          <p:attrName>r</p:attrName>
                                        </p:attrNameLst>
                                      </p:cBhvr>
                                    </p:animRot>
                                    <p:animRot by="120000">
                                      <p:cBhvr>
                                        <p:cTn id="15" dur="200" fill="hold">
                                          <p:stCondLst>
                                            <p:cond delay="800"/>
                                          </p:stCondLst>
                                        </p:cTn>
                                        <p:tgtEl>
                                          <p:spTgt spid="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6C529F-86A3-9A72-737B-A43273820451}"/>
              </a:ext>
            </a:extLst>
          </p:cNvPr>
          <p:cNvPicPr>
            <a:picLocks noChangeAspect="1"/>
          </p:cNvPicPr>
          <p:nvPr/>
        </p:nvPicPr>
        <p:blipFill>
          <a:blip r:embed="rId2"/>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D6A5146C-D949-DF7E-F5B1-DD74CA7FFE17}"/>
              </a:ext>
            </a:extLst>
          </p:cNvPr>
          <p:cNvSpPr/>
          <p:nvPr/>
        </p:nvSpPr>
        <p:spPr>
          <a:xfrm>
            <a:off x="228600" y="276702"/>
            <a:ext cx="11734800" cy="6442788"/>
          </a:xfrm>
          <a:prstGeom prst="roundRect">
            <a:avLst>
              <a:gd name="adj" fmla="val 124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Rectangle: Rounded Corners 2">
            <a:extLst>
              <a:ext uri="{FF2B5EF4-FFF2-40B4-BE49-F238E27FC236}">
                <a16:creationId xmlns:a16="http://schemas.microsoft.com/office/drawing/2014/main" id="{A3A48DF8-26F0-7173-B5CF-DEC5FDBE535E}"/>
              </a:ext>
            </a:extLst>
          </p:cNvPr>
          <p:cNvSpPr/>
          <p:nvPr/>
        </p:nvSpPr>
        <p:spPr>
          <a:xfrm>
            <a:off x="1270899" y="204702"/>
            <a:ext cx="9539976" cy="1081174"/>
          </a:xfrm>
          <a:prstGeom prst="roundRect">
            <a:avLst>
              <a:gd name="adj" fmla="val 10447"/>
            </a:avLst>
          </a:prstGeom>
          <a:solidFill>
            <a:srgbClr val="CCFFFF"/>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002060"/>
                </a:solidFill>
                <a:effectLst/>
                <a:uLnTx/>
                <a:uFillTx/>
                <a:latin typeface="Calibri"/>
                <a:ea typeface="+mn-ea"/>
                <a:cs typeface="+mn-cs"/>
              </a:rPr>
              <a:t>Sưu tầm tranh ảnh và bài viết về các hành tinh ngoài Trái Đất. Chia sẻ với người thân về một điều thú vị em tìm hiểu được.</a:t>
            </a:r>
            <a:endParaRPr kumimoji="0" lang="en-US" sz="2400" b="0" i="0" u="none" strike="noStrike" kern="1200" cap="none" spc="0" normalizeH="0" baseline="0" noProof="0" dirty="0">
              <a:ln>
                <a:noFill/>
              </a:ln>
              <a:solidFill>
                <a:srgbClr val="002060"/>
              </a:solidFill>
              <a:effectLst/>
              <a:uLnTx/>
              <a:uFillTx/>
              <a:latin typeface="Calibri"/>
              <a:ea typeface="+mn-ea"/>
              <a:cs typeface="+mn-cs"/>
            </a:endParaRPr>
          </a:p>
        </p:txBody>
      </p:sp>
      <p:pic>
        <p:nvPicPr>
          <p:cNvPr id="4098" name="Picture 2" descr="Sưu tầm tranh ảnh và bài viết về các hành tinh ngoài Trái Đất. Chia sẻ với  người thân về một điều thú vị em tìm hiểu được.">
            <a:extLst>
              <a:ext uri="{FF2B5EF4-FFF2-40B4-BE49-F238E27FC236}">
                <a16:creationId xmlns:a16="http://schemas.microsoft.com/office/drawing/2014/main" id="{9C55BB5C-E78B-56F7-7C1F-7488E3AFD4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088" y="1652588"/>
            <a:ext cx="8262937" cy="4756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01543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6C529F-86A3-9A72-737B-A43273820451}"/>
              </a:ext>
            </a:extLst>
          </p:cNvPr>
          <p:cNvPicPr>
            <a:picLocks noChangeAspect="1"/>
          </p:cNvPicPr>
          <p:nvPr/>
        </p:nvPicPr>
        <p:blipFill>
          <a:blip r:embed="rId2"/>
          <a:stretch>
            <a:fillRect/>
          </a:stretch>
        </p:blipFill>
        <p:spPr>
          <a:xfrm>
            <a:off x="0" y="0"/>
            <a:ext cx="12192000" cy="6858000"/>
          </a:xfrm>
          <a:prstGeom prst="rect">
            <a:avLst/>
          </a:prstGeom>
        </p:spPr>
      </p:pic>
      <p:pic>
        <p:nvPicPr>
          <p:cNvPr id="14" name="Picture 13" descr="A picture containing toy, doll, person&#10;&#10;Description automatically generated">
            <a:extLst>
              <a:ext uri="{FF2B5EF4-FFF2-40B4-BE49-F238E27FC236}">
                <a16:creationId xmlns:a16="http://schemas.microsoft.com/office/drawing/2014/main" id="{E9E714D3-5DA0-8870-2DC4-708DDAAFF1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164" y="1146765"/>
            <a:ext cx="2776316" cy="5304746"/>
          </a:xfrm>
          <a:prstGeom prst="rect">
            <a:avLst/>
          </a:prstGeom>
          <a:effectLst>
            <a:outerShdw blurRad="76200" dir="13500000" sy="23000" kx="1200000" algn="br" rotWithShape="0">
              <a:prstClr val="black">
                <a:alpha val="20000"/>
              </a:prstClr>
            </a:outerShdw>
          </a:effectLst>
        </p:spPr>
      </p:pic>
      <p:sp>
        <p:nvSpPr>
          <p:cNvPr id="2" name="Rectangle: Rounded Corners 1">
            <a:extLst>
              <a:ext uri="{FF2B5EF4-FFF2-40B4-BE49-F238E27FC236}">
                <a16:creationId xmlns:a16="http://schemas.microsoft.com/office/drawing/2014/main" id="{47D05BC4-4524-EBAA-7F78-A90A6D77D593}"/>
              </a:ext>
            </a:extLst>
          </p:cNvPr>
          <p:cNvSpPr/>
          <p:nvPr/>
        </p:nvSpPr>
        <p:spPr>
          <a:xfrm>
            <a:off x="4958249" y="413154"/>
            <a:ext cx="6423587" cy="5549603"/>
          </a:xfrm>
          <a:prstGeom prst="roundRect">
            <a:avLst>
              <a:gd name="adj" fmla="val 9972"/>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TextBox 6">
            <a:extLst>
              <a:ext uri="{FF2B5EF4-FFF2-40B4-BE49-F238E27FC236}">
                <a16:creationId xmlns:a16="http://schemas.microsoft.com/office/drawing/2014/main" id="{DE300C00-94E0-4412-0616-40A2B0AFA71E}"/>
              </a:ext>
            </a:extLst>
          </p:cNvPr>
          <p:cNvSpPr txBox="1"/>
          <p:nvPr/>
        </p:nvSpPr>
        <p:spPr>
          <a:xfrm>
            <a:off x="6543317" y="1833034"/>
            <a:ext cx="4537436"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8" name="Picture 7">
            <a:extLst>
              <a:ext uri="{FF2B5EF4-FFF2-40B4-BE49-F238E27FC236}">
                <a16:creationId xmlns:a16="http://schemas.microsoft.com/office/drawing/2014/main" id="{F7900769-94E2-0B88-C78D-829368566C39}"/>
              </a:ext>
            </a:extLst>
          </p:cNvPr>
          <p:cNvPicPr>
            <a:picLocks noChangeAspect="1"/>
          </p:cNvPicPr>
          <p:nvPr/>
        </p:nvPicPr>
        <p:blipFill>
          <a:blip r:embed="rId4"/>
          <a:stretch>
            <a:fillRect/>
          </a:stretch>
        </p:blipFill>
        <p:spPr>
          <a:xfrm rot="737208" flipH="1">
            <a:off x="5351202" y="1750383"/>
            <a:ext cx="919996" cy="919996"/>
          </a:xfrm>
          <a:prstGeom prst="rect">
            <a:avLst/>
          </a:prstGeom>
        </p:spPr>
      </p:pic>
      <p:sp>
        <p:nvSpPr>
          <p:cNvPr id="9" name="TextBox 8">
            <a:extLst>
              <a:ext uri="{FF2B5EF4-FFF2-40B4-BE49-F238E27FC236}">
                <a16:creationId xmlns:a16="http://schemas.microsoft.com/office/drawing/2014/main" id="{239514B8-3215-2204-AE79-603793AE573E}"/>
              </a:ext>
            </a:extLst>
          </p:cNvPr>
          <p:cNvSpPr txBox="1"/>
          <p:nvPr/>
        </p:nvSpPr>
        <p:spPr>
          <a:xfrm>
            <a:off x="6543317" y="2814046"/>
            <a:ext cx="4537436"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0" name="Picture 9">
            <a:extLst>
              <a:ext uri="{FF2B5EF4-FFF2-40B4-BE49-F238E27FC236}">
                <a16:creationId xmlns:a16="http://schemas.microsoft.com/office/drawing/2014/main" id="{81D3503F-2117-A610-5EA6-B8AAF96E765A}"/>
              </a:ext>
            </a:extLst>
          </p:cNvPr>
          <p:cNvPicPr>
            <a:picLocks noChangeAspect="1"/>
          </p:cNvPicPr>
          <p:nvPr/>
        </p:nvPicPr>
        <p:blipFill>
          <a:blip r:embed="rId4"/>
          <a:stretch>
            <a:fillRect/>
          </a:stretch>
        </p:blipFill>
        <p:spPr>
          <a:xfrm rot="737208" flipH="1">
            <a:off x="5351202" y="2731395"/>
            <a:ext cx="919996" cy="919996"/>
          </a:xfrm>
          <a:prstGeom prst="rect">
            <a:avLst/>
          </a:prstGeom>
        </p:spPr>
      </p:pic>
      <p:sp>
        <p:nvSpPr>
          <p:cNvPr id="11" name="TextBox 10">
            <a:extLst>
              <a:ext uri="{FF2B5EF4-FFF2-40B4-BE49-F238E27FC236}">
                <a16:creationId xmlns:a16="http://schemas.microsoft.com/office/drawing/2014/main" id="{E0879CDD-1076-053C-7BBC-1554418A73F3}"/>
              </a:ext>
            </a:extLst>
          </p:cNvPr>
          <p:cNvSpPr txBox="1"/>
          <p:nvPr/>
        </p:nvSpPr>
        <p:spPr>
          <a:xfrm>
            <a:off x="6543317" y="3795058"/>
            <a:ext cx="4537436"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2" name="Picture 11">
            <a:extLst>
              <a:ext uri="{FF2B5EF4-FFF2-40B4-BE49-F238E27FC236}">
                <a16:creationId xmlns:a16="http://schemas.microsoft.com/office/drawing/2014/main" id="{C04A9D85-464C-D0B0-74FE-75B8C2932490}"/>
              </a:ext>
            </a:extLst>
          </p:cNvPr>
          <p:cNvPicPr>
            <a:picLocks noChangeAspect="1"/>
          </p:cNvPicPr>
          <p:nvPr/>
        </p:nvPicPr>
        <p:blipFill>
          <a:blip r:embed="rId4"/>
          <a:stretch>
            <a:fillRect/>
          </a:stretch>
        </p:blipFill>
        <p:spPr>
          <a:xfrm rot="737208" flipH="1">
            <a:off x="5351202" y="3712407"/>
            <a:ext cx="919996" cy="919996"/>
          </a:xfrm>
          <a:prstGeom prst="rect">
            <a:avLst/>
          </a:prstGeom>
        </p:spPr>
      </p:pic>
      <p:sp>
        <p:nvSpPr>
          <p:cNvPr id="13" name="TextBox 12">
            <a:extLst>
              <a:ext uri="{FF2B5EF4-FFF2-40B4-BE49-F238E27FC236}">
                <a16:creationId xmlns:a16="http://schemas.microsoft.com/office/drawing/2014/main" id="{04186041-BCF7-5F90-3E05-57C96FF58EE9}"/>
              </a:ext>
            </a:extLst>
          </p:cNvPr>
          <p:cNvSpPr txBox="1"/>
          <p:nvPr/>
        </p:nvSpPr>
        <p:spPr>
          <a:xfrm>
            <a:off x="6543317" y="4776070"/>
            <a:ext cx="4537436"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6" name="Picture 15">
            <a:extLst>
              <a:ext uri="{FF2B5EF4-FFF2-40B4-BE49-F238E27FC236}">
                <a16:creationId xmlns:a16="http://schemas.microsoft.com/office/drawing/2014/main" id="{6F8AA056-F906-F3E7-C270-6445DF3A370C}"/>
              </a:ext>
            </a:extLst>
          </p:cNvPr>
          <p:cNvPicPr>
            <a:picLocks noChangeAspect="1"/>
          </p:cNvPicPr>
          <p:nvPr/>
        </p:nvPicPr>
        <p:blipFill>
          <a:blip r:embed="rId4"/>
          <a:stretch>
            <a:fillRect/>
          </a:stretch>
        </p:blipFill>
        <p:spPr>
          <a:xfrm rot="737208" flipH="1">
            <a:off x="5351202" y="4693419"/>
            <a:ext cx="919996" cy="919996"/>
          </a:xfrm>
          <a:prstGeom prst="rect">
            <a:avLst/>
          </a:prstGeom>
        </p:spPr>
      </p:pic>
      <p:pic>
        <p:nvPicPr>
          <p:cNvPr id="15" name="Picture 14">
            <a:extLst>
              <a:ext uri="{FF2B5EF4-FFF2-40B4-BE49-F238E27FC236}">
                <a16:creationId xmlns:a16="http://schemas.microsoft.com/office/drawing/2014/main" id="{038FF028-3A06-7053-01ED-D79FEF804AB4}"/>
              </a:ext>
            </a:extLst>
          </p:cNvPr>
          <p:cNvPicPr>
            <a:picLocks noChangeAspect="1"/>
          </p:cNvPicPr>
          <p:nvPr/>
        </p:nvPicPr>
        <p:blipFill>
          <a:blip r:embed="rId5"/>
          <a:stretch>
            <a:fillRect/>
          </a:stretch>
        </p:blipFill>
        <p:spPr>
          <a:xfrm>
            <a:off x="4564832" y="465131"/>
            <a:ext cx="7139035" cy="1603387"/>
          </a:xfrm>
          <a:prstGeom prst="rect">
            <a:avLst/>
          </a:prstGeom>
        </p:spPr>
      </p:pic>
    </p:spTree>
    <p:extLst>
      <p:ext uri="{BB962C8B-B14F-4D97-AF65-F5344CB8AC3E}">
        <p14:creationId xmlns:p14="http://schemas.microsoft.com/office/powerpoint/2010/main" val="9749500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wipe(left)">
                                      <p:cBhvr>
                                        <p:cTn id="11" dur="500"/>
                                        <p:tgtEl>
                                          <p:spTgt spid="7">
                                            <p:txEl>
                                              <p:pRg st="0" end="0"/>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wipe(left)">
                                      <p:cBhvr>
                                        <p:cTn id="19" dur="500"/>
                                        <p:tgtEl>
                                          <p:spTgt spid="9">
                                            <p:txEl>
                                              <p:pRg st="0" end="0"/>
                                            </p:txEl>
                                          </p:spTgt>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wipe(left)">
                                      <p:cBhvr>
                                        <p:cTn id="27" dur="500"/>
                                        <p:tgtEl>
                                          <p:spTgt spid="11">
                                            <p:txEl>
                                              <p:pRg st="0" end="0"/>
                                            </p:txEl>
                                          </p:spTgt>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3">
                                            <p:txEl>
                                              <p:pRg st="0" end="0"/>
                                            </p:txEl>
                                          </p:spTgt>
                                        </p:tgtEl>
                                        <p:attrNameLst>
                                          <p:attrName>style.visibility</p:attrName>
                                        </p:attrNameLst>
                                      </p:cBhvr>
                                      <p:to>
                                        <p:strVal val="visible"/>
                                      </p:to>
                                    </p:set>
                                    <p:animEffect transition="in" filter="wipe(left)">
                                      <p:cBhvr>
                                        <p:cTn id="35"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9" grpId="0" uiExpand="1" build="p"/>
      <p:bldP spid="11" grpId="0" uiExpand="1" build="p"/>
      <p:bldP spid="1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6C529F-86A3-9A72-737B-A43273820451}"/>
              </a:ext>
            </a:extLst>
          </p:cNvPr>
          <p:cNvPicPr>
            <a:picLocks noChangeAspect="1"/>
          </p:cNvPicPr>
          <p:nvPr/>
        </p:nvPicPr>
        <p:blipFill>
          <a:blip r:embed="rId2"/>
          <a:stretch>
            <a:fillRect/>
          </a:stretch>
        </p:blipFill>
        <p:spPr>
          <a:xfrm>
            <a:off x="0" y="0"/>
            <a:ext cx="12192000" cy="6858000"/>
          </a:xfrm>
          <a:prstGeom prst="rect">
            <a:avLst/>
          </a:prstGeom>
        </p:spPr>
      </p:pic>
      <p:pic>
        <p:nvPicPr>
          <p:cNvPr id="14" name="Picture 13" descr="A picture containing toy, doll, person&#10;&#10;Description automatically generated">
            <a:extLst>
              <a:ext uri="{FF2B5EF4-FFF2-40B4-BE49-F238E27FC236}">
                <a16:creationId xmlns:a16="http://schemas.microsoft.com/office/drawing/2014/main" id="{E9E714D3-5DA0-8870-2DC4-708DDAAFF1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164" y="1146765"/>
            <a:ext cx="2776316" cy="5304746"/>
          </a:xfrm>
          <a:prstGeom prst="rect">
            <a:avLst/>
          </a:prstGeom>
          <a:effectLst>
            <a:outerShdw blurRad="76200" dir="13500000" sy="23000" kx="1200000" algn="br" rotWithShape="0">
              <a:prstClr val="black">
                <a:alpha val="20000"/>
              </a:prstClr>
            </a:outerShdw>
          </a:effectLst>
        </p:spPr>
      </p:pic>
      <p:sp>
        <p:nvSpPr>
          <p:cNvPr id="15" name="Speech Bubble: Rectangle with Corners Rounded 14">
            <a:extLst>
              <a:ext uri="{FF2B5EF4-FFF2-40B4-BE49-F238E27FC236}">
                <a16:creationId xmlns:a16="http://schemas.microsoft.com/office/drawing/2014/main" id="{B2F55958-A288-4C1F-852F-8C82F6844DEB}"/>
              </a:ext>
            </a:extLst>
          </p:cNvPr>
          <p:cNvSpPr/>
          <p:nvPr/>
        </p:nvSpPr>
        <p:spPr>
          <a:xfrm>
            <a:off x="4295192" y="427703"/>
            <a:ext cx="7086644" cy="3623188"/>
          </a:xfrm>
          <a:prstGeom prst="wedgeRoundRectCallout">
            <a:avLst>
              <a:gd name="adj1" fmla="val -60514"/>
              <a:gd name="adj2" fmla="val -6428"/>
              <a:gd name="adj3" fmla="val 16667"/>
            </a:avLst>
          </a:prstGeom>
          <a:solidFill>
            <a:schemeClr val="bg1"/>
          </a:solidFill>
          <a:ln w="76200">
            <a:solidFill>
              <a:srgbClr val="0070C0"/>
            </a:solidFill>
            <a:extLst>
              <a:ext uri="{C807C97D-BFC1-408E-A445-0C87EB9F89A2}">
                <ask:lineSketchStyleProps xmlns:ask="http://schemas.microsoft.com/office/drawing/2018/sketchyshapes" xmlns="" sd="852854689">
                  <a:custGeom>
                    <a:avLst/>
                    <a:gdLst>
                      <a:gd name="connsiteX0" fmla="*/ 0 w 7557796"/>
                      <a:gd name="connsiteY0" fmla="*/ 632939 h 3797560"/>
                      <a:gd name="connsiteX1" fmla="*/ 632939 w 7557796"/>
                      <a:gd name="connsiteY1" fmla="*/ 0 h 3797560"/>
                      <a:gd name="connsiteX2" fmla="*/ 6924857 w 7557796"/>
                      <a:gd name="connsiteY2" fmla="*/ 0 h 3797560"/>
                      <a:gd name="connsiteX3" fmla="*/ 7557796 w 7557796"/>
                      <a:gd name="connsiteY3" fmla="*/ 632939 h 3797560"/>
                      <a:gd name="connsiteX4" fmla="*/ 7557796 w 7557796"/>
                      <a:gd name="connsiteY4" fmla="*/ 3164621 h 3797560"/>
                      <a:gd name="connsiteX5" fmla="*/ 6924857 w 7557796"/>
                      <a:gd name="connsiteY5" fmla="*/ 3797560 h 3797560"/>
                      <a:gd name="connsiteX6" fmla="*/ 632939 w 7557796"/>
                      <a:gd name="connsiteY6" fmla="*/ 3797560 h 3797560"/>
                      <a:gd name="connsiteX7" fmla="*/ 0 w 7557796"/>
                      <a:gd name="connsiteY7" fmla="*/ 3164621 h 3797560"/>
                      <a:gd name="connsiteX8" fmla="*/ 0 w 7557796"/>
                      <a:gd name="connsiteY8" fmla="*/ 632939 h 3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57796" h="3797560" fill="none" extrusionOk="0">
                        <a:moveTo>
                          <a:pt x="0" y="632939"/>
                        </a:moveTo>
                        <a:cubicBezTo>
                          <a:pt x="471" y="296138"/>
                          <a:pt x="297032" y="22919"/>
                          <a:pt x="632939" y="0"/>
                        </a:cubicBezTo>
                        <a:cubicBezTo>
                          <a:pt x="1417619" y="72427"/>
                          <a:pt x="6281803" y="61419"/>
                          <a:pt x="6924857" y="0"/>
                        </a:cubicBezTo>
                        <a:cubicBezTo>
                          <a:pt x="7266257" y="-56189"/>
                          <a:pt x="7540887" y="278262"/>
                          <a:pt x="7557796" y="632939"/>
                        </a:cubicBezTo>
                        <a:cubicBezTo>
                          <a:pt x="7658672" y="1092192"/>
                          <a:pt x="7450483" y="2082876"/>
                          <a:pt x="7557796" y="3164621"/>
                        </a:cubicBezTo>
                        <a:cubicBezTo>
                          <a:pt x="7562761" y="3488987"/>
                          <a:pt x="7237344" y="3755997"/>
                          <a:pt x="6924857" y="3797560"/>
                        </a:cubicBezTo>
                        <a:cubicBezTo>
                          <a:pt x="5567697" y="3827387"/>
                          <a:pt x="2344607" y="3718254"/>
                          <a:pt x="632939" y="3797560"/>
                        </a:cubicBezTo>
                        <a:cubicBezTo>
                          <a:pt x="349650" y="3790068"/>
                          <a:pt x="-37480" y="3521595"/>
                          <a:pt x="0" y="3164621"/>
                        </a:cubicBezTo>
                        <a:cubicBezTo>
                          <a:pt x="50037" y="2894261"/>
                          <a:pt x="770" y="1452231"/>
                          <a:pt x="0" y="632939"/>
                        </a:cubicBezTo>
                        <a:close/>
                      </a:path>
                      <a:path w="7557796" h="3797560" stroke="0" extrusionOk="0">
                        <a:moveTo>
                          <a:pt x="0" y="632939"/>
                        </a:moveTo>
                        <a:cubicBezTo>
                          <a:pt x="33426" y="292487"/>
                          <a:pt x="311161" y="57888"/>
                          <a:pt x="632939" y="0"/>
                        </a:cubicBezTo>
                        <a:cubicBezTo>
                          <a:pt x="1759091" y="123000"/>
                          <a:pt x="4369287" y="-96860"/>
                          <a:pt x="6924857" y="0"/>
                        </a:cubicBezTo>
                        <a:cubicBezTo>
                          <a:pt x="7253683" y="-15804"/>
                          <a:pt x="7588254" y="221971"/>
                          <a:pt x="7557796" y="632939"/>
                        </a:cubicBezTo>
                        <a:cubicBezTo>
                          <a:pt x="7560969" y="1689958"/>
                          <a:pt x="7652063" y="2316391"/>
                          <a:pt x="7557796" y="3164621"/>
                        </a:cubicBezTo>
                        <a:cubicBezTo>
                          <a:pt x="7536541" y="3521884"/>
                          <a:pt x="7261144" y="3795387"/>
                          <a:pt x="6924857" y="3797560"/>
                        </a:cubicBezTo>
                        <a:cubicBezTo>
                          <a:pt x="5091717" y="3636853"/>
                          <a:pt x="2415120" y="3837227"/>
                          <a:pt x="632939" y="3797560"/>
                        </a:cubicBezTo>
                        <a:cubicBezTo>
                          <a:pt x="229057" y="3786589"/>
                          <a:pt x="-29715" y="3500722"/>
                          <a:pt x="0" y="3164621"/>
                        </a:cubicBezTo>
                        <a:cubicBezTo>
                          <a:pt x="32216" y="2084828"/>
                          <a:pt x="57206" y="1072027"/>
                          <a:pt x="0" y="632939"/>
                        </a:cubicBezTo>
                        <a:close/>
                      </a:path>
                    </a:pathLst>
                  </a:custGeom>
                  <ask:type>
                    <ask:lineSketchNone/>
                  </ask:type>
                </ask:lineSketchStyleProps>
              </a:ext>
            </a:extLst>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w="9525">
                <a:solidFill>
                  <a:prstClr val="white"/>
                </a:solidFill>
                <a:prstDash val="solid"/>
              </a:ln>
              <a:solidFill>
                <a:srgbClr val="FF0000"/>
              </a:solidFill>
              <a:effectLst>
                <a:outerShdw blurRad="12700" dist="38100" dir="2700000" algn="tl" rotWithShape="0">
                  <a:srgbClr val="4472C4">
                    <a:lumMod val="60000"/>
                    <a:lumOff val="40000"/>
                  </a:srgbClr>
                </a:outerShdw>
              </a:effectLst>
              <a:uLnTx/>
              <a:uFillTx/>
              <a:latin typeface="UVN Banh Mi" pitchFamily="2" charset="0"/>
              <a:ea typeface="+mn-ea"/>
              <a:cs typeface="+mn-cs"/>
            </a:endParaRPr>
          </a:p>
        </p:txBody>
      </p:sp>
      <p:pic>
        <p:nvPicPr>
          <p:cNvPr id="6" name="Picture 5">
            <a:extLst>
              <a:ext uri="{FF2B5EF4-FFF2-40B4-BE49-F238E27FC236}">
                <a16:creationId xmlns:a16="http://schemas.microsoft.com/office/drawing/2014/main" id="{D70D5D8F-9280-0CC7-18D4-8A9BFEECCB1D}"/>
              </a:ext>
            </a:extLst>
          </p:cNvPr>
          <p:cNvPicPr>
            <a:picLocks noChangeAspect="1"/>
          </p:cNvPicPr>
          <p:nvPr/>
        </p:nvPicPr>
        <p:blipFill>
          <a:blip r:embed="rId4"/>
          <a:stretch>
            <a:fillRect/>
          </a:stretch>
        </p:blipFill>
        <p:spPr>
          <a:xfrm>
            <a:off x="4845319" y="877315"/>
            <a:ext cx="5511262" cy="2950720"/>
          </a:xfrm>
          <a:prstGeom prst="rect">
            <a:avLst/>
          </a:prstGeom>
        </p:spPr>
      </p:pic>
    </p:spTree>
    <p:extLst>
      <p:ext uri="{BB962C8B-B14F-4D97-AF65-F5344CB8AC3E}">
        <p14:creationId xmlns:p14="http://schemas.microsoft.com/office/powerpoint/2010/main" val="1526554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hu vui chơi">
            <a:hlinkClick r:id="" action="ppaction://media"/>
            <a:extLst>
              <a:ext uri="{FF2B5EF4-FFF2-40B4-BE49-F238E27FC236}">
                <a16:creationId xmlns:a16="http://schemas.microsoft.com/office/drawing/2014/main" id="{7F372A07-5E37-3BF7-EBEF-E887E9E2749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4728541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44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6C529F-86A3-9A72-737B-A43273820451}"/>
              </a:ext>
            </a:extLst>
          </p:cNvPr>
          <p:cNvPicPr>
            <a:picLocks noChangeAspect="1"/>
          </p:cNvPicPr>
          <p:nvPr/>
        </p:nvPicPr>
        <p:blipFill>
          <a:blip r:embed="rId2"/>
          <a:stretch>
            <a:fillRect/>
          </a:stretch>
        </p:blipFill>
        <p:spPr>
          <a:xfrm>
            <a:off x="0" y="29497"/>
            <a:ext cx="12192000" cy="6858000"/>
          </a:xfrm>
          <a:prstGeom prst="rect">
            <a:avLst/>
          </a:prstGeom>
        </p:spPr>
      </p:pic>
      <p:sp>
        <p:nvSpPr>
          <p:cNvPr id="15" name="Speech Bubble: Rectangle with Corners Rounded 14">
            <a:extLst>
              <a:ext uri="{FF2B5EF4-FFF2-40B4-BE49-F238E27FC236}">
                <a16:creationId xmlns:a16="http://schemas.microsoft.com/office/drawing/2014/main" id="{B2F55958-A288-4C1F-852F-8C82F6844DEB}"/>
              </a:ext>
            </a:extLst>
          </p:cNvPr>
          <p:cNvSpPr/>
          <p:nvPr/>
        </p:nvSpPr>
        <p:spPr>
          <a:xfrm>
            <a:off x="3797306" y="375385"/>
            <a:ext cx="8163401" cy="3821229"/>
          </a:xfrm>
          <a:prstGeom prst="wedgeRoundRectCallout">
            <a:avLst>
              <a:gd name="adj1" fmla="val -60514"/>
              <a:gd name="adj2" fmla="val -6428"/>
              <a:gd name="adj3" fmla="val 16667"/>
            </a:avLst>
          </a:prstGeom>
          <a:solidFill>
            <a:schemeClr val="bg1"/>
          </a:solidFill>
          <a:ln w="76200">
            <a:solidFill>
              <a:srgbClr val="0070C0"/>
            </a:solidFill>
            <a:extLst>
              <a:ext uri="{C807C97D-BFC1-408E-A445-0C87EB9F89A2}">
                <ask:lineSketchStyleProps xmlns:ask="http://schemas.microsoft.com/office/drawing/2018/sketchyshapes" xmlns="" sd="852854689">
                  <a:custGeom>
                    <a:avLst/>
                    <a:gdLst>
                      <a:gd name="connsiteX0" fmla="*/ 0 w 7557796"/>
                      <a:gd name="connsiteY0" fmla="*/ 632939 h 3797560"/>
                      <a:gd name="connsiteX1" fmla="*/ 632939 w 7557796"/>
                      <a:gd name="connsiteY1" fmla="*/ 0 h 3797560"/>
                      <a:gd name="connsiteX2" fmla="*/ 6924857 w 7557796"/>
                      <a:gd name="connsiteY2" fmla="*/ 0 h 3797560"/>
                      <a:gd name="connsiteX3" fmla="*/ 7557796 w 7557796"/>
                      <a:gd name="connsiteY3" fmla="*/ 632939 h 3797560"/>
                      <a:gd name="connsiteX4" fmla="*/ 7557796 w 7557796"/>
                      <a:gd name="connsiteY4" fmla="*/ 3164621 h 3797560"/>
                      <a:gd name="connsiteX5" fmla="*/ 6924857 w 7557796"/>
                      <a:gd name="connsiteY5" fmla="*/ 3797560 h 3797560"/>
                      <a:gd name="connsiteX6" fmla="*/ 632939 w 7557796"/>
                      <a:gd name="connsiteY6" fmla="*/ 3797560 h 3797560"/>
                      <a:gd name="connsiteX7" fmla="*/ 0 w 7557796"/>
                      <a:gd name="connsiteY7" fmla="*/ 3164621 h 3797560"/>
                      <a:gd name="connsiteX8" fmla="*/ 0 w 7557796"/>
                      <a:gd name="connsiteY8" fmla="*/ 632939 h 3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57796" h="3797560" fill="none" extrusionOk="0">
                        <a:moveTo>
                          <a:pt x="0" y="632939"/>
                        </a:moveTo>
                        <a:cubicBezTo>
                          <a:pt x="471" y="296138"/>
                          <a:pt x="297032" y="22919"/>
                          <a:pt x="632939" y="0"/>
                        </a:cubicBezTo>
                        <a:cubicBezTo>
                          <a:pt x="1417619" y="72427"/>
                          <a:pt x="6281803" y="61419"/>
                          <a:pt x="6924857" y="0"/>
                        </a:cubicBezTo>
                        <a:cubicBezTo>
                          <a:pt x="7266257" y="-56189"/>
                          <a:pt x="7540887" y="278262"/>
                          <a:pt x="7557796" y="632939"/>
                        </a:cubicBezTo>
                        <a:cubicBezTo>
                          <a:pt x="7658672" y="1092192"/>
                          <a:pt x="7450483" y="2082876"/>
                          <a:pt x="7557796" y="3164621"/>
                        </a:cubicBezTo>
                        <a:cubicBezTo>
                          <a:pt x="7562761" y="3488987"/>
                          <a:pt x="7237344" y="3755997"/>
                          <a:pt x="6924857" y="3797560"/>
                        </a:cubicBezTo>
                        <a:cubicBezTo>
                          <a:pt x="5567697" y="3827387"/>
                          <a:pt x="2344607" y="3718254"/>
                          <a:pt x="632939" y="3797560"/>
                        </a:cubicBezTo>
                        <a:cubicBezTo>
                          <a:pt x="349650" y="3790068"/>
                          <a:pt x="-37480" y="3521595"/>
                          <a:pt x="0" y="3164621"/>
                        </a:cubicBezTo>
                        <a:cubicBezTo>
                          <a:pt x="50037" y="2894261"/>
                          <a:pt x="770" y="1452231"/>
                          <a:pt x="0" y="632939"/>
                        </a:cubicBezTo>
                        <a:close/>
                      </a:path>
                      <a:path w="7557796" h="3797560" stroke="0" extrusionOk="0">
                        <a:moveTo>
                          <a:pt x="0" y="632939"/>
                        </a:moveTo>
                        <a:cubicBezTo>
                          <a:pt x="33426" y="292487"/>
                          <a:pt x="311161" y="57888"/>
                          <a:pt x="632939" y="0"/>
                        </a:cubicBezTo>
                        <a:cubicBezTo>
                          <a:pt x="1759091" y="123000"/>
                          <a:pt x="4369287" y="-96860"/>
                          <a:pt x="6924857" y="0"/>
                        </a:cubicBezTo>
                        <a:cubicBezTo>
                          <a:pt x="7253683" y="-15804"/>
                          <a:pt x="7588254" y="221971"/>
                          <a:pt x="7557796" y="632939"/>
                        </a:cubicBezTo>
                        <a:cubicBezTo>
                          <a:pt x="7560969" y="1689958"/>
                          <a:pt x="7652063" y="2316391"/>
                          <a:pt x="7557796" y="3164621"/>
                        </a:cubicBezTo>
                        <a:cubicBezTo>
                          <a:pt x="7536541" y="3521884"/>
                          <a:pt x="7261144" y="3795387"/>
                          <a:pt x="6924857" y="3797560"/>
                        </a:cubicBezTo>
                        <a:cubicBezTo>
                          <a:pt x="5091717" y="3636853"/>
                          <a:pt x="2415120" y="3837227"/>
                          <a:pt x="632939" y="3797560"/>
                        </a:cubicBezTo>
                        <a:cubicBezTo>
                          <a:pt x="229057" y="3786589"/>
                          <a:pt x="-29715" y="3500722"/>
                          <a:pt x="0" y="3164621"/>
                        </a:cubicBezTo>
                        <a:cubicBezTo>
                          <a:pt x="32216" y="2084828"/>
                          <a:pt x="57206" y="1072027"/>
                          <a:pt x="0" y="632939"/>
                        </a:cubicBezTo>
                        <a:close/>
                      </a:path>
                    </a:pathLst>
                  </a:custGeom>
                  <ask:type>
                    <ask:lineSketchNone/>
                  </ask:type>
                </ask:lineSketchStyleProps>
              </a:ext>
            </a:extLst>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6000" b="1"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latin typeface="Calibri" panose="020F0502020204030204" pitchFamily="34" charset="0"/>
                <a:cs typeface="Calibri" panose="020F0502020204030204" pitchFamily="34" charset="0"/>
              </a:rPr>
              <a:t>Hãy kể lại một địa điểm khu vui chơi mà em đã từng có dip ghé thăm?</a:t>
            </a:r>
            <a:endParaRPr kumimoji="0" lang="en-US" sz="6000" b="1" i="0" u="none" strike="noStrike" kern="1200" cap="none" spc="0" normalizeH="0" baseline="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ea typeface="+mn-ea"/>
              <a:cs typeface="Calibri" panose="020F0502020204030204" pitchFamily="34" charset="0"/>
            </a:endParaRPr>
          </a:p>
        </p:txBody>
      </p:sp>
      <p:pic>
        <p:nvPicPr>
          <p:cNvPr id="6" name="Picture 5">
            <a:extLst>
              <a:ext uri="{FF2B5EF4-FFF2-40B4-BE49-F238E27FC236}">
                <a16:creationId xmlns:a16="http://schemas.microsoft.com/office/drawing/2014/main" id="{2FE0F5D1-636B-245E-66F0-2AA5D874C774}"/>
              </a:ext>
            </a:extLst>
          </p:cNvPr>
          <p:cNvPicPr>
            <a:picLocks noChangeAspect="1"/>
          </p:cNvPicPr>
          <p:nvPr/>
        </p:nvPicPr>
        <p:blipFill>
          <a:blip r:embed="rId3"/>
          <a:stretch>
            <a:fillRect/>
          </a:stretch>
        </p:blipFill>
        <p:spPr>
          <a:xfrm>
            <a:off x="0" y="1487323"/>
            <a:ext cx="3299419" cy="4991069"/>
          </a:xfrm>
          <a:prstGeom prst="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35921174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E18E"/>
        </a:solidFill>
        <a:effectLst/>
      </p:bgPr>
    </p:bg>
    <p:spTree>
      <p:nvGrpSpPr>
        <p:cNvPr id="1" name=""/>
        <p:cNvGrpSpPr/>
        <p:nvPr/>
      </p:nvGrpSpPr>
      <p:grpSpPr>
        <a:xfrm>
          <a:off x="0" y="0"/>
          <a:ext cx="0" cy="0"/>
          <a:chOff x="0" y="0"/>
          <a:chExt cx="0" cy="0"/>
        </a:xfrm>
      </p:grpSpPr>
      <p:sp>
        <p:nvSpPr>
          <p:cNvPr id="2" name="Freeform 2"/>
          <p:cNvSpPr/>
          <p:nvPr/>
        </p:nvSpPr>
        <p:spPr>
          <a:xfrm>
            <a:off x="0" y="-85725"/>
            <a:ext cx="12192000" cy="6943725"/>
          </a:xfrm>
          <a:custGeom>
            <a:avLst/>
            <a:gdLst/>
            <a:ahLst/>
            <a:cxnLst/>
            <a:rect l="l" t="t" r="r" b="b"/>
            <a:pathLst>
              <a:path w="11652531" h="8229600">
                <a:moveTo>
                  <a:pt x="0" y="0"/>
                </a:moveTo>
                <a:lnTo>
                  <a:pt x="11652531" y="0"/>
                </a:lnTo>
                <a:lnTo>
                  <a:pt x="11652531" y="8229600"/>
                </a:lnTo>
                <a:lnTo>
                  <a:pt x="0" y="8229600"/>
                </a:lnTo>
                <a:lnTo>
                  <a:pt x="0" y="0"/>
                </a:lnTo>
                <a:close/>
              </a:path>
            </a:pathLst>
          </a:custGeom>
          <a:blipFill>
            <a:blip r:embed="rId2"/>
            <a:stretch>
              <a:fillRect/>
            </a:stretch>
          </a:blipFill>
        </p:spPr>
      </p:sp>
      <p:sp>
        <p:nvSpPr>
          <p:cNvPr id="3" name="Freeform 3"/>
          <p:cNvSpPr/>
          <p:nvPr/>
        </p:nvSpPr>
        <p:spPr>
          <a:xfrm>
            <a:off x="-242104" y="1533525"/>
            <a:ext cx="8119279" cy="5486400"/>
          </a:xfrm>
          <a:custGeom>
            <a:avLst/>
            <a:gdLst/>
            <a:ahLst/>
            <a:cxnLst/>
            <a:rect l="l" t="t" r="r" b="b"/>
            <a:pathLst>
              <a:path w="12192000" h="8229600">
                <a:moveTo>
                  <a:pt x="0" y="0"/>
                </a:moveTo>
                <a:lnTo>
                  <a:pt x="12192000" y="0"/>
                </a:lnTo>
                <a:lnTo>
                  <a:pt x="12192000" y="8229600"/>
                </a:lnTo>
                <a:lnTo>
                  <a:pt x="0" y="8229600"/>
                </a:lnTo>
                <a:lnTo>
                  <a:pt x="0" y="0"/>
                </a:lnTo>
                <a:close/>
              </a:path>
            </a:pathLst>
          </a:custGeom>
          <a:blipFill>
            <a:blip r:embed="rId3"/>
            <a:stretch>
              <a:fillRect/>
            </a:stretch>
          </a:blipFill>
        </p:spPr>
      </p:sp>
      <p:sp>
        <p:nvSpPr>
          <p:cNvPr id="4" name="Rectangle: Rounded Corners 7">
            <a:extLst>
              <a:ext uri="{FF2B5EF4-FFF2-40B4-BE49-F238E27FC236}">
                <a16:creationId xmlns:a16="http://schemas.microsoft.com/office/drawing/2014/main" id="{313E7378-45BA-473A-819E-C0ADEBA885F9}"/>
              </a:ext>
            </a:extLst>
          </p:cNvPr>
          <p:cNvSpPr/>
          <p:nvPr/>
        </p:nvSpPr>
        <p:spPr>
          <a:xfrm>
            <a:off x="4473446" y="794463"/>
            <a:ext cx="7557796" cy="4385388"/>
          </a:xfrm>
          <a:custGeom>
            <a:avLst/>
            <a:gdLst>
              <a:gd name="connsiteX0" fmla="*/ 0 w 7557796"/>
              <a:gd name="connsiteY0" fmla="*/ 730913 h 4385388"/>
              <a:gd name="connsiteX1" fmla="*/ 730913 w 7557796"/>
              <a:gd name="connsiteY1" fmla="*/ 0 h 4385388"/>
              <a:gd name="connsiteX2" fmla="*/ 6826883 w 7557796"/>
              <a:gd name="connsiteY2" fmla="*/ 0 h 4385388"/>
              <a:gd name="connsiteX3" fmla="*/ 7557796 w 7557796"/>
              <a:gd name="connsiteY3" fmla="*/ 730913 h 4385388"/>
              <a:gd name="connsiteX4" fmla="*/ 7557796 w 7557796"/>
              <a:gd name="connsiteY4" fmla="*/ 3654475 h 4385388"/>
              <a:gd name="connsiteX5" fmla="*/ 6826883 w 7557796"/>
              <a:gd name="connsiteY5" fmla="*/ 4385388 h 4385388"/>
              <a:gd name="connsiteX6" fmla="*/ 730913 w 7557796"/>
              <a:gd name="connsiteY6" fmla="*/ 4385388 h 4385388"/>
              <a:gd name="connsiteX7" fmla="*/ 0 w 7557796"/>
              <a:gd name="connsiteY7" fmla="*/ 3654475 h 4385388"/>
              <a:gd name="connsiteX8" fmla="*/ 0 w 7557796"/>
              <a:gd name="connsiteY8" fmla="*/ 730913 h 438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57796" h="4385388" fill="none" extrusionOk="0">
                <a:moveTo>
                  <a:pt x="0" y="730913"/>
                </a:moveTo>
                <a:cubicBezTo>
                  <a:pt x="802" y="348944"/>
                  <a:pt x="362252" y="58759"/>
                  <a:pt x="730913" y="0"/>
                </a:cubicBezTo>
                <a:cubicBezTo>
                  <a:pt x="2471759" y="72427"/>
                  <a:pt x="4141013" y="61419"/>
                  <a:pt x="6826883" y="0"/>
                </a:cubicBezTo>
                <a:cubicBezTo>
                  <a:pt x="7228358" y="-15127"/>
                  <a:pt x="7538474" y="321397"/>
                  <a:pt x="7557796" y="730913"/>
                </a:cubicBezTo>
                <a:cubicBezTo>
                  <a:pt x="7658672" y="1396029"/>
                  <a:pt x="7450483" y="2559169"/>
                  <a:pt x="7557796" y="3654475"/>
                </a:cubicBezTo>
                <a:cubicBezTo>
                  <a:pt x="7572081" y="3985647"/>
                  <a:pt x="7221671" y="4375429"/>
                  <a:pt x="6826883" y="4385388"/>
                </a:cubicBezTo>
                <a:cubicBezTo>
                  <a:pt x="4658307" y="4415215"/>
                  <a:pt x="3066612" y="4306082"/>
                  <a:pt x="730913" y="4385388"/>
                </a:cubicBezTo>
                <a:cubicBezTo>
                  <a:pt x="367675" y="4380817"/>
                  <a:pt x="-9977" y="4060120"/>
                  <a:pt x="0" y="3654475"/>
                </a:cubicBezTo>
                <a:cubicBezTo>
                  <a:pt x="50037" y="3319781"/>
                  <a:pt x="770" y="2144720"/>
                  <a:pt x="0" y="730913"/>
                </a:cubicBezTo>
                <a:close/>
              </a:path>
              <a:path w="7557796" h="4385388" stroke="0" extrusionOk="0">
                <a:moveTo>
                  <a:pt x="0" y="730913"/>
                </a:moveTo>
                <a:cubicBezTo>
                  <a:pt x="40557" y="338296"/>
                  <a:pt x="330694" y="7194"/>
                  <a:pt x="730913" y="0"/>
                </a:cubicBezTo>
                <a:cubicBezTo>
                  <a:pt x="2934779" y="123000"/>
                  <a:pt x="5565618" y="-96860"/>
                  <a:pt x="6826883" y="0"/>
                </a:cubicBezTo>
                <a:cubicBezTo>
                  <a:pt x="7211790" y="-14302"/>
                  <a:pt x="7569453" y="303741"/>
                  <a:pt x="7557796" y="730913"/>
                </a:cubicBezTo>
                <a:cubicBezTo>
                  <a:pt x="7560969" y="1732799"/>
                  <a:pt x="7652063" y="2501628"/>
                  <a:pt x="7557796" y="3654475"/>
                </a:cubicBezTo>
                <a:cubicBezTo>
                  <a:pt x="7518700" y="4072311"/>
                  <a:pt x="7222823" y="4384123"/>
                  <a:pt x="6826883" y="4385388"/>
                </a:cubicBezTo>
                <a:cubicBezTo>
                  <a:pt x="5664923" y="4224681"/>
                  <a:pt x="2737271" y="4425055"/>
                  <a:pt x="730913" y="4385388"/>
                </a:cubicBezTo>
                <a:cubicBezTo>
                  <a:pt x="306377" y="4381174"/>
                  <a:pt x="-9164" y="4053995"/>
                  <a:pt x="0" y="3654475"/>
                </a:cubicBezTo>
                <a:cubicBezTo>
                  <a:pt x="32216" y="2572779"/>
                  <a:pt x="57206" y="1478663"/>
                  <a:pt x="0" y="730913"/>
                </a:cubicBezTo>
                <a:close/>
              </a:path>
            </a:pathLst>
          </a:custGeom>
          <a:solidFill>
            <a:schemeClr val="bg1">
              <a:alpha val="78000"/>
            </a:schemeClr>
          </a:solidFill>
          <a:ln w="38100">
            <a:solidFill>
              <a:srgbClr val="002060"/>
            </a:solidFill>
            <a:extLst>
              <a:ext uri="{C807C97D-BFC1-408E-A445-0C87EB9F89A2}">
                <ask:lineSketchStyleProps xmlns:ask="http://schemas.microsoft.com/office/drawing/2018/sketchyshapes" xmlns="" sd="852854689">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0BB1A40E-C5BF-9600-9001-3463964E8A64}"/>
              </a:ext>
            </a:extLst>
          </p:cNvPr>
          <p:cNvSpPr txBox="1"/>
          <p:nvPr/>
        </p:nvSpPr>
        <p:spPr>
          <a:xfrm>
            <a:off x="4697635" y="1005918"/>
            <a:ext cx="710941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002060"/>
                </a:solidFill>
                <a:effectLst/>
                <a:uLnTx/>
                <a:uFillTx/>
                <a:latin typeface="+mj-lt"/>
              </a:rPr>
              <a:t>Thứ</a:t>
            </a:r>
            <a:r>
              <a:rPr kumimoji="0" lang="en-US" sz="3600" b="0" i="0" u="none" strike="noStrike" kern="1200" cap="none" spc="0" normalizeH="0" baseline="0" noProof="0" dirty="0">
                <a:ln>
                  <a:noFill/>
                </a:ln>
                <a:solidFill>
                  <a:srgbClr val="002060"/>
                </a:solidFill>
                <a:effectLst/>
                <a:uLnTx/>
                <a:uFillTx/>
                <a:latin typeface="+mj-lt"/>
              </a:rPr>
              <a:t> … </a:t>
            </a:r>
            <a:r>
              <a:rPr kumimoji="0" lang="en-US" sz="3600" b="0" i="0" u="none" strike="noStrike" kern="1200" cap="none" spc="0" normalizeH="0" baseline="0" noProof="0" dirty="0" err="1">
                <a:ln>
                  <a:noFill/>
                </a:ln>
                <a:solidFill>
                  <a:srgbClr val="002060"/>
                </a:solidFill>
                <a:effectLst/>
                <a:uLnTx/>
                <a:uFillTx/>
                <a:latin typeface="+mj-lt"/>
              </a:rPr>
              <a:t>ngày</a:t>
            </a:r>
            <a:r>
              <a:rPr kumimoji="0" lang="en-US" sz="3600" b="0" i="0" u="none" strike="noStrike" kern="1200" cap="none" spc="0" normalizeH="0" baseline="0" noProof="0" dirty="0">
                <a:ln>
                  <a:noFill/>
                </a:ln>
                <a:solidFill>
                  <a:srgbClr val="002060"/>
                </a:solidFill>
                <a:effectLst/>
                <a:uLnTx/>
                <a:uFillTx/>
                <a:latin typeface="+mj-lt"/>
              </a:rPr>
              <a:t> … </a:t>
            </a:r>
            <a:r>
              <a:rPr kumimoji="0" lang="en-US" sz="3600" b="0" i="0" u="none" strike="noStrike" kern="1200" cap="none" spc="0" normalizeH="0" baseline="0" noProof="0" dirty="0" err="1">
                <a:ln>
                  <a:noFill/>
                </a:ln>
                <a:solidFill>
                  <a:srgbClr val="002060"/>
                </a:solidFill>
                <a:effectLst/>
                <a:uLnTx/>
                <a:uFillTx/>
                <a:latin typeface="+mj-lt"/>
              </a:rPr>
              <a:t>tháng</a:t>
            </a:r>
            <a:r>
              <a:rPr kumimoji="0" lang="en-US" sz="3600" b="0" i="0" u="none" strike="noStrike" kern="1200" cap="none" spc="0" normalizeH="0" baseline="0" noProof="0" dirty="0">
                <a:ln>
                  <a:noFill/>
                </a:ln>
                <a:solidFill>
                  <a:srgbClr val="002060"/>
                </a:solidFill>
                <a:effectLst/>
                <a:uLnTx/>
                <a:uFillTx/>
                <a:latin typeface="+mj-lt"/>
              </a:rPr>
              <a:t> … </a:t>
            </a:r>
            <a:r>
              <a:rPr kumimoji="0" lang="en-US" sz="3600" b="0" i="0" u="none" strike="noStrike" kern="1200" cap="none" spc="0" normalizeH="0" baseline="0" noProof="0" dirty="0" err="1">
                <a:ln>
                  <a:noFill/>
                </a:ln>
                <a:solidFill>
                  <a:srgbClr val="002060"/>
                </a:solidFill>
                <a:effectLst/>
                <a:uLnTx/>
                <a:uFillTx/>
                <a:latin typeface="+mj-lt"/>
              </a:rPr>
              <a:t>năm</a:t>
            </a:r>
            <a:r>
              <a:rPr kumimoji="0" lang="en-US" sz="3600" b="0" i="0" u="none" strike="noStrike" kern="1200" cap="none" spc="0" normalizeH="0" baseline="0" noProof="0" dirty="0">
                <a:ln>
                  <a:noFill/>
                </a:ln>
                <a:solidFill>
                  <a:srgbClr val="002060"/>
                </a:solidFill>
                <a:effectLst/>
                <a:uLnTx/>
                <a:uFillTx/>
                <a:latin typeface="+mj-lt"/>
              </a:rPr>
              <a:t> …</a:t>
            </a:r>
          </a:p>
        </p:txBody>
      </p:sp>
      <p:pic>
        <p:nvPicPr>
          <p:cNvPr id="9" name="Picture 8">
            <a:extLst>
              <a:ext uri="{FF2B5EF4-FFF2-40B4-BE49-F238E27FC236}">
                <a16:creationId xmlns:a16="http://schemas.microsoft.com/office/drawing/2014/main" id="{E3AE7EB2-CAB1-DCBF-712C-960A757986A4}"/>
              </a:ext>
            </a:extLst>
          </p:cNvPr>
          <p:cNvPicPr>
            <a:picLocks noChangeAspect="1"/>
          </p:cNvPicPr>
          <p:nvPr/>
        </p:nvPicPr>
        <p:blipFill>
          <a:blip r:embed="rId4"/>
          <a:stretch>
            <a:fillRect/>
          </a:stretch>
        </p:blipFill>
        <p:spPr>
          <a:xfrm>
            <a:off x="4733234" y="2636792"/>
            <a:ext cx="7145131" cy="2517866"/>
          </a:xfrm>
          <a:prstGeom prst="rect">
            <a:avLst/>
          </a:prstGeom>
        </p:spPr>
      </p:pic>
      <p:pic>
        <p:nvPicPr>
          <p:cNvPr id="11" name="Picture 10">
            <a:extLst>
              <a:ext uri="{FF2B5EF4-FFF2-40B4-BE49-F238E27FC236}">
                <a16:creationId xmlns:a16="http://schemas.microsoft.com/office/drawing/2014/main" id="{68675C3E-2D26-2459-A33C-8075BB72BDD8}"/>
              </a:ext>
            </a:extLst>
          </p:cNvPr>
          <p:cNvPicPr>
            <a:picLocks noChangeAspect="1"/>
          </p:cNvPicPr>
          <p:nvPr/>
        </p:nvPicPr>
        <p:blipFill>
          <a:blip r:embed="rId5"/>
          <a:stretch>
            <a:fillRect/>
          </a:stretch>
        </p:blipFill>
        <p:spPr>
          <a:xfrm>
            <a:off x="4335046" y="1728561"/>
            <a:ext cx="8151058" cy="829128"/>
          </a:xfrm>
          <a:prstGeom prst="rect">
            <a:avLst/>
          </a:prstGeom>
        </p:spPr>
      </p:pic>
      <p:pic>
        <p:nvPicPr>
          <p:cNvPr id="7" name="Picture 6" descr="A picture containing toy, doll, person&#10;&#10;Description automatically generated">
            <a:extLst>
              <a:ext uri="{FF2B5EF4-FFF2-40B4-BE49-F238E27FC236}">
                <a16:creationId xmlns:a16="http://schemas.microsoft.com/office/drawing/2014/main" id="{CC62BAE9-2996-BDE3-5267-AF8A96E07A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10289" y="1623015"/>
            <a:ext cx="2776316" cy="5304746"/>
          </a:xfrm>
          <a:prstGeom prst="rect">
            <a:avLst/>
          </a:prstGeom>
          <a:effectLst>
            <a:outerShdw blurRad="76200" dir="13500000" sy="23000" kx="1200000" algn="br" rotWithShape="0">
              <a:prstClr val="black">
                <a:alpha val="2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18" presetClass="entr" presetSubtype="12"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trips(downLef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6C529F-86A3-9A72-737B-A43273820451}"/>
              </a:ext>
            </a:extLst>
          </p:cNvPr>
          <p:cNvPicPr>
            <a:picLocks noChangeAspect="1"/>
          </p:cNvPicPr>
          <p:nvPr/>
        </p:nvPicPr>
        <p:blipFill>
          <a:blip r:embed="rId2"/>
          <a:stretch>
            <a:fillRect/>
          </a:stretch>
        </p:blipFill>
        <p:spPr>
          <a:xfrm>
            <a:off x="0" y="29497"/>
            <a:ext cx="12192000" cy="6858000"/>
          </a:xfrm>
          <a:prstGeom prst="rect">
            <a:avLst/>
          </a:prstGeom>
        </p:spPr>
      </p:pic>
      <p:sp>
        <p:nvSpPr>
          <p:cNvPr id="15" name="Speech Bubble: Rectangle with Corners Rounded 14">
            <a:extLst>
              <a:ext uri="{FF2B5EF4-FFF2-40B4-BE49-F238E27FC236}">
                <a16:creationId xmlns:a16="http://schemas.microsoft.com/office/drawing/2014/main" id="{B2F55958-A288-4C1F-852F-8C82F6844DEB}"/>
              </a:ext>
            </a:extLst>
          </p:cNvPr>
          <p:cNvSpPr/>
          <p:nvPr/>
        </p:nvSpPr>
        <p:spPr>
          <a:xfrm>
            <a:off x="3797306" y="375385"/>
            <a:ext cx="8163401" cy="3821229"/>
          </a:xfrm>
          <a:prstGeom prst="wedgeRoundRectCallout">
            <a:avLst>
              <a:gd name="adj1" fmla="val -60514"/>
              <a:gd name="adj2" fmla="val -6428"/>
              <a:gd name="adj3" fmla="val 16667"/>
            </a:avLst>
          </a:prstGeom>
          <a:solidFill>
            <a:schemeClr val="bg1"/>
          </a:solidFill>
          <a:ln w="76200">
            <a:solidFill>
              <a:srgbClr val="0070C0"/>
            </a:solidFill>
            <a:extLst>
              <a:ext uri="{C807C97D-BFC1-408E-A445-0C87EB9F89A2}">
                <ask:lineSketchStyleProps xmlns:ask="http://schemas.microsoft.com/office/drawing/2018/sketchyshapes" xmlns="" sd="852854689">
                  <a:custGeom>
                    <a:avLst/>
                    <a:gdLst>
                      <a:gd name="connsiteX0" fmla="*/ 0 w 7557796"/>
                      <a:gd name="connsiteY0" fmla="*/ 632939 h 3797560"/>
                      <a:gd name="connsiteX1" fmla="*/ 632939 w 7557796"/>
                      <a:gd name="connsiteY1" fmla="*/ 0 h 3797560"/>
                      <a:gd name="connsiteX2" fmla="*/ 6924857 w 7557796"/>
                      <a:gd name="connsiteY2" fmla="*/ 0 h 3797560"/>
                      <a:gd name="connsiteX3" fmla="*/ 7557796 w 7557796"/>
                      <a:gd name="connsiteY3" fmla="*/ 632939 h 3797560"/>
                      <a:gd name="connsiteX4" fmla="*/ 7557796 w 7557796"/>
                      <a:gd name="connsiteY4" fmla="*/ 3164621 h 3797560"/>
                      <a:gd name="connsiteX5" fmla="*/ 6924857 w 7557796"/>
                      <a:gd name="connsiteY5" fmla="*/ 3797560 h 3797560"/>
                      <a:gd name="connsiteX6" fmla="*/ 632939 w 7557796"/>
                      <a:gd name="connsiteY6" fmla="*/ 3797560 h 3797560"/>
                      <a:gd name="connsiteX7" fmla="*/ 0 w 7557796"/>
                      <a:gd name="connsiteY7" fmla="*/ 3164621 h 3797560"/>
                      <a:gd name="connsiteX8" fmla="*/ 0 w 7557796"/>
                      <a:gd name="connsiteY8" fmla="*/ 632939 h 379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57796" h="3797560" fill="none" extrusionOk="0">
                        <a:moveTo>
                          <a:pt x="0" y="632939"/>
                        </a:moveTo>
                        <a:cubicBezTo>
                          <a:pt x="471" y="296138"/>
                          <a:pt x="297032" y="22919"/>
                          <a:pt x="632939" y="0"/>
                        </a:cubicBezTo>
                        <a:cubicBezTo>
                          <a:pt x="1417619" y="72427"/>
                          <a:pt x="6281803" y="61419"/>
                          <a:pt x="6924857" y="0"/>
                        </a:cubicBezTo>
                        <a:cubicBezTo>
                          <a:pt x="7266257" y="-56189"/>
                          <a:pt x="7540887" y="278262"/>
                          <a:pt x="7557796" y="632939"/>
                        </a:cubicBezTo>
                        <a:cubicBezTo>
                          <a:pt x="7658672" y="1092192"/>
                          <a:pt x="7450483" y="2082876"/>
                          <a:pt x="7557796" y="3164621"/>
                        </a:cubicBezTo>
                        <a:cubicBezTo>
                          <a:pt x="7562761" y="3488987"/>
                          <a:pt x="7237344" y="3755997"/>
                          <a:pt x="6924857" y="3797560"/>
                        </a:cubicBezTo>
                        <a:cubicBezTo>
                          <a:pt x="5567697" y="3827387"/>
                          <a:pt x="2344607" y="3718254"/>
                          <a:pt x="632939" y="3797560"/>
                        </a:cubicBezTo>
                        <a:cubicBezTo>
                          <a:pt x="349650" y="3790068"/>
                          <a:pt x="-37480" y="3521595"/>
                          <a:pt x="0" y="3164621"/>
                        </a:cubicBezTo>
                        <a:cubicBezTo>
                          <a:pt x="50037" y="2894261"/>
                          <a:pt x="770" y="1452231"/>
                          <a:pt x="0" y="632939"/>
                        </a:cubicBezTo>
                        <a:close/>
                      </a:path>
                      <a:path w="7557796" h="3797560" stroke="0" extrusionOk="0">
                        <a:moveTo>
                          <a:pt x="0" y="632939"/>
                        </a:moveTo>
                        <a:cubicBezTo>
                          <a:pt x="33426" y="292487"/>
                          <a:pt x="311161" y="57888"/>
                          <a:pt x="632939" y="0"/>
                        </a:cubicBezTo>
                        <a:cubicBezTo>
                          <a:pt x="1759091" y="123000"/>
                          <a:pt x="4369287" y="-96860"/>
                          <a:pt x="6924857" y="0"/>
                        </a:cubicBezTo>
                        <a:cubicBezTo>
                          <a:pt x="7253683" y="-15804"/>
                          <a:pt x="7588254" y="221971"/>
                          <a:pt x="7557796" y="632939"/>
                        </a:cubicBezTo>
                        <a:cubicBezTo>
                          <a:pt x="7560969" y="1689958"/>
                          <a:pt x="7652063" y="2316391"/>
                          <a:pt x="7557796" y="3164621"/>
                        </a:cubicBezTo>
                        <a:cubicBezTo>
                          <a:pt x="7536541" y="3521884"/>
                          <a:pt x="7261144" y="3795387"/>
                          <a:pt x="6924857" y="3797560"/>
                        </a:cubicBezTo>
                        <a:cubicBezTo>
                          <a:pt x="5091717" y="3636853"/>
                          <a:pt x="2415120" y="3837227"/>
                          <a:pt x="632939" y="3797560"/>
                        </a:cubicBezTo>
                        <a:cubicBezTo>
                          <a:pt x="229057" y="3786589"/>
                          <a:pt x="-29715" y="3500722"/>
                          <a:pt x="0" y="3164621"/>
                        </a:cubicBezTo>
                        <a:cubicBezTo>
                          <a:pt x="32216" y="2084828"/>
                          <a:pt x="57206" y="1072027"/>
                          <a:pt x="0" y="632939"/>
                        </a:cubicBezTo>
                        <a:close/>
                      </a:path>
                    </a:pathLst>
                  </a:custGeom>
                  <ask:type>
                    <ask:lineSketchNone/>
                  </ask:type>
                </ask:lineSketchStyleProps>
              </a:ext>
            </a:extLst>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Yêu</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cầu</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Giới</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thiệu</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về</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một</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nơi</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vui</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chơi</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mà</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em</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đã</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đến</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hoặc</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muốn</a:t>
            </a:r>
            <a:r>
              <a:rPr kumimoji="0" lang="en-US" sz="6000" b="1" i="0" u="none" strike="noStrike" kern="1200" cap="none" spc="0" normalizeH="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 </a:t>
            </a:r>
            <a:r>
              <a:rPr kumimoji="0" lang="en-US" sz="6000" b="1" i="0" u="none" strike="noStrike" kern="1200" cap="none" spc="0" normalizeH="0" noProof="0" dirty="0" err="1">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rPr>
              <a:t>đến</a:t>
            </a:r>
            <a:endParaRPr kumimoji="0" lang="en-US" sz="6000" b="1" i="0" u="none" strike="noStrike" kern="1200" cap="none" spc="0" normalizeH="0" baseline="0" noProof="0" dirty="0">
              <a:ln w="9525">
                <a:solidFill>
                  <a:prstClr val="white"/>
                </a:solidFill>
                <a:prstDash val="solid"/>
              </a:ln>
              <a:solidFill>
                <a:srgbClr val="ED7D31">
                  <a:lumMod val="75000"/>
                </a:srgbClr>
              </a:solidFill>
              <a:effectLst>
                <a:outerShdw blurRad="12700" dist="38100" dir="2700000" algn="tl" rotWithShape="0">
                  <a:srgbClr val="5B9BD5">
                    <a:lumMod val="60000"/>
                    <a:lumOff val="40000"/>
                  </a:srgbClr>
                </a:outerShdw>
              </a:effectLst>
              <a:uLnTx/>
              <a:uFillTx/>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2FE0F5D1-636B-245E-66F0-2AA5D874C774}"/>
              </a:ext>
            </a:extLst>
          </p:cNvPr>
          <p:cNvPicPr>
            <a:picLocks noChangeAspect="1"/>
          </p:cNvPicPr>
          <p:nvPr/>
        </p:nvPicPr>
        <p:blipFill>
          <a:blip r:embed="rId3"/>
          <a:stretch>
            <a:fillRect/>
          </a:stretch>
        </p:blipFill>
        <p:spPr>
          <a:xfrm>
            <a:off x="0" y="1487323"/>
            <a:ext cx="3299419" cy="4991069"/>
          </a:xfrm>
          <a:prstGeom prst="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1543772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6C529F-86A3-9A72-737B-A43273820451}"/>
              </a:ext>
            </a:extLst>
          </p:cNvPr>
          <p:cNvPicPr>
            <a:picLocks noChangeAspect="1"/>
          </p:cNvPicPr>
          <p:nvPr/>
        </p:nvPicPr>
        <p:blipFill>
          <a:blip r:embed="rId2"/>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D6A5146C-D949-DF7E-F5B1-DD74CA7FFE17}"/>
              </a:ext>
            </a:extLst>
          </p:cNvPr>
          <p:cNvSpPr/>
          <p:nvPr/>
        </p:nvSpPr>
        <p:spPr>
          <a:xfrm>
            <a:off x="228600" y="276702"/>
            <a:ext cx="11734800" cy="6442788"/>
          </a:xfrm>
          <a:prstGeom prst="roundRect">
            <a:avLst>
              <a:gd name="adj" fmla="val 124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A288AE24-A628-CEA5-A0B5-3F53FAECA694}"/>
              </a:ext>
            </a:extLst>
          </p:cNvPr>
          <p:cNvSpPr txBox="1"/>
          <p:nvPr/>
        </p:nvSpPr>
        <p:spPr>
          <a:xfrm rot="20088023">
            <a:off x="205163" y="329490"/>
            <a:ext cx="195618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00B0F0"/>
                </a:solidFill>
                <a:effectLst/>
                <a:uLnTx/>
                <a:uFillTx/>
                <a:latin typeface="Calibri"/>
                <a:ea typeface="+mn-ea"/>
                <a:cs typeface="+mn-cs"/>
              </a:rPr>
              <a:t>Gợi</a:t>
            </a:r>
            <a:r>
              <a:rPr kumimoji="0" lang="en-US" sz="4400" b="1" i="0" u="none" strike="noStrike" kern="1200" cap="none" spc="0" normalizeH="0" baseline="0" noProof="0" dirty="0">
                <a:ln>
                  <a:noFill/>
                </a:ln>
                <a:solidFill>
                  <a:srgbClr val="00B0F0"/>
                </a:solidFill>
                <a:effectLst/>
                <a:uLnTx/>
                <a:uFillTx/>
                <a:latin typeface="Calibri"/>
                <a:ea typeface="+mn-ea"/>
                <a:cs typeface="+mn-cs"/>
              </a:rPr>
              <a:t> ý</a:t>
            </a:r>
          </a:p>
        </p:txBody>
      </p:sp>
      <p:grpSp>
        <p:nvGrpSpPr>
          <p:cNvPr id="9" name="Group 8">
            <a:extLst>
              <a:ext uri="{FF2B5EF4-FFF2-40B4-BE49-F238E27FC236}">
                <a16:creationId xmlns:a16="http://schemas.microsoft.com/office/drawing/2014/main" id="{7FFB6523-1FB8-C7E5-5477-9C8682497220}"/>
              </a:ext>
            </a:extLst>
          </p:cNvPr>
          <p:cNvGrpSpPr/>
          <p:nvPr/>
        </p:nvGrpSpPr>
        <p:grpSpPr>
          <a:xfrm>
            <a:off x="4106978" y="-103291"/>
            <a:ext cx="3551123" cy="1063502"/>
            <a:chOff x="925229" y="2141868"/>
            <a:chExt cx="3191148" cy="1063502"/>
          </a:xfrm>
        </p:grpSpPr>
        <p:sp>
          <p:nvSpPr>
            <p:cNvPr id="10" name="Rectangle: Rounded Corners 9">
              <a:extLst>
                <a:ext uri="{FF2B5EF4-FFF2-40B4-BE49-F238E27FC236}">
                  <a16:creationId xmlns:a16="http://schemas.microsoft.com/office/drawing/2014/main" id="{BC6C6F38-396A-E537-0A9E-7AB8270D5754}"/>
                </a:ext>
              </a:extLst>
            </p:cNvPr>
            <p:cNvSpPr/>
            <p:nvPr/>
          </p:nvSpPr>
          <p:spPr>
            <a:xfrm>
              <a:off x="1988732" y="2497485"/>
              <a:ext cx="2127645" cy="707885"/>
            </a:xfrm>
            <a:prstGeom prst="roundRect">
              <a:avLst>
                <a:gd name="adj" fmla="val 10447"/>
              </a:avLst>
            </a:prstGeom>
            <a:solidFill>
              <a:srgbClr val="CCFFFF"/>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libri"/>
                  <a:ea typeface="+mn-ea"/>
                  <a:cs typeface="+mn-cs"/>
                </a:rPr>
                <a:t>1. </a:t>
              </a:r>
              <a:r>
                <a:rPr kumimoji="0" lang="en-US" sz="3200" b="1" i="0" u="none" strike="noStrike" kern="1200" cap="none" spc="0" normalizeH="0" baseline="0" noProof="0" dirty="0" err="1">
                  <a:ln>
                    <a:noFill/>
                  </a:ln>
                  <a:solidFill>
                    <a:srgbClr val="002060"/>
                  </a:solidFill>
                  <a:effectLst/>
                  <a:uLnTx/>
                  <a:uFillTx/>
                  <a:latin typeface="Calibri"/>
                  <a:ea typeface="+mn-ea"/>
                  <a:cs typeface="+mn-cs"/>
                </a:rPr>
                <a:t>Chuẩn</a:t>
              </a:r>
              <a:r>
                <a:rPr kumimoji="0" lang="en-US" sz="3200" b="1" i="0" u="none" strike="noStrike" kern="1200" cap="none" spc="0" normalizeH="0" baseline="0" noProof="0" dirty="0">
                  <a:ln>
                    <a:noFill/>
                  </a:ln>
                  <a:solidFill>
                    <a:srgbClr val="002060"/>
                  </a:solidFill>
                  <a:effectLst/>
                  <a:uLnTx/>
                  <a:uFillTx/>
                  <a:latin typeface="Calibri"/>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a:ea typeface="+mn-ea"/>
                  <a:cs typeface="+mn-cs"/>
                </a:rPr>
                <a:t>bị</a:t>
              </a:r>
              <a:r>
                <a:rPr kumimoji="0" lang="en-US" sz="3200" b="1" i="0" u="none" strike="noStrike" kern="1200" cap="none" spc="0" normalizeH="0" baseline="0" noProof="0" dirty="0">
                  <a:ln>
                    <a:noFill/>
                  </a:ln>
                  <a:solidFill>
                    <a:srgbClr val="002060"/>
                  </a:solidFill>
                  <a:effectLst/>
                  <a:uLnTx/>
                  <a:uFillTx/>
                  <a:latin typeface="Calibri"/>
                  <a:ea typeface="+mn-ea"/>
                  <a:cs typeface="+mn-cs"/>
                </a:rPr>
                <a:t>.</a:t>
              </a:r>
              <a:endParaRPr kumimoji="0" lang="en-US" sz="2800" b="0" i="0" u="none" strike="noStrike" kern="1200" cap="none" spc="0" normalizeH="0" baseline="0" noProof="0" dirty="0">
                <a:ln>
                  <a:noFill/>
                </a:ln>
                <a:solidFill>
                  <a:srgbClr val="002060"/>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B33BA70C-FF6E-9CA8-FADA-1631D86F05AA}"/>
                </a:ext>
              </a:extLst>
            </p:cNvPr>
            <p:cNvPicPr>
              <a:picLocks noChangeAspect="1"/>
            </p:cNvPicPr>
            <p:nvPr/>
          </p:nvPicPr>
          <p:blipFill>
            <a:blip r:embed="rId3" cstate="hqprint">
              <a:extLst>
                <a:ext uri="{28A0092B-C50C-407E-A947-70E740481C1C}">
                  <a14:useLocalDpi xmlns:a14="http://schemas.microsoft.com/office/drawing/2010/main" val="0"/>
                </a:ext>
              </a:extLst>
            </a:blip>
            <a:srcRect/>
            <a:stretch/>
          </p:blipFill>
          <p:spPr>
            <a:xfrm>
              <a:off x="925229" y="2141868"/>
              <a:ext cx="1063502" cy="1063502"/>
            </a:xfrm>
            <a:prstGeom prst="rect">
              <a:avLst/>
            </a:prstGeom>
          </p:spPr>
        </p:pic>
      </p:grpSp>
      <p:pic>
        <p:nvPicPr>
          <p:cNvPr id="6" name="Picture 5">
            <a:extLst>
              <a:ext uri="{FF2B5EF4-FFF2-40B4-BE49-F238E27FC236}">
                <a16:creationId xmlns:a16="http://schemas.microsoft.com/office/drawing/2014/main" id="{98865A62-390C-B0B6-76E8-03D2CE559054}"/>
              </a:ext>
            </a:extLst>
          </p:cNvPr>
          <p:cNvPicPr>
            <a:picLocks noChangeAspect="1"/>
          </p:cNvPicPr>
          <p:nvPr/>
        </p:nvPicPr>
        <p:blipFill>
          <a:blip r:embed="rId4"/>
          <a:stretch>
            <a:fillRect/>
          </a:stretch>
        </p:blipFill>
        <p:spPr>
          <a:xfrm>
            <a:off x="2381250" y="1395412"/>
            <a:ext cx="6762750" cy="2397903"/>
          </a:xfrm>
          <a:prstGeom prst="rect">
            <a:avLst/>
          </a:prstGeom>
        </p:spPr>
      </p:pic>
      <p:sp>
        <p:nvSpPr>
          <p:cNvPr id="7" name="Speech Bubble: Rectangle with Corners Rounded 6">
            <a:extLst>
              <a:ext uri="{FF2B5EF4-FFF2-40B4-BE49-F238E27FC236}">
                <a16:creationId xmlns:a16="http://schemas.microsoft.com/office/drawing/2014/main" id="{15A57835-BEA5-CDEE-C8CA-3AFD913F6C01}"/>
              </a:ext>
            </a:extLst>
          </p:cNvPr>
          <p:cNvSpPr/>
          <p:nvPr/>
        </p:nvSpPr>
        <p:spPr>
          <a:xfrm>
            <a:off x="381000" y="3819525"/>
            <a:ext cx="3676650" cy="2209800"/>
          </a:xfrm>
          <a:prstGeom prst="wedgeRoundRectCallout">
            <a:avLst/>
          </a:prstGeom>
          <a:solidFill>
            <a:srgbClr val="FBC1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rPr>
              <a:t>Chọn</a:t>
            </a:r>
            <a:r>
              <a:rPr lang="en-US" sz="2800" dirty="0">
                <a:solidFill>
                  <a:srgbClr val="002060"/>
                </a:solidFill>
              </a:rPr>
              <a:t> </a:t>
            </a:r>
            <a:r>
              <a:rPr lang="en-US" sz="2800" dirty="0" err="1">
                <a:solidFill>
                  <a:srgbClr val="002060"/>
                </a:solidFill>
              </a:rPr>
              <a:t>nơi</a:t>
            </a:r>
            <a:r>
              <a:rPr lang="en-US" sz="2800" dirty="0">
                <a:solidFill>
                  <a:srgbClr val="002060"/>
                </a:solidFill>
              </a:rPr>
              <a:t> </a:t>
            </a:r>
            <a:r>
              <a:rPr lang="en-US" sz="2800" dirty="0" err="1">
                <a:solidFill>
                  <a:srgbClr val="002060"/>
                </a:solidFill>
              </a:rPr>
              <a:t>vui</a:t>
            </a:r>
            <a:r>
              <a:rPr lang="en-US" sz="2800" dirty="0">
                <a:solidFill>
                  <a:srgbClr val="002060"/>
                </a:solidFill>
              </a:rPr>
              <a:t> </a:t>
            </a:r>
            <a:r>
              <a:rPr lang="en-US" sz="2800" dirty="0" err="1">
                <a:solidFill>
                  <a:srgbClr val="002060"/>
                </a:solidFill>
              </a:rPr>
              <a:t>chơi</a:t>
            </a:r>
            <a:r>
              <a:rPr lang="en-US" sz="2800" dirty="0">
                <a:solidFill>
                  <a:srgbClr val="002060"/>
                </a:solidFill>
              </a:rPr>
              <a:t> </a:t>
            </a:r>
            <a:r>
              <a:rPr lang="en-US" sz="2800" dirty="0" err="1">
                <a:solidFill>
                  <a:srgbClr val="002060"/>
                </a:solidFill>
              </a:rPr>
              <a:t>để</a:t>
            </a:r>
            <a:r>
              <a:rPr lang="en-US" sz="2800" dirty="0">
                <a:solidFill>
                  <a:srgbClr val="002060"/>
                </a:solidFill>
              </a:rPr>
              <a:t> </a:t>
            </a:r>
            <a:r>
              <a:rPr lang="en-US" sz="2800" dirty="0" err="1">
                <a:solidFill>
                  <a:srgbClr val="002060"/>
                </a:solidFill>
              </a:rPr>
              <a:t>giới</a:t>
            </a:r>
            <a:r>
              <a:rPr lang="en-US" sz="2800" dirty="0">
                <a:solidFill>
                  <a:srgbClr val="002060"/>
                </a:solidFill>
              </a:rPr>
              <a:t> </a:t>
            </a:r>
            <a:r>
              <a:rPr lang="en-US" sz="2800" dirty="0" err="1">
                <a:solidFill>
                  <a:srgbClr val="002060"/>
                </a:solidFill>
              </a:rPr>
              <a:t>thiệu</a:t>
            </a:r>
            <a:r>
              <a:rPr lang="en-US" sz="2800" dirty="0">
                <a:solidFill>
                  <a:srgbClr val="002060"/>
                </a:solidFill>
              </a:rPr>
              <a:t> (</a:t>
            </a:r>
            <a:r>
              <a:rPr lang="en-US" sz="2800" dirty="0" err="1">
                <a:solidFill>
                  <a:srgbClr val="002060"/>
                </a:solidFill>
              </a:rPr>
              <a:t>nơi</a:t>
            </a:r>
            <a:r>
              <a:rPr lang="en-US" sz="2800" dirty="0">
                <a:solidFill>
                  <a:srgbClr val="002060"/>
                </a:solidFill>
              </a:rPr>
              <a:t> </a:t>
            </a:r>
            <a:r>
              <a:rPr lang="en-US" sz="2800" dirty="0" err="1">
                <a:solidFill>
                  <a:srgbClr val="002060"/>
                </a:solidFill>
              </a:rPr>
              <a:t>đã</a:t>
            </a:r>
            <a:r>
              <a:rPr lang="en-US" sz="2800" dirty="0">
                <a:solidFill>
                  <a:srgbClr val="002060"/>
                </a:solidFill>
              </a:rPr>
              <a:t> </a:t>
            </a:r>
            <a:r>
              <a:rPr lang="en-US" sz="2800" dirty="0" err="1">
                <a:solidFill>
                  <a:srgbClr val="002060"/>
                </a:solidFill>
              </a:rPr>
              <a:t>đến</a:t>
            </a:r>
            <a:r>
              <a:rPr lang="en-US" sz="2800" dirty="0">
                <a:solidFill>
                  <a:srgbClr val="002060"/>
                </a:solidFill>
              </a:rPr>
              <a:t> </a:t>
            </a:r>
            <a:r>
              <a:rPr lang="en-US" sz="2800" dirty="0" err="1">
                <a:solidFill>
                  <a:srgbClr val="002060"/>
                </a:solidFill>
              </a:rPr>
              <a:t>hoặc</a:t>
            </a:r>
            <a:r>
              <a:rPr lang="en-US" sz="2800" dirty="0">
                <a:solidFill>
                  <a:srgbClr val="002060"/>
                </a:solidFill>
              </a:rPr>
              <a:t> </a:t>
            </a:r>
            <a:r>
              <a:rPr lang="en-US" sz="2800" dirty="0" err="1">
                <a:solidFill>
                  <a:srgbClr val="002060"/>
                </a:solidFill>
              </a:rPr>
              <a:t>đã</a:t>
            </a:r>
            <a:r>
              <a:rPr lang="en-US" sz="2800" dirty="0">
                <a:solidFill>
                  <a:srgbClr val="002060"/>
                </a:solidFill>
              </a:rPr>
              <a:t> </a:t>
            </a:r>
            <a:r>
              <a:rPr lang="en-US" sz="2800" dirty="0" err="1">
                <a:solidFill>
                  <a:srgbClr val="002060"/>
                </a:solidFill>
              </a:rPr>
              <a:t>thấy</a:t>
            </a:r>
            <a:r>
              <a:rPr lang="en-US" sz="2800" dirty="0">
                <a:solidFill>
                  <a:srgbClr val="002060"/>
                </a:solidFill>
              </a:rPr>
              <a:t> qua </a:t>
            </a:r>
            <a:r>
              <a:rPr lang="en-US" sz="2800" dirty="0" err="1">
                <a:solidFill>
                  <a:srgbClr val="002060"/>
                </a:solidFill>
              </a:rPr>
              <a:t>sách</a:t>
            </a:r>
            <a:r>
              <a:rPr lang="en-US" sz="2800" dirty="0">
                <a:solidFill>
                  <a:srgbClr val="002060"/>
                </a:solidFill>
              </a:rPr>
              <a:t> </a:t>
            </a:r>
            <a:r>
              <a:rPr lang="en-US" sz="2800" dirty="0" err="1">
                <a:solidFill>
                  <a:srgbClr val="002060"/>
                </a:solidFill>
              </a:rPr>
              <a:t>báo</a:t>
            </a:r>
            <a:r>
              <a:rPr lang="en-US" sz="2800" dirty="0">
                <a:solidFill>
                  <a:srgbClr val="002060"/>
                </a:solidFill>
              </a:rPr>
              <a:t>, </a:t>
            </a:r>
            <a:r>
              <a:rPr lang="en-US" sz="2800" dirty="0" err="1">
                <a:solidFill>
                  <a:srgbClr val="002060"/>
                </a:solidFill>
              </a:rPr>
              <a:t>phim</a:t>
            </a:r>
            <a:r>
              <a:rPr lang="en-US" sz="2800" dirty="0">
                <a:solidFill>
                  <a:srgbClr val="002060"/>
                </a:solidFill>
              </a:rPr>
              <a:t> </a:t>
            </a:r>
            <a:r>
              <a:rPr lang="en-US" sz="2800" dirty="0" err="1">
                <a:solidFill>
                  <a:srgbClr val="002060"/>
                </a:solidFill>
              </a:rPr>
              <a:t>ảnh</a:t>
            </a:r>
            <a:r>
              <a:rPr lang="en-US" sz="2800" dirty="0">
                <a:solidFill>
                  <a:srgbClr val="002060"/>
                </a:solidFill>
              </a:rPr>
              <a:t>,…)</a:t>
            </a:r>
          </a:p>
        </p:txBody>
      </p:sp>
      <p:sp>
        <p:nvSpPr>
          <p:cNvPr id="14" name="Speech Bubble: Rectangle with Corners Rounded 13">
            <a:extLst>
              <a:ext uri="{FF2B5EF4-FFF2-40B4-BE49-F238E27FC236}">
                <a16:creationId xmlns:a16="http://schemas.microsoft.com/office/drawing/2014/main" id="{EB254EF7-89F6-EFDA-8F2D-9A130350CDCC}"/>
              </a:ext>
            </a:extLst>
          </p:cNvPr>
          <p:cNvSpPr/>
          <p:nvPr/>
        </p:nvSpPr>
        <p:spPr>
          <a:xfrm>
            <a:off x="4162425" y="3638550"/>
            <a:ext cx="3543300" cy="2209800"/>
          </a:xfrm>
          <a:prstGeom prst="wedgeRoundRectCallout">
            <a:avLst>
              <a:gd name="adj1" fmla="val -54253"/>
              <a:gd name="adj2" fmla="val -40086"/>
              <a:gd name="adj3" fmla="val 16667"/>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rPr>
              <a:t>Nhớ</a:t>
            </a:r>
            <a:r>
              <a:rPr lang="en-US" sz="2800" dirty="0">
                <a:solidFill>
                  <a:srgbClr val="002060"/>
                </a:solidFill>
              </a:rPr>
              <a:t> </a:t>
            </a:r>
            <a:r>
              <a:rPr lang="en-US" sz="2800" dirty="0" err="1">
                <a:solidFill>
                  <a:srgbClr val="002060"/>
                </a:solidFill>
              </a:rPr>
              <a:t>lại</a:t>
            </a:r>
            <a:r>
              <a:rPr lang="en-US" sz="2800" dirty="0">
                <a:solidFill>
                  <a:srgbClr val="002060"/>
                </a:solidFill>
              </a:rPr>
              <a:t> </a:t>
            </a:r>
            <a:r>
              <a:rPr lang="en-US" sz="2800" dirty="0" err="1">
                <a:solidFill>
                  <a:srgbClr val="002060"/>
                </a:solidFill>
              </a:rPr>
              <a:t>những</a:t>
            </a:r>
            <a:r>
              <a:rPr lang="en-US" sz="2800" dirty="0">
                <a:solidFill>
                  <a:srgbClr val="002060"/>
                </a:solidFill>
              </a:rPr>
              <a:t> </a:t>
            </a:r>
            <a:r>
              <a:rPr lang="en-US" sz="2800" dirty="0" err="1">
                <a:solidFill>
                  <a:srgbClr val="002060"/>
                </a:solidFill>
              </a:rPr>
              <a:t>điều</a:t>
            </a:r>
            <a:r>
              <a:rPr lang="en-US" sz="2800" dirty="0">
                <a:solidFill>
                  <a:srgbClr val="002060"/>
                </a:solidFill>
              </a:rPr>
              <a:t> </a:t>
            </a:r>
            <a:r>
              <a:rPr lang="en-US" sz="2800" dirty="0" err="1">
                <a:solidFill>
                  <a:srgbClr val="002060"/>
                </a:solidFill>
              </a:rPr>
              <a:t>hấp</a:t>
            </a:r>
            <a:r>
              <a:rPr lang="en-US" sz="2800" dirty="0">
                <a:solidFill>
                  <a:srgbClr val="002060"/>
                </a:solidFill>
              </a:rPr>
              <a:t> </a:t>
            </a:r>
            <a:r>
              <a:rPr lang="en-US" sz="2800" dirty="0" err="1">
                <a:solidFill>
                  <a:srgbClr val="002060"/>
                </a:solidFill>
              </a:rPr>
              <a:t>dẫn</a:t>
            </a:r>
            <a:r>
              <a:rPr lang="en-US" sz="2800" dirty="0">
                <a:solidFill>
                  <a:srgbClr val="002060"/>
                </a:solidFill>
              </a:rPr>
              <a:t> </a:t>
            </a:r>
            <a:r>
              <a:rPr lang="en-US" sz="2800" dirty="0" err="1">
                <a:solidFill>
                  <a:srgbClr val="002060"/>
                </a:solidFill>
              </a:rPr>
              <a:t>về</a:t>
            </a:r>
            <a:r>
              <a:rPr lang="en-US" sz="2800" dirty="0">
                <a:solidFill>
                  <a:srgbClr val="002060"/>
                </a:solidFill>
              </a:rPr>
              <a:t> </a:t>
            </a:r>
            <a:r>
              <a:rPr lang="en-US" sz="2800" dirty="0" err="1">
                <a:solidFill>
                  <a:srgbClr val="002060"/>
                </a:solidFill>
              </a:rPr>
              <a:t>nơi</a:t>
            </a:r>
            <a:r>
              <a:rPr lang="en-US" sz="2800" dirty="0">
                <a:solidFill>
                  <a:srgbClr val="002060"/>
                </a:solidFill>
              </a:rPr>
              <a:t> </a:t>
            </a:r>
            <a:r>
              <a:rPr lang="en-US" sz="2800" dirty="0" err="1">
                <a:solidFill>
                  <a:srgbClr val="002060"/>
                </a:solidFill>
              </a:rPr>
              <a:t>vui</a:t>
            </a:r>
            <a:r>
              <a:rPr lang="en-US" sz="2800" dirty="0">
                <a:solidFill>
                  <a:srgbClr val="002060"/>
                </a:solidFill>
              </a:rPr>
              <a:t> </a:t>
            </a:r>
            <a:r>
              <a:rPr lang="en-US" sz="2800" dirty="0" err="1">
                <a:solidFill>
                  <a:srgbClr val="002060"/>
                </a:solidFill>
              </a:rPr>
              <a:t>chơi</a:t>
            </a:r>
            <a:r>
              <a:rPr lang="en-US" sz="2800" dirty="0">
                <a:solidFill>
                  <a:srgbClr val="002060"/>
                </a:solidFill>
              </a:rPr>
              <a:t> (</a:t>
            </a:r>
            <a:r>
              <a:rPr lang="en-US" sz="2800" dirty="0" err="1">
                <a:solidFill>
                  <a:srgbClr val="002060"/>
                </a:solidFill>
              </a:rPr>
              <a:t>quang</a:t>
            </a:r>
            <a:r>
              <a:rPr lang="en-US" sz="2800" dirty="0">
                <a:solidFill>
                  <a:srgbClr val="002060"/>
                </a:solidFill>
              </a:rPr>
              <a:t> </a:t>
            </a:r>
            <a:r>
              <a:rPr lang="en-US" sz="2800" dirty="0" err="1">
                <a:solidFill>
                  <a:srgbClr val="002060"/>
                </a:solidFill>
              </a:rPr>
              <a:t>cảnh</a:t>
            </a:r>
            <a:r>
              <a:rPr lang="en-US" sz="2800" dirty="0">
                <a:solidFill>
                  <a:srgbClr val="002060"/>
                </a:solidFill>
              </a:rPr>
              <a:t>, </a:t>
            </a:r>
            <a:r>
              <a:rPr lang="en-US" sz="2800" dirty="0" err="1">
                <a:solidFill>
                  <a:srgbClr val="002060"/>
                </a:solidFill>
              </a:rPr>
              <a:t>hoạt</a:t>
            </a:r>
            <a:r>
              <a:rPr lang="en-US" sz="2800" dirty="0">
                <a:solidFill>
                  <a:srgbClr val="002060"/>
                </a:solidFill>
              </a:rPr>
              <a:t> </a:t>
            </a:r>
            <a:r>
              <a:rPr lang="en-US" sz="2800" dirty="0" err="1">
                <a:solidFill>
                  <a:srgbClr val="002060"/>
                </a:solidFill>
              </a:rPr>
              <a:t>động</a:t>
            </a:r>
            <a:r>
              <a:rPr lang="en-US" sz="2800" dirty="0">
                <a:solidFill>
                  <a:srgbClr val="002060"/>
                </a:solidFill>
              </a:rPr>
              <a:t> </a:t>
            </a:r>
            <a:r>
              <a:rPr lang="en-US" sz="2800" dirty="0" err="1">
                <a:solidFill>
                  <a:srgbClr val="002060"/>
                </a:solidFill>
              </a:rPr>
              <a:t>vui</a:t>
            </a:r>
            <a:r>
              <a:rPr lang="en-US" sz="2800" dirty="0">
                <a:solidFill>
                  <a:srgbClr val="002060"/>
                </a:solidFill>
              </a:rPr>
              <a:t> </a:t>
            </a:r>
            <a:r>
              <a:rPr lang="en-US" sz="2800" dirty="0" err="1">
                <a:solidFill>
                  <a:srgbClr val="002060"/>
                </a:solidFill>
              </a:rPr>
              <a:t>chơi</a:t>
            </a:r>
            <a:r>
              <a:rPr lang="en-US" sz="2800" dirty="0">
                <a:solidFill>
                  <a:srgbClr val="002060"/>
                </a:solidFill>
              </a:rPr>
              <a:t>,…)</a:t>
            </a:r>
          </a:p>
        </p:txBody>
      </p:sp>
      <p:sp>
        <p:nvSpPr>
          <p:cNvPr id="15" name="Speech Bubble: Rectangle with Corners Rounded 14">
            <a:extLst>
              <a:ext uri="{FF2B5EF4-FFF2-40B4-BE49-F238E27FC236}">
                <a16:creationId xmlns:a16="http://schemas.microsoft.com/office/drawing/2014/main" id="{56BD8B14-CDC6-5ADA-74FC-B19701FAAD78}"/>
              </a:ext>
            </a:extLst>
          </p:cNvPr>
          <p:cNvSpPr/>
          <p:nvPr/>
        </p:nvSpPr>
        <p:spPr>
          <a:xfrm>
            <a:off x="7991475" y="3514725"/>
            <a:ext cx="3543300" cy="1390650"/>
          </a:xfrm>
          <a:prstGeom prst="wedgeRoundRectCallout">
            <a:avLst>
              <a:gd name="adj1" fmla="val -54253"/>
              <a:gd name="adj2" fmla="val -40086"/>
              <a:gd name="adj3" fmla="val 16667"/>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rPr>
              <a:t>Dự</a:t>
            </a:r>
            <a:r>
              <a:rPr lang="en-US" sz="2800" dirty="0">
                <a:solidFill>
                  <a:srgbClr val="002060"/>
                </a:solidFill>
              </a:rPr>
              <a:t> </a:t>
            </a:r>
            <a:r>
              <a:rPr lang="en-US" sz="2800" dirty="0" err="1">
                <a:solidFill>
                  <a:srgbClr val="002060"/>
                </a:solidFill>
              </a:rPr>
              <a:t>kiến</a:t>
            </a:r>
            <a:r>
              <a:rPr lang="en-US" sz="2800" dirty="0">
                <a:solidFill>
                  <a:srgbClr val="002060"/>
                </a:solidFill>
              </a:rPr>
              <a:t> </a:t>
            </a:r>
            <a:r>
              <a:rPr lang="en-US" sz="2800" dirty="0" err="1">
                <a:solidFill>
                  <a:srgbClr val="002060"/>
                </a:solidFill>
              </a:rPr>
              <a:t>các</a:t>
            </a:r>
            <a:r>
              <a:rPr lang="en-US" sz="2800" dirty="0">
                <a:solidFill>
                  <a:srgbClr val="002060"/>
                </a:solidFill>
              </a:rPr>
              <a:t> </a:t>
            </a:r>
            <a:r>
              <a:rPr lang="en-US" sz="2800" dirty="0" err="1">
                <a:solidFill>
                  <a:srgbClr val="002060"/>
                </a:solidFill>
              </a:rPr>
              <a:t>nội</a:t>
            </a:r>
            <a:r>
              <a:rPr lang="en-US" sz="2800" dirty="0">
                <a:solidFill>
                  <a:srgbClr val="002060"/>
                </a:solidFill>
              </a:rPr>
              <a:t> dung </a:t>
            </a:r>
            <a:r>
              <a:rPr lang="en-US" sz="2800" dirty="0" err="1">
                <a:solidFill>
                  <a:srgbClr val="002060"/>
                </a:solidFill>
              </a:rPr>
              <a:t>sẽ</a:t>
            </a:r>
            <a:r>
              <a:rPr lang="en-US" sz="2800" dirty="0">
                <a:solidFill>
                  <a:srgbClr val="002060"/>
                </a:solidFill>
              </a:rPr>
              <a:t> </a:t>
            </a:r>
            <a:r>
              <a:rPr lang="en-US" sz="2800" dirty="0" err="1">
                <a:solidFill>
                  <a:srgbClr val="002060"/>
                </a:solidFill>
              </a:rPr>
              <a:t>giới</a:t>
            </a:r>
            <a:r>
              <a:rPr lang="en-US" sz="2800" dirty="0">
                <a:solidFill>
                  <a:srgbClr val="002060"/>
                </a:solidFill>
              </a:rPr>
              <a:t> </a:t>
            </a:r>
            <a:r>
              <a:rPr lang="en-US" sz="2800" dirty="0" err="1">
                <a:solidFill>
                  <a:srgbClr val="002060"/>
                </a:solidFill>
              </a:rPr>
              <a:t>thiệu</a:t>
            </a:r>
            <a:endParaRPr lang="en-US" sz="2800" dirty="0">
              <a:solidFill>
                <a:srgbClr val="002060"/>
              </a:solidFill>
            </a:endParaRPr>
          </a:p>
        </p:txBody>
      </p:sp>
      <p:sp>
        <p:nvSpPr>
          <p:cNvPr id="16" name="Speech Bubble: Rectangle with Corners Rounded 15">
            <a:extLst>
              <a:ext uri="{FF2B5EF4-FFF2-40B4-BE49-F238E27FC236}">
                <a16:creationId xmlns:a16="http://schemas.microsoft.com/office/drawing/2014/main" id="{964126A7-E73B-1879-D924-166E4735B5C1}"/>
              </a:ext>
            </a:extLst>
          </p:cNvPr>
          <p:cNvSpPr/>
          <p:nvPr/>
        </p:nvSpPr>
        <p:spPr>
          <a:xfrm>
            <a:off x="8077200" y="5048250"/>
            <a:ext cx="3543300" cy="1390650"/>
          </a:xfrm>
          <a:prstGeom prst="wedgeRoundRectCallout">
            <a:avLst>
              <a:gd name="adj1" fmla="val -58554"/>
              <a:gd name="adj2" fmla="val 3750"/>
              <a:gd name="adj3" fmla="val 16667"/>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002060"/>
                </a:solidFill>
              </a:rPr>
              <a:t>Tìm</a:t>
            </a:r>
            <a:r>
              <a:rPr lang="en-US" sz="2800" dirty="0">
                <a:solidFill>
                  <a:srgbClr val="002060"/>
                </a:solidFill>
              </a:rPr>
              <a:t> </a:t>
            </a:r>
            <a:r>
              <a:rPr lang="en-US" sz="2800" dirty="0" err="1">
                <a:solidFill>
                  <a:srgbClr val="002060"/>
                </a:solidFill>
              </a:rPr>
              <a:t>các</a:t>
            </a:r>
            <a:r>
              <a:rPr lang="en-US" sz="2800" dirty="0">
                <a:solidFill>
                  <a:srgbClr val="002060"/>
                </a:solidFill>
              </a:rPr>
              <a:t> </a:t>
            </a:r>
            <a:r>
              <a:rPr lang="en-US" sz="2800" dirty="0" err="1">
                <a:solidFill>
                  <a:srgbClr val="002060"/>
                </a:solidFill>
              </a:rPr>
              <a:t>phương</a:t>
            </a:r>
            <a:r>
              <a:rPr lang="en-US" sz="2800" dirty="0">
                <a:solidFill>
                  <a:srgbClr val="002060"/>
                </a:solidFill>
              </a:rPr>
              <a:t> </a:t>
            </a:r>
            <a:r>
              <a:rPr lang="en-US" sz="2800" dirty="0" err="1">
                <a:solidFill>
                  <a:srgbClr val="002060"/>
                </a:solidFill>
              </a:rPr>
              <a:t>tiện</a:t>
            </a:r>
            <a:r>
              <a:rPr lang="en-US" sz="2800" dirty="0">
                <a:solidFill>
                  <a:srgbClr val="002060"/>
                </a:solidFill>
              </a:rPr>
              <a:t> </a:t>
            </a:r>
            <a:r>
              <a:rPr lang="en-US" sz="2800" dirty="0" err="1">
                <a:solidFill>
                  <a:srgbClr val="002060"/>
                </a:solidFill>
              </a:rPr>
              <a:t>hỗ</a:t>
            </a:r>
            <a:r>
              <a:rPr lang="en-US" sz="2800" dirty="0">
                <a:solidFill>
                  <a:srgbClr val="002060"/>
                </a:solidFill>
              </a:rPr>
              <a:t> </a:t>
            </a:r>
            <a:r>
              <a:rPr lang="en-US" sz="2800" dirty="0" err="1">
                <a:solidFill>
                  <a:srgbClr val="002060"/>
                </a:solidFill>
              </a:rPr>
              <a:t>trợ</a:t>
            </a:r>
            <a:r>
              <a:rPr lang="en-US" sz="2800" dirty="0">
                <a:solidFill>
                  <a:srgbClr val="002060"/>
                </a:solidFill>
              </a:rPr>
              <a:t> (</a:t>
            </a:r>
            <a:r>
              <a:rPr lang="en-US" sz="2800" dirty="0" err="1">
                <a:solidFill>
                  <a:srgbClr val="002060"/>
                </a:solidFill>
              </a:rPr>
              <a:t>tranh</a:t>
            </a:r>
            <a:r>
              <a:rPr lang="en-US" sz="2800" dirty="0">
                <a:solidFill>
                  <a:srgbClr val="002060"/>
                </a:solidFill>
              </a:rPr>
              <a:t> </a:t>
            </a:r>
            <a:r>
              <a:rPr lang="en-US" sz="2800" dirty="0" err="1">
                <a:solidFill>
                  <a:srgbClr val="002060"/>
                </a:solidFill>
              </a:rPr>
              <a:t>ảnh</a:t>
            </a:r>
            <a:r>
              <a:rPr lang="en-US" sz="2800" dirty="0">
                <a:solidFill>
                  <a:srgbClr val="002060"/>
                </a:solidFill>
              </a:rPr>
              <a:t> </a:t>
            </a:r>
            <a:r>
              <a:rPr lang="en-US" sz="2800" dirty="0" err="1">
                <a:solidFill>
                  <a:srgbClr val="002060"/>
                </a:solidFill>
              </a:rPr>
              <a:t>minh</a:t>
            </a:r>
            <a:r>
              <a:rPr lang="en-US" sz="2800" dirty="0">
                <a:solidFill>
                  <a:srgbClr val="002060"/>
                </a:solidFill>
              </a:rPr>
              <a:t> </a:t>
            </a:r>
            <a:r>
              <a:rPr lang="en-US" sz="2800" dirty="0" err="1">
                <a:solidFill>
                  <a:srgbClr val="002060"/>
                </a:solidFill>
              </a:rPr>
              <a:t>hoạ</a:t>
            </a:r>
            <a:r>
              <a:rPr lang="en-US" sz="2800" dirty="0">
                <a:solidFill>
                  <a:srgbClr val="002060"/>
                </a:solidFill>
              </a:rPr>
              <a:t>,…)</a:t>
            </a:r>
          </a:p>
        </p:txBody>
      </p:sp>
    </p:spTree>
    <p:extLst>
      <p:ext uri="{BB962C8B-B14F-4D97-AF65-F5344CB8AC3E}">
        <p14:creationId xmlns:p14="http://schemas.microsoft.com/office/powerpoint/2010/main" val="37043142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down)">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6C529F-86A3-9A72-737B-A43273820451}"/>
              </a:ext>
            </a:extLst>
          </p:cNvPr>
          <p:cNvPicPr>
            <a:picLocks noChangeAspect="1"/>
          </p:cNvPicPr>
          <p:nvPr/>
        </p:nvPicPr>
        <p:blipFill>
          <a:blip r:embed="rId2"/>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D6A5146C-D949-DF7E-F5B1-DD74CA7FFE17}"/>
              </a:ext>
            </a:extLst>
          </p:cNvPr>
          <p:cNvSpPr/>
          <p:nvPr/>
        </p:nvSpPr>
        <p:spPr>
          <a:xfrm>
            <a:off x="228600" y="276702"/>
            <a:ext cx="11734800" cy="6442788"/>
          </a:xfrm>
          <a:prstGeom prst="roundRect">
            <a:avLst>
              <a:gd name="adj" fmla="val 124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9" name="Group 8">
            <a:extLst>
              <a:ext uri="{FF2B5EF4-FFF2-40B4-BE49-F238E27FC236}">
                <a16:creationId xmlns:a16="http://schemas.microsoft.com/office/drawing/2014/main" id="{7FFB6523-1FB8-C7E5-5477-9C8682497220}"/>
              </a:ext>
            </a:extLst>
          </p:cNvPr>
          <p:cNvGrpSpPr/>
          <p:nvPr/>
        </p:nvGrpSpPr>
        <p:grpSpPr>
          <a:xfrm>
            <a:off x="4106978" y="-103291"/>
            <a:ext cx="3551123" cy="1063502"/>
            <a:chOff x="925229" y="2141868"/>
            <a:chExt cx="3191148" cy="1063502"/>
          </a:xfrm>
        </p:grpSpPr>
        <p:sp>
          <p:nvSpPr>
            <p:cNvPr id="10" name="Rectangle: Rounded Corners 9">
              <a:extLst>
                <a:ext uri="{FF2B5EF4-FFF2-40B4-BE49-F238E27FC236}">
                  <a16:creationId xmlns:a16="http://schemas.microsoft.com/office/drawing/2014/main" id="{BC6C6F38-396A-E537-0A9E-7AB8270D5754}"/>
                </a:ext>
              </a:extLst>
            </p:cNvPr>
            <p:cNvSpPr/>
            <p:nvPr/>
          </p:nvSpPr>
          <p:spPr>
            <a:xfrm>
              <a:off x="1988732" y="2497485"/>
              <a:ext cx="2127645" cy="707885"/>
            </a:xfrm>
            <a:prstGeom prst="roundRect">
              <a:avLst>
                <a:gd name="adj" fmla="val 10447"/>
              </a:avLst>
            </a:prstGeom>
            <a:solidFill>
              <a:srgbClr val="CCFFFF"/>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Calibri"/>
                  <a:ea typeface="+mn-ea"/>
                  <a:cs typeface="+mn-cs"/>
                </a:rPr>
                <a:t>2. </a:t>
              </a:r>
              <a:r>
                <a:rPr kumimoji="0" lang="en-US" sz="3200" b="1" i="0" u="none" strike="noStrike" kern="1200" cap="none" spc="0" normalizeH="0" baseline="0" noProof="0" dirty="0" err="1">
                  <a:ln>
                    <a:noFill/>
                  </a:ln>
                  <a:solidFill>
                    <a:srgbClr val="002060"/>
                  </a:solidFill>
                  <a:effectLst/>
                  <a:uLnTx/>
                  <a:uFillTx/>
                  <a:latin typeface="Calibri"/>
                  <a:ea typeface="+mn-ea"/>
                  <a:cs typeface="+mn-cs"/>
                </a:rPr>
                <a:t>Trình</a:t>
              </a:r>
              <a:r>
                <a:rPr kumimoji="0" lang="en-US" sz="3200" b="1" i="0" u="none" strike="noStrike" kern="1200" cap="none" spc="0" normalizeH="0" baseline="0" noProof="0" dirty="0">
                  <a:ln>
                    <a:noFill/>
                  </a:ln>
                  <a:solidFill>
                    <a:srgbClr val="002060"/>
                  </a:solidFill>
                  <a:effectLst/>
                  <a:uLnTx/>
                  <a:uFillTx/>
                  <a:latin typeface="Calibri"/>
                  <a:ea typeface="+mn-ea"/>
                  <a:cs typeface="+mn-cs"/>
                </a:rPr>
                <a:t> </a:t>
              </a:r>
              <a:r>
                <a:rPr kumimoji="0" lang="en-US" sz="3200" b="1" i="0" u="none" strike="noStrike" kern="1200" cap="none" spc="0" normalizeH="0" baseline="0" noProof="0" dirty="0" err="1">
                  <a:ln>
                    <a:noFill/>
                  </a:ln>
                  <a:solidFill>
                    <a:srgbClr val="002060"/>
                  </a:solidFill>
                  <a:effectLst/>
                  <a:uLnTx/>
                  <a:uFillTx/>
                  <a:latin typeface="Calibri"/>
                  <a:ea typeface="+mn-ea"/>
                  <a:cs typeface="+mn-cs"/>
                </a:rPr>
                <a:t>bày</a:t>
              </a:r>
              <a:endParaRPr kumimoji="0" lang="en-US" sz="2800" b="0" i="0" u="none" strike="noStrike" kern="1200" cap="none" spc="0" normalizeH="0" baseline="0" noProof="0" dirty="0">
                <a:ln>
                  <a:noFill/>
                </a:ln>
                <a:solidFill>
                  <a:srgbClr val="002060"/>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B33BA70C-FF6E-9CA8-FADA-1631D86F05AA}"/>
                </a:ext>
              </a:extLst>
            </p:cNvPr>
            <p:cNvPicPr>
              <a:picLocks noChangeAspect="1"/>
            </p:cNvPicPr>
            <p:nvPr/>
          </p:nvPicPr>
          <p:blipFill>
            <a:blip r:embed="rId3" cstate="hqprint">
              <a:extLst>
                <a:ext uri="{28A0092B-C50C-407E-A947-70E740481C1C}">
                  <a14:useLocalDpi xmlns:a14="http://schemas.microsoft.com/office/drawing/2010/main" val="0"/>
                </a:ext>
              </a:extLst>
            </a:blip>
            <a:srcRect/>
            <a:stretch/>
          </p:blipFill>
          <p:spPr>
            <a:xfrm>
              <a:off x="925229" y="2141868"/>
              <a:ext cx="1063502" cy="1063502"/>
            </a:xfrm>
            <a:prstGeom prst="rect">
              <a:avLst/>
            </a:prstGeom>
          </p:spPr>
        </p:pic>
      </p:grpSp>
      <p:sp>
        <p:nvSpPr>
          <p:cNvPr id="5" name="TextBox 4">
            <a:extLst>
              <a:ext uri="{FF2B5EF4-FFF2-40B4-BE49-F238E27FC236}">
                <a16:creationId xmlns:a16="http://schemas.microsoft.com/office/drawing/2014/main" id="{EFE04978-F0C3-30A2-8EF6-F90F1F520163}"/>
              </a:ext>
            </a:extLst>
          </p:cNvPr>
          <p:cNvSpPr txBox="1"/>
          <p:nvPr/>
        </p:nvSpPr>
        <p:spPr>
          <a:xfrm>
            <a:off x="914400" y="1343025"/>
            <a:ext cx="11163300" cy="461665"/>
          </a:xfrm>
          <a:prstGeom prst="rect">
            <a:avLst/>
          </a:prstGeom>
          <a:noFill/>
        </p:spPr>
        <p:txBody>
          <a:bodyPr wrap="square" rtlCol="0">
            <a:spAutoFit/>
          </a:bodyPr>
          <a:lstStyle/>
          <a:p>
            <a:r>
              <a:rPr lang="vi-VN" sz="2400" b="0" i="0" dirty="0">
                <a:solidFill>
                  <a:srgbClr val="000000"/>
                </a:solidFill>
                <a:effectLst/>
                <a:latin typeface="Calibri" panose="020F0502020204030204" pitchFamily="34" charset="0"/>
                <a:cs typeface="Calibri" panose="020F0502020204030204" pitchFamily="34" charset="0"/>
              </a:rPr>
              <a:t>Dựa vào nội dung dã chuẩn bị, giới thiệu về nơi vui chơi mà em đã đến hoặc muốn đến.</a:t>
            </a:r>
            <a:endParaRPr lang="en-US" sz="2400" dirty="0">
              <a:latin typeface="Calibri" panose="020F0502020204030204" pitchFamily="34" charset="0"/>
              <a:cs typeface="Calibri" panose="020F0502020204030204" pitchFamily="34" charset="0"/>
            </a:endParaRPr>
          </a:p>
        </p:txBody>
      </p:sp>
      <p:sp>
        <p:nvSpPr>
          <p:cNvPr id="8" name="Rectangle: Rounded Corners 7">
            <a:extLst>
              <a:ext uri="{FF2B5EF4-FFF2-40B4-BE49-F238E27FC236}">
                <a16:creationId xmlns:a16="http://schemas.microsoft.com/office/drawing/2014/main" id="{F24EF1A2-C5C5-D473-0DDC-E2844BD5957B}"/>
              </a:ext>
            </a:extLst>
          </p:cNvPr>
          <p:cNvSpPr/>
          <p:nvPr/>
        </p:nvSpPr>
        <p:spPr>
          <a:xfrm>
            <a:off x="761999" y="2343150"/>
            <a:ext cx="4600575" cy="942975"/>
          </a:xfrm>
          <a:prstGeom prst="roundRect">
            <a:avLst>
              <a:gd name="adj" fmla="val 50000"/>
            </a:avLst>
          </a:prstGeom>
          <a:ln w="38100">
            <a:solidFill>
              <a:srgbClr val="0070C0"/>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err="1"/>
              <a:t>Giới</a:t>
            </a:r>
            <a:r>
              <a:rPr lang="en-US" sz="2400" dirty="0"/>
              <a:t> </a:t>
            </a:r>
            <a:r>
              <a:rPr lang="en-US" sz="2400" dirty="0" err="1"/>
              <a:t>thiệu</a:t>
            </a:r>
            <a:r>
              <a:rPr lang="en-US" sz="2400" dirty="0"/>
              <a:t> </a:t>
            </a:r>
            <a:r>
              <a:rPr lang="en-US" sz="2400" dirty="0" err="1"/>
              <a:t>chung</a:t>
            </a:r>
            <a:r>
              <a:rPr lang="en-US" sz="2400" dirty="0"/>
              <a:t> (</a:t>
            </a:r>
            <a:r>
              <a:rPr lang="en-US" sz="2400" dirty="0" err="1"/>
              <a:t>tên</a:t>
            </a:r>
            <a:r>
              <a:rPr lang="en-US" sz="2400" dirty="0"/>
              <a:t>, </a:t>
            </a:r>
            <a:r>
              <a:rPr lang="en-US" sz="2400" dirty="0" err="1"/>
              <a:t>địa</a:t>
            </a:r>
            <a:r>
              <a:rPr lang="en-US" sz="2400" dirty="0"/>
              <a:t> </a:t>
            </a:r>
            <a:r>
              <a:rPr lang="en-US" sz="2400" dirty="0" err="1"/>
              <a:t>chỉ</a:t>
            </a:r>
            <a:r>
              <a:rPr lang="en-US" sz="2400" dirty="0"/>
              <a:t> </a:t>
            </a:r>
            <a:r>
              <a:rPr lang="en-US" sz="2400" dirty="0" err="1"/>
              <a:t>nơi</a:t>
            </a:r>
            <a:r>
              <a:rPr lang="en-US" sz="2400" dirty="0"/>
              <a:t> </a:t>
            </a:r>
            <a:r>
              <a:rPr lang="en-US" sz="2400" dirty="0" err="1"/>
              <a:t>vui</a:t>
            </a:r>
            <a:r>
              <a:rPr lang="en-US" sz="2400" dirty="0"/>
              <a:t> </a:t>
            </a:r>
            <a:r>
              <a:rPr lang="en-US" sz="2400" dirty="0" err="1"/>
              <a:t>chơi</a:t>
            </a:r>
            <a:r>
              <a:rPr lang="en-US" sz="2400" dirty="0"/>
              <a:t>, </a:t>
            </a:r>
            <a:r>
              <a:rPr lang="en-US" sz="2400" dirty="0" err="1"/>
              <a:t>lí</a:t>
            </a:r>
            <a:r>
              <a:rPr lang="en-US" sz="2400" dirty="0"/>
              <a:t> do </a:t>
            </a:r>
            <a:r>
              <a:rPr lang="en-US" sz="2400" dirty="0" err="1"/>
              <a:t>em</a:t>
            </a:r>
            <a:r>
              <a:rPr lang="en-US" sz="2400" dirty="0"/>
              <a:t> </a:t>
            </a:r>
            <a:r>
              <a:rPr lang="en-US" sz="2400" dirty="0" err="1"/>
              <a:t>biết</a:t>
            </a:r>
            <a:r>
              <a:rPr lang="en-US" sz="2400" dirty="0"/>
              <a:t> </a:t>
            </a:r>
            <a:r>
              <a:rPr lang="en-US" sz="2400" dirty="0" err="1"/>
              <a:t>nơi</a:t>
            </a:r>
            <a:r>
              <a:rPr lang="en-US" sz="2400" dirty="0"/>
              <a:t> </a:t>
            </a:r>
            <a:r>
              <a:rPr lang="en-US" sz="2400" dirty="0" err="1"/>
              <a:t>đó</a:t>
            </a:r>
            <a:r>
              <a:rPr lang="en-US" sz="2400" dirty="0"/>
              <a:t>,…</a:t>
            </a:r>
          </a:p>
        </p:txBody>
      </p:sp>
      <p:sp>
        <p:nvSpPr>
          <p:cNvPr id="12" name="Rectangle: Rounded Corners 11">
            <a:extLst>
              <a:ext uri="{FF2B5EF4-FFF2-40B4-BE49-F238E27FC236}">
                <a16:creationId xmlns:a16="http://schemas.microsoft.com/office/drawing/2014/main" id="{EA735E12-87DB-7ABB-B37A-F89CA3C350B3}"/>
              </a:ext>
            </a:extLst>
          </p:cNvPr>
          <p:cNvSpPr/>
          <p:nvPr/>
        </p:nvSpPr>
        <p:spPr>
          <a:xfrm>
            <a:off x="6562724" y="2409825"/>
            <a:ext cx="4600575" cy="942975"/>
          </a:xfrm>
          <a:prstGeom prst="roundRect">
            <a:avLst>
              <a:gd name="adj" fmla="val 50000"/>
            </a:avLst>
          </a:prstGeom>
          <a:ln w="38100">
            <a:solidFill>
              <a:srgbClr val="0070C0"/>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err="1"/>
              <a:t>Giới</a:t>
            </a:r>
            <a:r>
              <a:rPr lang="en-US" sz="2400" dirty="0"/>
              <a:t> </a:t>
            </a:r>
            <a:r>
              <a:rPr lang="en-US" sz="2400" dirty="0" err="1"/>
              <a:t>thiệu</a:t>
            </a:r>
            <a:r>
              <a:rPr lang="en-US" sz="2400" dirty="0"/>
              <a:t> </a:t>
            </a:r>
            <a:r>
              <a:rPr lang="en-US" sz="2400" dirty="0" err="1"/>
              <a:t>quang</a:t>
            </a:r>
            <a:r>
              <a:rPr lang="en-US" sz="2400" dirty="0"/>
              <a:t> </a:t>
            </a:r>
            <a:r>
              <a:rPr lang="en-US" sz="2400" dirty="0" err="1"/>
              <a:t>cảnh</a:t>
            </a:r>
            <a:r>
              <a:rPr lang="en-US" sz="2400" dirty="0"/>
              <a:t> </a:t>
            </a:r>
            <a:r>
              <a:rPr lang="en-US" sz="2400" dirty="0" err="1"/>
              <a:t>và</a:t>
            </a:r>
            <a:r>
              <a:rPr lang="en-US" sz="2400" dirty="0"/>
              <a:t> </a:t>
            </a:r>
            <a:r>
              <a:rPr lang="en-US" sz="2400" dirty="0" err="1"/>
              <a:t>các</a:t>
            </a:r>
            <a:r>
              <a:rPr lang="en-US" sz="2400" dirty="0"/>
              <a:t> </a:t>
            </a:r>
            <a:r>
              <a:rPr lang="en-US" sz="2400" dirty="0" err="1"/>
              <a:t>hoạt</a:t>
            </a:r>
            <a:r>
              <a:rPr lang="en-US" sz="2400" dirty="0"/>
              <a:t> </a:t>
            </a:r>
            <a:r>
              <a:rPr lang="en-US" sz="2400" dirty="0" err="1"/>
              <a:t>động</a:t>
            </a:r>
            <a:r>
              <a:rPr lang="en-US" sz="2400" dirty="0"/>
              <a:t> </a:t>
            </a:r>
            <a:r>
              <a:rPr lang="en-US" sz="2400" dirty="0" err="1"/>
              <a:t>vui</a:t>
            </a:r>
            <a:r>
              <a:rPr lang="en-US" sz="2400" dirty="0"/>
              <a:t> </a:t>
            </a:r>
            <a:r>
              <a:rPr lang="en-US" sz="2400" dirty="0" err="1"/>
              <a:t>chơi</a:t>
            </a:r>
            <a:endParaRPr lang="en-US" sz="2400" dirty="0"/>
          </a:p>
        </p:txBody>
      </p:sp>
      <p:sp>
        <p:nvSpPr>
          <p:cNvPr id="13" name="Rectangle: Rounded Corners 12">
            <a:extLst>
              <a:ext uri="{FF2B5EF4-FFF2-40B4-BE49-F238E27FC236}">
                <a16:creationId xmlns:a16="http://schemas.microsoft.com/office/drawing/2014/main" id="{CD2D1F26-93CD-132E-538C-4B6E5432D3A5}"/>
              </a:ext>
            </a:extLst>
          </p:cNvPr>
          <p:cNvSpPr/>
          <p:nvPr/>
        </p:nvSpPr>
        <p:spPr>
          <a:xfrm>
            <a:off x="819149" y="3543300"/>
            <a:ext cx="4600575" cy="1200150"/>
          </a:xfrm>
          <a:prstGeom prst="roundRect">
            <a:avLst>
              <a:gd name="adj" fmla="val 50000"/>
            </a:avLst>
          </a:prstGeom>
          <a:ln w="38100">
            <a:solidFill>
              <a:srgbClr val="0070C0"/>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err="1"/>
              <a:t>Nêu</a:t>
            </a:r>
            <a:r>
              <a:rPr lang="en-US" sz="2400" dirty="0"/>
              <a:t> </a:t>
            </a:r>
            <a:r>
              <a:rPr lang="en-US" sz="2400" dirty="0" err="1"/>
              <a:t>cảm</a:t>
            </a:r>
            <a:r>
              <a:rPr lang="en-US" sz="2400" dirty="0"/>
              <a:t> </a:t>
            </a:r>
            <a:r>
              <a:rPr lang="en-US" sz="2400" dirty="0" err="1"/>
              <a:t>xúc</a:t>
            </a:r>
            <a:r>
              <a:rPr lang="en-US" sz="2400" dirty="0"/>
              <a:t> </a:t>
            </a:r>
            <a:r>
              <a:rPr lang="en-US" sz="2400" dirty="0" err="1"/>
              <a:t>khi</a:t>
            </a:r>
            <a:r>
              <a:rPr lang="en-US" sz="2400" dirty="0"/>
              <a:t> </a:t>
            </a:r>
            <a:r>
              <a:rPr lang="en-US" sz="2400" dirty="0" err="1"/>
              <a:t>được</a:t>
            </a:r>
            <a:r>
              <a:rPr lang="en-US" sz="2400" dirty="0"/>
              <a:t> </a:t>
            </a:r>
            <a:r>
              <a:rPr lang="en-US" sz="2400" dirty="0" err="1"/>
              <a:t>trải</a:t>
            </a:r>
            <a:r>
              <a:rPr lang="en-US" sz="2400" dirty="0"/>
              <a:t> </a:t>
            </a:r>
            <a:r>
              <a:rPr lang="en-US" sz="2400" dirty="0" err="1"/>
              <a:t>nghiệm</a:t>
            </a:r>
            <a:r>
              <a:rPr lang="en-US" sz="2400" dirty="0"/>
              <a:t> </a:t>
            </a:r>
            <a:r>
              <a:rPr lang="en-US" sz="2400" dirty="0" err="1"/>
              <a:t>hoặc</a:t>
            </a:r>
            <a:r>
              <a:rPr lang="en-US" sz="2400" dirty="0"/>
              <a:t> </a:t>
            </a:r>
            <a:r>
              <a:rPr lang="en-US" sz="2400" dirty="0" err="1"/>
              <a:t>mong</a:t>
            </a:r>
            <a:r>
              <a:rPr lang="en-US" sz="2400" dirty="0"/>
              <a:t> </a:t>
            </a:r>
            <a:r>
              <a:rPr lang="en-US" sz="2400" dirty="0" err="1"/>
              <a:t>muốn</a:t>
            </a:r>
            <a:r>
              <a:rPr lang="en-US" sz="2400" dirty="0"/>
              <a:t> </a:t>
            </a:r>
            <a:r>
              <a:rPr lang="en-US" sz="2400" dirty="0" err="1"/>
              <a:t>được</a:t>
            </a:r>
            <a:r>
              <a:rPr lang="en-US" sz="2400" dirty="0"/>
              <a:t> </a:t>
            </a:r>
            <a:r>
              <a:rPr lang="en-US" sz="2400" dirty="0" err="1"/>
              <a:t>đến</a:t>
            </a:r>
            <a:r>
              <a:rPr lang="en-US" sz="2400" dirty="0"/>
              <a:t> </a:t>
            </a:r>
            <a:r>
              <a:rPr lang="en-US" sz="2400" dirty="0" err="1"/>
              <a:t>nơi</a:t>
            </a:r>
            <a:r>
              <a:rPr lang="en-US" sz="2400" dirty="0"/>
              <a:t> </a:t>
            </a:r>
            <a:r>
              <a:rPr lang="en-US" sz="2400" dirty="0" err="1"/>
              <a:t>vui</a:t>
            </a:r>
            <a:r>
              <a:rPr lang="en-US" sz="2400" dirty="0"/>
              <a:t> </a:t>
            </a:r>
            <a:r>
              <a:rPr lang="en-US" sz="2400" dirty="0" err="1"/>
              <a:t>chơi</a:t>
            </a:r>
            <a:r>
              <a:rPr lang="en-US" sz="2400" dirty="0"/>
              <a:t>.</a:t>
            </a:r>
          </a:p>
        </p:txBody>
      </p:sp>
      <p:sp>
        <p:nvSpPr>
          <p:cNvPr id="17" name="Rectangle: Rounded Corners 16">
            <a:extLst>
              <a:ext uri="{FF2B5EF4-FFF2-40B4-BE49-F238E27FC236}">
                <a16:creationId xmlns:a16="http://schemas.microsoft.com/office/drawing/2014/main" id="{F958D330-952D-E2F4-3BD7-CDC6D62752BC}"/>
              </a:ext>
            </a:extLst>
          </p:cNvPr>
          <p:cNvSpPr/>
          <p:nvPr/>
        </p:nvSpPr>
        <p:spPr>
          <a:xfrm>
            <a:off x="6610349" y="3648075"/>
            <a:ext cx="4600575" cy="1200150"/>
          </a:xfrm>
          <a:prstGeom prst="roundRect">
            <a:avLst>
              <a:gd name="adj" fmla="val 50000"/>
            </a:avLst>
          </a:prstGeom>
          <a:ln w="38100">
            <a:solidFill>
              <a:srgbClr val="0070C0"/>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err="1"/>
              <a:t>Nêu</a:t>
            </a:r>
            <a:r>
              <a:rPr lang="en-US" sz="2400" dirty="0"/>
              <a:t> </a:t>
            </a:r>
            <a:r>
              <a:rPr lang="en-US" sz="2400" dirty="0" err="1"/>
              <a:t>những</a:t>
            </a:r>
            <a:r>
              <a:rPr lang="en-US" sz="2400" dirty="0"/>
              <a:t> </a:t>
            </a:r>
            <a:r>
              <a:rPr lang="en-US" sz="2400" dirty="0" err="1"/>
              <a:t>điều</a:t>
            </a:r>
            <a:r>
              <a:rPr lang="en-US" sz="2400" dirty="0"/>
              <a:t> </a:t>
            </a:r>
            <a:r>
              <a:rPr lang="en-US" sz="2400" dirty="0" err="1"/>
              <a:t>em</a:t>
            </a:r>
            <a:r>
              <a:rPr lang="en-US" sz="2400" dirty="0"/>
              <a:t> </a:t>
            </a:r>
            <a:r>
              <a:rPr lang="en-US" sz="2400" dirty="0" err="1"/>
              <a:t>thấy</a:t>
            </a:r>
            <a:r>
              <a:rPr lang="en-US" sz="2400" dirty="0"/>
              <a:t> </a:t>
            </a:r>
            <a:r>
              <a:rPr lang="en-US" sz="2400" dirty="0" err="1"/>
              <a:t>lí</a:t>
            </a:r>
            <a:r>
              <a:rPr lang="en-US" sz="2400" dirty="0"/>
              <a:t> </a:t>
            </a:r>
            <a:r>
              <a:rPr lang="en-US" sz="2400" dirty="0" err="1"/>
              <a:t>thú</a:t>
            </a:r>
            <a:endParaRPr lang="en-US" sz="2400" dirty="0"/>
          </a:p>
        </p:txBody>
      </p:sp>
      <p:sp>
        <p:nvSpPr>
          <p:cNvPr id="18" name="Hình chữ nhật: Góc Tròn 25">
            <a:extLst>
              <a:ext uri="{FF2B5EF4-FFF2-40B4-BE49-F238E27FC236}">
                <a16:creationId xmlns:a16="http://schemas.microsoft.com/office/drawing/2014/main" id="{86275395-6F23-E7D9-A2B2-11050801890F}"/>
              </a:ext>
            </a:extLst>
          </p:cNvPr>
          <p:cNvSpPr/>
          <p:nvPr/>
        </p:nvSpPr>
        <p:spPr>
          <a:xfrm>
            <a:off x="957263" y="5094608"/>
            <a:ext cx="10310812" cy="1515741"/>
          </a:xfrm>
          <a:custGeom>
            <a:avLst/>
            <a:gdLst>
              <a:gd name="connsiteX0" fmla="*/ 0 w 8636000"/>
              <a:gd name="connsiteY0" fmla="*/ 179136 h 1074794"/>
              <a:gd name="connsiteX1" fmla="*/ 179136 w 8636000"/>
              <a:gd name="connsiteY1" fmla="*/ 0 h 1074794"/>
              <a:gd name="connsiteX2" fmla="*/ 8456864 w 8636000"/>
              <a:gd name="connsiteY2" fmla="*/ 0 h 1074794"/>
              <a:gd name="connsiteX3" fmla="*/ 8636000 w 8636000"/>
              <a:gd name="connsiteY3" fmla="*/ 179136 h 1074794"/>
              <a:gd name="connsiteX4" fmla="*/ 8636000 w 8636000"/>
              <a:gd name="connsiteY4" fmla="*/ 895658 h 1074794"/>
              <a:gd name="connsiteX5" fmla="*/ 8456864 w 8636000"/>
              <a:gd name="connsiteY5" fmla="*/ 1074794 h 1074794"/>
              <a:gd name="connsiteX6" fmla="*/ 179136 w 8636000"/>
              <a:gd name="connsiteY6" fmla="*/ 1074794 h 1074794"/>
              <a:gd name="connsiteX7" fmla="*/ 0 w 8636000"/>
              <a:gd name="connsiteY7" fmla="*/ 895658 h 1074794"/>
              <a:gd name="connsiteX8" fmla="*/ 0 w 8636000"/>
              <a:gd name="connsiteY8" fmla="*/ 179136 h 1074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36000" h="1074794" fill="none" extrusionOk="0">
                <a:moveTo>
                  <a:pt x="0" y="179136"/>
                </a:moveTo>
                <a:cubicBezTo>
                  <a:pt x="-15606" y="74453"/>
                  <a:pt x="93138" y="6692"/>
                  <a:pt x="179136" y="0"/>
                </a:cubicBezTo>
                <a:cubicBezTo>
                  <a:pt x="1221215" y="61933"/>
                  <a:pt x="6501346" y="-109381"/>
                  <a:pt x="8456864" y="0"/>
                </a:cubicBezTo>
                <a:cubicBezTo>
                  <a:pt x="8553304" y="-7598"/>
                  <a:pt x="8639786" y="75172"/>
                  <a:pt x="8636000" y="179136"/>
                </a:cubicBezTo>
                <a:cubicBezTo>
                  <a:pt x="8664740" y="514983"/>
                  <a:pt x="8576149" y="548927"/>
                  <a:pt x="8636000" y="895658"/>
                </a:cubicBezTo>
                <a:cubicBezTo>
                  <a:pt x="8636225" y="992855"/>
                  <a:pt x="8548050" y="1076606"/>
                  <a:pt x="8456864" y="1074794"/>
                </a:cubicBezTo>
                <a:cubicBezTo>
                  <a:pt x="7531769" y="1008079"/>
                  <a:pt x="4189105" y="932191"/>
                  <a:pt x="179136" y="1074794"/>
                </a:cubicBezTo>
                <a:cubicBezTo>
                  <a:pt x="85520" y="1074155"/>
                  <a:pt x="3560" y="977479"/>
                  <a:pt x="0" y="895658"/>
                </a:cubicBezTo>
                <a:cubicBezTo>
                  <a:pt x="21851" y="580259"/>
                  <a:pt x="-9739" y="322602"/>
                  <a:pt x="0" y="179136"/>
                </a:cubicBezTo>
                <a:close/>
              </a:path>
              <a:path w="8636000" h="1074794" stroke="0" extrusionOk="0">
                <a:moveTo>
                  <a:pt x="0" y="179136"/>
                </a:moveTo>
                <a:cubicBezTo>
                  <a:pt x="-5649" y="86622"/>
                  <a:pt x="73912" y="18017"/>
                  <a:pt x="179136" y="0"/>
                </a:cubicBezTo>
                <a:cubicBezTo>
                  <a:pt x="1655917" y="-117100"/>
                  <a:pt x="4821683" y="-124705"/>
                  <a:pt x="8456864" y="0"/>
                </a:cubicBezTo>
                <a:cubicBezTo>
                  <a:pt x="8552968" y="-13765"/>
                  <a:pt x="8635760" y="81896"/>
                  <a:pt x="8636000" y="179136"/>
                </a:cubicBezTo>
                <a:cubicBezTo>
                  <a:pt x="8695494" y="360667"/>
                  <a:pt x="8659025" y="813305"/>
                  <a:pt x="8636000" y="895658"/>
                </a:cubicBezTo>
                <a:cubicBezTo>
                  <a:pt x="8637027" y="995596"/>
                  <a:pt x="8554435" y="1058575"/>
                  <a:pt x="8456864" y="1074794"/>
                </a:cubicBezTo>
                <a:cubicBezTo>
                  <a:pt x="5366134" y="939088"/>
                  <a:pt x="2349495" y="946282"/>
                  <a:pt x="179136" y="1074794"/>
                </a:cubicBezTo>
                <a:cubicBezTo>
                  <a:pt x="77706" y="1088574"/>
                  <a:pt x="7700" y="995625"/>
                  <a:pt x="0" y="895658"/>
                </a:cubicBezTo>
                <a:cubicBezTo>
                  <a:pt x="10461" y="682584"/>
                  <a:pt x="16208" y="399407"/>
                  <a:pt x="0" y="179136"/>
                </a:cubicBezTo>
                <a:close/>
              </a:path>
            </a:pathLst>
          </a:custGeom>
          <a:solidFill>
            <a:schemeClr val="accent4">
              <a:lumMod val="20000"/>
              <a:lumOff val="80000"/>
            </a:schemeClr>
          </a:solidFill>
          <a:ln w="28575">
            <a:solidFill>
              <a:schemeClr val="tx1"/>
            </a:solidFill>
            <a:extLst>
              <a:ext uri="{C807C97D-BFC1-408E-A445-0C87EB9F89A2}">
                <ask:lineSketchStyleProps xmlns:ask="http://schemas.microsoft.com/office/drawing/2018/sketchyshapes" xmlns="" sd="1784611266">
                  <a:custGeom>
                    <a:avLst/>
                    <a:gdLst>
                      <a:gd name="connsiteX0" fmla="*/ 0 w 10310812"/>
                      <a:gd name="connsiteY0" fmla="*/ 219290 h 1315716"/>
                      <a:gd name="connsiteX1" fmla="*/ 213876 w 10310812"/>
                      <a:gd name="connsiteY1" fmla="*/ 0 h 1315716"/>
                      <a:gd name="connsiteX2" fmla="*/ 10096935 w 10310812"/>
                      <a:gd name="connsiteY2" fmla="*/ 0 h 1315716"/>
                      <a:gd name="connsiteX3" fmla="*/ 10310812 w 10310812"/>
                      <a:gd name="connsiteY3" fmla="*/ 219290 h 1315716"/>
                      <a:gd name="connsiteX4" fmla="*/ 10310812 w 10310812"/>
                      <a:gd name="connsiteY4" fmla="*/ 1096425 h 1315716"/>
                      <a:gd name="connsiteX5" fmla="*/ 10096935 w 10310812"/>
                      <a:gd name="connsiteY5" fmla="*/ 1315716 h 1315716"/>
                      <a:gd name="connsiteX6" fmla="*/ 213876 w 10310812"/>
                      <a:gd name="connsiteY6" fmla="*/ 1315716 h 1315716"/>
                      <a:gd name="connsiteX7" fmla="*/ 0 w 10310812"/>
                      <a:gd name="connsiteY7" fmla="*/ 1096425 h 1315716"/>
                      <a:gd name="connsiteX8" fmla="*/ 0 w 10310812"/>
                      <a:gd name="connsiteY8" fmla="*/ 219290 h 1315716"/>
                      <a:gd name="connsiteX0" fmla="*/ 0 w 10310812"/>
                      <a:gd name="connsiteY0" fmla="*/ 219290 h 1315716"/>
                      <a:gd name="connsiteX1" fmla="*/ 213876 w 10310812"/>
                      <a:gd name="connsiteY1" fmla="*/ 0 h 1315716"/>
                      <a:gd name="connsiteX2" fmla="*/ 10096935 w 10310812"/>
                      <a:gd name="connsiteY2" fmla="*/ 0 h 1315716"/>
                      <a:gd name="connsiteX3" fmla="*/ 10310812 w 10310812"/>
                      <a:gd name="connsiteY3" fmla="*/ 219290 h 1315716"/>
                      <a:gd name="connsiteX4" fmla="*/ 10310812 w 10310812"/>
                      <a:gd name="connsiteY4" fmla="*/ 1096425 h 1315716"/>
                      <a:gd name="connsiteX5" fmla="*/ 10096935 w 10310812"/>
                      <a:gd name="connsiteY5" fmla="*/ 1315716 h 1315716"/>
                      <a:gd name="connsiteX6" fmla="*/ 213876 w 10310812"/>
                      <a:gd name="connsiteY6" fmla="*/ 1315716 h 1315716"/>
                      <a:gd name="connsiteX7" fmla="*/ 0 w 10310812"/>
                      <a:gd name="connsiteY7" fmla="*/ 1096425 h 1315716"/>
                      <a:gd name="connsiteX8" fmla="*/ 0 w 10310812"/>
                      <a:gd name="connsiteY8" fmla="*/ 219290 h 131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0812" h="1315716" fill="none" extrusionOk="0">
                        <a:moveTo>
                          <a:pt x="0" y="219290"/>
                        </a:moveTo>
                        <a:cubicBezTo>
                          <a:pt x="-20693" y="90383"/>
                          <a:pt x="116729" y="11052"/>
                          <a:pt x="213876" y="0"/>
                        </a:cubicBezTo>
                        <a:cubicBezTo>
                          <a:pt x="1536120" y="416313"/>
                          <a:pt x="7736413" y="-92329"/>
                          <a:pt x="10096935" y="0"/>
                        </a:cubicBezTo>
                        <a:cubicBezTo>
                          <a:pt x="10206584" y="-26041"/>
                          <a:pt x="10318642" y="87625"/>
                          <a:pt x="10310812" y="219290"/>
                        </a:cubicBezTo>
                        <a:cubicBezTo>
                          <a:pt x="10352294" y="618295"/>
                          <a:pt x="10226517" y="682422"/>
                          <a:pt x="10310812" y="1096425"/>
                        </a:cubicBezTo>
                        <a:cubicBezTo>
                          <a:pt x="10312606" y="1203614"/>
                          <a:pt x="10195815" y="1320270"/>
                          <a:pt x="10096935" y="1315716"/>
                        </a:cubicBezTo>
                        <a:cubicBezTo>
                          <a:pt x="9337072" y="1046158"/>
                          <a:pt x="4559013" y="1205600"/>
                          <a:pt x="213876" y="1315716"/>
                        </a:cubicBezTo>
                        <a:cubicBezTo>
                          <a:pt x="117944" y="1313030"/>
                          <a:pt x="5209" y="1191977"/>
                          <a:pt x="0" y="1096425"/>
                        </a:cubicBezTo>
                        <a:cubicBezTo>
                          <a:pt x="24868" y="703805"/>
                          <a:pt x="-21953" y="364863"/>
                          <a:pt x="0" y="219290"/>
                        </a:cubicBezTo>
                        <a:close/>
                      </a:path>
                      <a:path w="10310812" h="1315716" stroke="0" extrusionOk="0">
                        <a:moveTo>
                          <a:pt x="0" y="219290"/>
                        </a:moveTo>
                        <a:cubicBezTo>
                          <a:pt x="-8525" y="99674"/>
                          <a:pt x="93985" y="23788"/>
                          <a:pt x="213876" y="0"/>
                        </a:cubicBezTo>
                        <a:cubicBezTo>
                          <a:pt x="2105569" y="-95680"/>
                          <a:pt x="5681757" y="-91174"/>
                          <a:pt x="10096935" y="0"/>
                        </a:cubicBezTo>
                        <a:cubicBezTo>
                          <a:pt x="10223707" y="-1860"/>
                          <a:pt x="10326853" y="97289"/>
                          <a:pt x="10310812" y="219290"/>
                        </a:cubicBezTo>
                        <a:cubicBezTo>
                          <a:pt x="10385004" y="431594"/>
                          <a:pt x="10338565" y="1003557"/>
                          <a:pt x="10310812" y="1096425"/>
                        </a:cubicBezTo>
                        <a:cubicBezTo>
                          <a:pt x="10294431" y="1210229"/>
                          <a:pt x="10204910" y="1306930"/>
                          <a:pt x="10096935" y="1315716"/>
                        </a:cubicBezTo>
                        <a:cubicBezTo>
                          <a:pt x="6567897" y="1184717"/>
                          <a:pt x="3160042" y="942768"/>
                          <a:pt x="213876" y="1315716"/>
                        </a:cubicBezTo>
                        <a:cubicBezTo>
                          <a:pt x="97295" y="1327698"/>
                          <a:pt x="12418" y="1219395"/>
                          <a:pt x="0" y="1096425"/>
                        </a:cubicBezTo>
                        <a:cubicBezTo>
                          <a:pt x="-20566" y="843362"/>
                          <a:pt x="15309" y="489114"/>
                          <a:pt x="0" y="219290"/>
                        </a:cubicBezTo>
                        <a:close/>
                      </a:path>
                      <a:path w="10310812" h="1315716" fill="none" stroke="0" extrusionOk="0">
                        <a:moveTo>
                          <a:pt x="0" y="219290"/>
                        </a:moveTo>
                        <a:cubicBezTo>
                          <a:pt x="-20093" y="92801"/>
                          <a:pt x="106564" y="21473"/>
                          <a:pt x="213876" y="0"/>
                        </a:cubicBezTo>
                        <a:cubicBezTo>
                          <a:pt x="1510741" y="-292142"/>
                          <a:pt x="7444247" y="-359375"/>
                          <a:pt x="10096935" y="0"/>
                        </a:cubicBezTo>
                        <a:cubicBezTo>
                          <a:pt x="10207199" y="-33030"/>
                          <a:pt x="10313625" y="104075"/>
                          <a:pt x="10310812" y="219290"/>
                        </a:cubicBezTo>
                        <a:cubicBezTo>
                          <a:pt x="10361755" y="627645"/>
                          <a:pt x="10237781" y="661051"/>
                          <a:pt x="10310812" y="1096425"/>
                        </a:cubicBezTo>
                        <a:cubicBezTo>
                          <a:pt x="10323936" y="1227978"/>
                          <a:pt x="10204360" y="1300749"/>
                          <a:pt x="10096935" y="1315716"/>
                        </a:cubicBezTo>
                        <a:cubicBezTo>
                          <a:pt x="9024212" y="1322835"/>
                          <a:pt x="5109847" y="1102469"/>
                          <a:pt x="213876" y="1315716"/>
                        </a:cubicBezTo>
                        <a:cubicBezTo>
                          <a:pt x="99244" y="1330728"/>
                          <a:pt x="6898" y="1196942"/>
                          <a:pt x="0" y="1096425"/>
                        </a:cubicBezTo>
                        <a:cubicBezTo>
                          <a:pt x="18105" y="732671"/>
                          <a:pt x="-35388" y="405168"/>
                          <a:pt x="0" y="21929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vi-VN" sz="2400" b="1" i="1" dirty="0">
                <a:solidFill>
                  <a:srgbClr val="FF0000"/>
                </a:solidFill>
                <a:latin typeface="Calibri" panose="020F0502020204030204" pitchFamily="34" charset="0"/>
                <a:cs typeface="Calibri" panose="020F0502020204030204" pitchFamily="34" charset="0"/>
              </a:rPr>
              <a:t>Lưu ý:</a:t>
            </a:r>
            <a:endParaRPr lang="vi-VN" sz="2400" b="1" dirty="0">
              <a:solidFill>
                <a:srgbClr val="FF0000"/>
              </a:solidFill>
              <a:latin typeface="Calibri" panose="020F0502020204030204" pitchFamily="34" charset="0"/>
              <a:cs typeface="Calibri" panose="020F0502020204030204" pitchFamily="34" charset="0"/>
            </a:endParaRPr>
          </a:p>
          <a:p>
            <a:pPr algn="just"/>
            <a:r>
              <a:rPr lang="vi-VN" sz="2400" dirty="0">
                <a:solidFill>
                  <a:srgbClr val="FF0000"/>
                </a:solidFill>
                <a:latin typeface="Calibri" panose="020F0502020204030204" pitchFamily="34" charset="0"/>
                <a:cs typeface="Calibri" panose="020F0502020204030204" pitchFamily="34" charset="0"/>
              </a:rPr>
              <a:t>– Khi nói, có thể thể hiện suy nghĩ, cảm xúc qua giọng nói, cử chỉ, điệu bộ,...</a:t>
            </a:r>
          </a:p>
          <a:p>
            <a:pPr algn="just"/>
            <a:r>
              <a:rPr lang="vi-VN" sz="2400" dirty="0">
                <a:solidFill>
                  <a:srgbClr val="FF0000"/>
                </a:solidFill>
                <a:latin typeface="Calibri" panose="020F0502020204030204" pitchFamily="34" charset="0"/>
                <a:cs typeface="Calibri" panose="020F0502020204030204" pitchFamily="34" charset="0"/>
              </a:rPr>
              <a:t>– Khi nghe, nên ghi lại những điều thú vị mà em muốn học tập trong bài giới thiệu của bạn.</a:t>
            </a:r>
          </a:p>
        </p:txBody>
      </p:sp>
    </p:spTree>
    <p:extLst>
      <p:ext uri="{BB962C8B-B14F-4D97-AF65-F5344CB8AC3E}">
        <p14:creationId xmlns:p14="http://schemas.microsoft.com/office/powerpoint/2010/main" val="1276690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12" grpId="0" animBg="1"/>
      <p:bldP spid="13"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6C529F-86A3-9A72-737B-A43273820451}"/>
              </a:ext>
            </a:extLst>
          </p:cNvPr>
          <p:cNvPicPr>
            <a:picLocks noChangeAspect="1"/>
          </p:cNvPicPr>
          <p:nvPr/>
        </p:nvPicPr>
        <p:blipFill>
          <a:blip r:embed="rId3"/>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D6A5146C-D949-DF7E-F5B1-DD74CA7FFE17}"/>
              </a:ext>
            </a:extLst>
          </p:cNvPr>
          <p:cNvSpPr/>
          <p:nvPr/>
        </p:nvSpPr>
        <p:spPr>
          <a:xfrm>
            <a:off x="228600" y="276702"/>
            <a:ext cx="11734800" cy="6442788"/>
          </a:xfrm>
          <a:prstGeom prst="roundRect">
            <a:avLst>
              <a:gd name="adj" fmla="val 124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Hình chữ nhật: Góc Tròn 8">
            <a:extLst>
              <a:ext uri="{FF2B5EF4-FFF2-40B4-BE49-F238E27FC236}">
                <a16:creationId xmlns:a16="http://schemas.microsoft.com/office/drawing/2014/main" id="{083D4F2D-5097-42E9-A908-2A0138DD4672}"/>
              </a:ext>
            </a:extLst>
          </p:cNvPr>
          <p:cNvSpPr/>
          <p:nvPr/>
        </p:nvSpPr>
        <p:spPr>
          <a:xfrm>
            <a:off x="4989465" y="76823"/>
            <a:ext cx="2135235" cy="951877"/>
          </a:xfrm>
          <a:prstGeom prst="roundRect">
            <a:avLst/>
          </a:prstGeom>
          <a:solidFill>
            <a:srgbClr val="F5F9A4"/>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rPr>
              <a:t>Ví</a:t>
            </a:r>
            <a:r>
              <a:rPr lang="en-US" sz="5400" b="1" dirty="0">
                <a:solidFill>
                  <a:schemeClr val="tx1"/>
                </a:solidFill>
              </a:rPr>
              <a:t> </a:t>
            </a:r>
            <a:r>
              <a:rPr lang="en-US" sz="5400" b="1" dirty="0" err="1">
                <a:solidFill>
                  <a:schemeClr val="tx1"/>
                </a:solidFill>
              </a:rPr>
              <a:t>dụ</a:t>
            </a:r>
            <a:r>
              <a:rPr lang="en-US" sz="5400" b="1" dirty="0">
                <a:solidFill>
                  <a:schemeClr val="tx1"/>
                </a:solidFill>
              </a:rPr>
              <a:t>:</a:t>
            </a:r>
            <a:endParaRPr lang="vi-VN" sz="5400" b="1" dirty="0">
              <a:solidFill>
                <a:schemeClr val="tx1"/>
              </a:solidFill>
            </a:endParaRPr>
          </a:p>
        </p:txBody>
      </p:sp>
      <p:sp>
        <p:nvSpPr>
          <p:cNvPr id="7" name="TextBox 6">
            <a:extLst>
              <a:ext uri="{FF2B5EF4-FFF2-40B4-BE49-F238E27FC236}">
                <a16:creationId xmlns:a16="http://schemas.microsoft.com/office/drawing/2014/main" id="{0A9AEE4E-944D-4ACC-2D78-9ECE18CFF03F}"/>
              </a:ext>
            </a:extLst>
          </p:cNvPr>
          <p:cNvSpPr txBox="1"/>
          <p:nvPr/>
        </p:nvSpPr>
        <p:spPr>
          <a:xfrm>
            <a:off x="495299" y="1304925"/>
            <a:ext cx="11249025" cy="2169825"/>
          </a:xfrm>
          <a:prstGeom prst="rect">
            <a:avLst/>
          </a:prstGeom>
          <a:noFill/>
        </p:spPr>
        <p:txBody>
          <a:bodyPr wrap="square" rtlCol="0">
            <a:spAutoFit/>
          </a:bodyPr>
          <a:lstStyle/>
          <a:p>
            <a:pPr algn="just" rtl="0">
              <a:spcBef>
                <a:spcPts val="0"/>
              </a:spcBef>
              <a:spcAft>
                <a:spcPts val="500"/>
              </a:spcAft>
            </a:pPr>
            <a:r>
              <a:rPr lang="vi-VN" sz="2700" b="1" i="0" u="none" strike="noStrike" dirty="0">
                <a:solidFill>
                  <a:srgbClr val="002060"/>
                </a:solidFill>
                <a:effectLst/>
                <a:latin typeface="Cambria" panose="02040503050406030204" pitchFamily="18" charset="0"/>
                <a:ea typeface="Cambria" panose="02040503050406030204" pitchFamily="18" charset="0"/>
              </a:rPr>
              <a:t>+ Giới thiệu chung </a:t>
            </a:r>
            <a:r>
              <a:rPr lang="vi-VN" sz="2700" b="0" i="0" u="none" strike="noStrike" dirty="0">
                <a:solidFill>
                  <a:srgbClr val="002060"/>
                </a:solidFill>
                <a:effectLst/>
                <a:latin typeface="Cambria" panose="02040503050406030204" pitchFamily="18" charset="0"/>
                <a:ea typeface="Cambria" panose="02040503050406030204" pitchFamily="18" charset="0"/>
              </a:rPr>
              <a:t>(Tên nơi vui chơi và địa chỉ: Công viên Thống Nhất (Hà Nội), Cung Thiếu nhi Đà Nẵng (Đà Nẵng), Công viên Tao Đàn (Thành phố Hồ Chí Minh),... Lí do em biết đến nơi vui chơi đó. Em được bố mẹ đưa đến, em biết qua một bộ phim, qua một cuốn sách, biết qua tranh ảnh, qua sự kiện quảng cáo,...).</a:t>
            </a:r>
            <a:endParaRPr lang="vi-VN" sz="2700" b="0" dirty="0">
              <a:solidFill>
                <a:srgbClr val="002060"/>
              </a:solidFill>
              <a:effectLst/>
              <a:latin typeface="Cambria" panose="02040503050406030204" pitchFamily="18" charset="0"/>
              <a:ea typeface="Cambria" panose="02040503050406030204" pitchFamily="18" charset="0"/>
            </a:endParaRPr>
          </a:p>
        </p:txBody>
      </p:sp>
      <p:pic>
        <p:nvPicPr>
          <p:cNvPr id="1026" name="Picture 2" descr="Khám phá công viên Thống Nhất - điểm đến lý tưởng cho ngày cuối tuần">
            <a:extLst>
              <a:ext uri="{FF2B5EF4-FFF2-40B4-BE49-F238E27FC236}">
                <a16:creationId xmlns:a16="http://schemas.microsoft.com/office/drawing/2014/main" id="{C067AA02-DCFD-37AA-3B0D-EAE8700BDF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0924" y="3124200"/>
            <a:ext cx="5495925" cy="346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3190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arn(inVertical)">
                                      <p:cBhvr>
                                        <p:cTn id="12" dur="500"/>
                                        <p:tgtEl>
                                          <p:spTgt spid="102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6C529F-86A3-9A72-737B-A43273820451}"/>
              </a:ext>
            </a:extLst>
          </p:cNvPr>
          <p:cNvPicPr>
            <a:picLocks noChangeAspect="1"/>
          </p:cNvPicPr>
          <p:nvPr/>
        </p:nvPicPr>
        <p:blipFill>
          <a:blip r:embed="rId2"/>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D6A5146C-D949-DF7E-F5B1-DD74CA7FFE17}"/>
              </a:ext>
            </a:extLst>
          </p:cNvPr>
          <p:cNvSpPr/>
          <p:nvPr/>
        </p:nvSpPr>
        <p:spPr>
          <a:xfrm>
            <a:off x="228600" y="276702"/>
            <a:ext cx="11734800" cy="6442788"/>
          </a:xfrm>
          <a:prstGeom prst="roundRect">
            <a:avLst>
              <a:gd name="adj" fmla="val 124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Hình chữ nhật: Góc Tròn 8">
            <a:extLst>
              <a:ext uri="{FF2B5EF4-FFF2-40B4-BE49-F238E27FC236}">
                <a16:creationId xmlns:a16="http://schemas.microsoft.com/office/drawing/2014/main" id="{083D4F2D-5097-42E9-A908-2A0138DD4672}"/>
              </a:ext>
            </a:extLst>
          </p:cNvPr>
          <p:cNvSpPr/>
          <p:nvPr/>
        </p:nvSpPr>
        <p:spPr>
          <a:xfrm>
            <a:off x="4989465" y="76823"/>
            <a:ext cx="2135235" cy="951877"/>
          </a:xfrm>
          <a:prstGeom prst="roundRect">
            <a:avLst/>
          </a:prstGeom>
          <a:solidFill>
            <a:srgbClr val="F5F9A4"/>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Calibri"/>
                <a:ea typeface="+mn-ea"/>
                <a:cs typeface="+mn-cs"/>
              </a:rPr>
              <a:t>Ví</a:t>
            </a:r>
            <a:r>
              <a:rPr kumimoji="0" lang="en-US" sz="5400" b="1" i="0" u="none" strike="noStrike" kern="1200" cap="none" spc="0" normalizeH="0" baseline="0" noProof="0" dirty="0">
                <a:ln>
                  <a:noFill/>
                </a:ln>
                <a:solidFill>
                  <a:prstClr val="black"/>
                </a:solidFill>
                <a:effectLst/>
                <a:uLnTx/>
                <a:uFillTx/>
                <a:latin typeface="Calibri"/>
                <a:ea typeface="+mn-ea"/>
                <a:cs typeface="+mn-cs"/>
              </a:rPr>
              <a:t> </a:t>
            </a:r>
            <a:r>
              <a:rPr kumimoji="0" lang="en-US" sz="5400" b="1" i="0" u="none" strike="noStrike" kern="1200" cap="none" spc="0" normalizeH="0" baseline="0" noProof="0" dirty="0" err="1">
                <a:ln>
                  <a:noFill/>
                </a:ln>
                <a:solidFill>
                  <a:prstClr val="black"/>
                </a:solidFill>
                <a:effectLst/>
                <a:uLnTx/>
                <a:uFillTx/>
                <a:latin typeface="Calibri"/>
                <a:ea typeface="+mn-ea"/>
                <a:cs typeface="+mn-cs"/>
              </a:rPr>
              <a:t>dụ</a:t>
            </a:r>
            <a:r>
              <a:rPr kumimoji="0" lang="en-US" sz="5400" b="1" i="0" u="none" strike="noStrike" kern="1200" cap="none" spc="0" normalizeH="0" baseline="0" noProof="0" dirty="0">
                <a:ln>
                  <a:noFill/>
                </a:ln>
                <a:solidFill>
                  <a:prstClr val="black"/>
                </a:solidFill>
                <a:effectLst/>
                <a:uLnTx/>
                <a:uFillTx/>
                <a:latin typeface="Calibri"/>
                <a:ea typeface="+mn-ea"/>
                <a:cs typeface="+mn-cs"/>
              </a:rPr>
              <a:t>:</a:t>
            </a:r>
            <a:endParaRPr kumimoji="0" lang="vi-VN" sz="5400" b="1"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7" name="TextBox 6">
            <a:extLst>
              <a:ext uri="{FF2B5EF4-FFF2-40B4-BE49-F238E27FC236}">
                <a16:creationId xmlns:a16="http://schemas.microsoft.com/office/drawing/2014/main" id="{0A9AEE4E-944D-4ACC-2D78-9ECE18CFF03F}"/>
              </a:ext>
            </a:extLst>
          </p:cNvPr>
          <p:cNvSpPr txBox="1"/>
          <p:nvPr/>
        </p:nvSpPr>
        <p:spPr>
          <a:xfrm>
            <a:off x="495299" y="1190625"/>
            <a:ext cx="11249025" cy="1338828"/>
          </a:xfrm>
          <a:prstGeom prst="rect">
            <a:avLst/>
          </a:prstGeom>
          <a:noFill/>
        </p:spPr>
        <p:txBody>
          <a:bodyPr wrap="square" rtlCol="0">
            <a:spAutoFit/>
          </a:bodyPr>
          <a:lstStyle/>
          <a:p>
            <a:pPr lvl="0" algn="just">
              <a:spcAft>
                <a:spcPts val="500"/>
              </a:spcAft>
              <a:defRPr/>
            </a:pPr>
            <a:r>
              <a:rPr lang="vi-VN" sz="2700" dirty="0">
                <a:solidFill>
                  <a:srgbClr val="002060"/>
                </a:solidFill>
                <a:latin typeface="Cambria" panose="02040503050406030204" pitchFamily="18" charset="0"/>
                <a:ea typeface="Cambria" panose="02040503050406030204" pitchFamily="18" charset="0"/>
              </a:rPr>
              <a:t>+ </a:t>
            </a:r>
            <a:r>
              <a:rPr lang="vi-VN" sz="2700" b="1" dirty="0">
                <a:solidFill>
                  <a:srgbClr val="002060"/>
                </a:solidFill>
                <a:latin typeface="Cambria" panose="02040503050406030204" pitchFamily="18" charset="0"/>
                <a:ea typeface="Cambria" panose="02040503050406030204" pitchFamily="18" charset="0"/>
              </a:rPr>
              <a:t>Giới thiệu cụ thể </a:t>
            </a:r>
            <a:r>
              <a:rPr lang="vi-VN" sz="2700" dirty="0">
                <a:solidFill>
                  <a:srgbClr val="002060"/>
                </a:solidFill>
                <a:latin typeface="Cambria" panose="02040503050406030204" pitchFamily="18" charset="0"/>
                <a:ea typeface="Cambria" panose="02040503050406030204" pitchFamily="18" charset="0"/>
              </a:rPr>
              <a:t>(Quang cảnh: xung quanh nhiều cây xanh, nhiều tiếng nói cười vui vẻ, người qua lại tấp nập,... Các hoạt động vui chơi: ca múa nhạc, diễn xiếc, trải nghiệm, đuổi bắt, đu quay, trượt ống nước,...).</a:t>
            </a:r>
          </a:p>
        </p:txBody>
      </p:sp>
      <p:pic>
        <p:nvPicPr>
          <p:cNvPr id="2050" name="Picture 2" descr="Khám phá công viên Thống Nhất - điểm đến lý tưởng cho ngày cuối tuần">
            <a:extLst>
              <a:ext uri="{FF2B5EF4-FFF2-40B4-BE49-F238E27FC236}">
                <a16:creationId xmlns:a16="http://schemas.microsoft.com/office/drawing/2014/main" id="{0678D72C-0E24-647D-2D9B-492F5EB597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4650" y="2607485"/>
            <a:ext cx="6651625" cy="4069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11031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484</Words>
  <Application>Microsoft Office PowerPoint</Application>
  <PresentationFormat>Widescreen</PresentationFormat>
  <Paragraphs>33</Paragraphs>
  <Slides>15</Slides>
  <Notes>0</Notes>
  <HiddenSlides>0</HiddenSlides>
  <MMClips>1</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15</vt:i4>
      </vt:variant>
    </vt:vector>
  </HeadingPairs>
  <TitlesOfParts>
    <vt:vector size="23" baseType="lpstr">
      <vt:lpstr>Arial</vt:lpstr>
      <vt:lpstr>Calibri</vt:lpstr>
      <vt:lpstr>Calibri Light</vt:lpstr>
      <vt:lpstr>Cambria</vt:lpstr>
      <vt:lpstr>UVN Banh Mi</vt:lpstr>
      <vt:lpstr>13_Office Theme</vt:lpstr>
      <vt:lpstr>Office Theme</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cp:lastModifiedBy>
  <cp:revision>13</cp:revision>
  <dcterms:created xsi:type="dcterms:W3CDTF">2024-07-04T08:41:43Z</dcterms:created>
  <dcterms:modified xsi:type="dcterms:W3CDTF">2024-08-21T13:13:35Z</dcterms:modified>
</cp:coreProperties>
</file>