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25" r:id="rId2"/>
    <p:sldMasterId id="2147483737" r:id="rId3"/>
    <p:sldMasterId id="2147483747" r:id="rId4"/>
    <p:sldMasterId id="2147483759" r:id="rId5"/>
  </p:sldMasterIdLst>
  <p:notesMasterIdLst>
    <p:notesMasterId r:id="rId26"/>
  </p:notesMasterIdLst>
  <p:sldIdLst>
    <p:sldId id="289" r:id="rId6"/>
    <p:sldId id="272" r:id="rId7"/>
    <p:sldId id="269" r:id="rId8"/>
    <p:sldId id="2660" r:id="rId9"/>
    <p:sldId id="2661" r:id="rId10"/>
    <p:sldId id="256" r:id="rId11"/>
    <p:sldId id="1176" r:id="rId12"/>
    <p:sldId id="290" r:id="rId13"/>
    <p:sldId id="353" r:id="rId14"/>
    <p:sldId id="2657" r:id="rId15"/>
    <p:sldId id="2652" r:id="rId16"/>
    <p:sldId id="2662" r:id="rId17"/>
    <p:sldId id="2656" r:id="rId18"/>
    <p:sldId id="2663" r:id="rId19"/>
    <p:sldId id="2664" r:id="rId20"/>
    <p:sldId id="2665" r:id="rId21"/>
    <p:sldId id="2666" r:id="rId22"/>
    <p:sldId id="2667" r:id="rId23"/>
    <p:sldId id="2668" r:id="rId24"/>
    <p:sldId id="350"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B6100"/>
    <a:srgbClr val="FF85C2"/>
    <a:srgbClr val="4696BA"/>
    <a:srgbClr val="E6E6E6"/>
    <a:srgbClr val="FF0066"/>
    <a:srgbClr val="006181"/>
    <a:srgbClr val="552E00"/>
    <a:srgbClr val="FEB6B7"/>
    <a:srgbClr val="939284"/>
    <a:srgbClr val="FFAFD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999" autoAdjust="0"/>
    <p:restoredTop sz="87897" autoAdjust="0"/>
  </p:normalViewPr>
  <p:slideViewPr>
    <p:cSldViewPr snapToGrid="0" showGuides="1">
      <p:cViewPr>
        <p:scale>
          <a:sx n="40" d="100"/>
          <a:sy n="40" d="100"/>
        </p:scale>
        <p:origin x="1688" y="580"/>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562E02-63E7-4628-A572-65A8453E0494}" type="datetimeFigureOut">
              <a:rPr lang="zh-CN" altLang="en-US" smtClean="0"/>
              <a:t>2024/9/14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EC90F4-280A-47AB-855C-6D76077348B9}" type="slidenum">
              <a:rPr lang="zh-CN" altLang="en-US" smtClean="0"/>
              <a:t>‹#›</a:t>
            </a:fld>
            <a:endParaRPr lang="zh-CN" altLang="en-US"/>
          </a:p>
        </p:txBody>
      </p:sp>
    </p:spTree>
    <p:extLst>
      <p:ext uri="{BB962C8B-B14F-4D97-AF65-F5344CB8AC3E}">
        <p14:creationId xmlns:p14="http://schemas.microsoft.com/office/powerpoint/2010/main" val="11143522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EC90F4-280A-47AB-855C-6D76077348B9}" type="slidenum">
              <a:rPr lang="zh-CN" altLang="en-US" smtClean="0"/>
              <a:t>1</a:t>
            </a:fld>
            <a:endParaRPr lang="zh-CN" altLang="en-US"/>
          </a:p>
        </p:txBody>
      </p:sp>
    </p:spTree>
    <p:extLst>
      <p:ext uri="{BB962C8B-B14F-4D97-AF65-F5344CB8AC3E}">
        <p14:creationId xmlns:p14="http://schemas.microsoft.com/office/powerpoint/2010/main" val="2995595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EC90F4-280A-47AB-855C-6D76077348B9}" type="slidenum">
              <a:rPr lang="zh-CN" altLang="en-US" smtClean="0"/>
              <a:t>6</a:t>
            </a:fld>
            <a:endParaRPr lang="zh-CN" altLang="en-US"/>
          </a:p>
        </p:txBody>
      </p:sp>
    </p:spTree>
    <p:extLst>
      <p:ext uri="{BB962C8B-B14F-4D97-AF65-F5344CB8AC3E}">
        <p14:creationId xmlns:p14="http://schemas.microsoft.com/office/powerpoint/2010/main" val="1020315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9E7B7F8-81FA-46DC-8926-8D6B124E54D6}" type="slidenum">
              <a:rPr kumimoji="0" lang="en-US" sz="1200" b="0" i="0" u="none" strike="noStrike" kern="1200" cap="none" spc="0" normalizeH="0" baseline="0" noProof="0" smtClean="0">
                <a:ln>
                  <a:noFill/>
                </a:ln>
                <a:solidFill>
                  <a:prstClr val="black"/>
                </a:solidFill>
                <a:effectLst/>
                <a:uLnTx/>
                <a:uFillTx/>
                <a:latin typeface="Calibri"/>
                <a:ea typeface="+mn-ea"/>
                <a:cs typeface="Arial"/>
                <a:sym typeface="Arial"/>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17016897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EC90F4-280A-47AB-855C-6D76077348B9}" type="slidenum">
              <a:rPr lang="zh-CN" altLang="en-US" smtClean="0"/>
              <a:t>8</a:t>
            </a:fld>
            <a:endParaRPr lang="zh-CN" altLang="en-US"/>
          </a:p>
        </p:txBody>
      </p:sp>
    </p:spTree>
    <p:extLst>
      <p:ext uri="{BB962C8B-B14F-4D97-AF65-F5344CB8AC3E}">
        <p14:creationId xmlns:p14="http://schemas.microsoft.com/office/powerpoint/2010/main" val="2503267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EC90F4-280A-47AB-855C-6D76077348B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62872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9E7B7F8-81FA-46DC-8926-8D6B124E54D6}" type="slidenum">
              <a:rPr kumimoji="0" lang="en-US" sz="1200" b="0" i="0" u="none" strike="noStrike" kern="1200" cap="none" spc="0" normalizeH="0" baseline="0" noProof="0" smtClean="0">
                <a:ln>
                  <a:noFill/>
                </a:ln>
                <a:solidFill>
                  <a:prstClr val="black"/>
                </a:solidFill>
                <a:effectLst/>
                <a:uLnTx/>
                <a:uFillTx/>
                <a:latin typeface="Calibri"/>
                <a:ea typeface="+mn-ea"/>
                <a:cs typeface="Arial"/>
                <a:sym typeface="Arial"/>
              </a:rPr>
              <a:pPr marL="0" marR="0" lvl="0" indent="0" algn="r" defTabSz="6858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121493519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1.sv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11.sv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4.png"/><Relationship Id="rId1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3.png"/><Relationship Id="rId9" Type="http://schemas.openxmlformats.org/officeDocument/2006/relationships/image" Target="../media/image18.png"/><Relationship Id="rId14" Type="http://schemas.openxmlformats.org/officeDocument/2006/relationships/image" Target="../media/image2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7.png"/><Relationship Id="rId4" Type="http://schemas.openxmlformats.org/officeDocument/2006/relationships/image" Target="../media/image1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5.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20.png"/><Relationship Id="rId5" Type="http://schemas.openxmlformats.org/officeDocument/2006/relationships/image" Target="../media/image4.png"/><Relationship Id="rId15" Type="http://schemas.openxmlformats.org/officeDocument/2006/relationships/image" Target="../media/image7.png"/><Relationship Id="rId10" Type="http://schemas.openxmlformats.org/officeDocument/2006/relationships/image" Target="../media/image19.png"/><Relationship Id="rId4" Type="http://schemas.openxmlformats.org/officeDocument/2006/relationships/image" Target="../media/image3.png"/><Relationship Id="rId9" Type="http://schemas.openxmlformats.org/officeDocument/2006/relationships/image" Target="../media/image18.png"/><Relationship Id="rId14" Type="http://schemas.openxmlformats.org/officeDocument/2006/relationships/image" Target="../media/image2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49DDFF0C-2F32-4407-B2CD-FB9980CA1D4A}"/>
              </a:ext>
            </a:extLst>
          </p:cNvPr>
          <p:cNvPicPr>
            <a:picLocks noChangeAspect="1"/>
          </p:cNvPicPr>
          <p:nvPr userDrawn="1"/>
        </p:nvPicPr>
        <p:blipFill rotWithShape="1">
          <a:blip r:embed="rId2"/>
          <a:srcRect l="31776" t="15000" r="4325" b="17990"/>
          <a:stretch/>
        </p:blipFill>
        <p:spPr>
          <a:xfrm>
            <a:off x="-1" y="1"/>
            <a:ext cx="12188361" cy="6855846"/>
          </a:xfrm>
          <a:prstGeom prst="rect">
            <a:avLst/>
          </a:prstGeom>
        </p:spPr>
      </p:pic>
      <p:pic>
        <p:nvPicPr>
          <p:cNvPr id="15" name="图片 14">
            <a:extLst>
              <a:ext uri="{FF2B5EF4-FFF2-40B4-BE49-F238E27FC236}">
                <a16:creationId xmlns:a16="http://schemas.microsoft.com/office/drawing/2014/main" id="{B3304842-ED57-45D9-A1E3-6FD5D97E1ED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531870" y="1498096"/>
            <a:ext cx="2061881" cy="978805"/>
          </a:xfrm>
          <a:prstGeom prst="rect">
            <a:avLst/>
          </a:prstGeom>
        </p:spPr>
      </p:pic>
      <p:pic>
        <p:nvPicPr>
          <p:cNvPr id="45" name="图片 44">
            <a:extLst>
              <a:ext uri="{FF2B5EF4-FFF2-40B4-BE49-F238E27FC236}">
                <a16:creationId xmlns:a16="http://schemas.microsoft.com/office/drawing/2014/main" id="{2636AA0B-37F0-4A8A-81F8-9D6E0769A80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b="20778"/>
          <a:stretch/>
        </p:blipFill>
        <p:spPr>
          <a:xfrm>
            <a:off x="3640" y="823014"/>
            <a:ext cx="12188360" cy="6118403"/>
          </a:xfrm>
          <a:prstGeom prst="rect">
            <a:avLst/>
          </a:prstGeom>
        </p:spPr>
      </p:pic>
      <p:pic>
        <p:nvPicPr>
          <p:cNvPr id="30" name="图片 29">
            <a:extLst>
              <a:ext uri="{FF2B5EF4-FFF2-40B4-BE49-F238E27FC236}">
                <a16:creationId xmlns:a16="http://schemas.microsoft.com/office/drawing/2014/main" id="{EB31357B-5BF8-4250-81FC-74286AC09459}"/>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b="14779"/>
          <a:stretch/>
        </p:blipFill>
        <p:spPr>
          <a:xfrm flipH="1">
            <a:off x="0" y="5495829"/>
            <a:ext cx="6096000" cy="1362172"/>
          </a:xfrm>
          <a:prstGeom prst="rect">
            <a:avLst/>
          </a:prstGeom>
        </p:spPr>
      </p:pic>
      <p:pic>
        <p:nvPicPr>
          <p:cNvPr id="29" name="图片 28">
            <a:extLst>
              <a:ext uri="{FF2B5EF4-FFF2-40B4-BE49-F238E27FC236}">
                <a16:creationId xmlns:a16="http://schemas.microsoft.com/office/drawing/2014/main" id="{A9CA19DD-5C6B-4F60-9C76-718585790AE1}"/>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b="14900"/>
          <a:stretch/>
        </p:blipFill>
        <p:spPr>
          <a:xfrm>
            <a:off x="6096000" y="5495590"/>
            <a:ext cx="6096000" cy="1360256"/>
          </a:xfrm>
          <a:prstGeom prst="rect">
            <a:avLst/>
          </a:prstGeom>
        </p:spPr>
      </p:pic>
      <p:pic>
        <p:nvPicPr>
          <p:cNvPr id="25" name="图片 24">
            <a:extLst>
              <a:ext uri="{FF2B5EF4-FFF2-40B4-BE49-F238E27FC236}">
                <a16:creationId xmlns:a16="http://schemas.microsoft.com/office/drawing/2014/main" id="{4E2D3E41-1E5A-40EF-94B9-D7EBD47B83DE}"/>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638027" y="5457619"/>
            <a:ext cx="7435024" cy="1416117"/>
          </a:xfrm>
          <a:prstGeom prst="rect">
            <a:avLst/>
          </a:prstGeom>
        </p:spPr>
      </p:pic>
      <p:pic>
        <p:nvPicPr>
          <p:cNvPr id="33" name="图片 32">
            <a:extLst>
              <a:ext uri="{FF2B5EF4-FFF2-40B4-BE49-F238E27FC236}">
                <a16:creationId xmlns:a16="http://schemas.microsoft.com/office/drawing/2014/main" id="{D174242D-EB6A-4097-9098-DCD5AF832F18}"/>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10590666" y="5377110"/>
            <a:ext cx="1573617" cy="1283447"/>
          </a:xfrm>
          <a:prstGeom prst="rect">
            <a:avLst/>
          </a:prstGeom>
        </p:spPr>
      </p:pic>
      <p:pic>
        <p:nvPicPr>
          <p:cNvPr id="39" name="图片 38">
            <a:extLst>
              <a:ext uri="{FF2B5EF4-FFF2-40B4-BE49-F238E27FC236}">
                <a16:creationId xmlns:a16="http://schemas.microsoft.com/office/drawing/2014/main" id="{704C2D59-B844-40C9-B5F6-5C1F90D5B775}"/>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23475" r="81986"/>
          <a:stretch/>
        </p:blipFill>
        <p:spPr>
          <a:xfrm>
            <a:off x="0" y="167099"/>
            <a:ext cx="1882140" cy="1559360"/>
          </a:xfrm>
          <a:prstGeom prst="rect">
            <a:avLst/>
          </a:prstGeom>
        </p:spPr>
      </p:pic>
      <p:pic>
        <p:nvPicPr>
          <p:cNvPr id="41" name="图片 40">
            <a:extLst>
              <a:ext uri="{FF2B5EF4-FFF2-40B4-BE49-F238E27FC236}">
                <a16:creationId xmlns:a16="http://schemas.microsoft.com/office/drawing/2014/main" id="{FE70587C-A89A-4506-98E4-4BC0B15BAE3B}"/>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l="77063" b="32779"/>
          <a:stretch/>
        </p:blipFill>
        <p:spPr>
          <a:xfrm>
            <a:off x="9395460" y="0"/>
            <a:ext cx="2796540" cy="1598415"/>
          </a:xfrm>
          <a:prstGeom prst="rect">
            <a:avLst/>
          </a:prstGeom>
        </p:spPr>
      </p:pic>
      <p:grpSp>
        <p:nvGrpSpPr>
          <p:cNvPr id="2" name="Group 1">
            <a:extLst>
              <a:ext uri="{FF2B5EF4-FFF2-40B4-BE49-F238E27FC236}">
                <a16:creationId xmlns:a16="http://schemas.microsoft.com/office/drawing/2014/main" id="{331E8251-5A41-D13A-789F-348E59D0F20B}"/>
              </a:ext>
            </a:extLst>
          </p:cNvPr>
          <p:cNvGrpSpPr/>
          <p:nvPr userDrawn="1"/>
        </p:nvGrpSpPr>
        <p:grpSpPr>
          <a:xfrm>
            <a:off x="241169" y="2234152"/>
            <a:ext cx="3604967" cy="4163301"/>
            <a:chOff x="2362200" y="1181100"/>
            <a:chExt cx="4242031" cy="4801574"/>
          </a:xfrm>
        </p:grpSpPr>
        <p:sp>
          <p:nvSpPr>
            <p:cNvPr id="3" name="Freeform 2">
              <a:extLst>
                <a:ext uri="{FF2B5EF4-FFF2-40B4-BE49-F238E27FC236}">
                  <a16:creationId xmlns:a16="http://schemas.microsoft.com/office/drawing/2014/main" id="{4F71726E-AF7C-1726-06FD-F8E19461DFAF}"/>
                </a:ext>
              </a:extLst>
            </p:cNvPr>
            <p:cNvSpPr/>
            <p:nvPr/>
          </p:nvSpPr>
          <p:spPr>
            <a:xfrm rot="1418547">
              <a:off x="4403412" y="2942614"/>
              <a:ext cx="2200819" cy="3040060"/>
            </a:xfrm>
            <a:custGeom>
              <a:avLst/>
              <a:gdLst/>
              <a:ahLst/>
              <a:cxnLst/>
              <a:rect l="l" t="t" r="r" b="b"/>
              <a:pathLst>
                <a:path w="3991356" h="8229600">
                  <a:moveTo>
                    <a:pt x="0" y="0"/>
                  </a:moveTo>
                  <a:lnTo>
                    <a:pt x="3991356" y="0"/>
                  </a:lnTo>
                  <a:lnTo>
                    <a:pt x="3991356" y="8229600"/>
                  </a:lnTo>
                  <a:lnTo>
                    <a:pt x="0" y="8229600"/>
                  </a:lnTo>
                  <a:lnTo>
                    <a:pt x="0" y="0"/>
                  </a:lnTo>
                  <a:close/>
                </a:path>
              </a:pathLst>
            </a:custGeom>
            <a:blipFill>
              <a:blip r:embed="rId9"/>
              <a:stretch>
                <a:fillRect/>
              </a:stretch>
            </a:blipFill>
          </p:spPr>
        </p:sp>
        <p:sp>
          <p:nvSpPr>
            <p:cNvPr id="4" name="Freeform 4">
              <a:extLst>
                <a:ext uri="{FF2B5EF4-FFF2-40B4-BE49-F238E27FC236}">
                  <a16:creationId xmlns:a16="http://schemas.microsoft.com/office/drawing/2014/main" id="{97CDE31F-7823-39B9-A7E3-BC03ACAD4D41}"/>
                </a:ext>
              </a:extLst>
            </p:cNvPr>
            <p:cNvSpPr/>
            <p:nvPr/>
          </p:nvSpPr>
          <p:spPr>
            <a:xfrm>
              <a:off x="2362200" y="1181100"/>
              <a:ext cx="2981667" cy="3510986"/>
            </a:xfrm>
            <a:custGeom>
              <a:avLst/>
              <a:gdLst/>
              <a:ahLst/>
              <a:cxnLst/>
              <a:rect l="l" t="t" r="r" b="b"/>
              <a:pathLst>
                <a:path w="3579876" h="4114800">
                  <a:moveTo>
                    <a:pt x="0" y="0"/>
                  </a:moveTo>
                  <a:lnTo>
                    <a:pt x="3579876" y="0"/>
                  </a:lnTo>
                  <a:lnTo>
                    <a:pt x="3579876" y="4114800"/>
                  </a:lnTo>
                  <a:lnTo>
                    <a:pt x="0" y="411480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pSp>
    </p:spTree>
    <p:extLst>
      <p:ext uri="{BB962C8B-B14F-4D97-AF65-F5344CB8AC3E}">
        <p14:creationId xmlns:p14="http://schemas.microsoft.com/office/powerpoint/2010/main" val="50060196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169994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505834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536003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548943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371489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4397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279722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117303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047750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8223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0F8F807-7051-45D4-BF4A-5BF036AF7D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778"/>
          <a:stretch/>
        </p:blipFill>
        <p:spPr>
          <a:xfrm>
            <a:off x="0" y="739597"/>
            <a:ext cx="12188360" cy="6118403"/>
          </a:xfrm>
          <a:prstGeom prst="rect">
            <a:avLst/>
          </a:prstGeom>
        </p:spPr>
      </p:pic>
      <p:pic>
        <p:nvPicPr>
          <p:cNvPr id="10" name="图片 9">
            <a:extLst>
              <a:ext uri="{FF2B5EF4-FFF2-40B4-BE49-F238E27FC236}">
                <a16:creationId xmlns:a16="http://schemas.microsoft.com/office/drawing/2014/main" id="{276B8A2C-2E72-4070-933C-143F8B3A3D4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14900"/>
          <a:stretch/>
        </p:blipFill>
        <p:spPr>
          <a:xfrm>
            <a:off x="1" y="5974080"/>
            <a:ext cx="12192000" cy="882523"/>
          </a:xfrm>
          <a:prstGeom prst="rect">
            <a:avLst/>
          </a:prstGeom>
        </p:spPr>
      </p:pic>
      <p:pic>
        <p:nvPicPr>
          <p:cNvPr id="11" name="图片 10">
            <a:extLst>
              <a:ext uri="{FF2B5EF4-FFF2-40B4-BE49-F238E27FC236}">
                <a16:creationId xmlns:a16="http://schemas.microsoft.com/office/drawing/2014/main" id="{A9813DE1-5111-4427-8D71-44CC0B9B355B}"/>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flipH="1">
            <a:off x="7908582" y="6117006"/>
            <a:ext cx="4226438" cy="739597"/>
          </a:xfrm>
          <a:prstGeom prst="rect">
            <a:avLst/>
          </a:prstGeom>
        </p:spPr>
      </p:pic>
      <p:pic>
        <p:nvPicPr>
          <p:cNvPr id="13" name="图片 12">
            <a:extLst>
              <a:ext uri="{FF2B5EF4-FFF2-40B4-BE49-F238E27FC236}">
                <a16:creationId xmlns:a16="http://schemas.microsoft.com/office/drawing/2014/main" id="{2B91CF80-8137-4F66-873A-55504396DAF0}"/>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10309860" y="3850546"/>
            <a:ext cx="1840400" cy="2475067"/>
          </a:xfrm>
          <a:prstGeom prst="rect">
            <a:avLst/>
          </a:prstGeom>
        </p:spPr>
      </p:pic>
      <p:pic>
        <p:nvPicPr>
          <p:cNvPr id="17" name="图片 16">
            <a:extLst>
              <a:ext uri="{FF2B5EF4-FFF2-40B4-BE49-F238E27FC236}">
                <a16:creationId xmlns:a16="http://schemas.microsoft.com/office/drawing/2014/main" id="{49736F15-FC13-451C-8679-4542884332B7}"/>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23475" r="81986"/>
          <a:stretch/>
        </p:blipFill>
        <p:spPr>
          <a:xfrm>
            <a:off x="0" y="167099"/>
            <a:ext cx="1882140" cy="1559360"/>
          </a:xfrm>
          <a:prstGeom prst="rect">
            <a:avLst/>
          </a:prstGeom>
        </p:spPr>
      </p:pic>
      <p:pic>
        <p:nvPicPr>
          <p:cNvPr id="18" name="图片 17">
            <a:extLst>
              <a:ext uri="{FF2B5EF4-FFF2-40B4-BE49-F238E27FC236}">
                <a16:creationId xmlns:a16="http://schemas.microsoft.com/office/drawing/2014/main" id="{721B173B-86F9-4299-98FD-13B14CB10BF7}"/>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77063" b="32779"/>
          <a:stretch/>
        </p:blipFill>
        <p:spPr>
          <a:xfrm>
            <a:off x="9395460" y="0"/>
            <a:ext cx="2796540" cy="1598415"/>
          </a:xfrm>
          <a:prstGeom prst="rect">
            <a:avLst/>
          </a:prstGeom>
        </p:spPr>
      </p:pic>
      <p:pic>
        <p:nvPicPr>
          <p:cNvPr id="19" name="图片 18">
            <a:extLst>
              <a:ext uri="{FF2B5EF4-FFF2-40B4-BE49-F238E27FC236}">
                <a16:creationId xmlns:a16="http://schemas.microsoft.com/office/drawing/2014/main" id="{4C9D2A3F-FE95-43C3-9007-92F3070DC800}"/>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flipH="1">
            <a:off x="507234" y="5334770"/>
            <a:ext cx="1564273" cy="1275826"/>
          </a:xfrm>
          <a:prstGeom prst="rect">
            <a:avLst/>
          </a:prstGeom>
        </p:spPr>
      </p:pic>
    </p:spTree>
    <p:extLst>
      <p:ext uri="{BB962C8B-B14F-4D97-AF65-F5344CB8AC3E}">
        <p14:creationId xmlns:p14="http://schemas.microsoft.com/office/powerpoint/2010/main" val="89372081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470369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49DDFF0C-2F32-4407-B2CD-FB9980CA1D4A}"/>
              </a:ext>
            </a:extLst>
          </p:cNvPr>
          <p:cNvPicPr>
            <a:picLocks noChangeAspect="1"/>
          </p:cNvPicPr>
          <p:nvPr userDrawn="1"/>
        </p:nvPicPr>
        <p:blipFill rotWithShape="1">
          <a:blip r:embed="rId2"/>
          <a:srcRect l="31776" t="15000" r="4325" b="17990"/>
          <a:stretch/>
        </p:blipFill>
        <p:spPr>
          <a:xfrm>
            <a:off x="-1" y="1"/>
            <a:ext cx="12188361" cy="6855846"/>
          </a:xfrm>
          <a:prstGeom prst="rect">
            <a:avLst/>
          </a:prstGeom>
        </p:spPr>
      </p:pic>
      <p:pic>
        <p:nvPicPr>
          <p:cNvPr id="15" name="图片 14">
            <a:extLst>
              <a:ext uri="{FF2B5EF4-FFF2-40B4-BE49-F238E27FC236}">
                <a16:creationId xmlns:a16="http://schemas.microsoft.com/office/drawing/2014/main" id="{B3304842-ED57-45D9-A1E3-6FD5D97E1ED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531870" y="1498096"/>
            <a:ext cx="2061881" cy="978805"/>
          </a:xfrm>
          <a:prstGeom prst="rect">
            <a:avLst/>
          </a:prstGeom>
        </p:spPr>
      </p:pic>
      <p:pic>
        <p:nvPicPr>
          <p:cNvPr id="45" name="图片 44">
            <a:extLst>
              <a:ext uri="{FF2B5EF4-FFF2-40B4-BE49-F238E27FC236}">
                <a16:creationId xmlns:a16="http://schemas.microsoft.com/office/drawing/2014/main" id="{2636AA0B-37F0-4A8A-81F8-9D6E0769A803}"/>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b="20778"/>
          <a:stretch/>
        </p:blipFill>
        <p:spPr>
          <a:xfrm>
            <a:off x="3640" y="823014"/>
            <a:ext cx="12188360" cy="6118403"/>
          </a:xfrm>
          <a:prstGeom prst="rect">
            <a:avLst/>
          </a:prstGeom>
        </p:spPr>
      </p:pic>
      <p:pic>
        <p:nvPicPr>
          <p:cNvPr id="30" name="图片 29">
            <a:extLst>
              <a:ext uri="{FF2B5EF4-FFF2-40B4-BE49-F238E27FC236}">
                <a16:creationId xmlns:a16="http://schemas.microsoft.com/office/drawing/2014/main" id="{EB31357B-5BF8-4250-81FC-74286AC09459}"/>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b="14779"/>
          <a:stretch/>
        </p:blipFill>
        <p:spPr>
          <a:xfrm flipH="1">
            <a:off x="0" y="5495829"/>
            <a:ext cx="6096000" cy="1362172"/>
          </a:xfrm>
          <a:prstGeom prst="rect">
            <a:avLst/>
          </a:prstGeom>
        </p:spPr>
      </p:pic>
      <p:pic>
        <p:nvPicPr>
          <p:cNvPr id="29" name="图片 28">
            <a:extLst>
              <a:ext uri="{FF2B5EF4-FFF2-40B4-BE49-F238E27FC236}">
                <a16:creationId xmlns:a16="http://schemas.microsoft.com/office/drawing/2014/main" id="{A9CA19DD-5C6B-4F60-9C76-718585790AE1}"/>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b="14900"/>
          <a:stretch/>
        </p:blipFill>
        <p:spPr>
          <a:xfrm>
            <a:off x="6096000" y="5495590"/>
            <a:ext cx="6096000" cy="1360256"/>
          </a:xfrm>
          <a:prstGeom prst="rect">
            <a:avLst/>
          </a:prstGeom>
        </p:spPr>
      </p:pic>
      <p:pic>
        <p:nvPicPr>
          <p:cNvPr id="25" name="图片 24">
            <a:extLst>
              <a:ext uri="{FF2B5EF4-FFF2-40B4-BE49-F238E27FC236}">
                <a16:creationId xmlns:a16="http://schemas.microsoft.com/office/drawing/2014/main" id="{4E2D3E41-1E5A-40EF-94B9-D7EBD47B83DE}"/>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638027" y="5457619"/>
            <a:ext cx="7435024" cy="1416117"/>
          </a:xfrm>
          <a:prstGeom prst="rect">
            <a:avLst/>
          </a:prstGeom>
        </p:spPr>
      </p:pic>
      <p:pic>
        <p:nvPicPr>
          <p:cNvPr id="33" name="图片 32">
            <a:extLst>
              <a:ext uri="{FF2B5EF4-FFF2-40B4-BE49-F238E27FC236}">
                <a16:creationId xmlns:a16="http://schemas.microsoft.com/office/drawing/2014/main" id="{D174242D-EB6A-4097-9098-DCD5AF832F18}"/>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10590666" y="5377110"/>
            <a:ext cx="1573617" cy="1283447"/>
          </a:xfrm>
          <a:prstGeom prst="rect">
            <a:avLst/>
          </a:prstGeom>
        </p:spPr>
      </p:pic>
      <p:pic>
        <p:nvPicPr>
          <p:cNvPr id="39" name="图片 38">
            <a:extLst>
              <a:ext uri="{FF2B5EF4-FFF2-40B4-BE49-F238E27FC236}">
                <a16:creationId xmlns:a16="http://schemas.microsoft.com/office/drawing/2014/main" id="{704C2D59-B844-40C9-B5F6-5C1F90D5B775}"/>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t="23475" r="81986"/>
          <a:stretch/>
        </p:blipFill>
        <p:spPr>
          <a:xfrm>
            <a:off x="0" y="167099"/>
            <a:ext cx="1882140" cy="1559360"/>
          </a:xfrm>
          <a:prstGeom prst="rect">
            <a:avLst/>
          </a:prstGeom>
        </p:spPr>
      </p:pic>
      <p:pic>
        <p:nvPicPr>
          <p:cNvPr id="41" name="图片 40">
            <a:extLst>
              <a:ext uri="{FF2B5EF4-FFF2-40B4-BE49-F238E27FC236}">
                <a16:creationId xmlns:a16="http://schemas.microsoft.com/office/drawing/2014/main" id="{FE70587C-A89A-4506-98E4-4BC0B15BAE3B}"/>
              </a:ext>
            </a:extLst>
          </p:cNvPr>
          <p:cNvPicPr>
            <a:picLocks noChangeAspect="1"/>
          </p:cNvPicPr>
          <p:nvPr userDrawn="1"/>
        </p:nvPicPr>
        <p:blipFill rotWithShape="1">
          <a:blip r:embed="rId8">
            <a:extLst>
              <a:ext uri="{28A0092B-C50C-407E-A947-70E740481C1C}">
                <a14:useLocalDpi xmlns:a14="http://schemas.microsoft.com/office/drawing/2010/main" val="0"/>
              </a:ext>
            </a:extLst>
          </a:blip>
          <a:srcRect l="77063" b="32779"/>
          <a:stretch/>
        </p:blipFill>
        <p:spPr>
          <a:xfrm>
            <a:off x="9395460" y="0"/>
            <a:ext cx="2796540" cy="1598415"/>
          </a:xfrm>
          <a:prstGeom prst="rect">
            <a:avLst/>
          </a:prstGeom>
        </p:spPr>
      </p:pic>
      <p:grpSp>
        <p:nvGrpSpPr>
          <p:cNvPr id="2" name="Group 1">
            <a:extLst>
              <a:ext uri="{FF2B5EF4-FFF2-40B4-BE49-F238E27FC236}">
                <a16:creationId xmlns:a16="http://schemas.microsoft.com/office/drawing/2014/main" id="{331E8251-5A41-D13A-789F-348E59D0F20B}"/>
              </a:ext>
            </a:extLst>
          </p:cNvPr>
          <p:cNvGrpSpPr/>
          <p:nvPr userDrawn="1"/>
        </p:nvGrpSpPr>
        <p:grpSpPr>
          <a:xfrm>
            <a:off x="241169" y="2234152"/>
            <a:ext cx="3604967" cy="4163301"/>
            <a:chOff x="2362200" y="1181100"/>
            <a:chExt cx="4242031" cy="4801574"/>
          </a:xfrm>
        </p:grpSpPr>
        <p:sp>
          <p:nvSpPr>
            <p:cNvPr id="3" name="Freeform 2">
              <a:extLst>
                <a:ext uri="{FF2B5EF4-FFF2-40B4-BE49-F238E27FC236}">
                  <a16:creationId xmlns:a16="http://schemas.microsoft.com/office/drawing/2014/main" id="{4F71726E-AF7C-1726-06FD-F8E19461DFAF}"/>
                </a:ext>
              </a:extLst>
            </p:cNvPr>
            <p:cNvSpPr/>
            <p:nvPr/>
          </p:nvSpPr>
          <p:spPr>
            <a:xfrm rot="1418547">
              <a:off x="4403412" y="2942614"/>
              <a:ext cx="2200819" cy="3040060"/>
            </a:xfrm>
            <a:custGeom>
              <a:avLst/>
              <a:gdLst/>
              <a:ahLst/>
              <a:cxnLst/>
              <a:rect l="l" t="t" r="r" b="b"/>
              <a:pathLst>
                <a:path w="3991356" h="8229600">
                  <a:moveTo>
                    <a:pt x="0" y="0"/>
                  </a:moveTo>
                  <a:lnTo>
                    <a:pt x="3991356" y="0"/>
                  </a:lnTo>
                  <a:lnTo>
                    <a:pt x="3991356" y="8229600"/>
                  </a:lnTo>
                  <a:lnTo>
                    <a:pt x="0" y="8229600"/>
                  </a:lnTo>
                  <a:lnTo>
                    <a:pt x="0" y="0"/>
                  </a:lnTo>
                  <a:close/>
                </a:path>
              </a:pathLst>
            </a:custGeom>
            <a:blipFill>
              <a:blip r:embed="rId9"/>
              <a:stretch>
                <a:fillRect/>
              </a:stretch>
            </a:blipFill>
          </p:spPr>
        </p:sp>
        <p:sp>
          <p:nvSpPr>
            <p:cNvPr id="4" name="Freeform 4">
              <a:extLst>
                <a:ext uri="{FF2B5EF4-FFF2-40B4-BE49-F238E27FC236}">
                  <a16:creationId xmlns:a16="http://schemas.microsoft.com/office/drawing/2014/main" id="{97CDE31F-7823-39B9-A7E3-BC03ACAD4D41}"/>
                </a:ext>
              </a:extLst>
            </p:cNvPr>
            <p:cNvSpPr/>
            <p:nvPr/>
          </p:nvSpPr>
          <p:spPr>
            <a:xfrm>
              <a:off x="2362200" y="1181100"/>
              <a:ext cx="2981667" cy="3510986"/>
            </a:xfrm>
            <a:custGeom>
              <a:avLst/>
              <a:gdLst/>
              <a:ahLst/>
              <a:cxnLst/>
              <a:rect l="l" t="t" r="r" b="b"/>
              <a:pathLst>
                <a:path w="3579876" h="4114800">
                  <a:moveTo>
                    <a:pt x="0" y="0"/>
                  </a:moveTo>
                  <a:lnTo>
                    <a:pt x="3579876" y="0"/>
                  </a:lnTo>
                  <a:lnTo>
                    <a:pt x="3579876" y="4114800"/>
                  </a:lnTo>
                  <a:lnTo>
                    <a:pt x="0" y="4114800"/>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sp>
      </p:grpSp>
    </p:spTree>
    <p:extLst>
      <p:ext uri="{BB962C8B-B14F-4D97-AF65-F5344CB8AC3E}">
        <p14:creationId xmlns:p14="http://schemas.microsoft.com/office/powerpoint/2010/main" val="1591830580"/>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0F8F807-7051-45D4-BF4A-5BF036AF7D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778"/>
          <a:stretch/>
        </p:blipFill>
        <p:spPr>
          <a:xfrm>
            <a:off x="0" y="739597"/>
            <a:ext cx="12188360" cy="6118403"/>
          </a:xfrm>
          <a:prstGeom prst="rect">
            <a:avLst/>
          </a:prstGeom>
        </p:spPr>
      </p:pic>
      <p:pic>
        <p:nvPicPr>
          <p:cNvPr id="10" name="图片 9">
            <a:extLst>
              <a:ext uri="{FF2B5EF4-FFF2-40B4-BE49-F238E27FC236}">
                <a16:creationId xmlns:a16="http://schemas.microsoft.com/office/drawing/2014/main" id="{276B8A2C-2E72-4070-933C-143F8B3A3D4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14900"/>
          <a:stretch/>
        </p:blipFill>
        <p:spPr>
          <a:xfrm>
            <a:off x="1" y="5974080"/>
            <a:ext cx="12192000" cy="882523"/>
          </a:xfrm>
          <a:prstGeom prst="rect">
            <a:avLst/>
          </a:prstGeom>
        </p:spPr>
      </p:pic>
      <p:pic>
        <p:nvPicPr>
          <p:cNvPr id="11" name="图片 10">
            <a:extLst>
              <a:ext uri="{FF2B5EF4-FFF2-40B4-BE49-F238E27FC236}">
                <a16:creationId xmlns:a16="http://schemas.microsoft.com/office/drawing/2014/main" id="{A9813DE1-5111-4427-8D71-44CC0B9B355B}"/>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flipH="1">
            <a:off x="7908582" y="6117006"/>
            <a:ext cx="4226438" cy="739597"/>
          </a:xfrm>
          <a:prstGeom prst="rect">
            <a:avLst/>
          </a:prstGeom>
        </p:spPr>
      </p:pic>
      <p:pic>
        <p:nvPicPr>
          <p:cNvPr id="13" name="图片 12">
            <a:extLst>
              <a:ext uri="{FF2B5EF4-FFF2-40B4-BE49-F238E27FC236}">
                <a16:creationId xmlns:a16="http://schemas.microsoft.com/office/drawing/2014/main" id="{2B91CF80-8137-4F66-873A-55504396DAF0}"/>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10309860" y="3850546"/>
            <a:ext cx="1840400" cy="2475067"/>
          </a:xfrm>
          <a:prstGeom prst="rect">
            <a:avLst/>
          </a:prstGeom>
        </p:spPr>
      </p:pic>
      <p:pic>
        <p:nvPicPr>
          <p:cNvPr id="17" name="图片 16">
            <a:extLst>
              <a:ext uri="{FF2B5EF4-FFF2-40B4-BE49-F238E27FC236}">
                <a16:creationId xmlns:a16="http://schemas.microsoft.com/office/drawing/2014/main" id="{49736F15-FC13-451C-8679-4542884332B7}"/>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t="23475" r="81986"/>
          <a:stretch/>
        </p:blipFill>
        <p:spPr>
          <a:xfrm>
            <a:off x="0" y="167099"/>
            <a:ext cx="1882140" cy="1559360"/>
          </a:xfrm>
          <a:prstGeom prst="rect">
            <a:avLst/>
          </a:prstGeom>
        </p:spPr>
      </p:pic>
      <p:pic>
        <p:nvPicPr>
          <p:cNvPr id="18" name="图片 17">
            <a:extLst>
              <a:ext uri="{FF2B5EF4-FFF2-40B4-BE49-F238E27FC236}">
                <a16:creationId xmlns:a16="http://schemas.microsoft.com/office/drawing/2014/main" id="{721B173B-86F9-4299-98FD-13B14CB10BF7}"/>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77063" b="32779"/>
          <a:stretch/>
        </p:blipFill>
        <p:spPr>
          <a:xfrm>
            <a:off x="9395460" y="0"/>
            <a:ext cx="2796540" cy="1598415"/>
          </a:xfrm>
          <a:prstGeom prst="rect">
            <a:avLst/>
          </a:prstGeom>
        </p:spPr>
      </p:pic>
      <p:pic>
        <p:nvPicPr>
          <p:cNvPr id="19" name="图片 18">
            <a:extLst>
              <a:ext uri="{FF2B5EF4-FFF2-40B4-BE49-F238E27FC236}">
                <a16:creationId xmlns:a16="http://schemas.microsoft.com/office/drawing/2014/main" id="{4C9D2A3F-FE95-43C3-9007-92F3070DC800}"/>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flipH="1">
            <a:off x="507234" y="5334770"/>
            <a:ext cx="1564273" cy="1275826"/>
          </a:xfrm>
          <a:prstGeom prst="rect">
            <a:avLst/>
          </a:prstGeom>
        </p:spPr>
      </p:pic>
    </p:spTree>
    <p:extLst>
      <p:ext uri="{BB962C8B-B14F-4D97-AF65-F5344CB8AC3E}">
        <p14:creationId xmlns:p14="http://schemas.microsoft.com/office/powerpoint/2010/main" val="375694326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目录">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0F8F807-7051-45D4-BF4A-5BF036AF7D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778"/>
          <a:stretch/>
        </p:blipFill>
        <p:spPr>
          <a:xfrm>
            <a:off x="0" y="739597"/>
            <a:ext cx="12188360" cy="6118403"/>
          </a:xfrm>
          <a:prstGeom prst="rect">
            <a:avLst/>
          </a:prstGeom>
        </p:spPr>
      </p:pic>
      <p:pic>
        <p:nvPicPr>
          <p:cNvPr id="10" name="图片 9">
            <a:extLst>
              <a:ext uri="{FF2B5EF4-FFF2-40B4-BE49-F238E27FC236}">
                <a16:creationId xmlns:a16="http://schemas.microsoft.com/office/drawing/2014/main" id="{276B8A2C-2E72-4070-933C-143F8B3A3D4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14900"/>
          <a:stretch/>
        </p:blipFill>
        <p:spPr>
          <a:xfrm>
            <a:off x="1" y="5974080"/>
            <a:ext cx="12192000" cy="882523"/>
          </a:xfrm>
          <a:prstGeom prst="rect">
            <a:avLst/>
          </a:prstGeom>
        </p:spPr>
      </p:pic>
      <p:pic>
        <p:nvPicPr>
          <p:cNvPr id="11" name="图片 10">
            <a:extLst>
              <a:ext uri="{FF2B5EF4-FFF2-40B4-BE49-F238E27FC236}">
                <a16:creationId xmlns:a16="http://schemas.microsoft.com/office/drawing/2014/main" id="{A9813DE1-5111-4427-8D71-44CC0B9B355B}"/>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flipH="1">
            <a:off x="8060982" y="5616133"/>
            <a:ext cx="4226438" cy="1598415"/>
          </a:xfrm>
          <a:prstGeom prst="rect">
            <a:avLst/>
          </a:prstGeom>
        </p:spPr>
      </p:pic>
      <p:pic>
        <p:nvPicPr>
          <p:cNvPr id="17" name="图片 16">
            <a:extLst>
              <a:ext uri="{FF2B5EF4-FFF2-40B4-BE49-F238E27FC236}">
                <a16:creationId xmlns:a16="http://schemas.microsoft.com/office/drawing/2014/main" id="{49736F15-FC13-451C-8679-4542884332B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23475" r="81986"/>
          <a:stretch/>
        </p:blipFill>
        <p:spPr>
          <a:xfrm>
            <a:off x="0" y="167099"/>
            <a:ext cx="1882140" cy="1559360"/>
          </a:xfrm>
          <a:prstGeom prst="rect">
            <a:avLst/>
          </a:prstGeom>
        </p:spPr>
      </p:pic>
      <p:pic>
        <p:nvPicPr>
          <p:cNvPr id="18" name="图片 17">
            <a:extLst>
              <a:ext uri="{FF2B5EF4-FFF2-40B4-BE49-F238E27FC236}">
                <a16:creationId xmlns:a16="http://schemas.microsoft.com/office/drawing/2014/main" id="{721B173B-86F9-4299-98FD-13B14CB10BF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77063" b="32779"/>
          <a:stretch/>
        </p:blipFill>
        <p:spPr>
          <a:xfrm>
            <a:off x="9395460" y="0"/>
            <a:ext cx="2796540" cy="1598415"/>
          </a:xfrm>
          <a:prstGeom prst="rect">
            <a:avLst/>
          </a:prstGeom>
        </p:spPr>
      </p:pic>
      <p:pic>
        <p:nvPicPr>
          <p:cNvPr id="19" name="图片 18">
            <a:extLst>
              <a:ext uri="{FF2B5EF4-FFF2-40B4-BE49-F238E27FC236}">
                <a16:creationId xmlns:a16="http://schemas.microsoft.com/office/drawing/2014/main" id="{4C9D2A3F-FE95-43C3-9007-92F3070DC800}"/>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flipH="1">
            <a:off x="507234" y="5334770"/>
            <a:ext cx="1564273" cy="1275826"/>
          </a:xfrm>
          <a:prstGeom prst="rect">
            <a:avLst/>
          </a:prstGeom>
        </p:spPr>
      </p:pic>
    </p:spTree>
    <p:extLst>
      <p:ext uri="{BB962C8B-B14F-4D97-AF65-F5344CB8AC3E}">
        <p14:creationId xmlns:p14="http://schemas.microsoft.com/office/powerpoint/2010/main" val="191660069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4204099C-197E-462A-B1F5-10779A0262CE}"/>
              </a:ext>
            </a:extLst>
          </p:cNvPr>
          <p:cNvPicPr>
            <a:picLocks noChangeAspect="1"/>
          </p:cNvPicPr>
          <p:nvPr userDrawn="1"/>
        </p:nvPicPr>
        <p:blipFill rotWithShape="1">
          <a:blip r:embed="rId2"/>
          <a:srcRect l="25501" t="15000" r="3229" b="15000"/>
          <a:stretch/>
        </p:blipFill>
        <p:spPr>
          <a:xfrm>
            <a:off x="0" y="0"/>
            <a:ext cx="12192000" cy="6858000"/>
          </a:xfrm>
          <a:prstGeom prst="rect">
            <a:avLst/>
          </a:prstGeom>
        </p:spPr>
      </p:pic>
      <p:pic>
        <p:nvPicPr>
          <p:cNvPr id="23" name="图片 22">
            <a:extLst>
              <a:ext uri="{FF2B5EF4-FFF2-40B4-BE49-F238E27FC236}">
                <a16:creationId xmlns:a16="http://schemas.microsoft.com/office/drawing/2014/main" id="{61D7E471-8C0F-4277-8D53-3A8032975C8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702076" y="206014"/>
            <a:ext cx="2535022" cy="1203412"/>
          </a:xfrm>
          <a:prstGeom prst="rect">
            <a:avLst/>
          </a:prstGeom>
        </p:spPr>
      </p:pic>
      <p:pic>
        <p:nvPicPr>
          <p:cNvPr id="24" name="图片 23">
            <a:extLst>
              <a:ext uri="{FF2B5EF4-FFF2-40B4-BE49-F238E27FC236}">
                <a16:creationId xmlns:a16="http://schemas.microsoft.com/office/drawing/2014/main" id="{69C1405F-CD48-46E4-949F-B598E51598F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b="20778"/>
          <a:stretch/>
        </p:blipFill>
        <p:spPr>
          <a:xfrm>
            <a:off x="0" y="739597"/>
            <a:ext cx="12188360" cy="6118403"/>
          </a:xfrm>
          <a:prstGeom prst="rect">
            <a:avLst/>
          </a:prstGeom>
        </p:spPr>
      </p:pic>
      <p:pic>
        <p:nvPicPr>
          <p:cNvPr id="25" name="图片 24">
            <a:extLst>
              <a:ext uri="{FF2B5EF4-FFF2-40B4-BE49-F238E27FC236}">
                <a16:creationId xmlns:a16="http://schemas.microsoft.com/office/drawing/2014/main" id="{FFA865C5-DADD-4F46-8229-37DBCAFD12EC}"/>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b="14779"/>
          <a:stretch/>
        </p:blipFill>
        <p:spPr>
          <a:xfrm flipH="1">
            <a:off x="0" y="5495829"/>
            <a:ext cx="6096000" cy="1362172"/>
          </a:xfrm>
          <a:prstGeom prst="rect">
            <a:avLst/>
          </a:prstGeom>
        </p:spPr>
      </p:pic>
      <p:pic>
        <p:nvPicPr>
          <p:cNvPr id="26" name="图片 25">
            <a:extLst>
              <a:ext uri="{FF2B5EF4-FFF2-40B4-BE49-F238E27FC236}">
                <a16:creationId xmlns:a16="http://schemas.microsoft.com/office/drawing/2014/main" id="{DB482113-DF62-4BCA-8473-C29D4D4E3528}"/>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b="14900"/>
          <a:stretch/>
        </p:blipFill>
        <p:spPr>
          <a:xfrm>
            <a:off x="6096000" y="5495590"/>
            <a:ext cx="6096000" cy="1360256"/>
          </a:xfrm>
          <a:prstGeom prst="rect">
            <a:avLst/>
          </a:prstGeom>
        </p:spPr>
      </p:pic>
      <p:pic>
        <p:nvPicPr>
          <p:cNvPr id="27" name="图片 26">
            <a:extLst>
              <a:ext uri="{FF2B5EF4-FFF2-40B4-BE49-F238E27FC236}">
                <a16:creationId xmlns:a16="http://schemas.microsoft.com/office/drawing/2014/main" id="{C258213E-D4E3-463D-B2F7-33996DB7CE97}"/>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0" y="5556923"/>
            <a:ext cx="7435024" cy="1301077"/>
          </a:xfrm>
          <a:prstGeom prst="rect">
            <a:avLst/>
          </a:prstGeom>
        </p:spPr>
      </p:pic>
      <p:pic>
        <p:nvPicPr>
          <p:cNvPr id="28" name="图片 27">
            <a:extLst>
              <a:ext uri="{FF2B5EF4-FFF2-40B4-BE49-F238E27FC236}">
                <a16:creationId xmlns:a16="http://schemas.microsoft.com/office/drawing/2014/main" id="{6DB11A4E-E0C3-48B7-A0C3-EC6B1EC8CDAB}"/>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905915" y="998014"/>
            <a:ext cx="6142585" cy="5052266"/>
          </a:xfrm>
          <a:prstGeom prst="rect">
            <a:avLst/>
          </a:prstGeom>
        </p:spPr>
      </p:pic>
      <p:pic>
        <p:nvPicPr>
          <p:cNvPr id="29" name="图片 28">
            <a:extLst>
              <a:ext uri="{FF2B5EF4-FFF2-40B4-BE49-F238E27FC236}">
                <a16:creationId xmlns:a16="http://schemas.microsoft.com/office/drawing/2014/main" id="{C05BAAA8-E2CE-4C25-B780-E835D41C88B8}"/>
              </a:ext>
            </a:extLst>
          </p:cNvPr>
          <p:cNvPicPr>
            <a:picLocks noChangeAspect="1"/>
          </p:cNvPicPr>
          <p:nvPr userDrawn="1"/>
        </p:nvPicPr>
        <p:blipFill>
          <a:blip r:embed="rId8" cstate="hqprint">
            <a:extLst>
              <a:ext uri="{28A0092B-C50C-407E-A947-70E740481C1C}">
                <a14:useLocalDpi xmlns:a14="http://schemas.microsoft.com/office/drawing/2010/main" val="0"/>
              </a:ext>
            </a:extLst>
          </a:blip>
          <a:stretch>
            <a:fillRect/>
          </a:stretch>
        </p:blipFill>
        <p:spPr>
          <a:xfrm>
            <a:off x="2624585" y="4290423"/>
            <a:ext cx="1452115" cy="2159698"/>
          </a:xfrm>
          <a:prstGeom prst="rect">
            <a:avLst/>
          </a:prstGeom>
        </p:spPr>
      </p:pic>
      <p:pic>
        <p:nvPicPr>
          <p:cNvPr id="30" name="图片 29">
            <a:extLst>
              <a:ext uri="{FF2B5EF4-FFF2-40B4-BE49-F238E27FC236}">
                <a16:creationId xmlns:a16="http://schemas.microsoft.com/office/drawing/2014/main" id="{95CAB791-63C0-41D1-AA2B-FC841C14A08A}"/>
              </a:ext>
            </a:extLst>
          </p:cNvPr>
          <p:cNvPicPr>
            <a:picLocks noChangeAspect="1"/>
          </p:cNvPicPr>
          <p:nvPr userDrawn="1"/>
        </p:nvPicPr>
        <p:blipFill>
          <a:blip r:embed="rId9" cstate="hqprint">
            <a:extLst>
              <a:ext uri="{28A0092B-C50C-407E-A947-70E740481C1C}">
                <a14:useLocalDpi xmlns:a14="http://schemas.microsoft.com/office/drawing/2010/main" val="0"/>
              </a:ext>
            </a:extLst>
          </a:blip>
          <a:stretch>
            <a:fillRect/>
          </a:stretch>
        </p:blipFill>
        <p:spPr>
          <a:xfrm>
            <a:off x="3698487" y="3400759"/>
            <a:ext cx="1749814" cy="1289505"/>
          </a:xfrm>
          <a:prstGeom prst="rect">
            <a:avLst/>
          </a:prstGeom>
        </p:spPr>
      </p:pic>
      <p:pic>
        <p:nvPicPr>
          <p:cNvPr id="31" name="图片 30">
            <a:extLst>
              <a:ext uri="{FF2B5EF4-FFF2-40B4-BE49-F238E27FC236}">
                <a16:creationId xmlns:a16="http://schemas.microsoft.com/office/drawing/2014/main" id="{5C4BA678-9F29-4B0D-8831-6A17AF3D2291}"/>
              </a:ext>
            </a:extLst>
          </p:cNvPr>
          <p:cNvPicPr>
            <a:picLocks noChangeAspect="1"/>
          </p:cNvPicPr>
          <p:nvPr userDrawn="1"/>
        </p:nvPicPr>
        <p:blipFill>
          <a:blip r:embed="rId10" cstate="hqprint">
            <a:extLst>
              <a:ext uri="{28A0092B-C50C-407E-A947-70E740481C1C}">
                <a14:useLocalDpi xmlns:a14="http://schemas.microsoft.com/office/drawing/2010/main" val="0"/>
              </a:ext>
            </a:extLst>
          </a:blip>
          <a:stretch>
            <a:fillRect/>
          </a:stretch>
        </p:blipFill>
        <p:spPr>
          <a:xfrm>
            <a:off x="4203681" y="2449016"/>
            <a:ext cx="848379" cy="1127926"/>
          </a:xfrm>
          <a:prstGeom prst="rect">
            <a:avLst/>
          </a:prstGeom>
        </p:spPr>
      </p:pic>
      <p:pic>
        <p:nvPicPr>
          <p:cNvPr id="32" name="图片 31">
            <a:extLst>
              <a:ext uri="{FF2B5EF4-FFF2-40B4-BE49-F238E27FC236}">
                <a16:creationId xmlns:a16="http://schemas.microsoft.com/office/drawing/2014/main" id="{49079E4C-CE7F-4379-9788-D4FB131951CA}"/>
              </a:ext>
            </a:extLst>
          </p:cNvPr>
          <p:cNvPicPr>
            <a:picLocks noChangeAspect="1"/>
          </p:cNvPicPr>
          <p:nvPr userDrawn="1"/>
        </p:nvPicPr>
        <p:blipFill>
          <a:blip r:embed="rId11" cstate="hqprint">
            <a:extLst>
              <a:ext uri="{28A0092B-C50C-407E-A947-70E740481C1C}">
                <a14:useLocalDpi xmlns:a14="http://schemas.microsoft.com/office/drawing/2010/main" val="0"/>
              </a:ext>
            </a:extLst>
          </a:blip>
          <a:stretch>
            <a:fillRect/>
          </a:stretch>
        </p:blipFill>
        <p:spPr>
          <a:xfrm>
            <a:off x="5352098" y="686753"/>
            <a:ext cx="696024" cy="791528"/>
          </a:xfrm>
          <a:prstGeom prst="rect">
            <a:avLst/>
          </a:prstGeom>
        </p:spPr>
      </p:pic>
      <p:pic>
        <p:nvPicPr>
          <p:cNvPr id="33" name="图片 32">
            <a:extLst>
              <a:ext uri="{FF2B5EF4-FFF2-40B4-BE49-F238E27FC236}">
                <a16:creationId xmlns:a16="http://schemas.microsoft.com/office/drawing/2014/main" id="{C49D7227-9326-4413-9D00-FDC2B0F0F8E8}"/>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9567415" y="4958515"/>
            <a:ext cx="1961989" cy="1600204"/>
          </a:xfrm>
          <a:prstGeom prst="rect">
            <a:avLst/>
          </a:prstGeom>
        </p:spPr>
      </p:pic>
      <p:pic>
        <p:nvPicPr>
          <p:cNvPr id="34" name="图片 33">
            <a:extLst>
              <a:ext uri="{FF2B5EF4-FFF2-40B4-BE49-F238E27FC236}">
                <a16:creationId xmlns:a16="http://schemas.microsoft.com/office/drawing/2014/main" id="{C9491F76-3012-4AFC-B7AC-AA51CFC32E9B}"/>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486852" y="4958515"/>
            <a:ext cx="1025064" cy="952706"/>
          </a:xfrm>
          <a:prstGeom prst="rect">
            <a:avLst/>
          </a:prstGeom>
        </p:spPr>
      </p:pic>
      <p:pic>
        <p:nvPicPr>
          <p:cNvPr id="35" name="图片 34">
            <a:extLst>
              <a:ext uri="{FF2B5EF4-FFF2-40B4-BE49-F238E27FC236}">
                <a16:creationId xmlns:a16="http://schemas.microsoft.com/office/drawing/2014/main" id="{3F1F2CC6-B39F-46E7-BEC0-4B253C1F167E}"/>
              </a:ext>
            </a:extLst>
          </p:cNvPr>
          <p:cNvPicPr>
            <a:picLocks noChangeAspect="1"/>
          </p:cNvPicPr>
          <p:nvPr userDrawn="1"/>
        </p:nvPicPr>
        <p:blipFill>
          <a:blip r:embed="rId14" cstate="hqprint">
            <a:extLst>
              <a:ext uri="{28A0092B-C50C-407E-A947-70E740481C1C}">
                <a14:useLocalDpi xmlns:a14="http://schemas.microsoft.com/office/drawing/2010/main" val="0"/>
              </a:ext>
            </a:extLst>
          </a:blip>
          <a:stretch>
            <a:fillRect/>
          </a:stretch>
        </p:blipFill>
        <p:spPr>
          <a:xfrm>
            <a:off x="2702076" y="3560246"/>
            <a:ext cx="572699" cy="644596"/>
          </a:xfrm>
          <a:prstGeom prst="rect">
            <a:avLst/>
          </a:prstGeom>
        </p:spPr>
      </p:pic>
      <p:pic>
        <p:nvPicPr>
          <p:cNvPr id="36" name="图片 35">
            <a:extLst>
              <a:ext uri="{FF2B5EF4-FFF2-40B4-BE49-F238E27FC236}">
                <a16:creationId xmlns:a16="http://schemas.microsoft.com/office/drawing/2014/main" id="{B65E2051-010E-4361-B2EC-A6EAA40DEAFE}"/>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t="23475" r="81986"/>
          <a:stretch/>
        </p:blipFill>
        <p:spPr>
          <a:xfrm>
            <a:off x="0" y="167099"/>
            <a:ext cx="1882140" cy="1559360"/>
          </a:xfrm>
          <a:prstGeom prst="rect">
            <a:avLst/>
          </a:prstGeom>
        </p:spPr>
      </p:pic>
      <p:pic>
        <p:nvPicPr>
          <p:cNvPr id="37" name="图片 36">
            <a:extLst>
              <a:ext uri="{FF2B5EF4-FFF2-40B4-BE49-F238E27FC236}">
                <a16:creationId xmlns:a16="http://schemas.microsoft.com/office/drawing/2014/main" id="{088FC881-3FEE-4ADD-8B30-6D9AFC4F2778}"/>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77063" b="32779"/>
          <a:stretch/>
        </p:blipFill>
        <p:spPr>
          <a:xfrm>
            <a:off x="9395460" y="0"/>
            <a:ext cx="2796540" cy="1598415"/>
          </a:xfrm>
          <a:prstGeom prst="rect">
            <a:avLst/>
          </a:prstGeom>
        </p:spPr>
      </p:pic>
      <p:sp>
        <p:nvSpPr>
          <p:cNvPr id="14" name="标题 9">
            <a:extLst>
              <a:ext uri="{FF2B5EF4-FFF2-40B4-BE49-F238E27FC236}">
                <a16:creationId xmlns:a16="http://schemas.microsoft.com/office/drawing/2014/main" id="{18B2922A-4CAE-42B2-AEB9-B51BDF0E3D8B}"/>
              </a:ext>
            </a:extLst>
          </p:cNvPr>
          <p:cNvSpPr>
            <a:spLocks noGrp="1"/>
          </p:cNvSpPr>
          <p:nvPr>
            <p:ph type="title" hasCustomPrompt="1"/>
          </p:nvPr>
        </p:nvSpPr>
        <p:spPr>
          <a:xfrm>
            <a:off x="8167552" y="1280753"/>
            <a:ext cx="1354217" cy="4514056"/>
          </a:xfrm>
          <a:prstGeom prst="rect">
            <a:avLst/>
          </a:prstGeom>
          <a:noFill/>
        </p:spPr>
        <p:txBody>
          <a:bodyPr vert="eaVert" wrap="none" lIns="0" tIns="0" rIns="0" bIns="0" rtlCol="0">
            <a:spAutoFit/>
          </a:bodyPr>
          <a:lstStyle>
            <a:lvl1pPr>
              <a:lnSpc>
                <a:spcPct val="100000"/>
              </a:lnSpc>
              <a:defRPr lang="zh-CN" altLang="en-US" sz="8800">
                <a:solidFill>
                  <a:schemeClr val="bg1"/>
                </a:solidFill>
                <a:effectLst>
                  <a:outerShdw dist="38100" dir="2700000" algn="tl" rotWithShape="0">
                    <a:srgbClr val="2E83AC"/>
                  </a:outerShdw>
                </a:effectLst>
                <a:latin typeface="+mn-lt"/>
                <a:ea typeface="+mn-ea"/>
                <a:cs typeface="+mn-cs"/>
              </a:defRPr>
            </a:lvl1pPr>
          </a:lstStyle>
          <a:p>
            <a:pPr marL="0" lvl="0" algn="ctr"/>
            <a:r>
              <a:rPr lang="zh-CN" altLang="en-US" dirty="0"/>
              <a:t>编辑标题</a:t>
            </a:r>
          </a:p>
        </p:txBody>
      </p:sp>
      <p:sp>
        <p:nvSpPr>
          <p:cNvPr id="21" name="文本占位符 20">
            <a:extLst>
              <a:ext uri="{FF2B5EF4-FFF2-40B4-BE49-F238E27FC236}">
                <a16:creationId xmlns:a16="http://schemas.microsoft.com/office/drawing/2014/main" id="{381B52A8-16E7-40E6-837E-98A6E856BAF3}"/>
              </a:ext>
            </a:extLst>
          </p:cNvPr>
          <p:cNvSpPr>
            <a:spLocks noGrp="1"/>
          </p:cNvSpPr>
          <p:nvPr>
            <p:ph type="body" sz="quarter" idx="10" hasCustomPrompt="1"/>
          </p:nvPr>
        </p:nvSpPr>
        <p:spPr>
          <a:xfrm>
            <a:off x="7588355" y="1110462"/>
            <a:ext cx="626325" cy="2257028"/>
          </a:xfrm>
          <a:prstGeom prst="rect">
            <a:avLst/>
          </a:prstGeom>
          <a:noFill/>
        </p:spPr>
        <p:txBody>
          <a:bodyPr vert="eaVert" wrap="none" lIns="0" tIns="0" rIns="0" bIns="0" rtlCol="0" anchor="ctr" anchorCtr="0">
            <a:spAutoFit/>
          </a:bodyPr>
          <a:lstStyle>
            <a:lvl1pPr marL="0" indent="0">
              <a:buNone/>
              <a:defRPr lang="zh-CN" altLang="en-US" sz="4400" dirty="0" smtClean="0">
                <a:solidFill>
                  <a:schemeClr val="bg1"/>
                </a:solidFill>
                <a:effectLst>
                  <a:outerShdw dist="38100" dir="2700000" algn="tl" rotWithShape="0">
                    <a:srgbClr val="2E83AC"/>
                  </a:outerShdw>
                </a:effectLst>
              </a:defRPr>
            </a:lvl1pPr>
            <a:lvl2pPr marL="228600" indent="0">
              <a:buNone/>
              <a:defRPr lang="zh-CN" altLang="en-US" sz="1800" dirty="0" smtClean="0"/>
            </a:lvl2pPr>
            <a:lvl3pPr marL="685800" indent="0">
              <a:buNone/>
              <a:defRPr lang="zh-CN" altLang="en-US" sz="1800" dirty="0" smtClean="0"/>
            </a:lvl3pPr>
            <a:lvl4pPr marL="1143000" indent="0">
              <a:buNone/>
              <a:defRPr lang="zh-CN" altLang="en-US" dirty="0" smtClean="0"/>
            </a:lvl4pPr>
            <a:lvl5pPr marL="1600200" indent="0">
              <a:buNone/>
              <a:defRPr lang="zh-CN" altLang="en-US" dirty="0"/>
            </a:lvl5pPr>
          </a:lstStyle>
          <a:p>
            <a:pPr marL="0" lvl="0" algn="ctr"/>
            <a:r>
              <a:rPr lang="zh-CN" altLang="en-US" dirty="0"/>
              <a:t>编辑文本</a:t>
            </a:r>
          </a:p>
        </p:txBody>
      </p:sp>
    </p:spTree>
    <p:extLst>
      <p:ext uri="{BB962C8B-B14F-4D97-AF65-F5344CB8AC3E}">
        <p14:creationId xmlns:p14="http://schemas.microsoft.com/office/powerpoint/2010/main" val="2022150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899" fill="hold"/>
                                        <p:tgtEl>
                                          <p:spTgt spid="25"/>
                                        </p:tgtEl>
                                        <p:attrNameLst>
                                          <p:attrName>ppt_x</p:attrName>
                                        </p:attrNameLst>
                                      </p:cBhvr>
                                      <p:tavLst>
                                        <p:tav tm="0">
                                          <p:val>
                                            <p:strVal val="#ppt_x"/>
                                          </p:val>
                                        </p:tav>
                                        <p:tav tm="100000">
                                          <p:val>
                                            <p:strVal val="#ppt_x"/>
                                          </p:val>
                                        </p:tav>
                                      </p:tavLst>
                                    </p:anim>
                                    <p:anim calcmode="lin" valueType="num">
                                      <p:cBhvr additive="base">
                                        <p:cTn id="8" dur="1899"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988" fill="hold"/>
                                        <p:tgtEl>
                                          <p:spTgt spid="26"/>
                                        </p:tgtEl>
                                        <p:attrNameLst>
                                          <p:attrName>ppt_x</p:attrName>
                                        </p:attrNameLst>
                                      </p:cBhvr>
                                      <p:tavLst>
                                        <p:tav tm="0">
                                          <p:val>
                                            <p:strVal val="#ppt_x"/>
                                          </p:val>
                                        </p:tav>
                                        <p:tav tm="100000">
                                          <p:val>
                                            <p:strVal val="#ppt_x"/>
                                          </p:val>
                                        </p:tav>
                                      </p:tavLst>
                                    </p:anim>
                                    <p:anim calcmode="lin" valueType="num">
                                      <p:cBhvr additive="base">
                                        <p:cTn id="12" dur="1988"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903" fill="hold"/>
                                        <p:tgtEl>
                                          <p:spTgt spid="27"/>
                                        </p:tgtEl>
                                        <p:attrNameLst>
                                          <p:attrName>ppt_x</p:attrName>
                                        </p:attrNameLst>
                                      </p:cBhvr>
                                      <p:tavLst>
                                        <p:tav tm="0">
                                          <p:val>
                                            <p:strVal val="#ppt_x"/>
                                          </p:val>
                                        </p:tav>
                                        <p:tav tm="100000">
                                          <p:val>
                                            <p:strVal val="#ppt_x"/>
                                          </p:val>
                                        </p:tav>
                                      </p:tavLst>
                                    </p:anim>
                                    <p:anim calcmode="lin" valueType="num">
                                      <p:cBhvr additive="base">
                                        <p:cTn id="16" dur="1903" fill="hold"/>
                                        <p:tgtEl>
                                          <p:spTgt spid="27"/>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50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250"/>
                                        <p:tgtEl>
                                          <p:spTgt spid="36"/>
                                        </p:tgtEl>
                                      </p:cBhvr>
                                    </p:animEffect>
                                  </p:childTnLst>
                                </p:cTn>
                              </p:par>
                              <p:par>
                                <p:cTn id="20" presetID="10" presetClass="entr" presetSubtype="0" fill="hold" nodeType="withEffect">
                                  <p:stCondLst>
                                    <p:cond delay="5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250"/>
                                        <p:tgtEl>
                                          <p:spTgt spid="37"/>
                                        </p:tgtEl>
                                      </p:cBhvr>
                                    </p:animEffect>
                                  </p:childTnLst>
                                </p:cTn>
                              </p:par>
                              <p:par>
                                <p:cTn id="23" presetID="50" presetClass="entr" presetSubtype="0" decel="100000" fill="hold" nodeType="withEffect">
                                  <p:stCondLst>
                                    <p:cond delay="50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250" fill="hold"/>
                                        <p:tgtEl>
                                          <p:spTgt spid="28"/>
                                        </p:tgtEl>
                                        <p:attrNameLst>
                                          <p:attrName>ppt_w</p:attrName>
                                        </p:attrNameLst>
                                      </p:cBhvr>
                                      <p:tavLst>
                                        <p:tav tm="0">
                                          <p:val>
                                            <p:strVal val="#ppt_w+.3"/>
                                          </p:val>
                                        </p:tav>
                                        <p:tav tm="100000">
                                          <p:val>
                                            <p:strVal val="#ppt_w"/>
                                          </p:val>
                                        </p:tav>
                                      </p:tavLst>
                                    </p:anim>
                                    <p:anim calcmode="lin" valueType="num">
                                      <p:cBhvr>
                                        <p:cTn id="26" dur="1250" fill="hold"/>
                                        <p:tgtEl>
                                          <p:spTgt spid="28"/>
                                        </p:tgtEl>
                                        <p:attrNameLst>
                                          <p:attrName>ppt_h</p:attrName>
                                        </p:attrNameLst>
                                      </p:cBhvr>
                                      <p:tavLst>
                                        <p:tav tm="0">
                                          <p:val>
                                            <p:strVal val="#ppt_h"/>
                                          </p:val>
                                        </p:tav>
                                        <p:tav tm="100000">
                                          <p:val>
                                            <p:strVal val="#ppt_h"/>
                                          </p:val>
                                        </p:tav>
                                      </p:tavLst>
                                    </p:anim>
                                    <p:animEffect transition="in" filter="fade">
                                      <p:cBhvr>
                                        <p:cTn id="27" dur="1250"/>
                                        <p:tgtEl>
                                          <p:spTgt spid="28"/>
                                        </p:tgtEl>
                                      </p:cBhvr>
                                    </p:animEffect>
                                  </p:childTnLst>
                                </p:cTn>
                              </p:par>
                              <p:par>
                                <p:cTn id="28" presetID="6" presetClass="entr" presetSubtype="32" fill="hold" nodeType="withEffect">
                                  <p:stCondLst>
                                    <p:cond delay="750"/>
                                  </p:stCondLst>
                                  <p:childTnLst>
                                    <p:set>
                                      <p:cBhvr>
                                        <p:cTn id="29" dur="1" fill="hold">
                                          <p:stCondLst>
                                            <p:cond delay="0"/>
                                          </p:stCondLst>
                                        </p:cTn>
                                        <p:tgtEl>
                                          <p:spTgt spid="22"/>
                                        </p:tgtEl>
                                        <p:attrNameLst>
                                          <p:attrName>style.visibility</p:attrName>
                                        </p:attrNameLst>
                                      </p:cBhvr>
                                      <p:to>
                                        <p:strVal val="visible"/>
                                      </p:to>
                                    </p:set>
                                    <p:animEffect transition="in" filter="circle(out)">
                                      <p:cBhvr>
                                        <p:cTn id="30" dur="1500"/>
                                        <p:tgtEl>
                                          <p:spTgt spid="22"/>
                                        </p:tgtEl>
                                      </p:cBhvr>
                                    </p:animEffect>
                                  </p:childTnLst>
                                </p:cTn>
                              </p:par>
                              <p:par>
                                <p:cTn id="31" presetID="10" presetClass="entr" presetSubtype="0" fill="hold" nodeType="withEffect">
                                  <p:stCondLst>
                                    <p:cond delay="786"/>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212"/>
                                        <p:tgtEl>
                                          <p:spTgt spid="30"/>
                                        </p:tgtEl>
                                      </p:cBhvr>
                                    </p:animEffect>
                                  </p:childTnLst>
                                </p:cTn>
                              </p:par>
                              <p:par>
                                <p:cTn id="34" presetID="10" presetClass="entr" presetSubtype="0" fill="hold" nodeType="withEffect">
                                  <p:stCondLst>
                                    <p:cond delay="738"/>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395"/>
                                        <p:tgtEl>
                                          <p:spTgt spid="35"/>
                                        </p:tgtEl>
                                      </p:cBhvr>
                                    </p:animEffect>
                                  </p:childTnLst>
                                </p:cTn>
                              </p:par>
                              <p:par>
                                <p:cTn id="37" presetID="10" presetClass="entr" presetSubtype="0" fill="hold" nodeType="withEffect">
                                  <p:stCondLst>
                                    <p:cond delay="599"/>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157"/>
                                        <p:tgtEl>
                                          <p:spTgt spid="31"/>
                                        </p:tgtEl>
                                      </p:cBhvr>
                                    </p:animEffect>
                                  </p:childTnLst>
                                </p:cTn>
                              </p:par>
                              <p:par>
                                <p:cTn id="40" presetID="10" presetClass="entr" presetSubtype="0" fill="hold" nodeType="withEffect">
                                  <p:stCondLst>
                                    <p:cond delay="865"/>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172"/>
                                        <p:tgtEl>
                                          <p:spTgt spid="32"/>
                                        </p:tgtEl>
                                      </p:cBhvr>
                                    </p:animEffect>
                                  </p:childTnLst>
                                </p:cTn>
                              </p:par>
                              <p:par>
                                <p:cTn id="43" presetID="10" presetClass="entr" presetSubtype="0" fill="hold" nodeType="withEffect">
                                  <p:stCondLst>
                                    <p:cond delay="889"/>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373"/>
                                        <p:tgtEl>
                                          <p:spTgt spid="29"/>
                                        </p:tgtEl>
                                      </p:cBhvr>
                                    </p:animEffect>
                                  </p:childTnLst>
                                </p:cTn>
                              </p:par>
                              <p:par>
                                <p:cTn id="46" presetID="10" presetClass="entr" presetSubtype="0" fill="hold" nodeType="withEffect">
                                  <p:stCondLst>
                                    <p:cond delay="578"/>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373"/>
                                        <p:tgtEl>
                                          <p:spTgt spid="34"/>
                                        </p:tgtEl>
                                      </p:cBhvr>
                                    </p:animEffect>
                                  </p:childTnLst>
                                </p:cTn>
                              </p:par>
                              <p:par>
                                <p:cTn id="49" presetID="22" presetClass="entr" presetSubtype="4" fill="hold" nodeType="withEffect">
                                  <p:stCondLst>
                                    <p:cond delay="1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750"/>
                                        <p:tgtEl>
                                          <p:spTgt spid="23"/>
                                        </p:tgtEl>
                                      </p:cBhvr>
                                    </p:animEffect>
                                  </p:childTnLst>
                                </p:cTn>
                              </p:par>
                              <p:par>
                                <p:cTn id="52" presetID="2" presetClass="entr" presetSubtype="2" decel="80000" fill="hold" nodeType="withEffect">
                                  <p:stCondLst>
                                    <p:cond delay="100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1500" fill="hold"/>
                                        <p:tgtEl>
                                          <p:spTgt spid="33"/>
                                        </p:tgtEl>
                                        <p:attrNameLst>
                                          <p:attrName>ppt_x</p:attrName>
                                        </p:attrNameLst>
                                      </p:cBhvr>
                                      <p:tavLst>
                                        <p:tav tm="0">
                                          <p:val>
                                            <p:strVal val="1+#ppt_w/2"/>
                                          </p:val>
                                        </p:tav>
                                        <p:tav tm="100000">
                                          <p:val>
                                            <p:strVal val="#ppt_x"/>
                                          </p:val>
                                        </p:tav>
                                      </p:tavLst>
                                    </p:anim>
                                    <p:anim calcmode="lin" valueType="num">
                                      <p:cBhvr additive="base">
                                        <p:cTn id="55" dur="1500" fill="hold"/>
                                        <p:tgtEl>
                                          <p:spTgt spid="33"/>
                                        </p:tgtEl>
                                        <p:attrNameLst>
                                          <p:attrName>ppt_y</p:attrName>
                                        </p:attrNameLst>
                                      </p:cBhvr>
                                      <p:tavLst>
                                        <p:tav tm="0">
                                          <p:val>
                                            <p:strVal val="#ppt_y"/>
                                          </p:val>
                                        </p:tav>
                                        <p:tav tm="100000">
                                          <p:val>
                                            <p:strVal val="#ppt_y"/>
                                          </p:val>
                                        </p:tav>
                                      </p:tavLst>
                                    </p:anim>
                                  </p:childTnLst>
                                </p:cTn>
                              </p:par>
                              <p:par>
                                <p:cTn id="56" presetID="14" presetClass="entr" presetSubtype="5" fill="hold" grpId="0" nodeType="withEffect">
                                  <p:stCondLst>
                                    <p:cond delay="1500"/>
                                  </p:stCondLst>
                                  <p:childTnLst>
                                    <p:set>
                                      <p:cBhvr>
                                        <p:cTn id="57" dur="1" fill="hold">
                                          <p:stCondLst>
                                            <p:cond delay="0"/>
                                          </p:stCondLst>
                                        </p:cTn>
                                        <p:tgtEl>
                                          <p:spTgt spid="21"/>
                                        </p:tgtEl>
                                        <p:attrNameLst>
                                          <p:attrName>style.visibility</p:attrName>
                                        </p:attrNameLst>
                                      </p:cBhvr>
                                      <p:to>
                                        <p:strVal val="visible"/>
                                      </p:to>
                                    </p:set>
                                    <p:animEffect transition="in" filter="randombar(vertical)">
                                      <p:cBhvr>
                                        <p:cTn id="58" dur="1000"/>
                                        <p:tgtEl>
                                          <p:spTgt spid="21"/>
                                        </p:tgtEl>
                                      </p:cBhvr>
                                    </p:animEffect>
                                  </p:childTnLst>
                                </p:cTn>
                              </p:par>
                              <p:par>
                                <p:cTn id="59" presetID="14" presetClass="entr" presetSubtype="5" fill="hold" grpId="0" nodeType="withEffect">
                                  <p:stCondLst>
                                    <p:cond delay="1750"/>
                                  </p:stCondLst>
                                  <p:childTnLst>
                                    <p:set>
                                      <p:cBhvr>
                                        <p:cTn id="60" dur="1" fill="hold">
                                          <p:stCondLst>
                                            <p:cond delay="0"/>
                                          </p:stCondLst>
                                        </p:cTn>
                                        <p:tgtEl>
                                          <p:spTgt spid="14"/>
                                        </p:tgtEl>
                                        <p:attrNameLst>
                                          <p:attrName>style.visibility</p:attrName>
                                        </p:attrNameLst>
                                      </p:cBhvr>
                                      <p:to>
                                        <p:strVal val="visible"/>
                                      </p:to>
                                    </p:set>
                                    <p:animEffect transition="in" filter="randombar(vertical)">
                                      <p:cBhvr>
                                        <p:cTn id="6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1" grpId="0">
        <p:tmplLst>
          <p:tmpl>
            <p:tnLst>
              <p:par>
                <p:cTn presetID="14" presetClass="entr" presetSubtype="5" fill="hold" nodeType="withEffect">
                  <p:stCondLst>
                    <p:cond delay="1500"/>
                  </p:stCondLst>
                  <p:childTnLst>
                    <p:set>
                      <p:cBhvr>
                        <p:cTn dur="1" fill="hold">
                          <p:stCondLst>
                            <p:cond delay="0"/>
                          </p:stCondLst>
                        </p:cTn>
                        <p:tgtEl>
                          <p:spTgt spid="21"/>
                        </p:tgtEl>
                        <p:attrNameLst>
                          <p:attrName>style.visibility</p:attrName>
                        </p:attrNameLst>
                      </p:cBhvr>
                      <p:to>
                        <p:strVal val="visible"/>
                      </p:to>
                    </p:set>
                    <p:animEffect transition="in" filter="randombar(vertical)">
                      <p:cBhvr>
                        <p:cTn dur="1000"/>
                        <p:tgtEl>
                          <p:spTgt spid="21"/>
                        </p:tgtEl>
                      </p:cBhvr>
                    </p:animEffect>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2F1AC87-7E77-4E84-BEAA-E91665EBFDB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8735"/>
          <a:stretch/>
        </p:blipFill>
        <p:spPr>
          <a:xfrm>
            <a:off x="0" y="2126437"/>
            <a:ext cx="12188360" cy="4731563"/>
          </a:xfrm>
          <a:prstGeom prst="rect">
            <a:avLst/>
          </a:prstGeom>
        </p:spPr>
      </p:pic>
      <p:pic>
        <p:nvPicPr>
          <p:cNvPr id="6" name="图片 5">
            <a:extLst>
              <a:ext uri="{FF2B5EF4-FFF2-40B4-BE49-F238E27FC236}">
                <a16:creationId xmlns:a16="http://schemas.microsoft.com/office/drawing/2014/main" id="{91C2A95E-3501-4FB2-A1BB-C84ECBCA37D6}"/>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l="50000" t="47556"/>
          <a:stretch/>
        </p:blipFill>
        <p:spPr>
          <a:xfrm>
            <a:off x="0" y="0"/>
            <a:ext cx="1051560" cy="1177340"/>
          </a:xfrm>
          <a:prstGeom prst="rect">
            <a:avLst/>
          </a:prstGeom>
        </p:spPr>
      </p:pic>
    </p:spTree>
    <p:extLst>
      <p:ext uri="{BB962C8B-B14F-4D97-AF65-F5344CB8AC3E}">
        <p14:creationId xmlns:p14="http://schemas.microsoft.com/office/powerpoint/2010/main" val="382904995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页-小标题">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400C0A4-DB7C-4A1F-9428-B4DFCE42FB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8735"/>
          <a:stretch/>
        </p:blipFill>
        <p:spPr>
          <a:xfrm>
            <a:off x="0" y="2126437"/>
            <a:ext cx="12188360" cy="4731563"/>
          </a:xfrm>
          <a:prstGeom prst="rect">
            <a:avLst/>
          </a:prstGeom>
        </p:spPr>
      </p:pic>
      <p:pic>
        <p:nvPicPr>
          <p:cNvPr id="7" name="图片 6">
            <a:extLst>
              <a:ext uri="{FF2B5EF4-FFF2-40B4-BE49-F238E27FC236}">
                <a16:creationId xmlns:a16="http://schemas.microsoft.com/office/drawing/2014/main" id="{2D425050-6EC2-4085-B2C5-229D98F6285D}"/>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l="50000" t="47556"/>
          <a:stretch/>
        </p:blipFill>
        <p:spPr>
          <a:xfrm>
            <a:off x="0" y="0"/>
            <a:ext cx="1051560" cy="1177340"/>
          </a:xfrm>
          <a:prstGeom prst="rect">
            <a:avLst/>
          </a:prstGeom>
        </p:spPr>
      </p:pic>
    </p:spTree>
    <p:extLst>
      <p:ext uri="{BB962C8B-B14F-4D97-AF65-F5344CB8AC3E}">
        <p14:creationId xmlns:p14="http://schemas.microsoft.com/office/powerpoint/2010/main" val="232226899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内容页-小标题">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400C0A4-DB7C-4A1F-9428-B4DFCE42FB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8735"/>
          <a:stretch/>
        </p:blipFill>
        <p:spPr>
          <a:xfrm>
            <a:off x="0" y="2126437"/>
            <a:ext cx="12188360" cy="4731563"/>
          </a:xfrm>
          <a:prstGeom prst="rect">
            <a:avLst/>
          </a:prstGeom>
        </p:spPr>
      </p:pic>
    </p:spTree>
    <p:extLst>
      <p:ext uri="{BB962C8B-B14F-4D97-AF65-F5344CB8AC3E}">
        <p14:creationId xmlns:p14="http://schemas.microsoft.com/office/powerpoint/2010/main" val="2905000446"/>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838200" y="6356350"/>
            <a:ext cx="27432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038600" y="6356350"/>
            <a:ext cx="4114800" cy="365125"/>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610600" y="6356350"/>
            <a:ext cx="2743200" cy="365125"/>
          </a:xfrm>
          <a:prstGeom prst="rect">
            <a:avLst/>
          </a:prstGeom>
          <a:ln/>
        </p:spPr>
        <p:txBody>
          <a:bodyPr/>
          <a:lstStyle>
            <a:lvl1pPr>
              <a:defRPr/>
            </a:lvl1pPr>
          </a:lstStyle>
          <a:p>
            <a:pPr>
              <a:defRPr/>
            </a:pPr>
            <a:fld id="{67552012-87F4-4661-B81A-245005218E97}" type="slidenum">
              <a:rPr lang="en-US"/>
              <a:pPr>
                <a:defRPr/>
              </a:pPr>
              <a:t>‹#›</a:t>
            </a:fld>
            <a:endParaRPr lang="en-US"/>
          </a:p>
        </p:txBody>
      </p:sp>
    </p:spTree>
    <p:extLst>
      <p:ext uri="{BB962C8B-B14F-4D97-AF65-F5344CB8AC3E}">
        <p14:creationId xmlns:p14="http://schemas.microsoft.com/office/powerpoint/2010/main" val="922562979"/>
      </p:ext>
    </p:extLst>
  </p:cSld>
  <p:clrMapOvr>
    <a:masterClrMapping/>
  </p:clrMapOvr>
  <p:transition spd="slow">
    <p:sndAc>
      <p:stSnd>
        <p:snd r:embed="rId1" name="chimes.wav"/>
      </p:stSnd>
    </p:sndAc>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Rectangle 4"/>
          <p:cNvSpPr>
            <a:spLocks noGrp="1" noChangeArrowheads="1"/>
          </p:cNvSpPr>
          <p:nvPr>
            <p:ph type="dt" sz="half" idx="10"/>
          </p:nvPr>
        </p:nvSpPr>
        <p:spPr>
          <a:xfrm>
            <a:off x="838200" y="6356350"/>
            <a:ext cx="27432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038600" y="6356350"/>
            <a:ext cx="4114800" cy="365125"/>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610600" y="6356350"/>
            <a:ext cx="2743200" cy="365125"/>
          </a:xfrm>
          <a:prstGeom prst="rect">
            <a:avLst/>
          </a:prstGeom>
          <a:ln/>
        </p:spPr>
        <p:txBody>
          <a:bodyPr/>
          <a:lstStyle>
            <a:lvl1pPr>
              <a:defRPr/>
            </a:lvl1pPr>
          </a:lstStyle>
          <a:p>
            <a:pPr>
              <a:defRPr/>
            </a:pPr>
            <a:fld id="{A22DEFFF-28E2-489D-AE7C-8836DE8FAE2C}" type="slidenum">
              <a:rPr lang="en-US"/>
              <a:pPr>
                <a:defRPr/>
              </a:pPr>
              <a:t>‹#›</a:t>
            </a:fld>
            <a:endParaRPr lang="en-US"/>
          </a:p>
        </p:txBody>
      </p:sp>
    </p:spTree>
    <p:extLst>
      <p:ext uri="{BB962C8B-B14F-4D97-AF65-F5344CB8AC3E}">
        <p14:creationId xmlns:p14="http://schemas.microsoft.com/office/powerpoint/2010/main" val="3188578274"/>
      </p:ext>
    </p:extLst>
  </p:cSld>
  <p:clrMapOvr>
    <a:masterClrMapping/>
  </p:clrMapOvr>
  <p:transition spd="slow">
    <p:sndAc>
      <p:stSnd>
        <p:snd r:embed="rId1" name="chimes.wav"/>
      </p:stSnd>
    </p:sndAc>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目录">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0F8F807-7051-45D4-BF4A-5BF036AF7D7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0778"/>
          <a:stretch/>
        </p:blipFill>
        <p:spPr>
          <a:xfrm>
            <a:off x="0" y="739597"/>
            <a:ext cx="12188360" cy="6118403"/>
          </a:xfrm>
          <a:prstGeom prst="rect">
            <a:avLst/>
          </a:prstGeom>
        </p:spPr>
      </p:pic>
      <p:pic>
        <p:nvPicPr>
          <p:cNvPr id="10" name="图片 9">
            <a:extLst>
              <a:ext uri="{FF2B5EF4-FFF2-40B4-BE49-F238E27FC236}">
                <a16:creationId xmlns:a16="http://schemas.microsoft.com/office/drawing/2014/main" id="{276B8A2C-2E72-4070-933C-143F8B3A3D4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14900"/>
          <a:stretch/>
        </p:blipFill>
        <p:spPr>
          <a:xfrm>
            <a:off x="1" y="5974080"/>
            <a:ext cx="12192000" cy="882523"/>
          </a:xfrm>
          <a:prstGeom prst="rect">
            <a:avLst/>
          </a:prstGeom>
        </p:spPr>
      </p:pic>
      <p:pic>
        <p:nvPicPr>
          <p:cNvPr id="11" name="图片 10">
            <a:extLst>
              <a:ext uri="{FF2B5EF4-FFF2-40B4-BE49-F238E27FC236}">
                <a16:creationId xmlns:a16="http://schemas.microsoft.com/office/drawing/2014/main" id="{A9813DE1-5111-4427-8D71-44CC0B9B355B}"/>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flipH="1">
            <a:off x="8060982" y="5616133"/>
            <a:ext cx="4226438" cy="1598415"/>
          </a:xfrm>
          <a:prstGeom prst="rect">
            <a:avLst/>
          </a:prstGeom>
        </p:spPr>
      </p:pic>
      <p:pic>
        <p:nvPicPr>
          <p:cNvPr id="17" name="图片 16">
            <a:extLst>
              <a:ext uri="{FF2B5EF4-FFF2-40B4-BE49-F238E27FC236}">
                <a16:creationId xmlns:a16="http://schemas.microsoft.com/office/drawing/2014/main" id="{49736F15-FC13-451C-8679-4542884332B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23475" r="81986"/>
          <a:stretch/>
        </p:blipFill>
        <p:spPr>
          <a:xfrm>
            <a:off x="0" y="167099"/>
            <a:ext cx="1882140" cy="1559360"/>
          </a:xfrm>
          <a:prstGeom prst="rect">
            <a:avLst/>
          </a:prstGeom>
        </p:spPr>
      </p:pic>
      <p:pic>
        <p:nvPicPr>
          <p:cNvPr id="18" name="图片 17">
            <a:extLst>
              <a:ext uri="{FF2B5EF4-FFF2-40B4-BE49-F238E27FC236}">
                <a16:creationId xmlns:a16="http://schemas.microsoft.com/office/drawing/2014/main" id="{721B173B-86F9-4299-98FD-13B14CB10BF7}"/>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77063" b="32779"/>
          <a:stretch/>
        </p:blipFill>
        <p:spPr>
          <a:xfrm>
            <a:off x="9395460" y="0"/>
            <a:ext cx="2796540" cy="1598415"/>
          </a:xfrm>
          <a:prstGeom prst="rect">
            <a:avLst/>
          </a:prstGeom>
        </p:spPr>
      </p:pic>
      <p:pic>
        <p:nvPicPr>
          <p:cNvPr id="19" name="图片 18">
            <a:extLst>
              <a:ext uri="{FF2B5EF4-FFF2-40B4-BE49-F238E27FC236}">
                <a16:creationId xmlns:a16="http://schemas.microsoft.com/office/drawing/2014/main" id="{4C9D2A3F-FE95-43C3-9007-92F3070DC800}"/>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flipH="1">
            <a:off x="507234" y="5334770"/>
            <a:ext cx="1564273" cy="1275826"/>
          </a:xfrm>
          <a:prstGeom prst="rect">
            <a:avLst/>
          </a:prstGeom>
        </p:spPr>
      </p:pic>
    </p:spTree>
    <p:extLst>
      <p:ext uri="{BB962C8B-B14F-4D97-AF65-F5344CB8AC3E}">
        <p14:creationId xmlns:p14="http://schemas.microsoft.com/office/powerpoint/2010/main" val="241128756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261847-4B24-4C57-B37E-953F81D2F8C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10F5158-9842-4530-B92C-26165D0EBE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68D2DC-F4C1-4D75-BB06-C1790C87EFDD}"/>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5" name="Footer Placeholder 4">
            <a:extLst>
              <a:ext uri="{FF2B5EF4-FFF2-40B4-BE49-F238E27FC236}">
                <a16:creationId xmlns:a16="http://schemas.microsoft.com/office/drawing/2014/main" id="{9C817004-AEBD-4D85-BD0C-CC54CA43B8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3E5FD0-BEAA-46C6-8C35-FB1C3978F8CA}"/>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369192366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DBB76-147B-4581-A957-CBB20BFF758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8C00D9-27DF-4652-A0B9-F1145E582A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130E8F-A650-4164-9E5D-96987E07C722}"/>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5" name="Footer Placeholder 4">
            <a:extLst>
              <a:ext uri="{FF2B5EF4-FFF2-40B4-BE49-F238E27FC236}">
                <a16:creationId xmlns:a16="http://schemas.microsoft.com/office/drawing/2014/main" id="{9112CA76-3BFE-439A-B413-AD894B3C4E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130FF1-3569-4956-BD4C-2EF7421E9E0B}"/>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2515561610"/>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B28D0-22C9-42B2-AF7D-E0554B88FC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28E2722-197D-4ABC-B1FF-05E4262BE5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28CF5EA-10E8-492C-A6CC-75FCDD9ACB48}"/>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5" name="Footer Placeholder 4">
            <a:extLst>
              <a:ext uri="{FF2B5EF4-FFF2-40B4-BE49-F238E27FC236}">
                <a16:creationId xmlns:a16="http://schemas.microsoft.com/office/drawing/2014/main" id="{AE3CD99E-3437-4A42-A90B-525817471A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F99437-E93E-4BFF-B966-51A40DB2D70D}"/>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254582313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58683-EAD3-4942-88E3-5F11C4044DE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923EBA5-5DF5-4113-A625-4C6300DA8C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88F75F3-A183-44F3-BC09-CD27A2B9C27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9489273-CE84-481C-ABA3-5BC66D6064CD}"/>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6" name="Footer Placeholder 5">
            <a:extLst>
              <a:ext uri="{FF2B5EF4-FFF2-40B4-BE49-F238E27FC236}">
                <a16:creationId xmlns:a16="http://schemas.microsoft.com/office/drawing/2014/main" id="{0ADDDDA9-BB73-434D-A214-83BAB2A3D3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0C88AF-682A-4310-A921-ACAD1E0C66DA}"/>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3983688495"/>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164615-E5FE-4C91-A883-D4FAA701556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1790CC4-87EB-478F-8609-AD0FF381CA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3504BA0-6E07-4DFB-9D17-5D6BFC7BDAD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BF23F1F-55BE-45DB-97D4-B86539AE1F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5F2E6B2-E8F4-413C-8236-47BD0990933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0FD0521-D250-4E86-B400-C0404D6B7A9D}"/>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8" name="Footer Placeholder 7">
            <a:extLst>
              <a:ext uri="{FF2B5EF4-FFF2-40B4-BE49-F238E27FC236}">
                <a16:creationId xmlns:a16="http://schemas.microsoft.com/office/drawing/2014/main" id="{F79BDDC0-89AB-4DD8-905C-30C059818CF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A245C0E-48DD-48D7-B1B4-C1C40262927C}"/>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2988280382"/>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5FA2C-279A-4E0A-9535-56CFA9069A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EA9DD3-9B31-4607-802C-2F1650025661}"/>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4" name="Footer Placeholder 3">
            <a:extLst>
              <a:ext uri="{FF2B5EF4-FFF2-40B4-BE49-F238E27FC236}">
                <a16:creationId xmlns:a16="http://schemas.microsoft.com/office/drawing/2014/main" id="{0A484452-644B-4700-9F6E-980A1953046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F398DB1-9A5C-44D2-AE2D-3A3046F9F9BC}"/>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79074663"/>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AC2B6F4-63EE-4E8D-9ED5-30A4D202DBE7}"/>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3" name="Footer Placeholder 2">
            <a:extLst>
              <a:ext uri="{FF2B5EF4-FFF2-40B4-BE49-F238E27FC236}">
                <a16:creationId xmlns:a16="http://schemas.microsoft.com/office/drawing/2014/main" id="{405F51AC-00EA-4027-AF50-9106F146379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F2204C-1D2A-4996-B559-2F9A144E843A}"/>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3695993322"/>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0F18B-17C8-4A9D-8AF9-692107C0BA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2BD162-242E-4E22-B706-D47C6248C6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7F3AA3-BA9B-4A79-A4B8-7E224A3F05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375729-6A69-4555-8207-65FE70E0D226}"/>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6" name="Footer Placeholder 5">
            <a:extLst>
              <a:ext uri="{FF2B5EF4-FFF2-40B4-BE49-F238E27FC236}">
                <a16:creationId xmlns:a16="http://schemas.microsoft.com/office/drawing/2014/main" id="{946D097F-95EE-46A5-8F6A-1308E7E90E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FA7C0E-F815-41C2-A426-2D29DF560CBA}"/>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530897352"/>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24CD6-CCB7-4221-B057-8AC578C9D2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1C2FA31-4227-4896-9E52-76353AF48A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D2C8BD1-F7B0-4410-A283-95BEEB7B61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CB5DED-459F-4270-AFE4-8C4F52381BC1}"/>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6" name="Footer Placeholder 5">
            <a:extLst>
              <a:ext uri="{FF2B5EF4-FFF2-40B4-BE49-F238E27FC236}">
                <a16:creationId xmlns:a16="http://schemas.microsoft.com/office/drawing/2014/main" id="{1D8BA7E3-1999-4CBC-9867-5273FA1C7B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98DD34-D43A-43E3-9EEE-0BC12F880538}"/>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2976845588"/>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67FFF-6C9A-4FB3-9CC5-9A972E452FD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35F0E65-46D5-40EB-B273-71E50D95BCD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C44197-143C-4CF8-BF0D-CBDDBDC86021}"/>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5" name="Footer Placeholder 4">
            <a:extLst>
              <a:ext uri="{FF2B5EF4-FFF2-40B4-BE49-F238E27FC236}">
                <a16:creationId xmlns:a16="http://schemas.microsoft.com/office/drawing/2014/main" id="{3ABA56C9-8F88-42C7-AD4A-8AF4D68989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C4C88C-F954-4843-AC31-FD5F5C1871AF}"/>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425455682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4204099C-197E-462A-B1F5-10779A0262CE}"/>
              </a:ext>
            </a:extLst>
          </p:cNvPr>
          <p:cNvPicPr>
            <a:picLocks noChangeAspect="1"/>
          </p:cNvPicPr>
          <p:nvPr userDrawn="1"/>
        </p:nvPicPr>
        <p:blipFill rotWithShape="1">
          <a:blip r:embed="rId2"/>
          <a:srcRect l="25501" t="15000" r="3229" b="15000"/>
          <a:stretch/>
        </p:blipFill>
        <p:spPr>
          <a:xfrm>
            <a:off x="0" y="0"/>
            <a:ext cx="12192000" cy="6858000"/>
          </a:xfrm>
          <a:prstGeom prst="rect">
            <a:avLst/>
          </a:prstGeom>
        </p:spPr>
      </p:pic>
      <p:pic>
        <p:nvPicPr>
          <p:cNvPr id="23" name="图片 22">
            <a:extLst>
              <a:ext uri="{FF2B5EF4-FFF2-40B4-BE49-F238E27FC236}">
                <a16:creationId xmlns:a16="http://schemas.microsoft.com/office/drawing/2014/main" id="{61D7E471-8C0F-4277-8D53-3A8032975C86}"/>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702076" y="206014"/>
            <a:ext cx="2535022" cy="1203412"/>
          </a:xfrm>
          <a:prstGeom prst="rect">
            <a:avLst/>
          </a:prstGeom>
        </p:spPr>
      </p:pic>
      <p:pic>
        <p:nvPicPr>
          <p:cNvPr id="24" name="图片 23">
            <a:extLst>
              <a:ext uri="{FF2B5EF4-FFF2-40B4-BE49-F238E27FC236}">
                <a16:creationId xmlns:a16="http://schemas.microsoft.com/office/drawing/2014/main" id="{69C1405F-CD48-46E4-949F-B598E51598F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b="20778"/>
          <a:stretch/>
        </p:blipFill>
        <p:spPr>
          <a:xfrm>
            <a:off x="0" y="739597"/>
            <a:ext cx="12188360" cy="6118403"/>
          </a:xfrm>
          <a:prstGeom prst="rect">
            <a:avLst/>
          </a:prstGeom>
        </p:spPr>
      </p:pic>
      <p:pic>
        <p:nvPicPr>
          <p:cNvPr id="25" name="图片 24">
            <a:extLst>
              <a:ext uri="{FF2B5EF4-FFF2-40B4-BE49-F238E27FC236}">
                <a16:creationId xmlns:a16="http://schemas.microsoft.com/office/drawing/2014/main" id="{FFA865C5-DADD-4F46-8229-37DBCAFD12EC}"/>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b="14779"/>
          <a:stretch/>
        </p:blipFill>
        <p:spPr>
          <a:xfrm flipH="1">
            <a:off x="0" y="5495829"/>
            <a:ext cx="6096000" cy="1362172"/>
          </a:xfrm>
          <a:prstGeom prst="rect">
            <a:avLst/>
          </a:prstGeom>
        </p:spPr>
      </p:pic>
      <p:pic>
        <p:nvPicPr>
          <p:cNvPr id="26" name="图片 25">
            <a:extLst>
              <a:ext uri="{FF2B5EF4-FFF2-40B4-BE49-F238E27FC236}">
                <a16:creationId xmlns:a16="http://schemas.microsoft.com/office/drawing/2014/main" id="{DB482113-DF62-4BCA-8473-C29D4D4E3528}"/>
              </a:ext>
            </a:extLst>
          </p:cNvPr>
          <p:cNvPicPr>
            <a:picLocks noChangeAspect="1"/>
          </p:cNvPicPr>
          <p:nvPr userDrawn="1"/>
        </p:nvPicPr>
        <p:blipFill rotWithShape="1">
          <a:blip r:embed="rId5" cstate="hqprint">
            <a:extLst>
              <a:ext uri="{28A0092B-C50C-407E-A947-70E740481C1C}">
                <a14:useLocalDpi xmlns:a14="http://schemas.microsoft.com/office/drawing/2010/main" val="0"/>
              </a:ext>
            </a:extLst>
          </a:blip>
          <a:srcRect b="14900"/>
          <a:stretch/>
        </p:blipFill>
        <p:spPr>
          <a:xfrm>
            <a:off x="6096000" y="5495590"/>
            <a:ext cx="6096000" cy="1360256"/>
          </a:xfrm>
          <a:prstGeom prst="rect">
            <a:avLst/>
          </a:prstGeom>
        </p:spPr>
      </p:pic>
      <p:pic>
        <p:nvPicPr>
          <p:cNvPr id="27" name="图片 26">
            <a:extLst>
              <a:ext uri="{FF2B5EF4-FFF2-40B4-BE49-F238E27FC236}">
                <a16:creationId xmlns:a16="http://schemas.microsoft.com/office/drawing/2014/main" id="{C258213E-D4E3-463D-B2F7-33996DB7CE97}"/>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0" y="5556923"/>
            <a:ext cx="7435024" cy="1301077"/>
          </a:xfrm>
          <a:prstGeom prst="rect">
            <a:avLst/>
          </a:prstGeom>
        </p:spPr>
      </p:pic>
      <p:pic>
        <p:nvPicPr>
          <p:cNvPr id="28" name="图片 27">
            <a:extLst>
              <a:ext uri="{FF2B5EF4-FFF2-40B4-BE49-F238E27FC236}">
                <a16:creationId xmlns:a16="http://schemas.microsoft.com/office/drawing/2014/main" id="{6DB11A4E-E0C3-48B7-A0C3-EC6B1EC8CDAB}"/>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905915" y="998014"/>
            <a:ext cx="6142585" cy="5052266"/>
          </a:xfrm>
          <a:prstGeom prst="rect">
            <a:avLst/>
          </a:prstGeom>
        </p:spPr>
      </p:pic>
      <p:pic>
        <p:nvPicPr>
          <p:cNvPr id="29" name="图片 28">
            <a:extLst>
              <a:ext uri="{FF2B5EF4-FFF2-40B4-BE49-F238E27FC236}">
                <a16:creationId xmlns:a16="http://schemas.microsoft.com/office/drawing/2014/main" id="{C05BAAA8-E2CE-4C25-B780-E835D41C88B8}"/>
              </a:ext>
            </a:extLst>
          </p:cNvPr>
          <p:cNvPicPr>
            <a:picLocks noChangeAspect="1"/>
          </p:cNvPicPr>
          <p:nvPr userDrawn="1"/>
        </p:nvPicPr>
        <p:blipFill>
          <a:blip r:embed="rId8" cstate="hqprint">
            <a:extLst>
              <a:ext uri="{28A0092B-C50C-407E-A947-70E740481C1C}">
                <a14:useLocalDpi xmlns:a14="http://schemas.microsoft.com/office/drawing/2010/main" val="0"/>
              </a:ext>
            </a:extLst>
          </a:blip>
          <a:stretch>
            <a:fillRect/>
          </a:stretch>
        </p:blipFill>
        <p:spPr>
          <a:xfrm>
            <a:off x="2624585" y="4290423"/>
            <a:ext cx="1452115" cy="2159698"/>
          </a:xfrm>
          <a:prstGeom prst="rect">
            <a:avLst/>
          </a:prstGeom>
        </p:spPr>
      </p:pic>
      <p:pic>
        <p:nvPicPr>
          <p:cNvPr id="30" name="图片 29">
            <a:extLst>
              <a:ext uri="{FF2B5EF4-FFF2-40B4-BE49-F238E27FC236}">
                <a16:creationId xmlns:a16="http://schemas.microsoft.com/office/drawing/2014/main" id="{95CAB791-63C0-41D1-AA2B-FC841C14A08A}"/>
              </a:ext>
            </a:extLst>
          </p:cNvPr>
          <p:cNvPicPr>
            <a:picLocks noChangeAspect="1"/>
          </p:cNvPicPr>
          <p:nvPr userDrawn="1"/>
        </p:nvPicPr>
        <p:blipFill>
          <a:blip r:embed="rId9" cstate="hqprint">
            <a:extLst>
              <a:ext uri="{28A0092B-C50C-407E-A947-70E740481C1C}">
                <a14:useLocalDpi xmlns:a14="http://schemas.microsoft.com/office/drawing/2010/main" val="0"/>
              </a:ext>
            </a:extLst>
          </a:blip>
          <a:stretch>
            <a:fillRect/>
          </a:stretch>
        </p:blipFill>
        <p:spPr>
          <a:xfrm>
            <a:off x="3698487" y="3400759"/>
            <a:ext cx="1749814" cy="1289505"/>
          </a:xfrm>
          <a:prstGeom prst="rect">
            <a:avLst/>
          </a:prstGeom>
        </p:spPr>
      </p:pic>
      <p:pic>
        <p:nvPicPr>
          <p:cNvPr id="31" name="图片 30">
            <a:extLst>
              <a:ext uri="{FF2B5EF4-FFF2-40B4-BE49-F238E27FC236}">
                <a16:creationId xmlns:a16="http://schemas.microsoft.com/office/drawing/2014/main" id="{5C4BA678-9F29-4B0D-8831-6A17AF3D2291}"/>
              </a:ext>
            </a:extLst>
          </p:cNvPr>
          <p:cNvPicPr>
            <a:picLocks noChangeAspect="1"/>
          </p:cNvPicPr>
          <p:nvPr userDrawn="1"/>
        </p:nvPicPr>
        <p:blipFill>
          <a:blip r:embed="rId10" cstate="hqprint">
            <a:extLst>
              <a:ext uri="{28A0092B-C50C-407E-A947-70E740481C1C}">
                <a14:useLocalDpi xmlns:a14="http://schemas.microsoft.com/office/drawing/2010/main" val="0"/>
              </a:ext>
            </a:extLst>
          </a:blip>
          <a:stretch>
            <a:fillRect/>
          </a:stretch>
        </p:blipFill>
        <p:spPr>
          <a:xfrm>
            <a:off x="4203681" y="2449016"/>
            <a:ext cx="848379" cy="1127926"/>
          </a:xfrm>
          <a:prstGeom prst="rect">
            <a:avLst/>
          </a:prstGeom>
        </p:spPr>
      </p:pic>
      <p:pic>
        <p:nvPicPr>
          <p:cNvPr id="32" name="图片 31">
            <a:extLst>
              <a:ext uri="{FF2B5EF4-FFF2-40B4-BE49-F238E27FC236}">
                <a16:creationId xmlns:a16="http://schemas.microsoft.com/office/drawing/2014/main" id="{49079E4C-CE7F-4379-9788-D4FB131951CA}"/>
              </a:ext>
            </a:extLst>
          </p:cNvPr>
          <p:cNvPicPr>
            <a:picLocks noChangeAspect="1"/>
          </p:cNvPicPr>
          <p:nvPr userDrawn="1"/>
        </p:nvPicPr>
        <p:blipFill>
          <a:blip r:embed="rId11" cstate="hqprint">
            <a:extLst>
              <a:ext uri="{28A0092B-C50C-407E-A947-70E740481C1C}">
                <a14:useLocalDpi xmlns:a14="http://schemas.microsoft.com/office/drawing/2010/main" val="0"/>
              </a:ext>
            </a:extLst>
          </a:blip>
          <a:stretch>
            <a:fillRect/>
          </a:stretch>
        </p:blipFill>
        <p:spPr>
          <a:xfrm>
            <a:off x="5352098" y="686753"/>
            <a:ext cx="696024" cy="791528"/>
          </a:xfrm>
          <a:prstGeom prst="rect">
            <a:avLst/>
          </a:prstGeom>
        </p:spPr>
      </p:pic>
      <p:pic>
        <p:nvPicPr>
          <p:cNvPr id="33" name="图片 32">
            <a:extLst>
              <a:ext uri="{FF2B5EF4-FFF2-40B4-BE49-F238E27FC236}">
                <a16:creationId xmlns:a16="http://schemas.microsoft.com/office/drawing/2014/main" id="{C49D7227-9326-4413-9D00-FDC2B0F0F8E8}"/>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9567415" y="4958515"/>
            <a:ext cx="1961989" cy="1600204"/>
          </a:xfrm>
          <a:prstGeom prst="rect">
            <a:avLst/>
          </a:prstGeom>
        </p:spPr>
      </p:pic>
      <p:pic>
        <p:nvPicPr>
          <p:cNvPr id="34" name="图片 33">
            <a:extLst>
              <a:ext uri="{FF2B5EF4-FFF2-40B4-BE49-F238E27FC236}">
                <a16:creationId xmlns:a16="http://schemas.microsoft.com/office/drawing/2014/main" id="{C9491F76-3012-4AFC-B7AC-AA51CFC32E9B}"/>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486852" y="4958515"/>
            <a:ext cx="1025064" cy="952706"/>
          </a:xfrm>
          <a:prstGeom prst="rect">
            <a:avLst/>
          </a:prstGeom>
        </p:spPr>
      </p:pic>
      <p:pic>
        <p:nvPicPr>
          <p:cNvPr id="35" name="图片 34">
            <a:extLst>
              <a:ext uri="{FF2B5EF4-FFF2-40B4-BE49-F238E27FC236}">
                <a16:creationId xmlns:a16="http://schemas.microsoft.com/office/drawing/2014/main" id="{3F1F2CC6-B39F-46E7-BEC0-4B253C1F167E}"/>
              </a:ext>
            </a:extLst>
          </p:cNvPr>
          <p:cNvPicPr>
            <a:picLocks noChangeAspect="1"/>
          </p:cNvPicPr>
          <p:nvPr userDrawn="1"/>
        </p:nvPicPr>
        <p:blipFill>
          <a:blip r:embed="rId14" cstate="hqprint">
            <a:extLst>
              <a:ext uri="{28A0092B-C50C-407E-A947-70E740481C1C}">
                <a14:useLocalDpi xmlns:a14="http://schemas.microsoft.com/office/drawing/2010/main" val="0"/>
              </a:ext>
            </a:extLst>
          </a:blip>
          <a:stretch>
            <a:fillRect/>
          </a:stretch>
        </p:blipFill>
        <p:spPr>
          <a:xfrm>
            <a:off x="2702076" y="3560246"/>
            <a:ext cx="572699" cy="644596"/>
          </a:xfrm>
          <a:prstGeom prst="rect">
            <a:avLst/>
          </a:prstGeom>
        </p:spPr>
      </p:pic>
      <p:pic>
        <p:nvPicPr>
          <p:cNvPr id="36" name="图片 35">
            <a:extLst>
              <a:ext uri="{FF2B5EF4-FFF2-40B4-BE49-F238E27FC236}">
                <a16:creationId xmlns:a16="http://schemas.microsoft.com/office/drawing/2014/main" id="{B65E2051-010E-4361-B2EC-A6EAA40DEAFE}"/>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t="23475" r="81986"/>
          <a:stretch/>
        </p:blipFill>
        <p:spPr>
          <a:xfrm>
            <a:off x="0" y="167099"/>
            <a:ext cx="1882140" cy="1559360"/>
          </a:xfrm>
          <a:prstGeom prst="rect">
            <a:avLst/>
          </a:prstGeom>
        </p:spPr>
      </p:pic>
      <p:pic>
        <p:nvPicPr>
          <p:cNvPr id="37" name="图片 36">
            <a:extLst>
              <a:ext uri="{FF2B5EF4-FFF2-40B4-BE49-F238E27FC236}">
                <a16:creationId xmlns:a16="http://schemas.microsoft.com/office/drawing/2014/main" id="{088FC881-3FEE-4ADD-8B30-6D9AFC4F2778}"/>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77063" b="32779"/>
          <a:stretch/>
        </p:blipFill>
        <p:spPr>
          <a:xfrm>
            <a:off x="9395460" y="0"/>
            <a:ext cx="2796540" cy="1598415"/>
          </a:xfrm>
          <a:prstGeom prst="rect">
            <a:avLst/>
          </a:prstGeom>
        </p:spPr>
      </p:pic>
      <p:sp>
        <p:nvSpPr>
          <p:cNvPr id="14" name="标题 9">
            <a:extLst>
              <a:ext uri="{FF2B5EF4-FFF2-40B4-BE49-F238E27FC236}">
                <a16:creationId xmlns:a16="http://schemas.microsoft.com/office/drawing/2014/main" id="{18B2922A-4CAE-42B2-AEB9-B51BDF0E3D8B}"/>
              </a:ext>
            </a:extLst>
          </p:cNvPr>
          <p:cNvSpPr>
            <a:spLocks noGrp="1"/>
          </p:cNvSpPr>
          <p:nvPr>
            <p:ph type="title" hasCustomPrompt="1"/>
          </p:nvPr>
        </p:nvSpPr>
        <p:spPr>
          <a:xfrm>
            <a:off x="8167552" y="1280753"/>
            <a:ext cx="1354217" cy="4514056"/>
          </a:xfrm>
          <a:prstGeom prst="rect">
            <a:avLst/>
          </a:prstGeom>
          <a:noFill/>
        </p:spPr>
        <p:txBody>
          <a:bodyPr vert="eaVert" wrap="none" lIns="0" tIns="0" rIns="0" bIns="0" rtlCol="0">
            <a:spAutoFit/>
          </a:bodyPr>
          <a:lstStyle>
            <a:lvl1pPr>
              <a:lnSpc>
                <a:spcPct val="100000"/>
              </a:lnSpc>
              <a:defRPr lang="zh-CN" altLang="en-US" sz="8800">
                <a:solidFill>
                  <a:schemeClr val="bg1"/>
                </a:solidFill>
                <a:effectLst>
                  <a:outerShdw dist="38100" dir="2700000" algn="tl" rotWithShape="0">
                    <a:srgbClr val="2E83AC"/>
                  </a:outerShdw>
                </a:effectLst>
                <a:latin typeface="+mn-lt"/>
                <a:ea typeface="+mn-ea"/>
                <a:cs typeface="+mn-cs"/>
              </a:defRPr>
            </a:lvl1pPr>
          </a:lstStyle>
          <a:p>
            <a:pPr marL="0" lvl="0" algn="ctr"/>
            <a:r>
              <a:rPr lang="zh-CN" altLang="en-US" dirty="0"/>
              <a:t>编辑标题</a:t>
            </a:r>
          </a:p>
        </p:txBody>
      </p:sp>
      <p:sp>
        <p:nvSpPr>
          <p:cNvPr id="21" name="文本占位符 20">
            <a:extLst>
              <a:ext uri="{FF2B5EF4-FFF2-40B4-BE49-F238E27FC236}">
                <a16:creationId xmlns:a16="http://schemas.microsoft.com/office/drawing/2014/main" id="{381B52A8-16E7-40E6-837E-98A6E856BAF3}"/>
              </a:ext>
            </a:extLst>
          </p:cNvPr>
          <p:cNvSpPr>
            <a:spLocks noGrp="1"/>
          </p:cNvSpPr>
          <p:nvPr>
            <p:ph type="body" sz="quarter" idx="10" hasCustomPrompt="1"/>
          </p:nvPr>
        </p:nvSpPr>
        <p:spPr>
          <a:xfrm>
            <a:off x="7588355" y="1110462"/>
            <a:ext cx="626325" cy="2257028"/>
          </a:xfrm>
          <a:prstGeom prst="rect">
            <a:avLst/>
          </a:prstGeom>
          <a:noFill/>
        </p:spPr>
        <p:txBody>
          <a:bodyPr vert="eaVert" wrap="none" lIns="0" tIns="0" rIns="0" bIns="0" rtlCol="0" anchor="ctr" anchorCtr="0">
            <a:spAutoFit/>
          </a:bodyPr>
          <a:lstStyle>
            <a:lvl1pPr marL="0" indent="0">
              <a:buNone/>
              <a:defRPr lang="zh-CN" altLang="en-US" sz="4400" dirty="0" smtClean="0">
                <a:solidFill>
                  <a:schemeClr val="bg1"/>
                </a:solidFill>
                <a:effectLst>
                  <a:outerShdw dist="38100" dir="2700000" algn="tl" rotWithShape="0">
                    <a:srgbClr val="2E83AC"/>
                  </a:outerShdw>
                </a:effectLst>
              </a:defRPr>
            </a:lvl1pPr>
            <a:lvl2pPr marL="228600" indent="0">
              <a:buNone/>
              <a:defRPr lang="zh-CN" altLang="en-US" sz="1800" dirty="0" smtClean="0"/>
            </a:lvl2pPr>
            <a:lvl3pPr marL="685800" indent="0">
              <a:buNone/>
              <a:defRPr lang="zh-CN" altLang="en-US" sz="1800" dirty="0" smtClean="0"/>
            </a:lvl3pPr>
            <a:lvl4pPr marL="1143000" indent="0">
              <a:buNone/>
              <a:defRPr lang="zh-CN" altLang="en-US" dirty="0" smtClean="0"/>
            </a:lvl4pPr>
            <a:lvl5pPr marL="1600200" indent="0">
              <a:buNone/>
              <a:defRPr lang="zh-CN" altLang="en-US" dirty="0"/>
            </a:lvl5pPr>
          </a:lstStyle>
          <a:p>
            <a:pPr marL="0" lvl="0" algn="ctr"/>
            <a:r>
              <a:rPr lang="zh-CN" altLang="en-US" dirty="0"/>
              <a:t>编辑文本</a:t>
            </a:r>
          </a:p>
        </p:txBody>
      </p:sp>
    </p:spTree>
    <p:extLst>
      <p:ext uri="{BB962C8B-B14F-4D97-AF65-F5344CB8AC3E}">
        <p14:creationId xmlns:p14="http://schemas.microsoft.com/office/powerpoint/2010/main" val="370668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899" fill="hold"/>
                                        <p:tgtEl>
                                          <p:spTgt spid="25"/>
                                        </p:tgtEl>
                                        <p:attrNameLst>
                                          <p:attrName>ppt_x</p:attrName>
                                        </p:attrNameLst>
                                      </p:cBhvr>
                                      <p:tavLst>
                                        <p:tav tm="0">
                                          <p:val>
                                            <p:strVal val="#ppt_x"/>
                                          </p:val>
                                        </p:tav>
                                        <p:tav tm="100000">
                                          <p:val>
                                            <p:strVal val="#ppt_x"/>
                                          </p:val>
                                        </p:tav>
                                      </p:tavLst>
                                    </p:anim>
                                    <p:anim calcmode="lin" valueType="num">
                                      <p:cBhvr additive="base">
                                        <p:cTn id="8" dur="1899"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1988" fill="hold"/>
                                        <p:tgtEl>
                                          <p:spTgt spid="26"/>
                                        </p:tgtEl>
                                        <p:attrNameLst>
                                          <p:attrName>ppt_x</p:attrName>
                                        </p:attrNameLst>
                                      </p:cBhvr>
                                      <p:tavLst>
                                        <p:tav tm="0">
                                          <p:val>
                                            <p:strVal val="#ppt_x"/>
                                          </p:val>
                                        </p:tav>
                                        <p:tav tm="100000">
                                          <p:val>
                                            <p:strVal val="#ppt_x"/>
                                          </p:val>
                                        </p:tav>
                                      </p:tavLst>
                                    </p:anim>
                                    <p:anim calcmode="lin" valueType="num">
                                      <p:cBhvr additive="base">
                                        <p:cTn id="12" dur="1988"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903" fill="hold"/>
                                        <p:tgtEl>
                                          <p:spTgt spid="27"/>
                                        </p:tgtEl>
                                        <p:attrNameLst>
                                          <p:attrName>ppt_x</p:attrName>
                                        </p:attrNameLst>
                                      </p:cBhvr>
                                      <p:tavLst>
                                        <p:tav tm="0">
                                          <p:val>
                                            <p:strVal val="#ppt_x"/>
                                          </p:val>
                                        </p:tav>
                                        <p:tav tm="100000">
                                          <p:val>
                                            <p:strVal val="#ppt_x"/>
                                          </p:val>
                                        </p:tav>
                                      </p:tavLst>
                                    </p:anim>
                                    <p:anim calcmode="lin" valueType="num">
                                      <p:cBhvr additive="base">
                                        <p:cTn id="16" dur="1903" fill="hold"/>
                                        <p:tgtEl>
                                          <p:spTgt spid="27"/>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50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250"/>
                                        <p:tgtEl>
                                          <p:spTgt spid="36"/>
                                        </p:tgtEl>
                                      </p:cBhvr>
                                    </p:animEffect>
                                  </p:childTnLst>
                                </p:cTn>
                              </p:par>
                              <p:par>
                                <p:cTn id="20" presetID="10" presetClass="entr" presetSubtype="0" fill="hold" nodeType="withEffect">
                                  <p:stCondLst>
                                    <p:cond delay="5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1250"/>
                                        <p:tgtEl>
                                          <p:spTgt spid="37"/>
                                        </p:tgtEl>
                                      </p:cBhvr>
                                    </p:animEffect>
                                  </p:childTnLst>
                                </p:cTn>
                              </p:par>
                              <p:par>
                                <p:cTn id="23" presetID="50" presetClass="entr" presetSubtype="0" decel="100000" fill="hold" nodeType="withEffect">
                                  <p:stCondLst>
                                    <p:cond delay="500"/>
                                  </p:stCondLst>
                                  <p:childTnLst>
                                    <p:set>
                                      <p:cBhvr>
                                        <p:cTn id="24" dur="1" fill="hold">
                                          <p:stCondLst>
                                            <p:cond delay="0"/>
                                          </p:stCondLst>
                                        </p:cTn>
                                        <p:tgtEl>
                                          <p:spTgt spid="28"/>
                                        </p:tgtEl>
                                        <p:attrNameLst>
                                          <p:attrName>style.visibility</p:attrName>
                                        </p:attrNameLst>
                                      </p:cBhvr>
                                      <p:to>
                                        <p:strVal val="visible"/>
                                      </p:to>
                                    </p:set>
                                    <p:anim calcmode="lin" valueType="num">
                                      <p:cBhvr>
                                        <p:cTn id="25" dur="1250" fill="hold"/>
                                        <p:tgtEl>
                                          <p:spTgt spid="28"/>
                                        </p:tgtEl>
                                        <p:attrNameLst>
                                          <p:attrName>ppt_w</p:attrName>
                                        </p:attrNameLst>
                                      </p:cBhvr>
                                      <p:tavLst>
                                        <p:tav tm="0">
                                          <p:val>
                                            <p:strVal val="#ppt_w+.3"/>
                                          </p:val>
                                        </p:tav>
                                        <p:tav tm="100000">
                                          <p:val>
                                            <p:strVal val="#ppt_w"/>
                                          </p:val>
                                        </p:tav>
                                      </p:tavLst>
                                    </p:anim>
                                    <p:anim calcmode="lin" valueType="num">
                                      <p:cBhvr>
                                        <p:cTn id="26" dur="1250" fill="hold"/>
                                        <p:tgtEl>
                                          <p:spTgt spid="28"/>
                                        </p:tgtEl>
                                        <p:attrNameLst>
                                          <p:attrName>ppt_h</p:attrName>
                                        </p:attrNameLst>
                                      </p:cBhvr>
                                      <p:tavLst>
                                        <p:tav tm="0">
                                          <p:val>
                                            <p:strVal val="#ppt_h"/>
                                          </p:val>
                                        </p:tav>
                                        <p:tav tm="100000">
                                          <p:val>
                                            <p:strVal val="#ppt_h"/>
                                          </p:val>
                                        </p:tav>
                                      </p:tavLst>
                                    </p:anim>
                                    <p:animEffect transition="in" filter="fade">
                                      <p:cBhvr>
                                        <p:cTn id="27" dur="1250"/>
                                        <p:tgtEl>
                                          <p:spTgt spid="28"/>
                                        </p:tgtEl>
                                      </p:cBhvr>
                                    </p:animEffect>
                                  </p:childTnLst>
                                </p:cTn>
                              </p:par>
                              <p:par>
                                <p:cTn id="28" presetID="6" presetClass="entr" presetSubtype="32" fill="hold" nodeType="withEffect">
                                  <p:stCondLst>
                                    <p:cond delay="750"/>
                                  </p:stCondLst>
                                  <p:childTnLst>
                                    <p:set>
                                      <p:cBhvr>
                                        <p:cTn id="29" dur="1" fill="hold">
                                          <p:stCondLst>
                                            <p:cond delay="0"/>
                                          </p:stCondLst>
                                        </p:cTn>
                                        <p:tgtEl>
                                          <p:spTgt spid="22"/>
                                        </p:tgtEl>
                                        <p:attrNameLst>
                                          <p:attrName>style.visibility</p:attrName>
                                        </p:attrNameLst>
                                      </p:cBhvr>
                                      <p:to>
                                        <p:strVal val="visible"/>
                                      </p:to>
                                    </p:set>
                                    <p:animEffect transition="in" filter="circle(out)">
                                      <p:cBhvr>
                                        <p:cTn id="30" dur="1500"/>
                                        <p:tgtEl>
                                          <p:spTgt spid="22"/>
                                        </p:tgtEl>
                                      </p:cBhvr>
                                    </p:animEffect>
                                  </p:childTnLst>
                                </p:cTn>
                              </p:par>
                              <p:par>
                                <p:cTn id="31" presetID="10" presetClass="entr" presetSubtype="0" fill="hold" nodeType="withEffect">
                                  <p:stCondLst>
                                    <p:cond delay="786"/>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212"/>
                                        <p:tgtEl>
                                          <p:spTgt spid="30"/>
                                        </p:tgtEl>
                                      </p:cBhvr>
                                    </p:animEffect>
                                  </p:childTnLst>
                                </p:cTn>
                              </p:par>
                              <p:par>
                                <p:cTn id="34" presetID="10" presetClass="entr" presetSubtype="0" fill="hold" nodeType="withEffect">
                                  <p:stCondLst>
                                    <p:cond delay="738"/>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395"/>
                                        <p:tgtEl>
                                          <p:spTgt spid="35"/>
                                        </p:tgtEl>
                                      </p:cBhvr>
                                    </p:animEffect>
                                  </p:childTnLst>
                                </p:cTn>
                              </p:par>
                              <p:par>
                                <p:cTn id="37" presetID="10" presetClass="entr" presetSubtype="0" fill="hold" nodeType="withEffect">
                                  <p:stCondLst>
                                    <p:cond delay="599"/>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1157"/>
                                        <p:tgtEl>
                                          <p:spTgt spid="31"/>
                                        </p:tgtEl>
                                      </p:cBhvr>
                                    </p:animEffect>
                                  </p:childTnLst>
                                </p:cTn>
                              </p:par>
                              <p:par>
                                <p:cTn id="40" presetID="10" presetClass="entr" presetSubtype="0" fill="hold" nodeType="withEffect">
                                  <p:stCondLst>
                                    <p:cond delay="865"/>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1172"/>
                                        <p:tgtEl>
                                          <p:spTgt spid="32"/>
                                        </p:tgtEl>
                                      </p:cBhvr>
                                    </p:animEffect>
                                  </p:childTnLst>
                                </p:cTn>
                              </p:par>
                              <p:par>
                                <p:cTn id="43" presetID="10" presetClass="entr" presetSubtype="0" fill="hold" nodeType="withEffect">
                                  <p:stCondLst>
                                    <p:cond delay="889"/>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373"/>
                                        <p:tgtEl>
                                          <p:spTgt spid="29"/>
                                        </p:tgtEl>
                                      </p:cBhvr>
                                    </p:animEffect>
                                  </p:childTnLst>
                                </p:cTn>
                              </p:par>
                              <p:par>
                                <p:cTn id="46" presetID="10" presetClass="entr" presetSubtype="0" fill="hold" nodeType="withEffect">
                                  <p:stCondLst>
                                    <p:cond delay="578"/>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373"/>
                                        <p:tgtEl>
                                          <p:spTgt spid="34"/>
                                        </p:tgtEl>
                                      </p:cBhvr>
                                    </p:animEffect>
                                  </p:childTnLst>
                                </p:cTn>
                              </p:par>
                              <p:par>
                                <p:cTn id="49" presetID="22" presetClass="entr" presetSubtype="4" fill="hold" nodeType="withEffect">
                                  <p:stCondLst>
                                    <p:cond delay="1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750"/>
                                        <p:tgtEl>
                                          <p:spTgt spid="23"/>
                                        </p:tgtEl>
                                      </p:cBhvr>
                                    </p:animEffect>
                                  </p:childTnLst>
                                </p:cTn>
                              </p:par>
                              <p:par>
                                <p:cTn id="52" presetID="2" presetClass="entr" presetSubtype="2" decel="80000" fill="hold" nodeType="withEffect">
                                  <p:stCondLst>
                                    <p:cond delay="1000"/>
                                  </p:stCondLst>
                                  <p:childTnLst>
                                    <p:set>
                                      <p:cBhvr>
                                        <p:cTn id="53" dur="1" fill="hold">
                                          <p:stCondLst>
                                            <p:cond delay="0"/>
                                          </p:stCondLst>
                                        </p:cTn>
                                        <p:tgtEl>
                                          <p:spTgt spid="33"/>
                                        </p:tgtEl>
                                        <p:attrNameLst>
                                          <p:attrName>style.visibility</p:attrName>
                                        </p:attrNameLst>
                                      </p:cBhvr>
                                      <p:to>
                                        <p:strVal val="visible"/>
                                      </p:to>
                                    </p:set>
                                    <p:anim calcmode="lin" valueType="num">
                                      <p:cBhvr additive="base">
                                        <p:cTn id="54" dur="1500" fill="hold"/>
                                        <p:tgtEl>
                                          <p:spTgt spid="33"/>
                                        </p:tgtEl>
                                        <p:attrNameLst>
                                          <p:attrName>ppt_x</p:attrName>
                                        </p:attrNameLst>
                                      </p:cBhvr>
                                      <p:tavLst>
                                        <p:tav tm="0">
                                          <p:val>
                                            <p:strVal val="1+#ppt_w/2"/>
                                          </p:val>
                                        </p:tav>
                                        <p:tav tm="100000">
                                          <p:val>
                                            <p:strVal val="#ppt_x"/>
                                          </p:val>
                                        </p:tav>
                                      </p:tavLst>
                                    </p:anim>
                                    <p:anim calcmode="lin" valueType="num">
                                      <p:cBhvr additive="base">
                                        <p:cTn id="55" dur="1500" fill="hold"/>
                                        <p:tgtEl>
                                          <p:spTgt spid="33"/>
                                        </p:tgtEl>
                                        <p:attrNameLst>
                                          <p:attrName>ppt_y</p:attrName>
                                        </p:attrNameLst>
                                      </p:cBhvr>
                                      <p:tavLst>
                                        <p:tav tm="0">
                                          <p:val>
                                            <p:strVal val="#ppt_y"/>
                                          </p:val>
                                        </p:tav>
                                        <p:tav tm="100000">
                                          <p:val>
                                            <p:strVal val="#ppt_y"/>
                                          </p:val>
                                        </p:tav>
                                      </p:tavLst>
                                    </p:anim>
                                  </p:childTnLst>
                                </p:cTn>
                              </p:par>
                              <p:par>
                                <p:cTn id="56" presetID="14" presetClass="entr" presetSubtype="5" fill="hold" grpId="1" nodeType="withEffect">
                                  <p:stCondLst>
                                    <p:cond delay="1500"/>
                                  </p:stCondLst>
                                  <p:childTnLst>
                                    <p:set>
                                      <p:cBhvr>
                                        <p:cTn id="57" dur="1" fill="hold">
                                          <p:stCondLst>
                                            <p:cond delay="0"/>
                                          </p:stCondLst>
                                        </p:cTn>
                                        <p:tgtEl>
                                          <p:spTgt spid="21"/>
                                        </p:tgtEl>
                                        <p:attrNameLst>
                                          <p:attrName>style.visibility</p:attrName>
                                        </p:attrNameLst>
                                      </p:cBhvr>
                                      <p:to>
                                        <p:strVal val="visible"/>
                                      </p:to>
                                    </p:set>
                                    <p:animEffect transition="in" filter="randombar(vertical)">
                                      <p:cBhvr>
                                        <p:cTn id="58" dur="1000"/>
                                        <p:tgtEl>
                                          <p:spTgt spid="21"/>
                                        </p:tgtEl>
                                      </p:cBhvr>
                                    </p:animEffect>
                                  </p:childTnLst>
                                </p:cTn>
                              </p:par>
                              <p:par>
                                <p:cTn id="59" presetID="14" presetClass="entr" presetSubtype="5" fill="hold" grpId="1" nodeType="withEffect">
                                  <p:stCondLst>
                                    <p:cond delay="1750"/>
                                  </p:stCondLst>
                                  <p:childTnLst>
                                    <p:set>
                                      <p:cBhvr>
                                        <p:cTn id="60" dur="1" fill="hold">
                                          <p:stCondLst>
                                            <p:cond delay="0"/>
                                          </p:stCondLst>
                                        </p:cTn>
                                        <p:tgtEl>
                                          <p:spTgt spid="14"/>
                                        </p:tgtEl>
                                        <p:attrNameLst>
                                          <p:attrName>style.visibility</p:attrName>
                                        </p:attrNameLst>
                                      </p:cBhvr>
                                      <p:to>
                                        <p:strVal val="visible"/>
                                      </p:to>
                                    </p:set>
                                    <p:animEffect transition="in" filter="randombar(vertical)">
                                      <p:cBhvr>
                                        <p:cTn id="6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1"/>
      <p:bldP spid="21" grpId="1">
        <p:tmplLst>
          <p:tmpl>
            <p:tnLst>
              <p:par>
                <p:cTn presetID="14" presetClass="entr" presetSubtype="5" fill="hold" nodeType="withEffect">
                  <p:stCondLst>
                    <p:cond delay="1500"/>
                  </p:stCondLst>
                  <p:childTnLst>
                    <p:set>
                      <p:cBhvr>
                        <p:cTn dur="1" fill="hold">
                          <p:stCondLst>
                            <p:cond delay="0"/>
                          </p:stCondLst>
                        </p:cTn>
                        <p:tgtEl>
                          <p:spTgt spid="21"/>
                        </p:tgtEl>
                        <p:attrNameLst>
                          <p:attrName>style.visibility</p:attrName>
                        </p:attrNameLst>
                      </p:cBhvr>
                      <p:to>
                        <p:strVal val="visible"/>
                      </p:to>
                    </p:set>
                    <p:animEffect transition="in" filter="randombar(vertical)">
                      <p:cBhvr>
                        <p:cTn dur="1000"/>
                        <p:tgtEl>
                          <p:spTgt spid="21"/>
                        </p:tgtEl>
                      </p:cBhvr>
                    </p:animEffect>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07701DF-1762-4A38-95FD-00B2E5743BE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469FB7-6AED-471D-A4C3-876CC8EFB8F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77D530-BB0B-4324-BF26-C483BCAA8B5B}"/>
              </a:ext>
            </a:extLst>
          </p:cNvPr>
          <p:cNvSpPr>
            <a:spLocks noGrp="1"/>
          </p:cNvSpPr>
          <p:nvPr>
            <p:ph type="dt" sz="half" idx="10"/>
          </p:nvPr>
        </p:nvSpPr>
        <p:spPr/>
        <p:txBody>
          <a:bodyPr/>
          <a:lstStyle/>
          <a:p>
            <a:fld id="{8C4E45B3-BC5E-4262-93F2-1B90C23BB23D}" type="datetimeFigureOut">
              <a:rPr lang="en-US" smtClean="0"/>
              <a:t>9/14/2024</a:t>
            </a:fld>
            <a:endParaRPr lang="en-US"/>
          </a:p>
        </p:txBody>
      </p:sp>
      <p:sp>
        <p:nvSpPr>
          <p:cNvPr id="5" name="Footer Placeholder 4">
            <a:extLst>
              <a:ext uri="{FF2B5EF4-FFF2-40B4-BE49-F238E27FC236}">
                <a16:creationId xmlns:a16="http://schemas.microsoft.com/office/drawing/2014/main" id="{11141F54-8182-4FF3-A1B0-92475D0A9C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0C6837-EB23-4904-9432-403D1E6FCA3F}"/>
              </a:ext>
            </a:extLst>
          </p:cNvPr>
          <p:cNvSpPr>
            <a:spLocks noGrp="1"/>
          </p:cNvSpPr>
          <p:nvPr>
            <p:ph type="sldNum" sz="quarter" idx="12"/>
          </p:nvPr>
        </p:nvSpPr>
        <p:spPr/>
        <p:txBody>
          <a:bodyPr/>
          <a:lstStyle/>
          <a:p>
            <a:fld id="{730C9DEC-0C41-402F-91C5-1F85F8EE16DA}" type="slidenum">
              <a:rPr lang="en-US" smtClean="0"/>
              <a:t>‹#›</a:t>
            </a:fld>
            <a:endParaRPr lang="en-US"/>
          </a:p>
        </p:txBody>
      </p:sp>
    </p:spTree>
    <p:extLst>
      <p:ext uri="{BB962C8B-B14F-4D97-AF65-F5344CB8AC3E}">
        <p14:creationId xmlns:p14="http://schemas.microsoft.com/office/powerpoint/2010/main" val="1444366098"/>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2266441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6175085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3817558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474070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9/14/2024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537860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9/14/2024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185611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807933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3196017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39769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2F1AC87-7E77-4E84-BEAA-E91665EBFDB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8735"/>
          <a:stretch/>
        </p:blipFill>
        <p:spPr>
          <a:xfrm>
            <a:off x="0" y="2126437"/>
            <a:ext cx="12188360" cy="4731563"/>
          </a:xfrm>
          <a:prstGeom prst="rect">
            <a:avLst/>
          </a:prstGeom>
        </p:spPr>
      </p:pic>
      <p:pic>
        <p:nvPicPr>
          <p:cNvPr id="6" name="图片 5">
            <a:extLst>
              <a:ext uri="{FF2B5EF4-FFF2-40B4-BE49-F238E27FC236}">
                <a16:creationId xmlns:a16="http://schemas.microsoft.com/office/drawing/2014/main" id="{91C2A95E-3501-4FB2-A1BB-C84ECBCA37D6}"/>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l="50000" t="47556"/>
          <a:stretch/>
        </p:blipFill>
        <p:spPr>
          <a:xfrm>
            <a:off x="0" y="0"/>
            <a:ext cx="1051560" cy="1177340"/>
          </a:xfrm>
          <a:prstGeom prst="rect">
            <a:avLst/>
          </a:prstGeom>
        </p:spPr>
      </p:pic>
    </p:spTree>
    <p:extLst>
      <p:ext uri="{BB962C8B-B14F-4D97-AF65-F5344CB8AC3E}">
        <p14:creationId xmlns:p14="http://schemas.microsoft.com/office/powerpoint/2010/main" val="1588164993"/>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7751506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824541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小标题">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400C0A4-DB7C-4A1F-9428-B4DFCE42FB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8735"/>
          <a:stretch/>
        </p:blipFill>
        <p:spPr>
          <a:xfrm>
            <a:off x="0" y="2126437"/>
            <a:ext cx="12188360" cy="4731563"/>
          </a:xfrm>
          <a:prstGeom prst="rect">
            <a:avLst/>
          </a:prstGeom>
        </p:spPr>
      </p:pic>
      <p:pic>
        <p:nvPicPr>
          <p:cNvPr id="7" name="图片 6">
            <a:extLst>
              <a:ext uri="{FF2B5EF4-FFF2-40B4-BE49-F238E27FC236}">
                <a16:creationId xmlns:a16="http://schemas.microsoft.com/office/drawing/2014/main" id="{2D425050-6EC2-4085-B2C5-229D98F6285D}"/>
              </a:ext>
            </a:extLst>
          </p:cNvPr>
          <p:cNvPicPr>
            <a:picLocks noChangeAspect="1"/>
          </p:cNvPicPr>
          <p:nvPr userDrawn="1"/>
        </p:nvPicPr>
        <p:blipFill rotWithShape="1">
          <a:blip r:embed="rId3" cstate="hqprint">
            <a:extLst>
              <a:ext uri="{28A0092B-C50C-407E-A947-70E740481C1C}">
                <a14:useLocalDpi xmlns:a14="http://schemas.microsoft.com/office/drawing/2010/main" val="0"/>
              </a:ext>
            </a:extLst>
          </a:blip>
          <a:srcRect l="50000" t="47556"/>
          <a:stretch/>
        </p:blipFill>
        <p:spPr>
          <a:xfrm>
            <a:off x="0" y="0"/>
            <a:ext cx="1051560" cy="1177340"/>
          </a:xfrm>
          <a:prstGeom prst="rect">
            <a:avLst/>
          </a:prstGeom>
        </p:spPr>
      </p:pic>
    </p:spTree>
    <p:extLst>
      <p:ext uri="{BB962C8B-B14F-4D97-AF65-F5344CB8AC3E}">
        <p14:creationId xmlns:p14="http://schemas.microsoft.com/office/powerpoint/2010/main" val="5425533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内容页-小标题">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400C0A4-DB7C-4A1F-9428-B4DFCE42FB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38735"/>
          <a:stretch/>
        </p:blipFill>
        <p:spPr>
          <a:xfrm>
            <a:off x="0" y="2126437"/>
            <a:ext cx="12188360" cy="4731563"/>
          </a:xfrm>
          <a:prstGeom prst="rect">
            <a:avLst/>
          </a:prstGeom>
        </p:spPr>
      </p:pic>
    </p:spTree>
    <p:extLst>
      <p:ext uri="{BB962C8B-B14F-4D97-AF65-F5344CB8AC3E}">
        <p14:creationId xmlns:p14="http://schemas.microsoft.com/office/powerpoint/2010/main" val="174081407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838200" y="6356350"/>
            <a:ext cx="2743200" cy="365125"/>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038600" y="6356350"/>
            <a:ext cx="4114800" cy="365125"/>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610600" y="6356350"/>
            <a:ext cx="2743200" cy="365125"/>
          </a:xfrm>
          <a:prstGeom prst="rect">
            <a:avLst/>
          </a:prstGeom>
          <a:ln/>
        </p:spPr>
        <p:txBody>
          <a:bodyPr/>
          <a:lstStyle>
            <a:lvl1pPr>
              <a:defRPr/>
            </a:lvl1pPr>
          </a:lstStyle>
          <a:p>
            <a:pPr>
              <a:defRPr/>
            </a:pPr>
            <a:fld id="{67552012-87F4-4661-B81A-245005218E97}" type="slidenum">
              <a:rPr lang="en-US"/>
              <a:pPr>
                <a:defRPr/>
              </a:pPr>
              <a:t>‹#›</a:t>
            </a:fld>
            <a:endParaRPr lang="en-US"/>
          </a:p>
        </p:txBody>
      </p:sp>
    </p:spTree>
    <p:extLst>
      <p:ext uri="{BB962C8B-B14F-4D97-AF65-F5344CB8AC3E}">
        <p14:creationId xmlns:p14="http://schemas.microsoft.com/office/powerpoint/2010/main" val="2416083442"/>
      </p:ext>
    </p:extLst>
  </p:cSld>
  <p:clrMapOvr>
    <a:masterClrMapping/>
  </p:clrMapOvr>
  <p:transition spd="slow">
    <p:sndAc>
      <p:stSnd>
        <p:snd r:embed="rId1" name="chimes.wav"/>
      </p:stSnd>
    </p:sndAc>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Rectangle 4"/>
          <p:cNvSpPr>
            <a:spLocks noGrp="1" noChangeArrowheads="1"/>
          </p:cNvSpPr>
          <p:nvPr>
            <p:ph type="dt" sz="half" idx="10"/>
          </p:nvPr>
        </p:nvSpPr>
        <p:spPr>
          <a:xfrm>
            <a:off x="838200" y="6356350"/>
            <a:ext cx="2743200" cy="365125"/>
          </a:xfrm>
          <a:prstGeom prst="rect">
            <a:avLst/>
          </a:prstGeom>
          <a:ln/>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4038600" y="6356350"/>
            <a:ext cx="4114800" cy="365125"/>
          </a:xfrm>
          <a:prstGeom prst="rect">
            <a:avLst/>
          </a:prstGeom>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xfrm>
            <a:off x="8610600" y="6356350"/>
            <a:ext cx="2743200" cy="365125"/>
          </a:xfrm>
          <a:prstGeom prst="rect">
            <a:avLst/>
          </a:prstGeom>
          <a:ln/>
        </p:spPr>
        <p:txBody>
          <a:bodyPr/>
          <a:lstStyle>
            <a:lvl1pPr>
              <a:defRPr/>
            </a:lvl1pPr>
          </a:lstStyle>
          <a:p>
            <a:pPr>
              <a:defRPr/>
            </a:pPr>
            <a:fld id="{A22DEFFF-28E2-489D-AE7C-8836DE8FAE2C}" type="slidenum">
              <a:rPr lang="en-US"/>
              <a:pPr>
                <a:defRPr/>
              </a:pPr>
              <a:t>‹#›</a:t>
            </a:fld>
            <a:endParaRPr lang="en-US"/>
          </a:p>
        </p:txBody>
      </p:sp>
    </p:spTree>
    <p:extLst>
      <p:ext uri="{BB962C8B-B14F-4D97-AF65-F5344CB8AC3E}">
        <p14:creationId xmlns:p14="http://schemas.microsoft.com/office/powerpoint/2010/main" val="2835789002"/>
      </p:ext>
    </p:extLst>
  </p:cSld>
  <p:clrMapOvr>
    <a:masterClrMapping/>
  </p:clrMapOvr>
  <p:transition spd="slow">
    <p:sndAc>
      <p:stSnd>
        <p:snd r:embed="rId1" name="chimes.wav"/>
      </p:stSnd>
    </p:sndAc>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25.emf"/><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6" Type="http://schemas.openxmlformats.org/officeDocument/2006/relationships/image" Target="../media/image28.emf"/><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5" Type="http://schemas.openxmlformats.org/officeDocument/2006/relationships/image" Target="../media/image27.emf"/><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 Id="rId14" Type="http://schemas.openxmlformats.org/officeDocument/2006/relationships/image" Target="../media/image26.em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theme" Target="../theme/theme3.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7.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theme" Target="../theme/theme4.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5.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AD0D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6053326"/>
      </p:ext>
    </p:extLst>
  </p:cSld>
  <p:clrMap bg1="lt1" tx1="dk1" bg2="lt2" tx2="dk2" accent1="accent1" accent2="accent2" accent3="accent3" accent4="accent4" accent5="accent5" accent6="accent6" hlink="hlink" folHlink="folHlink"/>
  <p:sldLayoutIdLst>
    <p:sldLayoutId id="2147483655" r:id="rId1"/>
    <p:sldLayoutId id="2147483661" r:id="rId2"/>
    <p:sldLayoutId id="2147483665" r:id="rId3"/>
    <p:sldLayoutId id="2147483660" r:id="rId4"/>
    <p:sldLayoutId id="2147483654" r:id="rId5"/>
    <p:sldLayoutId id="2147483662" r:id="rId6"/>
    <p:sldLayoutId id="2147483666" r:id="rId7"/>
    <p:sldLayoutId id="2147483663" r:id="rId8"/>
    <p:sldLayoutId id="2147483664"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3"/>
          <a:srcRect l="1069" t="2602" r="448" b="5138"/>
          <a:stretch/>
        </p:blipFill>
        <p:spPr>
          <a:xfrm>
            <a:off x="-1" y="0"/>
            <a:ext cx="12192001" cy="6858000"/>
          </a:xfrm>
          <a:prstGeom prst="rect">
            <a:avLst/>
          </a:prstGeom>
        </p:spPr>
      </p:pic>
      <p:pic>
        <p:nvPicPr>
          <p:cNvPr id="5" name="图片 4"/>
          <p:cNvPicPr>
            <a:picLocks noChangeAspect="1"/>
          </p:cNvPicPr>
          <p:nvPr userDrawn="1"/>
        </p:nvPicPr>
        <p:blipFill>
          <a:blip r:embed="rId14"/>
          <a:stretch>
            <a:fillRect/>
          </a:stretch>
        </p:blipFill>
        <p:spPr>
          <a:xfrm>
            <a:off x="-832153" y="4228215"/>
            <a:ext cx="13279964" cy="1990844"/>
          </a:xfrm>
          <a:prstGeom prst="rect">
            <a:avLst/>
          </a:prstGeom>
        </p:spPr>
      </p:pic>
      <p:pic>
        <p:nvPicPr>
          <p:cNvPr id="6" name="图片 5"/>
          <p:cNvPicPr>
            <a:picLocks noChangeAspect="1"/>
          </p:cNvPicPr>
          <p:nvPr userDrawn="1"/>
        </p:nvPicPr>
        <p:blipFill>
          <a:blip r:embed="rId15"/>
          <a:stretch>
            <a:fillRect/>
          </a:stretch>
        </p:blipFill>
        <p:spPr>
          <a:xfrm>
            <a:off x="-581574" y="5124418"/>
            <a:ext cx="13107348" cy="1852751"/>
          </a:xfrm>
          <a:prstGeom prst="rect">
            <a:avLst/>
          </a:prstGeom>
        </p:spPr>
      </p:pic>
      <p:pic>
        <p:nvPicPr>
          <p:cNvPr id="24" name="图片 23"/>
          <p:cNvPicPr>
            <a:picLocks noChangeAspect="1"/>
          </p:cNvPicPr>
          <p:nvPr userDrawn="1"/>
        </p:nvPicPr>
        <p:blipFill>
          <a:blip r:embed="rId16"/>
          <a:stretch>
            <a:fillRect/>
          </a:stretch>
        </p:blipFill>
        <p:spPr>
          <a:xfrm rot="16200000">
            <a:off x="2601222" y="-2905687"/>
            <a:ext cx="7145863" cy="12703240"/>
          </a:xfrm>
          <a:prstGeom prst="rect">
            <a:avLst/>
          </a:prstGeom>
        </p:spPr>
      </p:pic>
    </p:spTree>
    <p:extLst>
      <p:ext uri="{BB962C8B-B14F-4D97-AF65-F5344CB8AC3E}">
        <p14:creationId xmlns:p14="http://schemas.microsoft.com/office/powerpoint/2010/main" val="354371114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Lst>
  <p:timing>
    <p:tnLst>
      <p:par>
        <p:cTn id="1" dur="indefinite" restart="never" nodeType="tmRoot"/>
      </p:par>
    </p:tnLst>
  </p:timing>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AAD0D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2119286"/>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9Slide.vn - 2019">
            <a:extLst>
              <a:ext uri="{FF2B5EF4-FFF2-40B4-BE49-F238E27FC236}">
                <a16:creationId xmlns:a16="http://schemas.microsoft.com/office/drawing/2014/main" id="{F66E9E95-936B-4202-A684-3F2D5734239A}"/>
              </a:ext>
            </a:extLst>
          </p:cNvPr>
          <p:cNvSpPr txBox="1"/>
          <p:nvPr userDrawn="1"/>
        </p:nvSpPr>
        <p:spPr>
          <a:xfrm>
            <a:off x="0" y="-1604665"/>
            <a:ext cx="12192000" cy="461665"/>
          </a:xfrm>
          <a:prstGeom prst="rect">
            <a:avLst/>
          </a:prstGeom>
          <a:noFill/>
        </p:spPr>
        <p:txBody>
          <a:bodyPr vert="horz" rtlCol="0">
            <a:spAutoFit/>
          </a:bodyPr>
          <a:lstStyle/>
          <a:p>
            <a:pPr algn="ctr"/>
            <a:r>
              <a:rPr lang="en-US" sz="2400">
                <a:solidFill>
                  <a:srgbClr val="CFCFCF"/>
                </a:solidFill>
              </a:rPr>
              <a:t>www.9slide.vn</a:t>
            </a:r>
          </a:p>
        </p:txBody>
      </p:sp>
      <p:sp>
        <p:nvSpPr>
          <p:cNvPr id="2" name="Title Placeholder 1">
            <a:extLst>
              <a:ext uri="{FF2B5EF4-FFF2-40B4-BE49-F238E27FC236}">
                <a16:creationId xmlns:a16="http://schemas.microsoft.com/office/drawing/2014/main" id="{928045B1-2A18-4550-A92D-BD73A657A4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BE0AA24-3150-4F52-80BB-EA2F4A0DD5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77743A-E39B-4D23-805E-A8D0DEB818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4E45B3-BC5E-4262-93F2-1B90C23BB23D}" type="datetimeFigureOut">
              <a:rPr lang="en-US" smtClean="0"/>
              <a:t>9/14/2024</a:t>
            </a:fld>
            <a:endParaRPr lang="en-US"/>
          </a:p>
        </p:txBody>
      </p:sp>
      <p:sp>
        <p:nvSpPr>
          <p:cNvPr id="5" name="Footer Placeholder 4">
            <a:extLst>
              <a:ext uri="{FF2B5EF4-FFF2-40B4-BE49-F238E27FC236}">
                <a16:creationId xmlns:a16="http://schemas.microsoft.com/office/drawing/2014/main" id="{B0B1BA9B-F13F-4C33-BCD4-2DE72873E5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B598D62-9BE6-4EFA-AACD-6CC3AE4849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0C9DEC-0C41-402F-91C5-1F85F8EE16DA}" type="slidenum">
              <a:rPr lang="en-US" smtClean="0"/>
              <a:t>‹#›</a:t>
            </a:fld>
            <a:endParaRPr lang="en-US"/>
          </a:p>
        </p:txBody>
      </p:sp>
    </p:spTree>
    <p:extLst>
      <p:ext uri="{BB962C8B-B14F-4D97-AF65-F5344CB8AC3E}">
        <p14:creationId xmlns:p14="http://schemas.microsoft.com/office/powerpoint/2010/main" val="394590655"/>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9/14/2024</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23862811"/>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0.png"/><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1.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3.png"/></Relationships>
</file>

<file path=ppt/slides/_rels/slide16.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1.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64.png"/><Relationship Id="rId5" Type="http://schemas.openxmlformats.org/officeDocument/2006/relationships/image" Target="../media/image57.sv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69.sv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6.png"/><Relationship Id="rId2" Type="http://schemas.openxmlformats.org/officeDocument/2006/relationships/image" Target="../media/image31.png"/><Relationship Id="rId16" Type="http://schemas.openxmlformats.org/officeDocument/2006/relationships/image" Target="../media/image65.png"/><Relationship Id="rId1" Type="http://schemas.openxmlformats.org/officeDocument/2006/relationships/slideLayout" Target="../slideLayouts/slideLayout47.xml"/><Relationship Id="rId6" Type="http://schemas.openxmlformats.org/officeDocument/2006/relationships/image" Target="../media/image35.png"/><Relationship Id="rId11" Type="http://schemas.openxmlformats.org/officeDocument/2006/relationships/image" Target="../media/image68.svg"/><Relationship Id="rId5" Type="http://schemas.openxmlformats.org/officeDocument/2006/relationships/image" Target="../media/image34.png"/><Relationship Id="rId15" Type="http://schemas.openxmlformats.org/officeDocument/2006/relationships/image" Target="../media/image49.png"/><Relationship Id="rId10" Type="http://schemas.openxmlformats.org/officeDocument/2006/relationships/image" Target="../media/image45.png"/><Relationship Id="rId4" Type="http://schemas.openxmlformats.org/officeDocument/2006/relationships/image" Target="../media/image33.png"/><Relationship Id="rId9" Type="http://schemas.openxmlformats.org/officeDocument/2006/relationships/image" Target="../media/image67.svg"/><Relationship Id="rId14" Type="http://schemas.openxmlformats.org/officeDocument/2006/relationships/image" Target="../media/image48.png"/></Relationships>
</file>

<file path=ppt/slides/_rels/slide19.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1.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image" Target="../media/image31.png"/><Relationship Id="rId1" Type="http://schemas.openxmlformats.org/officeDocument/2006/relationships/slideLayout" Target="../slideLayouts/slideLayout47.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3.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2.png"/></Relationships>
</file>

<file path=ppt/slides/_rels/slide20.xml.rels><?xml version="1.0" encoding="UTF-8" standalone="yes"?>
<Relationships xmlns="http://schemas.openxmlformats.org/package/2006/relationships"><Relationship Id="rId3" Type="http://schemas.openxmlformats.org/officeDocument/2006/relationships/image" Target="../media/image67.gif"/><Relationship Id="rId2" Type="http://schemas.openxmlformats.org/officeDocument/2006/relationships/image" Target="../media/image66.png"/><Relationship Id="rId1" Type="http://schemas.openxmlformats.org/officeDocument/2006/relationships/slideLayout" Target="../slideLayouts/slideLayout3.xml"/><Relationship Id="rId5" Type="http://schemas.openxmlformats.org/officeDocument/2006/relationships/image" Target="../media/image69.png"/><Relationship Id="rId4" Type="http://schemas.openxmlformats.org/officeDocument/2006/relationships/image" Target="../media/image68.gif"/></Relationships>
</file>

<file path=ppt/slides/_rels/slide3.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6.png"/><Relationship Id="rId18" Type="http://schemas.openxmlformats.org/officeDocument/2006/relationships/image" Target="../media/image5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3.svg"/><Relationship Id="rId17" Type="http://schemas.openxmlformats.org/officeDocument/2006/relationships/image" Target="../media/image49.png"/><Relationship Id="rId2" Type="http://schemas.openxmlformats.org/officeDocument/2006/relationships/audio" Target="../media/audio1.wav"/><Relationship Id="rId16" Type="http://schemas.openxmlformats.org/officeDocument/2006/relationships/image" Target="../media/image48.png"/><Relationship Id="rId20" Type="http://schemas.openxmlformats.org/officeDocument/2006/relationships/image" Target="../media/image51.svg"/><Relationship Id="rId1" Type="http://schemas.openxmlformats.org/officeDocument/2006/relationships/slideLayout" Target="../slideLayouts/slideLayout47.xml"/><Relationship Id="rId6" Type="http://schemas.openxmlformats.org/officeDocument/2006/relationships/image" Target="../media/image34.png"/><Relationship Id="rId11" Type="http://schemas.openxmlformats.org/officeDocument/2006/relationships/image" Target="../media/image45.png"/><Relationship Id="rId5" Type="http://schemas.openxmlformats.org/officeDocument/2006/relationships/image" Target="../media/image33.png"/><Relationship Id="rId15" Type="http://schemas.openxmlformats.org/officeDocument/2006/relationships/image" Target="../media/image47.png"/><Relationship Id="rId10" Type="http://schemas.openxmlformats.org/officeDocument/2006/relationships/image" Target="../media/image41.svg"/><Relationship Id="rId19" Type="http://schemas.openxmlformats.org/officeDocument/2006/relationships/image" Target="../media/image51.png"/><Relationship Id="rId4" Type="http://schemas.openxmlformats.org/officeDocument/2006/relationships/image" Target="../media/image32.png"/><Relationship Id="rId9" Type="http://schemas.openxmlformats.org/officeDocument/2006/relationships/image" Target="../media/image44.png"/><Relationship Id="rId14" Type="http://schemas.openxmlformats.org/officeDocument/2006/relationships/image" Target="../media/image45.svg"/></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6.png"/><Relationship Id="rId18" Type="http://schemas.openxmlformats.org/officeDocument/2006/relationships/image" Target="../media/image5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3.svg"/><Relationship Id="rId17" Type="http://schemas.openxmlformats.org/officeDocument/2006/relationships/image" Target="../media/image49.png"/><Relationship Id="rId2" Type="http://schemas.openxmlformats.org/officeDocument/2006/relationships/audio" Target="../media/audio1.wav"/><Relationship Id="rId16" Type="http://schemas.openxmlformats.org/officeDocument/2006/relationships/image" Target="../media/image48.png"/><Relationship Id="rId20" Type="http://schemas.openxmlformats.org/officeDocument/2006/relationships/image" Target="../media/image51.svg"/><Relationship Id="rId1" Type="http://schemas.openxmlformats.org/officeDocument/2006/relationships/slideLayout" Target="../slideLayouts/slideLayout47.xml"/><Relationship Id="rId6" Type="http://schemas.openxmlformats.org/officeDocument/2006/relationships/image" Target="../media/image34.png"/><Relationship Id="rId11" Type="http://schemas.openxmlformats.org/officeDocument/2006/relationships/image" Target="../media/image45.png"/><Relationship Id="rId5" Type="http://schemas.openxmlformats.org/officeDocument/2006/relationships/image" Target="../media/image33.png"/><Relationship Id="rId15" Type="http://schemas.openxmlformats.org/officeDocument/2006/relationships/image" Target="../media/image47.png"/><Relationship Id="rId10" Type="http://schemas.openxmlformats.org/officeDocument/2006/relationships/image" Target="../media/image41.svg"/><Relationship Id="rId19" Type="http://schemas.openxmlformats.org/officeDocument/2006/relationships/image" Target="../media/image51.png"/><Relationship Id="rId4" Type="http://schemas.openxmlformats.org/officeDocument/2006/relationships/image" Target="../media/image32.png"/><Relationship Id="rId9" Type="http://schemas.openxmlformats.org/officeDocument/2006/relationships/image" Target="../media/image44.png"/><Relationship Id="rId14" Type="http://schemas.openxmlformats.org/officeDocument/2006/relationships/image" Target="../media/image45.svg"/></Relationships>
</file>

<file path=ppt/slides/_rels/slide5.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6.png"/><Relationship Id="rId18" Type="http://schemas.openxmlformats.org/officeDocument/2006/relationships/image" Target="../media/image50.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3.svg"/><Relationship Id="rId17" Type="http://schemas.openxmlformats.org/officeDocument/2006/relationships/image" Target="../media/image49.png"/><Relationship Id="rId2" Type="http://schemas.openxmlformats.org/officeDocument/2006/relationships/audio" Target="../media/audio1.wav"/><Relationship Id="rId16" Type="http://schemas.openxmlformats.org/officeDocument/2006/relationships/image" Target="../media/image48.png"/><Relationship Id="rId20" Type="http://schemas.openxmlformats.org/officeDocument/2006/relationships/image" Target="../media/image51.svg"/><Relationship Id="rId1" Type="http://schemas.openxmlformats.org/officeDocument/2006/relationships/slideLayout" Target="../slideLayouts/slideLayout47.xml"/><Relationship Id="rId6" Type="http://schemas.openxmlformats.org/officeDocument/2006/relationships/image" Target="../media/image34.png"/><Relationship Id="rId11" Type="http://schemas.openxmlformats.org/officeDocument/2006/relationships/image" Target="../media/image45.png"/><Relationship Id="rId5" Type="http://schemas.openxmlformats.org/officeDocument/2006/relationships/image" Target="../media/image33.png"/><Relationship Id="rId15" Type="http://schemas.openxmlformats.org/officeDocument/2006/relationships/image" Target="../media/image47.png"/><Relationship Id="rId10" Type="http://schemas.openxmlformats.org/officeDocument/2006/relationships/image" Target="../media/image41.svg"/><Relationship Id="rId19" Type="http://schemas.openxmlformats.org/officeDocument/2006/relationships/image" Target="../media/image51.png"/><Relationship Id="rId4" Type="http://schemas.openxmlformats.org/officeDocument/2006/relationships/image" Target="../media/image32.png"/><Relationship Id="rId9" Type="http://schemas.openxmlformats.org/officeDocument/2006/relationships/image" Target="../media/image44.png"/><Relationship Id="rId14" Type="http://schemas.openxmlformats.org/officeDocument/2006/relationships/image" Target="../media/image45.svg"/></Relationships>
</file>

<file path=ppt/slides/_rels/slide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57.png"/><Relationship Id="rId5" Type="http://schemas.openxmlformats.org/officeDocument/2006/relationships/image" Target="../media/image57.sv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sv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DF80B93-9DEC-4629-88E3-0E2930C2DB79}"/>
              </a:ext>
            </a:extLst>
          </p:cNvPr>
          <p:cNvGrpSpPr/>
          <p:nvPr/>
        </p:nvGrpSpPr>
        <p:grpSpPr>
          <a:xfrm>
            <a:off x="8903213" y="2539741"/>
            <a:ext cx="3907971" cy="4318260"/>
            <a:chOff x="8996116" y="2668892"/>
            <a:chExt cx="3684223" cy="4189108"/>
          </a:xfrm>
        </p:grpSpPr>
        <p:pic>
          <p:nvPicPr>
            <p:cNvPr id="15" name="图片 18">
              <a:extLst>
                <a:ext uri="{FF2B5EF4-FFF2-40B4-BE49-F238E27FC236}">
                  <a16:creationId xmlns:a16="http://schemas.microsoft.com/office/drawing/2014/main" id="{F43BEAD1-E873-48A6-BD27-0370A1CCF9D6}"/>
                </a:ext>
              </a:extLst>
            </p:cNvPr>
            <p:cNvPicPr>
              <a:picLocks noChangeAspect="1"/>
            </p:cNvPicPr>
            <p:nvPr/>
          </p:nvPicPr>
          <p:blipFill rotWithShape="1">
            <a:blip r:embed="rId3">
              <a:extLst>
                <a:ext uri="{28A0092B-C50C-407E-A947-70E740481C1C}">
                  <a14:useLocalDpi xmlns:a14="http://schemas.microsoft.com/office/drawing/2010/main" val="0"/>
                </a:ext>
              </a:extLst>
            </a:blip>
            <a:srcRect l="51905" b="40767"/>
            <a:stretch/>
          </p:blipFill>
          <p:spPr>
            <a:xfrm flipH="1">
              <a:off x="8996116" y="5121624"/>
              <a:ext cx="3684223" cy="1736376"/>
            </a:xfrm>
            <a:prstGeom prst="rect">
              <a:avLst/>
            </a:prstGeom>
          </p:spPr>
        </p:pic>
        <p:pic>
          <p:nvPicPr>
            <p:cNvPr id="16" name="图片 17">
              <a:extLst>
                <a:ext uri="{FF2B5EF4-FFF2-40B4-BE49-F238E27FC236}">
                  <a16:creationId xmlns:a16="http://schemas.microsoft.com/office/drawing/2014/main" id="{C1ABA0D6-700C-43CF-AD0F-DCD40FBFAF5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9735135" y="2668892"/>
              <a:ext cx="2814449" cy="3878486"/>
            </a:xfrm>
            <a:prstGeom prst="rect">
              <a:avLst/>
            </a:prstGeom>
          </p:spPr>
        </p:pic>
      </p:grpSp>
      <p:sp>
        <p:nvSpPr>
          <p:cNvPr id="14" name="TextBox 15">
            <a:extLst>
              <a:ext uri="{FF2B5EF4-FFF2-40B4-BE49-F238E27FC236}">
                <a16:creationId xmlns:a16="http://schemas.microsoft.com/office/drawing/2014/main" id="{83028FB2-AF6E-40C0-A21F-6F56F51AA8F8}"/>
              </a:ext>
            </a:extLst>
          </p:cNvPr>
          <p:cNvSpPr txBox="1"/>
          <p:nvPr/>
        </p:nvSpPr>
        <p:spPr>
          <a:xfrm>
            <a:off x="2080847" y="6168470"/>
            <a:ext cx="609600"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lumMod val="50000"/>
                  </a:schemeClr>
                </a:solidFill>
              </a:rPr>
              <a:t>7</a:t>
            </a:r>
          </a:p>
        </p:txBody>
      </p:sp>
      <p:pic>
        <p:nvPicPr>
          <p:cNvPr id="3" name="Picture 2">
            <a:extLst>
              <a:ext uri="{FF2B5EF4-FFF2-40B4-BE49-F238E27FC236}">
                <a16:creationId xmlns:a16="http://schemas.microsoft.com/office/drawing/2014/main" id="{183623D9-8CB8-D291-4263-E75FFED836B6}"/>
              </a:ext>
            </a:extLst>
          </p:cNvPr>
          <p:cNvPicPr>
            <a:picLocks noChangeAspect="1"/>
          </p:cNvPicPr>
          <p:nvPr/>
        </p:nvPicPr>
        <p:blipFill>
          <a:blip r:embed="rId5"/>
          <a:stretch>
            <a:fillRect/>
          </a:stretch>
        </p:blipFill>
        <p:spPr>
          <a:xfrm>
            <a:off x="2781299" y="120185"/>
            <a:ext cx="7168093" cy="4448008"/>
          </a:xfrm>
          <a:prstGeom prst="rect">
            <a:avLst/>
          </a:prstGeom>
        </p:spPr>
      </p:pic>
    </p:spTree>
    <p:extLst>
      <p:ext uri="{BB962C8B-B14F-4D97-AF65-F5344CB8AC3E}">
        <p14:creationId xmlns:p14="http://schemas.microsoft.com/office/powerpoint/2010/main" val="4720058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04494D0-68F8-44EA-8321-1585B2B1B5E4}"/>
              </a:ext>
            </a:extLst>
          </p:cNvPr>
          <p:cNvSpPr/>
          <p:nvPr/>
        </p:nvSpPr>
        <p:spPr>
          <a:xfrm>
            <a:off x="266700" y="304800"/>
            <a:ext cx="11696700" cy="6324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字魂95号-手刻宋"/>
              <a:cs typeface="+mn-cs"/>
            </a:endParaRPr>
          </a:p>
        </p:txBody>
      </p:sp>
      <p:sp>
        <p:nvSpPr>
          <p:cNvPr id="6" name="TextBox 5">
            <a:extLst>
              <a:ext uri="{FF2B5EF4-FFF2-40B4-BE49-F238E27FC236}">
                <a16:creationId xmlns:a16="http://schemas.microsoft.com/office/drawing/2014/main" id="{735D06FC-8876-4BEF-6BA9-113371212724}"/>
              </a:ext>
            </a:extLst>
          </p:cNvPr>
          <p:cNvSpPr txBox="1"/>
          <p:nvPr/>
        </p:nvSpPr>
        <p:spPr>
          <a:xfrm>
            <a:off x="752475" y="1038225"/>
            <a:ext cx="11020425" cy="4401205"/>
          </a:xfrm>
          <a:prstGeom prst="rect">
            <a:avLst/>
          </a:prstGeom>
          <a:noFill/>
        </p:spPr>
        <p:txBody>
          <a:bodyPr wrap="square" rtlCol="0">
            <a:spAutoFit/>
          </a:bodyPr>
          <a:lstStyle/>
          <a:p>
            <a:pPr algn="just"/>
            <a:r>
              <a:rPr lang="vi-VN" sz="2800" b="1" i="1" dirty="0">
                <a:solidFill>
                  <a:srgbClr val="000000"/>
                </a:solidFill>
                <a:effectLst/>
                <a:latin typeface="Cambria" panose="02040503050406030204" pitchFamily="18" charset="0"/>
                <a:ea typeface="Cambria" panose="02040503050406030204" pitchFamily="18" charset="0"/>
              </a:rPr>
              <a:t>• Tiến hành:</a:t>
            </a:r>
            <a:endParaRPr lang="vi-VN" sz="2800" b="1" i="0" dirty="0">
              <a:solidFill>
                <a:srgbClr val="000000"/>
              </a:solidFill>
              <a:effectLst/>
              <a:latin typeface="Cambria" panose="02040503050406030204" pitchFamily="18" charset="0"/>
              <a:ea typeface="Cambria" panose="02040503050406030204" pitchFamily="18" charset="0"/>
            </a:endParaRPr>
          </a:p>
          <a:p>
            <a:pPr algn="just"/>
            <a:r>
              <a:rPr lang="vi-VN" sz="2800" b="0" i="0" dirty="0">
                <a:solidFill>
                  <a:srgbClr val="000000"/>
                </a:solidFill>
                <a:effectLst/>
                <a:latin typeface="Cambria" panose="02040503050406030204" pitchFamily="18" charset="0"/>
                <a:ea typeface="Cambria" panose="02040503050406030204" pitchFamily="18" charset="0"/>
              </a:rPr>
              <a:t>- Cho muối ăn vào cốc nước, dùng thìa khuấy cho muối tan hết. Cho dung dịch muối vào bát sứ. Đặt bát nước muối lên kiềng đun.</a:t>
            </a:r>
          </a:p>
          <a:p>
            <a:pPr algn="just"/>
            <a:r>
              <a:rPr lang="vi-VN" sz="2800" b="0" i="0" dirty="0">
                <a:solidFill>
                  <a:srgbClr val="000000"/>
                </a:solidFill>
                <a:effectLst/>
                <a:latin typeface="Cambria" panose="02040503050406030204" pitchFamily="18" charset="0"/>
                <a:ea typeface="Cambria" panose="02040503050406030204" pitchFamily="18" charset="0"/>
              </a:rPr>
              <a:t>- Dự đoán chất còn lại sau khi đun dung dịch muối ăn đến khi nước bay hơi hết.</a:t>
            </a:r>
          </a:p>
          <a:p>
            <a:pPr algn="just"/>
            <a:r>
              <a:rPr lang="vi-VN" sz="2800" b="0" i="0" dirty="0">
                <a:solidFill>
                  <a:srgbClr val="000000"/>
                </a:solidFill>
                <a:effectLst/>
                <a:latin typeface="Cambria" panose="02040503050406030204" pitchFamily="18" charset="0"/>
                <a:ea typeface="Cambria" panose="02040503050406030204" pitchFamily="18" charset="0"/>
              </a:rPr>
              <a:t>- Đun bát nước muối trên ngọn lửa đèn cồn.</a:t>
            </a:r>
          </a:p>
          <a:p>
            <a:pPr algn="just"/>
            <a:r>
              <a:rPr lang="vi-VN" sz="2800" b="0" i="0" dirty="0">
                <a:solidFill>
                  <a:srgbClr val="000000"/>
                </a:solidFill>
                <a:effectLst/>
                <a:latin typeface="Cambria" panose="02040503050406030204" pitchFamily="18" charset="0"/>
                <a:ea typeface="Cambria" panose="02040503050406030204" pitchFamily="18" charset="0"/>
              </a:rPr>
              <a:t>- Quan sát phần còn lại trong bát sứ sau khi nước bay hơi hết và so sánh với dự đoán của em.</a:t>
            </a:r>
          </a:p>
          <a:p>
            <a:pPr algn="just"/>
            <a:r>
              <a:rPr lang="vi-VN" sz="2800" b="1" i="0" dirty="0">
                <a:solidFill>
                  <a:srgbClr val="000000"/>
                </a:solidFill>
                <a:effectLst/>
                <a:latin typeface="Cambria" panose="02040503050406030204" pitchFamily="18" charset="0"/>
                <a:ea typeface="Cambria" panose="02040503050406030204" pitchFamily="18" charset="0"/>
              </a:rPr>
              <a:t>• Nêu cách tách muối ra khỏi dung dịch.</a:t>
            </a:r>
          </a:p>
          <a:p>
            <a:pPr algn="just"/>
            <a:r>
              <a:rPr lang="vi-VN" sz="2800" b="1" i="0" dirty="0">
                <a:solidFill>
                  <a:srgbClr val="000000"/>
                </a:solidFill>
                <a:effectLst/>
                <a:latin typeface="Cambria" panose="02040503050406030204" pitchFamily="18" charset="0"/>
                <a:ea typeface="Cambria" panose="02040503050406030204" pitchFamily="18" charset="0"/>
              </a:rPr>
              <a:t>Chú ý:</a:t>
            </a:r>
            <a:r>
              <a:rPr lang="vi-VN" sz="2800" b="0" i="0" dirty="0">
                <a:solidFill>
                  <a:srgbClr val="000000"/>
                </a:solidFill>
                <a:effectLst/>
                <a:latin typeface="Cambria" panose="02040503050406030204" pitchFamily="18" charset="0"/>
                <a:ea typeface="Cambria" panose="02040503050406030204" pitchFamily="18" charset="0"/>
              </a:rPr>
              <a:t> Phòng tránh bị bỏng và cháy nổ khi thực hiện thí nghiệm này.</a:t>
            </a:r>
          </a:p>
        </p:txBody>
      </p:sp>
    </p:spTree>
    <p:extLst>
      <p:ext uri="{BB962C8B-B14F-4D97-AF65-F5344CB8AC3E}">
        <p14:creationId xmlns:p14="http://schemas.microsoft.com/office/powerpoint/2010/main" val="39408483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04494D0-68F8-44EA-8321-1585B2B1B5E4}"/>
              </a:ext>
            </a:extLst>
          </p:cNvPr>
          <p:cNvSpPr/>
          <p:nvPr/>
        </p:nvSpPr>
        <p:spPr>
          <a:xfrm>
            <a:off x="297180" y="304800"/>
            <a:ext cx="11696700" cy="6324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endParaRPr lang="vi-VN" sz="2400" dirty="0">
              <a:solidFill>
                <a:srgbClr val="002060"/>
              </a:solidFill>
              <a:latin typeface="Cambria" panose="02040503050406030204" pitchFamily="18" charset="0"/>
              <a:ea typeface="Cambria" panose="02040503050406030204" pitchFamily="18" charset="0"/>
            </a:endParaRPr>
          </a:p>
        </p:txBody>
      </p:sp>
      <p:pic>
        <p:nvPicPr>
          <p:cNvPr id="2" name="Picture 1">
            <a:extLst>
              <a:ext uri="{FF2B5EF4-FFF2-40B4-BE49-F238E27FC236}">
                <a16:creationId xmlns:a16="http://schemas.microsoft.com/office/drawing/2014/main" id="{BC721363-1519-E3E0-9D73-8689D2E0E36B}"/>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9585" b="98562" l="2077" r="69649">
                        <a14:foregroundMark x1="22843" y1="37700" x2="23163" y2="40415"/>
                        <a14:foregroundMark x1="22843" y1="48403" x2="25240" y2="53355"/>
                        <a14:foregroundMark x1="25240" y1="54313" x2="25559" y2="58466"/>
                        <a14:foregroundMark x1="28754" y1="46326" x2="29233" y2="50000"/>
                        <a14:foregroundMark x1="22045" y1="65655" x2="23163" y2="70767"/>
                        <a14:foregroundMark x1="54313" y1="50319" x2="51917" y2="57668"/>
                        <a14:backgroundMark x1="5112" y1="54633" x2="5272" y2="87540"/>
                        <a14:backgroundMark x1="13898" y1="75399" x2="0" y2="99361"/>
                        <a14:backgroundMark x1="2875" y1="96326" x2="2875" y2="96326"/>
                        <a14:backgroundMark x1="47604" y1="80511" x2="49521" y2="94409"/>
                        <a14:backgroundMark x1="54792" y1="73003" x2="59904" y2="99840"/>
                        <a14:backgroundMark x1="56709" y1="62939" x2="59904" y2="86422"/>
                        <a14:backgroundMark x1="62141" y1="59265" x2="40575" y2="72684"/>
                      </a14:backgroundRemoval>
                    </a14:imgEffect>
                  </a14:imgLayer>
                </a14:imgProps>
              </a:ext>
            </a:extLst>
          </a:blip>
          <a:srcRect t="10787" r="38162"/>
          <a:stretch/>
        </p:blipFill>
        <p:spPr>
          <a:xfrm>
            <a:off x="0" y="2314090"/>
            <a:ext cx="3293128" cy="4709545"/>
          </a:xfrm>
          <a:prstGeom prst="rect">
            <a:avLst/>
          </a:prstGeom>
        </p:spPr>
      </p:pic>
      <p:sp>
        <p:nvSpPr>
          <p:cNvPr id="3" name="Rectangle: Rounded Corners 12">
            <a:extLst>
              <a:ext uri="{FF2B5EF4-FFF2-40B4-BE49-F238E27FC236}">
                <a16:creationId xmlns:a16="http://schemas.microsoft.com/office/drawing/2014/main" id="{CEFEBD49-36A4-E590-574D-9CE4D027AA0F}"/>
              </a:ext>
            </a:extLst>
          </p:cNvPr>
          <p:cNvSpPr/>
          <p:nvPr/>
        </p:nvSpPr>
        <p:spPr>
          <a:xfrm>
            <a:off x="2008340" y="752475"/>
            <a:ext cx="8950490" cy="268605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Cách</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tách</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muối</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ra</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khỏi</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 dung </a:t>
            </a:r>
            <a:r>
              <a:rPr lang="en-US" sz="4400" b="1" dirty="0" err="1">
                <a:solidFill>
                  <a:prstClr val="black"/>
                </a:solidFill>
                <a:latin typeface="Calibri" panose="020F0502020204030204" pitchFamily="34" charset="0"/>
                <a:ea typeface="Calibri" panose="020F0502020204030204" pitchFamily="34" charset="0"/>
                <a:cs typeface="Calibri" panose="020F0502020204030204" pitchFamily="34" charset="0"/>
              </a:rPr>
              <a:t>dịch</a:t>
            </a:r>
            <a:r>
              <a:rPr lang="en-US" sz="4400" b="1" dirty="0">
                <a:solidFill>
                  <a:prstClr val="black"/>
                </a:solidFill>
                <a:latin typeface="Calibri" panose="020F0502020204030204" pitchFamily="34" charset="0"/>
                <a:ea typeface="Calibri" panose="020F0502020204030204" pitchFamily="34" charset="0"/>
                <a:cs typeface="Calibri" panose="020F0502020204030204" pitchFamily="34" charset="0"/>
              </a:rPr>
              <a:t>:</a:t>
            </a:r>
          </a:p>
          <a:p>
            <a:pPr lvl="0" algn="just">
              <a:defRPr/>
            </a:pP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Lấy</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nước</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muối</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cho</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vào</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nồi</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đun</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cho</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nước</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bay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hơi</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hết</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còn</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lại</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muối</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khan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trong</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en-US" sz="4400" dirty="0" err="1">
                <a:solidFill>
                  <a:prstClr val="black"/>
                </a:solidFill>
                <a:latin typeface="Calibri" panose="020F0502020204030204" pitchFamily="34" charset="0"/>
                <a:ea typeface="Calibri" panose="020F0502020204030204" pitchFamily="34" charset="0"/>
                <a:cs typeface="Calibri" panose="020F0502020204030204" pitchFamily="34" charset="0"/>
              </a:rPr>
              <a:t>nồi</a:t>
            </a:r>
            <a:r>
              <a:rPr lang="en-US" sz="4400" dirty="0">
                <a:solidFill>
                  <a:prstClr val="black"/>
                </a:solidFill>
                <a:latin typeface="Calibri" panose="020F0502020204030204" pitchFamily="34" charset="0"/>
                <a:ea typeface="Calibri" panose="020F0502020204030204" pitchFamily="34" charset="0"/>
                <a:cs typeface="Calibri" panose="020F0502020204030204" pitchFamily="34" charset="0"/>
              </a:rPr>
              <a:t>.</a:t>
            </a:r>
            <a:endParaRPr lang="vi-VN" sz="4400"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244029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CA7AED-D659-479E-8402-564CEE54C4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1886" y="3649553"/>
            <a:ext cx="3035214" cy="3015107"/>
          </a:xfrm>
          <a:prstGeom prst="rect">
            <a:avLst/>
          </a:prstGeom>
        </p:spPr>
      </p:pic>
      <p:pic>
        <p:nvPicPr>
          <p:cNvPr id="45" name="Picture 44">
            <a:extLst>
              <a:ext uri="{FF2B5EF4-FFF2-40B4-BE49-F238E27FC236}">
                <a16:creationId xmlns:a16="http://schemas.microsoft.com/office/drawing/2014/main" id="{AAF6CDDC-DEEA-4B76-A5A4-422D786B1B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1351" y="5050073"/>
            <a:ext cx="1510441" cy="1500435"/>
          </a:xfrm>
          <a:prstGeom prst="rect">
            <a:avLst/>
          </a:prstGeom>
        </p:spPr>
      </p:pic>
      <p:sp>
        <p:nvSpPr>
          <p:cNvPr id="6" name="Freeform 4">
            <a:extLst>
              <a:ext uri="{FF2B5EF4-FFF2-40B4-BE49-F238E27FC236}">
                <a16:creationId xmlns:a16="http://schemas.microsoft.com/office/drawing/2014/main" id="{768276FD-C5B4-E7F1-C3EF-2F914E51B077}"/>
              </a:ext>
            </a:extLst>
          </p:cNvPr>
          <p:cNvSpPr/>
          <p:nvPr/>
        </p:nvSpPr>
        <p:spPr>
          <a:xfrm>
            <a:off x="10324847" y="239184"/>
            <a:ext cx="1504143" cy="1429314"/>
          </a:xfrm>
          <a:custGeom>
            <a:avLst/>
            <a:gdLst/>
            <a:ahLst/>
            <a:cxnLst/>
            <a:rect l="l" t="t" r="r" b="b"/>
            <a:pathLst>
              <a:path w="3579876" h="4114800">
                <a:moveTo>
                  <a:pt x="0" y="0"/>
                </a:moveTo>
                <a:lnTo>
                  <a:pt x="3579876" y="0"/>
                </a:lnTo>
                <a:lnTo>
                  <a:pt x="3579876"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779D"/>
              </a:solidFill>
              <a:effectLst/>
              <a:uLnTx/>
              <a:uFillTx/>
              <a:latin typeface="字魂95号-手刻宋"/>
              <a:cs typeface="+mn-cs"/>
            </a:endParaRPr>
          </a:p>
        </p:txBody>
      </p:sp>
      <p:sp>
        <p:nvSpPr>
          <p:cNvPr id="7" name="圆角矩形 14">
            <a:extLst>
              <a:ext uri="{FF2B5EF4-FFF2-40B4-BE49-F238E27FC236}">
                <a16:creationId xmlns:a16="http://schemas.microsoft.com/office/drawing/2014/main" id="{70ACE473-7703-D253-060D-3602D153EEC9}"/>
              </a:ext>
            </a:extLst>
          </p:cNvPr>
          <p:cNvSpPr/>
          <p:nvPr/>
        </p:nvSpPr>
        <p:spPr>
          <a:xfrm>
            <a:off x="2070100" y="1227751"/>
            <a:ext cx="8484042" cy="2001223"/>
          </a:xfrm>
          <a:prstGeom prst="roundRect">
            <a:avLst/>
          </a:prstGeom>
          <a:pattFill prst="dkHorz">
            <a:fgClr>
              <a:srgbClr val="FFF9B2"/>
            </a:fgClr>
            <a:bgClr>
              <a:srgbClr val="FEFDDA"/>
            </a:bgClr>
          </a:pattFill>
          <a:ln w="38100">
            <a:solidFill>
              <a:srgbClr val="B2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altLang="zh-CN" sz="5400" b="1" i="0" u="none" strike="noStrike" kern="0" cap="none" spc="0" normalizeH="0" baseline="0" noProof="0">
                <a:ln>
                  <a:noFill/>
                </a:ln>
                <a:solidFill>
                  <a:srgbClr val="002060"/>
                </a:solidFill>
                <a:effectLst/>
                <a:uLnTx/>
                <a:uFillTx/>
                <a:latin typeface="Cambria" panose="02040503050406030204" pitchFamily="18" charset="0"/>
                <a:ea typeface="Cambria" panose="02040503050406030204" pitchFamily="18" charset="0"/>
                <a:cs typeface="+mn-cs"/>
                <a:sym typeface="Arial"/>
              </a:rPr>
              <a:t>Tìm hiểu cách làm muối ăn từ nước biển.</a:t>
            </a:r>
            <a:endPar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endParaRPr>
          </a:p>
        </p:txBody>
      </p:sp>
    </p:spTree>
    <p:extLst>
      <p:ext uri="{BB962C8B-B14F-4D97-AF65-F5344CB8AC3E}">
        <p14:creationId xmlns:p14="http://schemas.microsoft.com/office/powerpoint/2010/main" val="20628300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32" presetClass="emph" presetSubtype="0" repeatCount="indefinite" fill="hold" nodeType="withEffect">
                                  <p:stCondLst>
                                    <p:cond delay="0"/>
                                  </p:stCondLst>
                                  <p:childTnLst>
                                    <p:animRot by="120000">
                                      <p:cBhvr>
                                        <p:cTn id="11" dur="100" fill="hold">
                                          <p:stCondLst>
                                            <p:cond delay="0"/>
                                          </p:stCondLst>
                                        </p:cTn>
                                        <p:tgtEl>
                                          <p:spTgt spid="6"/>
                                        </p:tgtEl>
                                        <p:attrNameLst>
                                          <p:attrName>r</p:attrName>
                                        </p:attrNameLst>
                                      </p:cBhvr>
                                    </p:animRot>
                                    <p:animRot by="-240000">
                                      <p:cBhvr>
                                        <p:cTn id="12" dur="200" fill="hold">
                                          <p:stCondLst>
                                            <p:cond delay="200"/>
                                          </p:stCondLst>
                                        </p:cTn>
                                        <p:tgtEl>
                                          <p:spTgt spid="6"/>
                                        </p:tgtEl>
                                        <p:attrNameLst>
                                          <p:attrName>r</p:attrName>
                                        </p:attrNameLst>
                                      </p:cBhvr>
                                    </p:animRot>
                                    <p:animRot by="240000">
                                      <p:cBhvr>
                                        <p:cTn id="13" dur="200" fill="hold">
                                          <p:stCondLst>
                                            <p:cond delay="400"/>
                                          </p:stCondLst>
                                        </p:cTn>
                                        <p:tgtEl>
                                          <p:spTgt spid="6"/>
                                        </p:tgtEl>
                                        <p:attrNameLst>
                                          <p:attrName>r</p:attrName>
                                        </p:attrNameLst>
                                      </p:cBhvr>
                                    </p:animRot>
                                    <p:animRot by="-240000">
                                      <p:cBhvr>
                                        <p:cTn id="14" dur="200" fill="hold">
                                          <p:stCondLst>
                                            <p:cond delay="600"/>
                                          </p:stCondLst>
                                        </p:cTn>
                                        <p:tgtEl>
                                          <p:spTgt spid="6"/>
                                        </p:tgtEl>
                                        <p:attrNameLst>
                                          <p:attrName>r</p:attrName>
                                        </p:attrNameLst>
                                      </p:cBhvr>
                                    </p:animRot>
                                    <p:animRot by="120000">
                                      <p:cBhvr>
                                        <p:cTn id="15"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04494D0-68F8-44EA-8321-1585B2B1B5E4}"/>
              </a:ext>
            </a:extLst>
          </p:cNvPr>
          <p:cNvSpPr/>
          <p:nvPr/>
        </p:nvSpPr>
        <p:spPr>
          <a:xfrm>
            <a:off x="266700" y="304800"/>
            <a:ext cx="11696700" cy="6324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字魂95号-手刻宋"/>
              <a:cs typeface="+mn-cs"/>
            </a:endParaRPr>
          </a:p>
        </p:txBody>
      </p:sp>
      <p:grpSp>
        <p:nvGrpSpPr>
          <p:cNvPr id="3" name="Group 2">
            <a:extLst>
              <a:ext uri="{FF2B5EF4-FFF2-40B4-BE49-F238E27FC236}">
                <a16:creationId xmlns:a16="http://schemas.microsoft.com/office/drawing/2014/main" id="{EC007C86-37EB-17BC-DF8D-70DA0630C3E1}"/>
              </a:ext>
            </a:extLst>
          </p:cNvPr>
          <p:cNvGrpSpPr/>
          <p:nvPr/>
        </p:nvGrpSpPr>
        <p:grpSpPr>
          <a:xfrm>
            <a:off x="1690321" y="703541"/>
            <a:ext cx="9941169" cy="2134909"/>
            <a:chOff x="1594337" y="1602154"/>
            <a:chExt cx="9003323" cy="3477846"/>
          </a:xfrm>
        </p:grpSpPr>
        <p:sp>
          <p:nvSpPr>
            <p:cNvPr id="4" name="Rounded Rectangle 8">
              <a:extLst>
                <a:ext uri="{FF2B5EF4-FFF2-40B4-BE49-F238E27FC236}">
                  <a16:creationId xmlns:a16="http://schemas.microsoft.com/office/drawing/2014/main" id="{9E89BD4D-1FE2-F6EB-B04A-9AFBF9A2A9B3}"/>
                </a:ext>
              </a:extLst>
            </p:cNvPr>
            <p:cNvSpPr/>
            <p:nvPr/>
          </p:nvSpPr>
          <p:spPr>
            <a:xfrm>
              <a:off x="1594337" y="1602154"/>
              <a:ext cx="9003323" cy="3477846"/>
            </a:xfrm>
            <a:prstGeom prst="roundRec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Rounded Rectangle 9">
              <a:extLst>
                <a:ext uri="{FF2B5EF4-FFF2-40B4-BE49-F238E27FC236}">
                  <a16:creationId xmlns:a16="http://schemas.microsoft.com/office/drawing/2014/main" id="{D198AF21-3F59-54FF-898E-6F921FB65D69}"/>
                </a:ext>
              </a:extLst>
            </p:cNvPr>
            <p:cNvSpPr/>
            <p:nvPr/>
          </p:nvSpPr>
          <p:spPr>
            <a:xfrm>
              <a:off x="2073886" y="2117656"/>
              <a:ext cx="8194643" cy="246505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just">
                <a:spcBef>
                  <a:spcPts val="0"/>
                </a:spcBef>
                <a:spcAft>
                  <a:spcPts val="0"/>
                </a:spcAft>
              </a:pP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Trong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thực</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tế</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người</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ta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làm</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cách</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nào</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để</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thu</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được</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muối</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tư</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nước</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3600"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biển</a:t>
              </a:r>
              <a:r>
                <a:rPr lang="en-US" sz="3600"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a:t>
              </a:r>
              <a:endParaRPr lang="en-US" sz="3600"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p:txBody>
        </p:sp>
      </p:grpSp>
      <p:pic>
        <p:nvPicPr>
          <p:cNvPr id="7" name="Graphic 10">
            <a:extLst>
              <a:ext uri="{FF2B5EF4-FFF2-40B4-BE49-F238E27FC236}">
                <a16:creationId xmlns:a16="http://schemas.microsoft.com/office/drawing/2014/main" id="{208A50F5-4661-DDF6-CF1A-43805BDA59F2}"/>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39506" y="3147094"/>
            <a:ext cx="3545178" cy="3788788"/>
          </a:xfrm>
          <a:prstGeom prst="rect">
            <a:avLst/>
          </a:prstGeom>
        </p:spPr>
      </p:pic>
    </p:spTree>
    <p:extLst>
      <p:ext uri="{BB962C8B-B14F-4D97-AF65-F5344CB8AC3E}">
        <p14:creationId xmlns:p14="http://schemas.microsoft.com/office/powerpoint/2010/main" val="420425385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04494D0-68F8-44EA-8321-1585B2B1B5E4}"/>
              </a:ext>
            </a:extLst>
          </p:cNvPr>
          <p:cNvSpPr/>
          <p:nvPr/>
        </p:nvSpPr>
        <p:spPr>
          <a:xfrm>
            <a:off x="297180" y="304800"/>
            <a:ext cx="11696700" cy="6324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vi-VN" sz="24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sp>
        <p:nvSpPr>
          <p:cNvPr id="3" name="Rectangle: Rounded Corners 12">
            <a:extLst>
              <a:ext uri="{FF2B5EF4-FFF2-40B4-BE49-F238E27FC236}">
                <a16:creationId xmlns:a16="http://schemas.microsoft.com/office/drawing/2014/main" id="{CEFEBD49-36A4-E590-574D-9CE4D027AA0F}"/>
              </a:ext>
            </a:extLst>
          </p:cNvPr>
          <p:cNvSpPr/>
          <p:nvPr/>
        </p:nvSpPr>
        <p:spPr>
          <a:xfrm>
            <a:off x="666750" y="228600"/>
            <a:ext cx="11010899" cy="222885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sz="3200" b="1" dirty="0">
                <a:solidFill>
                  <a:prstClr val="black"/>
                </a:solidFill>
                <a:latin typeface="Calibri" panose="020F0502020204030204" pitchFamily="34" charset="0"/>
                <a:ea typeface="Calibri" panose="020F0502020204030204" pitchFamily="34" charset="0"/>
                <a:cs typeface="Calibri" panose="020F0502020204030204" pitchFamily="34" charset="0"/>
              </a:rPr>
              <a:t>   </a:t>
            </a:r>
            <a:r>
              <a:rPr lang="vi-VN" sz="3200" b="1" dirty="0">
                <a:solidFill>
                  <a:prstClr val="black"/>
                </a:solidFill>
                <a:latin typeface="Calibri" panose="020F0502020204030204" pitchFamily="34" charset="0"/>
                <a:ea typeface="Calibri" panose="020F0502020204030204" pitchFamily="34" charset="0"/>
                <a:cs typeface="Calibri" panose="020F0502020204030204" pitchFamily="34" charset="0"/>
              </a:rPr>
              <a:t>Làm bay hơi nước biển là phương pháp thường được người dân được sử dụng để sản xuất muối. Người dân làm những ruộng muối, tối dẫn nước biển vào. Sau đó, phơi khoảng chừng 1 tuần thì nước bốc hơi hết, còn lại là muối kết tinh.</a:t>
            </a: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pic>
        <p:nvPicPr>
          <p:cNvPr id="1026" name="Picture 2" descr="Quy trình làm muối từ nước biển độc đáo tại các tỉnh ven">
            <a:extLst>
              <a:ext uri="{FF2B5EF4-FFF2-40B4-BE49-F238E27FC236}">
                <a16:creationId xmlns:a16="http://schemas.microsoft.com/office/drawing/2014/main" id="{D0419BBB-0C63-FB8A-E2F7-B3054AE351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7474" y="2705100"/>
            <a:ext cx="6834909" cy="3524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852474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2mate.com - Quy trình làm muối từ nước biển_v720P">
            <a:hlinkClick r:id="" action="ppaction://media"/>
            <a:extLst>
              <a:ext uri="{FF2B5EF4-FFF2-40B4-BE49-F238E27FC236}">
                <a16:creationId xmlns:a16="http://schemas.microsoft.com/office/drawing/2014/main" id="{79E8341C-A2FB-E328-81C1-1621EA3C6A3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342567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264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04494D0-68F8-44EA-8321-1585B2B1B5E4}"/>
              </a:ext>
            </a:extLst>
          </p:cNvPr>
          <p:cNvSpPr/>
          <p:nvPr/>
        </p:nvSpPr>
        <p:spPr>
          <a:xfrm>
            <a:off x="266700" y="304800"/>
            <a:ext cx="11696700" cy="6324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字魂95号-手刻宋"/>
              <a:cs typeface="+mn-cs"/>
            </a:endParaRPr>
          </a:p>
        </p:txBody>
      </p:sp>
      <p:grpSp>
        <p:nvGrpSpPr>
          <p:cNvPr id="3" name="Group 2">
            <a:extLst>
              <a:ext uri="{FF2B5EF4-FFF2-40B4-BE49-F238E27FC236}">
                <a16:creationId xmlns:a16="http://schemas.microsoft.com/office/drawing/2014/main" id="{EC007C86-37EB-17BC-DF8D-70DA0630C3E1}"/>
              </a:ext>
            </a:extLst>
          </p:cNvPr>
          <p:cNvGrpSpPr/>
          <p:nvPr/>
        </p:nvGrpSpPr>
        <p:grpSpPr>
          <a:xfrm>
            <a:off x="1690321" y="474941"/>
            <a:ext cx="9941169" cy="1296709"/>
            <a:chOff x="1594337" y="1602154"/>
            <a:chExt cx="9003323" cy="3477846"/>
          </a:xfrm>
        </p:grpSpPr>
        <p:sp>
          <p:nvSpPr>
            <p:cNvPr id="4" name="Rounded Rectangle 8">
              <a:extLst>
                <a:ext uri="{FF2B5EF4-FFF2-40B4-BE49-F238E27FC236}">
                  <a16:creationId xmlns:a16="http://schemas.microsoft.com/office/drawing/2014/main" id="{9E89BD4D-1FE2-F6EB-B04A-9AFBF9A2A9B3}"/>
                </a:ext>
              </a:extLst>
            </p:cNvPr>
            <p:cNvSpPr/>
            <p:nvPr/>
          </p:nvSpPr>
          <p:spPr>
            <a:xfrm>
              <a:off x="1594337" y="1602154"/>
              <a:ext cx="9003323" cy="3477846"/>
            </a:xfrm>
            <a:prstGeom prst="roundRect">
              <a:avLst/>
            </a:prstGeom>
            <a:solidFill>
              <a:srgbClr val="66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字魂95号-手刻宋"/>
                <a:cs typeface="+mn-cs"/>
              </a:endParaRPr>
            </a:p>
          </p:txBody>
        </p:sp>
        <p:sp>
          <p:nvSpPr>
            <p:cNvPr id="6" name="Rounded Rectangle 9">
              <a:extLst>
                <a:ext uri="{FF2B5EF4-FFF2-40B4-BE49-F238E27FC236}">
                  <a16:creationId xmlns:a16="http://schemas.microsoft.com/office/drawing/2014/main" id="{D198AF21-3F59-54FF-898E-6F921FB65D69}"/>
                </a:ext>
              </a:extLst>
            </p:cNvPr>
            <p:cNvSpPr/>
            <p:nvPr/>
          </p:nvSpPr>
          <p:spPr>
            <a:xfrm>
              <a:off x="1823269" y="1837035"/>
              <a:ext cx="8609162" cy="296366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algn="ctr">
                <a:spcBef>
                  <a:spcPts val="0"/>
                </a:spcBef>
                <a:spcAft>
                  <a:spcPts val="0"/>
                </a:spcAft>
              </a:pP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So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sánh</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cách</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tách</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muối</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khỏi</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dung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dịch</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đa</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làm</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tại</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thí</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nghiệm</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cho</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biết</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trong</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trường</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hợp</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nào</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sử</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dụng</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cách</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thu</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muối</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hợp</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 </a:t>
              </a:r>
              <a:r>
                <a:rPr lang="en-US" sz="2800" b="1" kern="0" dirty="0" err="1">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ly</a:t>
              </a:r>
              <a:r>
                <a:rPr lang="en-US" sz="2800" b="1" kern="0" dirty="0">
                  <a:solidFill>
                    <a:srgbClr val="002060"/>
                  </a:solidFill>
                  <a:effectLst/>
                  <a:latin typeface="Calibri" panose="020F0502020204030204" pitchFamily="34" charset="0"/>
                  <a:ea typeface="Times New Roman" panose="02020603050405020304" pitchFamily="18" charset="0"/>
                  <a:cs typeface="Calibri" panose="020F0502020204030204" pitchFamily="34" charset="0"/>
                </a:rPr>
                <a:t>́.</a:t>
              </a:r>
              <a:endParaRPr lang="en-US" sz="2800" b="1" kern="100" dirty="0">
                <a:solidFill>
                  <a:srgbClr val="002060"/>
                </a:solidFill>
                <a:effectLst/>
                <a:latin typeface="Calibri" panose="020F0502020204030204" pitchFamily="34" charset="0"/>
                <a:ea typeface="Calibri" panose="020F0502020204030204" pitchFamily="34" charset="0"/>
                <a:cs typeface="Calibri" panose="020F0502020204030204" pitchFamily="34" charset="0"/>
              </a:endParaRPr>
            </a:p>
          </p:txBody>
        </p:sp>
      </p:grpSp>
      <p:pic>
        <p:nvPicPr>
          <p:cNvPr id="7" name="Graphic 10">
            <a:extLst>
              <a:ext uri="{FF2B5EF4-FFF2-40B4-BE49-F238E27FC236}">
                <a16:creationId xmlns:a16="http://schemas.microsoft.com/office/drawing/2014/main" id="{208A50F5-4661-DDF6-CF1A-43805BDA59F2}"/>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39506" y="3147094"/>
            <a:ext cx="3545178" cy="3788788"/>
          </a:xfrm>
          <a:prstGeom prst="rect">
            <a:avLst/>
          </a:prstGeom>
        </p:spPr>
      </p:pic>
      <p:sp>
        <p:nvSpPr>
          <p:cNvPr id="11" name="Rectangle: Rounded Corners 12">
            <a:extLst>
              <a:ext uri="{FF2B5EF4-FFF2-40B4-BE49-F238E27FC236}">
                <a16:creationId xmlns:a16="http://schemas.microsoft.com/office/drawing/2014/main" id="{E826EE85-9B55-7641-6843-A1469D61F1EE}"/>
              </a:ext>
            </a:extLst>
          </p:cNvPr>
          <p:cNvSpPr/>
          <p:nvPr/>
        </p:nvSpPr>
        <p:spPr>
          <a:xfrm>
            <a:off x="3008465" y="2162175"/>
            <a:ext cx="8659660" cy="407670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gn="just">
              <a:buFont typeface="Arial" panose="020B0604020202020204" pitchFamily="34" charset="0"/>
              <a:buChar char="•"/>
              <a:defRPr/>
            </a:pPr>
            <a:r>
              <a:rPr lang="vi-VN" sz="3300" dirty="0">
                <a:solidFill>
                  <a:srgbClr val="FF0000"/>
                </a:solidFill>
                <a:latin typeface="Calibri" panose="020F0502020204030204" pitchFamily="34" charset="0"/>
                <a:ea typeface="Calibri" panose="020F0502020204030204" pitchFamily="34" charset="0"/>
                <a:cs typeface="Calibri" panose="020F0502020204030204" pitchFamily="34" charset="0"/>
              </a:rPr>
              <a:t>Dẫn nước biển vào các ruộng muối</a:t>
            </a:r>
            <a:r>
              <a:rPr lang="en-US" sz="3300" dirty="0">
                <a:solidFill>
                  <a:srgbClr val="FF0000"/>
                </a:solidFill>
                <a:latin typeface="Calibri" panose="020F0502020204030204" pitchFamily="34" charset="0"/>
                <a:ea typeface="Calibri" panose="020F0502020204030204" pitchFamily="34" charset="0"/>
                <a:cs typeface="Calibri" panose="020F0502020204030204" pitchFamily="34" charset="0"/>
              </a:rPr>
              <a:t>,</a:t>
            </a:r>
            <a:r>
              <a:rPr lang="vi-VN" sz="3300" dirty="0">
                <a:solidFill>
                  <a:srgbClr val="FF0000"/>
                </a:solidFill>
                <a:latin typeface="Calibri" panose="020F0502020204030204" pitchFamily="34" charset="0"/>
                <a:ea typeface="Calibri" panose="020F0502020204030204" pitchFamily="34" charset="0"/>
                <a:cs typeface="Calibri" panose="020F0502020204030204" pitchFamily="34" charset="0"/>
              </a:rPr>
              <a:t> nhờ ánh nắng mặt trời làm nước bay hơi</a:t>
            </a:r>
            <a:r>
              <a:rPr lang="en-US" sz="3300" dirty="0">
                <a:solidFill>
                  <a:srgbClr val="FF0000"/>
                </a:solidFill>
                <a:latin typeface="Calibri" panose="020F0502020204030204" pitchFamily="34" charset="0"/>
                <a:ea typeface="Calibri" panose="020F0502020204030204" pitchFamily="34" charset="0"/>
                <a:cs typeface="Calibri" panose="020F0502020204030204" pitchFamily="34" charset="0"/>
              </a:rPr>
              <a:t>.</a:t>
            </a:r>
            <a:r>
              <a:rPr lang="vi-VN" sz="3300"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en-US" sz="3300" dirty="0">
                <a:solidFill>
                  <a:srgbClr val="FF0000"/>
                </a:solidFill>
                <a:latin typeface="Calibri" panose="020F0502020204030204" pitchFamily="34" charset="0"/>
                <a:ea typeface="Calibri" panose="020F0502020204030204" pitchFamily="34" charset="0"/>
                <a:cs typeface="Calibri" panose="020F0502020204030204" pitchFamily="34" charset="0"/>
              </a:rPr>
              <a:t>C</a:t>
            </a:r>
            <a:r>
              <a:rPr lang="vi-VN" sz="3300" dirty="0">
                <a:solidFill>
                  <a:srgbClr val="FF0000"/>
                </a:solidFill>
                <a:latin typeface="Calibri" panose="020F0502020204030204" pitchFamily="34" charset="0"/>
                <a:ea typeface="Calibri" panose="020F0502020204030204" pitchFamily="34" charset="0"/>
                <a:cs typeface="Calibri" panose="020F0502020204030204" pitchFamily="34" charset="0"/>
              </a:rPr>
              <a:t>ách làm này tiết kiệm nhiên liệu thu được lượng lớn muối nhưng phụ thuộc vào thời tiết</a:t>
            </a:r>
            <a:r>
              <a:rPr lang="en-US" sz="3300" dirty="0">
                <a:solidFill>
                  <a:srgbClr val="FF0000"/>
                </a:solidFill>
                <a:latin typeface="Calibri" panose="020F0502020204030204" pitchFamily="34" charset="0"/>
                <a:ea typeface="Calibri" panose="020F0502020204030204" pitchFamily="34" charset="0"/>
                <a:cs typeface="Calibri" panose="020F0502020204030204" pitchFamily="34" charset="0"/>
              </a:rPr>
              <a:t>.</a:t>
            </a:r>
          </a:p>
          <a:p>
            <a:pPr marL="457200" lvl="0" indent="-457200" algn="just">
              <a:buFont typeface="Arial" panose="020B0604020202020204" pitchFamily="34" charset="0"/>
              <a:buChar char="•"/>
              <a:defRPr/>
            </a:pPr>
            <a:r>
              <a:rPr lang="en-US" sz="3300" dirty="0">
                <a:solidFill>
                  <a:srgbClr val="FF0000"/>
                </a:solidFill>
                <a:latin typeface="Calibri" panose="020F0502020204030204" pitchFamily="34" charset="0"/>
                <a:ea typeface="Calibri" panose="020F0502020204030204" pitchFamily="34" charset="0"/>
                <a:cs typeface="Calibri" panose="020F0502020204030204" pitchFamily="34" charset="0"/>
              </a:rPr>
              <a:t>C</a:t>
            </a:r>
            <a:r>
              <a:rPr lang="vi-VN" sz="3300" dirty="0">
                <a:solidFill>
                  <a:srgbClr val="FF0000"/>
                </a:solidFill>
                <a:latin typeface="Calibri" panose="020F0502020204030204" pitchFamily="34" charset="0"/>
                <a:ea typeface="Calibri" panose="020F0502020204030204" pitchFamily="34" charset="0"/>
                <a:cs typeface="Calibri" panose="020F0502020204030204" pitchFamily="34" charset="0"/>
              </a:rPr>
              <a:t>ách đun nước muối cho nước bay hơi phù hợp với thu lượng nhỏ</a:t>
            </a:r>
            <a:r>
              <a:rPr lang="en-US" sz="3300" dirty="0">
                <a:solidFill>
                  <a:srgbClr val="FF0000"/>
                </a:solidFill>
                <a:latin typeface="Calibri" panose="020F0502020204030204" pitchFamily="34" charset="0"/>
                <a:ea typeface="Calibri" panose="020F0502020204030204" pitchFamily="34" charset="0"/>
                <a:cs typeface="Calibri" panose="020F0502020204030204" pitchFamily="34" charset="0"/>
              </a:rPr>
              <a:t>,</a:t>
            </a:r>
            <a:r>
              <a:rPr lang="vi-VN" sz="3300" dirty="0">
                <a:solidFill>
                  <a:srgbClr val="FF0000"/>
                </a:solidFill>
                <a:latin typeface="Calibri" panose="020F0502020204030204" pitchFamily="34" charset="0"/>
                <a:ea typeface="Calibri" panose="020F0502020204030204" pitchFamily="34" charset="0"/>
                <a:cs typeface="Calibri" panose="020F0502020204030204" pitchFamily="34" charset="0"/>
              </a:rPr>
              <a:t> nhanh chóng xong tốn tiền nhiên liệu </a:t>
            </a:r>
          </a:p>
        </p:txBody>
      </p:sp>
    </p:spTree>
    <p:extLst>
      <p:ext uri="{BB962C8B-B14F-4D97-AF65-F5344CB8AC3E}">
        <p14:creationId xmlns:p14="http://schemas.microsoft.com/office/powerpoint/2010/main" val="117159200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2">
            <a:extLst>
              <a:ext uri="{FF2B5EF4-FFF2-40B4-BE49-F238E27FC236}">
                <a16:creationId xmlns:a16="http://schemas.microsoft.com/office/drawing/2014/main" id="{249FAFDB-F7B9-706F-801B-D64A665DFD2C}"/>
              </a:ext>
            </a:extLst>
          </p:cNvPr>
          <p:cNvSpPr/>
          <p:nvPr/>
        </p:nvSpPr>
        <p:spPr>
          <a:xfrm>
            <a:off x="8240890" y="2167467"/>
            <a:ext cx="3806169" cy="4244623"/>
          </a:xfrm>
          <a:custGeom>
            <a:avLst/>
            <a:gdLst/>
            <a:ahLst/>
            <a:cxnLst/>
            <a:rect l="l" t="t" r="r" b="b"/>
            <a:pathLst>
              <a:path w="7704963" h="8229600">
                <a:moveTo>
                  <a:pt x="0" y="0"/>
                </a:moveTo>
                <a:lnTo>
                  <a:pt x="7704963" y="0"/>
                </a:lnTo>
                <a:lnTo>
                  <a:pt x="7704963" y="8229600"/>
                </a:lnTo>
                <a:lnTo>
                  <a:pt x="0" y="8229600"/>
                </a:lnTo>
                <a:lnTo>
                  <a:pt x="0" y="0"/>
                </a:lnTo>
                <a:close/>
              </a:path>
            </a:pathLst>
          </a:custGeom>
          <a:blipFill>
            <a:blip r:embed="rId3"/>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F5F5F"/>
              </a:solidFill>
              <a:effectLst/>
              <a:uLnTx/>
              <a:uFillTx/>
              <a:latin typeface="Lato Light"/>
              <a:ea typeface="+mn-ea"/>
              <a:cs typeface="+mn-cs"/>
            </a:endParaRPr>
          </a:p>
        </p:txBody>
      </p:sp>
      <p:sp>
        <p:nvSpPr>
          <p:cNvPr id="2" name="Freeform 4">
            <a:extLst>
              <a:ext uri="{FF2B5EF4-FFF2-40B4-BE49-F238E27FC236}">
                <a16:creationId xmlns:a16="http://schemas.microsoft.com/office/drawing/2014/main" id="{13CE6647-B1E2-8FBD-D42C-48A75631C75A}"/>
              </a:ext>
            </a:extLst>
          </p:cNvPr>
          <p:cNvSpPr/>
          <p:nvPr/>
        </p:nvSpPr>
        <p:spPr>
          <a:xfrm>
            <a:off x="161941" y="4492979"/>
            <a:ext cx="2005524" cy="1905752"/>
          </a:xfrm>
          <a:custGeom>
            <a:avLst/>
            <a:gdLst/>
            <a:ahLst/>
            <a:cxnLst/>
            <a:rect l="l" t="t" r="r" b="b"/>
            <a:pathLst>
              <a:path w="3579876" h="4114800">
                <a:moveTo>
                  <a:pt x="0" y="0"/>
                </a:moveTo>
                <a:lnTo>
                  <a:pt x="3579876" y="0"/>
                </a:lnTo>
                <a:lnTo>
                  <a:pt x="3579876"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F5F5F"/>
              </a:solidFill>
              <a:effectLst/>
              <a:uLnTx/>
              <a:uFillTx/>
              <a:latin typeface="Lato Light"/>
              <a:ea typeface="+mn-ea"/>
              <a:cs typeface="+mn-cs"/>
            </a:endParaRPr>
          </a:p>
        </p:txBody>
      </p:sp>
      <p:pic>
        <p:nvPicPr>
          <p:cNvPr id="4" name="Picture 3">
            <a:extLst>
              <a:ext uri="{FF2B5EF4-FFF2-40B4-BE49-F238E27FC236}">
                <a16:creationId xmlns:a16="http://schemas.microsoft.com/office/drawing/2014/main" id="{225667FE-F371-AD31-37C8-8753E9D2CD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56098" y="799849"/>
            <a:ext cx="7193903" cy="5791702"/>
          </a:xfrm>
          <a:prstGeom prst="rect">
            <a:avLst/>
          </a:prstGeom>
        </p:spPr>
      </p:pic>
    </p:spTree>
    <p:extLst>
      <p:ext uri="{BB962C8B-B14F-4D97-AF65-F5344CB8AC3E}">
        <p14:creationId xmlns:p14="http://schemas.microsoft.com/office/powerpoint/2010/main" val="2763688209"/>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2" presetClass="emph" presetSubtype="0" repeatCount="indefinite" fill="hold" nodeType="withEffect">
                                  <p:stCondLst>
                                    <p:cond delay="0"/>
                                  </p:stCondLst>
                                  <p:childTnLst>
                                    <p:animRot by="120000">
                                      <p:cBhvr>
                                        <p:cTn id="11" dur="100" fill="hold">
                                          <p:stCondLst>
                                            <p:cond delay="0"/>
                                          </p:stCondLst>
                                        </p:cTn>
                                        <p:tgtEl>
                                          <p:spTgt spid="2"/>
                                        </p:tgtEl>
                                        <p:attrNameLst>
                                          <p:attrName>r</p:attrName>
                                        </p:attrNameLst>
                                      </p:cBhvr>
                                    </p:animRot>
                                    <p:animRot by="-240000">
                                      <p:cBhvr>
                                        <p:cTn id="12" dur="200" fill="hold">
                                          <p:stCondLst>
                                            <p:cond delay="200"/>
                                          </p:stCondLst>
                                        </p:cTn>
                                        <p:tgtEl>
                                          <p:spTgt spid="2"/>
                                        </p:tgtEl>
                                        <p:attrNameLst>
                                          <p:attrName>r</p:attrName>
                                        </p:attrNameLst>
                                      </p:cBhvr>
                                    </p:animRot>
                                    <p:animRot by="240000">
                                      <p:cBhvr>
                                        <p:cTn id="13" dur="200" fill="hold">
                                          <p:stCondLst>
                                            <p:cond delay="400"/>
                                          </p:stCondLst>
                                        </p:cTn>
                                        <p:tgtEl>
                                          <p:spTgt spid="2"/>
                                        </p:tgtEl>
                                        <p:attrNameLst>
                                          <p:attrName>r</p:attrName>
                                        </p:attrNameLst>
                                      </p:cBhvr>
                                    </p:animRot>
                                    <p:animRot by="-240000">
                                      <p:cBhvr>
                                        <p:cTn id="14" dur="200" fill="hold">
                                          <p:stCondLst>
                                            <p:cond delay="600"/>
                                          </p:stCondLst>
                                        </p:cTn>
                                        <p:tgtEl>
                                          <p:spTgt spid="2"/>
                                        </p:tgtEl>
                                        <p:attrNameLst>
                                          <p:attrName>r</p:attrName>
                                        </p:attrNameLst>
                                      </p:cBhvr>
                                    </p:animRot>
                                    <p:animRot by="120000">
                                      <p:cBhvr>
                                        <p:cTn id="15" dur="200" fill="hold">
                                          <p:stCondLst>
                                            <p:cond delay="800"/>
                                          </p:stCondLst>
                                        </p:cTn>
                                        <p:tgtEl>
                                          <p:spTgt spid="2"/>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txBody>
          <a:bodyPr/>
          <a:lstStyle/>
          <a:p>
            <a:pPr defTabSz="609630"/>
            <a:endParaRPr lang="en-US" sz="1200">
              <a:solidFill>
                <a:prstClr val="black"/>
              </a:solidFill>
              <a:latin typeface="Calibri"/>
            </a:endParaRPr>
          </a:p>
        </p:txBody>
      </p:sp>
      <p:sp>
        <p:nvSpPr>
          <p:cNvPr id="3" name="Freeform 3"/>
          <p:cNvSpPr/>
          <p:nvPr/>
        </p:nvSpPr>
        <p:spPr>
          <a:xfrm rot="-10800000">
            <a:off x="5456836" y="-243641"/>
            <a:ext cx="1278329" cy="715864"/>
          </a:xfrm>
          <a:custGeom>
            <a:avLst/>
            <a:gdLst/>
            <a:ahLst/>
            <a:cxnLst/>
            <a:rect l="l" t="t" r="r" b="b"/>
            <a:pathLst>
              <a:path w="1917493" h="1073796">
                <a:moveTo>
                  <a:pt x="0" y="0"/>
                </a:moveTo>
                <a:lnTo>
                  <a:pt x="1917492" y="0"/>
                </a:lnTo>
                <a:lnTo>
                  <a:pt x="1917492" y="1073797"/>
                </a:lnTo>
                <a:lnTo>
                  <a:pt x="0" y="1073797"/>
                </a:lnTo>
                <a:lnTo>
                  <a:pt x="0" y="0"/>
                </a:lnTo>
                <a:close/>
              </a:path>
            </a:pathLst>
          </a:custGeom>
          <a:blipFill>
            <a:blip r:embed="rId3"/>
            <a:stretch>
              <a:fillRect/>
            </a:stretch>
          </a:blipFill>
        </p:spPr>
        <p:txBody>
          <a:bodyPr/>
          <a:lstStyle/>
          <a:p>
            <a:pPr defTabSz="609630"/>
            <a:endParaRPr lang="en-US" sz="1200">
              <a:solidFill>
                <a:prstClr val="black"/>
              </a:solidFill>
              <a:latin typeface="Calibri"/>
            </a:endParaRPr>
          </a:p>
        </p:txBody>
      </p:sp>
      <p:sp>
        <p:nvSpPr>
          <p:cNvPr id="4" name="Freeform 4"/>
          <p:cNvSpPr/>
          <p:nvPr/>
        </p:nvSpPr>
        <p:spPr>
          <a:xfrm flipH="1">
            <a:off x="-471109" y="5043907"/>
            <a:ext cx="12981581" cy="2150075"/>
          </a:xfrm>
          <a:custGeom>
            <a:avLst/>
            <a:gdLst/>
            <a:ahLst/>
            <a:cxnLst/>
            <a:rect l="l" t="t" r="r" b="b"/>
            <a:pathLst>
              <a:path w="19472372" h="3225112">
                <a:moveTo>
                  <a:pt x="19472372" y="0"/>
                </a:moveTo>
                <a:lnTo>
                  <a:pt x="0" y="0"/>
                </a:lnTo>
                <a:lnTo>
                  <a:pt x="0" y="3225111"/>
                </a:lnTo>
                <a:lnTo>
                  <a:pt x="19472372" y="3225111"/>
                </a:lnTo>
                <a:lnTo>
                  <a:pt x="19472372" y="0"/>
                </a:lnTo>
                <a:close/>
              </a:path>
            </a:pathLst>
          </a:custGeom>
          <a:blipFill>
            <a:blip r:embed="rId4"/>
            <a:stretch>
              <a:fillRect b="-99999"/>
            </a:stretch>
          </a:blipFill>
        </p:spPr>
        <p:txBody>
          <a:bodyPr/>
          <a:lstStyle/>
          <a:p>
            <a:pPr defTabSz="609630"/>
            <a:endParaRPr lang="en-US" sz="1200">
              <a:solidFill>
                <a:prstClr val="black"/>
              </a:solidFill>
              <a:latin typeface="Calibri"/>
            </a:endParaRPr>
          </a:p>
        </p:txBody>
      </p:sp>
      <p:sp>
        <p:nvSpPr>
          <p:cNvPr id="5" name="Freeform 5"/>
          <p:cNvSpPr/>
          <p:nvPr/>
        </p:nvSpPr>
        <p:spPr>
          <a:xfrm>
            <a:off x="1417310" y="888577"/>
            <a:ext cx="9204745" cy="4905689"/>
          </a:xfrm>
          <a:custGeom>
            <a:avLst/>
            <a:gdLst/>
            <a:ahLst/>
            <a:cxnLst/>
            <a:rect l="l" t="t" r="r" b="b"/>
            <a:pathLst>
              <a:path w="13807118" h="7358533">
                <a:moveTo>
                  <a:pt x="0" y="0"/>
                </a:moveTo>
                <a:lnTo>
                  <a:pt x="13807118" y="0"/>
                </a:lnTo>
                <a:lnTo>
                  <a:pt x="13807118" y="7358533"/>
                </a:lnTo>
                <a:lnTo>
                  <a:pt x="0" y="7358533"/>
                </a:lnTo>
                <a:lnTo>
                  <a:pt x="0" y="0"/>
                </a:lnTo>
                <a:close/>
              </a:path>
            </a:pathLst>
          </a:custGeom>
          <a:blipFill>
            <a:blip r:embed="rId5"/>
            <a:stretch>
              <a:fillRect l="-16398" t="-58759" r="-8011" b="-74968"/>
            </a:stretch>
          </a:blipFill>
          <a:ln w="38100" cap="sq">
            <a:solidFill>
              <a:srgbClr val="4E4845"/>
            </a:solidFill>
            <a:prstDash val="solid"/>
            <a:miter/>
          </a:ln>
        </p:spPr>
        <p:txBody>
          <a:bodyPr/>
          <a:lstStyle/>
          <a:p>
            <a:pPr defTabSz="609630"/>
            <a:endParaRPr lang="en-US" sz="1200">
              <a:solidFill>
                <a:prstClr val="black"/>
              </a:solidFill>
              <a:latin typeface="Calibri"/>
            </a:endParaRPr>
          </a:p>
        </p:txBody>
      </p:sp>
      <p:sp>
        <p:nvSpPr>
          <p:cNvPr id="6" name="Freeform 6"/>
          <p:cNvSpPr/>
          <p:nvPr/>
        </p:nvSpPr>
        <p:spPr>
          <a:xfrm>
            <a:off x="10979911" y="1563457"/>
            <a:ext cx="1397487" cy="862948"/>
          </a:xfrm>
          <a:custGeom>
            <a:avLst/>
            <a:gdLst/>
            <a:ahLst/>
            <a:cxnLst/>
            <a:rect l="l" t="t" r="r" b="b"/>
            <a:pathLst>
              <a:path w="2096230" h="1294422">
                <a:moveTo>
                  <a:pt x="0" y="0"/>
                </a:moveTo>
                <a:lnTo>
                  <a:pt x="2096229" y="0"/>
                </a:lnTo>
                <a:lnTo>
                  <a:pt x="2096229" y="1294422"/>
                </a:lnTo>
                <a:lnTo>
                  <a:pt x="0" y="1294422"/>
                </a:lnTo>
                <a:lnTo>
                  <a:pt x="0" y="0"/>
                </a:lnTo>
                <a:close/>
              </a:path>
            </a:pathLst>
          </a:custGeom>
          <a:blipFill>
            <a:blip r:embed="rId6"/>
            <a:stretch>
              <a:fillRect/>
            </a:stretch>
          </a:blipFill>
        </p:spPr>
        <p:txBody>
          <a:bodyPr/>
          <a:lstStyle/>
          <a:p>
            <a:pPr defTabSz="609630"/>
            <a:endParaRPr lang="en-US" sz="1200">
              <a:solidFill>
                <a:prstClr val="black"/>
              </a:solidFill>
              <a:latin typeface="Calibri"/>
            </a:endParaRPr>
          </a:p>
        </p:txBody>
      </p:sp>
      <p:sp>
        <p:nvSpPr>
          <p:cNvPr id="7" name="Freeform 7"/>
          <p:cNvSpPr/>
          <p:nvPr/>
        </p:nvSpPr>
        <p:spPr>
          <a:xfrm>
            <a:off x="-244842" y="376826"/>
            <a:ext cx="1346137" cy="918739"/>
          </a:xfrm>
          <a:custGeom>
            <a:avLst/>
            <a:gdLst/>
            <a:ahLst/>
            <a:cxnLst/>
            <a:rect l="l" t="t" r="r" b="b"/>
            <a:pathLst>
              <a:path w="2019206" h="1378108">
                <a:moveTo>
                  <a:pt x="0" y="0"/>
                </a:moveTo>
                <a:lnTo>
                  <a:pt x="2019206" y="0"/>
                </a:lnTo>
                <a:lnTo>
                  <a:pt x="2019206" y="1378108"/>
                </a:lnTo>
                <a:lnTo>
                  <a:pt x="0" y="1378108"/>
                </a:lnTo>
                <a:lnTo>
                  <a:pt x="0" y="0"/>
                </a:lnTo>
                <a:close/>
              </a:path>
            </a:pathLst>
          </a:custGeom>
          <a:blipFill>
            <a:blip r:embed="rId7"/>
            <a:stretch>
              <a:fillRect/>
            </a:stretch>
          </a:blipFill>
        </p:spPr>
        <p:txBody>
          <a:bodyPr/>
          <a:lstStyle/>
          <a:p>
            <a:pPr defTabSz="609630"/>
            <a:endParaRPr lang="en-US" sz="1200">
              <a:solidFill>
                <a:prstClr val="black"/>
              </a:solidFill>
              <a:latin typeface="Calibri"/>
            </a:endParaRPr>
          </a:p>
        </p:txBody>
      </p:sp>
      <p:grpSp>
        <p:nvGrpSpPr>
          <p:cNvPr id="8" name="Group 8"/>
          <p:cNvGrpSpPr/>
          <p:nvPr/>
        </p:nvGrpSpPr>
        <p:grpSpPr>
          <a:xfrm rot="-399559">
            <a:off x="3476736" y="1663689"/>
            <a:ext cx="4632288" cy="3650448"/>
            <a:chOff x="0" y="0"/>
            <a:chExt cx="9264576" cy="7300897"/>
          </a:xfrm>
        </p:grpSpPr>
        <p:sp>
          <p:nvSpPr>
            <p:cNvPr id="9" name="Freeform 9"/>
            <p:cNvSpPr/>
            <p:nvPr/>
          </p:nvSpPr>
          <p:spPr>
            <a:xfrm>
              <a:off x="343293" y="386902"/>
              <a:ext cx="8921283" cy="6913994"/>
            </a:xfrm>
            <a:custGeom>
              <a:avLst/>
              <a:gdLst/>
              <a:ahLst/>
              <a:cxnLst/>
              <a:rect l="l" t="t" r="r" b="b"/>
              <a:pathLst>
                <a:path w="8921283" h="6913994">
                  <a:moveTo>
                    <a:pt x="0" y="0"/>
                  </a:moveTo>
                  <a:lnTo>
                    <a:pt x="8921283" y="0"/>
                  </a:lnTo>
                  <a:lnTo>
                    <a:pt x="8921283" y="6913995"/>
                  </a:lnTo>
                  <a:lnTo>
                    <a:pt x="0" y="6913995"/>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txBody>
            <a:bodyPr/>
            <a:lstStyle/>
            <a:p>
              <a:pPr defTabSz="609630"/>
              <a:endParaRPr lang="en-US" sz="1200">
                <a:solidFill>
                  <a:prstClr val="black"/>
                </a:solidFill>
                <a:latin typeface="Calibri"/>
              </a:endParaRPr>
            </a:p>
          </p:txBody>
        </p:sp>
        <p:sp>
          <p:nvSpPr>
            <p:cNvPr id="10" name="Freeform 10"/>
            <p:cNvSpPr/>
            <p:nvPr/>
          </p:nvSpPr>
          <p:spPr>
            <a:xfrm>
              <a:off x="0" y="0"/>
              <a:ext cx="8921283" cy="6913994"/>
            </a:xfrm>
            <a:custGeom>
              <a:avLst/>
              <a:gdLst/>
              <a:ahLst/>
              <a:cxnLst/>
              <a:rect l="l" t="t" r="r" b="b"/>
              <a:pathLst>
                <a:path w="8921283" h="6913994">
                  <a:moveTo>
                    <a:pt x="0" y="0"/>
                  </a:moveTo>
                  <a:lnTo>
                    <a:pt x="8921283" y="0"/>
                  </a:lnTo>
                  <a:lnTo>
                    <a:pt x="8921283" y="6913994"/>
                  </a:lnTo>
                  <a:lnTo>
                    <a:pt x="0" y="6913994"/>
                  </a:lnTo>
                  <a:lnTo>
                    <a:pt x="0" y="0"/>
                  </a:lnTo>
                  <a:close/>
                </a:path>
              </a:pathLst>
            </a:custGeom>
            <a:blipFill>
              <a:blip r:embed="rId10">
                <a:extLst>
                  <a:ext uri="{96DAC541-7B7A-43D3-8B79-37D633B846F1}">
                    <asvg:svgBlip xmlns:asvg="http://schemas.microsoft.com/office/drawing/2016/SVG/main" xmlns="" r:embed="rId11"/>
                  </a:ext>
                </a:extLst>
              </a:blip>
              <a:stretch>
                <a:fillRect/>
              </a:stretch>
            </a:blipFill>
          </p:spPr>
          <p:txBody>
            <a:bodyPr/>
            <a:lstStyle/>
            <a:p>
              <a:pPr defTabSz="609630"/>
              <a:endParaRPr lang="en-US" sz="1200">
                <a:solidFill>
                  <a:prstClr val="black"/>
                </a:solidFill>
                <a:latin typeface="Calibri"/>
              </a:endParaRPr>
            </a:p>
          </p:txBody>
        </p:sp>
      </p:grpSp>
      <p:sp>
        <p:nvSpPr>
          <p:cNvPr id="11" name="Freeform 11"/>
          <p:cNvSpPr/>
          <p:nvPr/>
        </p:nvSpPr>
        <p:spPr>
          <a:xfrm rot="-3788202">
            <a:off x="3389225" y="1705781"/>
            <a:ext cx="744716" cy="1001299"/>
          </a:xfrm>
          <a:custGeom>
            <a:avLst/>
            <a:gdLst/>
            <a:ahLst/>
            <a:cxnLst/>
            <a:rect l="l" t="t" r="r" b="b"/>
            <a:pathLst>
              <a:path w="1117074" h="1501948">
                <a:moveTo>
                  <a:pt x="0" y="0"/>
                </a:moveTo>
                <a:lnTo>
                  <a:pt x="1117074" y="0"/>
                </a:lnTo>
                <a:lnTo>
                  <a:pt x="1117074" y="1501948"/>
                </a:lnTo>
                <a:lnTo>
                  <a:pt x="0" y="1501948"/>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pPr defTabSz="609630"/>
            <a:endParaRPr lang="en-US" sz="1200">
              <a:solidFill>
                <a:prstClr val="black"/>
              </a:solidFill>
              <a:latin typeface="Calibri"/>
            </a:endParaRPr>
          </a:p>
        </p:txBody>
      </p:sp>
      <p:sp>
        <p:nvSpPr>
          <p:cNvPr id="12" name="TextBox 12"/>
          <p:cNvSpPr txBox="1"/>
          <p:nvPr/>
        </p:nvSpPr>
        <p:spPr>
          <a:xfrm rot="21177397">
            <a:off x="4128252" y="2239281"/>
            <a:ext cx="3424505" cy="2513509"/>
          </a:xfrm>
          <a:prstGeom prst="rect">
            <a:avLst/>
          </a:prstGeom>
        </p:spPr>
        <p:txBody>
          <a:bodyPr lIns="0" tIns="0" rIns="0" bIns="0" rtlCol="0" anchor="t">
            <a:spAutoFit/>
          </a:bodyPr>
          <a:lstStyle/>
          <a:p>
            <a:pPr algn="ctr" defTabSz="609630">
              <a:lnSpc>
                <a:spcPts val="4920"/>
              </a:lnSpc>
            </a:pPr>
            <a:r>
              <a:rPr lang="vi-VN" sz="3600" b="1" dirty="0">
                <a:solidFill>
                  <a:srgbClr val="000000"/>
                </a:solidFill>
                <a:latin typeface="Calibri" panose="020F0502020204030204" pitchFamily="34" charset="0"/>
                <a:ea typeface="Baloo"/>
                <a:cs typeface="Calibri" panose="020F0502020204030204" pitchFamily="34" charset="0"/>
                <a:sym typeface="Baloo"/>
              </a:rPr>
              <a:t>Nêu những hiểu biết của em về hỗn hợp, dung dịch? Cho ví dụ</a:t>
            </a:r>
            <a:r>
              <a:rPr lang="en-US" sz="3600" b="1" dirty="0">
                <a:solidFill>
                  <a:srgbClr val="000000"/>
                </a:solidFill>
                <a:latin typeface="Calibri" panose="020F0502020204030204" pitchFamily="34" charset="0"/>
                <a:ea typeface="Baloo"/>
                <a:cs typeface="Calibri" panose="020F0502020204030204" pitchFamily="34" charset="0"/>
                <a:sym typeface="Baloo"/>
              </a:rPr>
              <a:t>.</a:t>
            </a:r>
            <a:r>
              <a:rPr lang="vi-VN" sz="3600" b="1" dirty="0">
                <a:solidFill>
                  <a:srgbClr val="000000"/>
                </a:solidFill>
                <a:latin typeface="Calibri" panose="020F0502020204030204" pitchFamily="34" charset="0"/>
                <a:ea typeface="Baloo"/>
                <a:cs typeface="Calibri" panose="020F0502020204030204" pitchFamily="34" charset="0"/>
                <a:sym typeface="Baloo"/>
              </a:rPr>
              <a:t> </a:t>
            </a:r>
            <a:endParaRPr lang="en-US" sz="3600" b="1" dirty="0">
              <a:solidFill>
                <a:srgbClr val="000000"/>
              </a:solidFill>
              <a:latin typeface="Calibri" panose="020F0502020204030204" pitchFamily="34" charset="0"/>
              <a:ea typeface="Baloo"/>
              <a:cs typeface="Calibri" panose="020F0502020204030204" pitchFamily="34" charset="0"/>
              <a:sym typeface="Baloo"/>
            </a:endParaRPr>
          </a:p>
        </p:txBody>
      </p:sp>
      <p:sp>
        <p:nvSpPr>
          <p:cNvPr id="16" name="Freeform 16"/>
          <p:cNvSpPr/>
          <p:nvPr/>
        </p:nvSpPr>
        <p:spPr>
          <a:xfrm>
            <a:off x="3403961" y="5990446"/>
            <a:ext cx="2692039" cy="1039800"/>
          </a:xfrm>
          <a:custGeom>
            <a:avLst/>
            <a:gdLst/>
            <a:ahLst/>
            <a:cxnLst/>
            <a:rect l="l" t="t" r="r" b="b"/>
            <a:pathLst>
              <a:path w="4038058" h="1559700">
                <a:moveTo>
                  <a:pt x="0" y="0"/>
                </a:moveTo>
                <a:lnTo>
                  <a:pt x="4038058" y="0"/>
                </a:lnTo>
                <a:lnTo>
                  <a:pt x="4038058" y="1559700"/>
                </a:lnTo>
                <a:lnTo>
                  <a:pt x="0" y="1559700"/>
                </a:lnTo>
                <a:lnTo>
                  <a:pt x="0" y="0"/>
                </a:lnTo>
                <a:close/>
              </a:path>
            </a:pathLst>
          </a:custGeom>
          <a:blipFill>
            <a:blip r:embed="rId14"/>
            <a:stretch>
              <a:fillRect/>
            </a:stretch>
          </a:blipFill>
        </p:spPr>
        <p:txBody>
          <a:bodyPr/>
          <a:lstStyle/>
          <a:p>
            <a:pPr defTabSz="609630"/>
            <a:endParaRPr lang="en-US" sz="1200">
              <a:solidFill>
                <a:prstClr val="black"/>
              </a:solidFill>
              <a:latin typeface="Calibri"/>
            </a:endParaRPr>
          </a:p>
        </p:txBody>
      </p:sp>
      <p:sp>
        <p:nvSpPr>
          <p:cNvPr id="18" name="Freeform 18"/>
          <p:cNvSpPr/>
          <p:nvPr/>
        </p:nvSpPr>
        <p:spPr>
          <a:xfrm>
            <a:off x="8154479" y="2814830"/>
            <a:ext cx="2436010" cy="4043170"/>
          </a:xfrm>
          <a:custGeom>
            <a:avLst/>
            <a:gdLst/>
            <a:ahLst/>
            <a:cxnLst/>
            <a:rect l="l" t="t" r="r" b="b"/>
            <a:pathLst>
              <a:path w="3654015" h="6064755">
                <a:moveTo>
                  <a:pt x="0" y="0"/>
                </a:moveTo>
                <a:lnTo>
                  <a:pt x="3654014" y="0"/>
                </a:lnTo>
                <a:lnTo>
                  <a:pt x="3654014" y="6064754"/>
                </a:lnTo>
                <a:lnTo>
                  <a:pt x="0" y="6064754"/>
                </a:lnTo>
                <a:lnTo>
                  <a:pt x="0" y="0"/>
                </a:lnTo>
                <a:close/>
              </a:path>
            </a:pathLst>
          </a:custGeom>
          <a:blipFill>
            <a:blip r:embed="rId15"/>
            <a:stretch>
              <a:fillRect/>
            </a:stretch>
          </a:blipFill>
        </p:spPr>
        <p:txBody>
          <a:bodyPr/>
          <a:lstStyle/>
          <a:p>
            <a:pPr defTabSz="609630"/>
            <a:endParaRPr lang="en-US" sz="1200">
              <a:solidFill>
                <a:prstClr val="black"/>
              </a:solidFill>
              <a:latin typeface="Calibri"/>
            </a:endParaRPr>
          </a:p>
        </p:txBody>
      </p:sp>
      <p:sp>
        <p:nvSpPr>
          <p:cNvPr id="19" name="Freeform 19"/>
          <p:cNvSpPr/>
          <p:nvPr/>
        </p:nvSpPr>
        <p:spPr>
          <a:xfrm>
            <a:off x="752378" y="0"/>
            <a:ext cx="1810421" cy="1725935"/>
          </a:xfrm>
          <a:custGeom>
            <a:avLst/>
            <a:gdLst/>
            <a:ahLst/>
            <a:cxnLst/>
            <a:rect l="l" t="t" r="r" b="b"/>
            <a:pathLst>
              <a:path w="2715632" h="2588902">
                <a:moveTo>
                  <a:pt x="0" y="0"/>
                </a:moveTo>
                <a:lnTo>
                  <a:pt x="2715631" y="0"/>
                </a:lnTo>
                <a:lnTo>
                  <a:pt x="2715631" y="2588902"/>
                </a:lnTo>
                <a:lnTo>
                  <a:pt x="0" y="2588902"/>
                </a:lnTo>
                <a:lnTo>
                  <a:pt x="0" y="0"/>
                </a:lnTo>
                <a:close/>
              </a:path>
            </a:pathLst>
          </a:custGeom>
          <a:blipFill>
            <a:blip r:embed="rId16"/>
            <a:stretch>
              <a:fillRect/>
            </a:stretch>
          </a:blipFill>
        </p:spPr>
        <p:txBody>
          <a:bodyPr/>
          <a:lstStyle/>
          <a:p>
            <a:pPr defTabSz="609630"/>
            <a:endParaRPr lang="en-US" sz="1200">
              <a:solidFill>
                <a:prstClr val="black"/>
              </a:solidFill>
              <a:latin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04494D0-68F8-44EA-8321-1585B2B1B5E4}"/>
              </a:ext>
            </a:extLst>
          </p:cNvPr>
          <p:cNvSpPr/>
          <p:nvPr/>
        </p:nvSpPr>
        <p:spPr>
          <a:xfrm>
            <a:off x="266700" y="304800"/>
            <a:ext cx="11696700" cy="6324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字魂95号-手刻宋"/>
              <a:cs typeface="+mn-cs"/>
            </a:endParaRPr>
          </a:p>
        </p:txBody>
      </p:sp>
      <p:pic>
        <p:nvPicPr>
          <p:cNvPr id="7" name="Graphic 10">
            <a:extLst>
              <a:ext uri="{FF2B5EF4-FFF2-40B4-BE49-F238E27FC236}">
                <a16:creationId xmlns:a16="http://schemas.microsoft.com/office/drawing/2014/main" id="{208A50F5-4661-DDF6-CF1A-43805BDA59F2}"/>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39506" y="3147094"/>
            <a:ext cx="3545178" cy="3788788"/>
          </a:xfrm>
          <a:prstGeom prst="rect">
            <a:avLst/>
          </a:prstGeom>
        </p:spPr>
      </p:pic>
      <p:sp>
        <p:nvSpPr>
          <p:cNvPr id="11" name="Rectangle: Rounded Corners 12">
            <a:extLst>
              <a:ext uri="{FF2B5EF4-FFF2-40B4-BE49-F238E27FC236}">
                <a16:creationId xmlns:a16="http://schemas.microsoft.com/office/drawing/2014/main" id="{E826EE85-9B55-7641-6843-A1469D61F1EE}"/>
              </a:ext>
            </a:extLst>
          </p:cNvPr>
          <p:cNvSpPr/>
          <p:nvPr/>
        </p:nvSpPr>
        <p:spPr>
          <a:xfrm>
            <a:off x="2922740" y="1009650"/>
            <a:ext cx="8659660" cy="4076700"/>
          </a:xfrm>
          <a:prstGeom prst="roundRect">
            <a:avLst/>
          </a:prstGeom>
          <a:solidFill>
            <a:srgbClr val="FFFF99"/>
          </a:solidFill>
          <a:ln w="5715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457200" algn="just">
              <a:buFont typeface="Arial" panose="020B0604020202020204" pitchFamily="34" charset="0"/>
              <a:buChar char="•"/>
              <a:defRPr/>
            </a:pPr>
            <a:r>
              <a:rPr lang="vi-VN" sz="3600" dirty="0">
                <a:solidFill>
                  <a:srgbClr val="FF0000"/>
                </a:solidFill>
                <a:latin typeface="Calibri" panose="020F0502020204030204" pitchFamily="34" charset="0"/>
                <a:ea typeface="Calibri" panose="020F0502020204030204" pitchFamily="34" charset="0"/>
                <a:cs typeface="Calibri" panose="020F0502020204030204" pitchFamily="34" charset="0"/>
              </a:rPr>
              <a:t>Hỗn hợp là hai hay nhiều chất trộn lẫn vào nhau. Mỗi chất trong hỗn hợp được gọi là một chất thành phần (Nước muối sinh l</a:t>
            </a:r>
            <a:r>
              <a:rPr lang="en-US" sz="3600" dirty="0">
                <a:solidFill>
                  <a:srgbClr val="FF0000"/>
                </a:solidFill>
                <a:latin typeface="Calibri" panose="020F0502020204030204" pitchFamily="34" charset="0"/>
                <a:ea typeface="Calibri" panose="020F0502020204030204" pitchFamily="34" charset="0"/>
                <a:cs typeface="Calibri" panose="020F0502020204030204" pitchFamily="34" charset="0"/>
              </a:rPr>
              <a:t>ý</a:t>
            </a:r>
            <a:r>
              <a:rPr lang="vi-VN" sz="3600" dirty="0">
                <a:solidFill>
                  <a:srgbClr val="FF0000"/>
                </a:solidFill>
                <a:latin typeface="Calibri" panose="020F0502020204030204" pitchFamily="34" charset="0"/>
                <a:ea typeface="Calibri" panose="020F0502020204030204" pitchFamily="34" charset="0"/>
                <a:cs typeface="Calibri" panose="020F0502020204030204" pitchFamily="34" charset="0"/>
              </a:rPr>
              <a:t>)</a:t>
            </a:r>
            <a:r>
              <a:rPr lang="en-US" sz="3600" dirty="0">
                <a:solidFill>
                  <a:srgbClr val="FF0000"/>
                </a:solidFill>
                <a:latin typeface="Calibri" panose="020F0502020204030204" pitchFamily="34" charset="0"/>
                <a:ea typeface="Calibri" panose="020F0502020204030204" pitchFamily="34" charset="0"/>
                <a:cs typeface="Calibri" panose="020F0502020204030204" pitchFamily="34" charset="0"/>
              </a:rPr>
              <a:t>.</a:t>
            </a:r>
            <a:endParaRPr lang="vi-VN" sz="3600"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marL="457200" lvl="0" indent="-457200" algn="just">
              <a:buFont typeface="Arial" panose="020B0604020202020204" pitchFamily="34" charset="0"/>
              <a:buChar char="•"/>
              <a:defRPr/>
            </a:pPr>
            <a:r>
              <a:rPr lang="vi-VN" sz="3600" dirty="0">
                <a:solidFill>
                  <a:srgbClr val="FF0000"/>
                </a:solidFill>
                <a:latin typeface="Calibri" panose="020F0502020204030204" pitchFamily="34" charset="0"/>
                <a:ea typeface="Calibri" panose="020F0502020204030204" pitchFamily="34" charset="0"/>
                <a:cs typeface="Calibri" panose="020F0502020204030204" pitchFamily="34" charset="0"/>
              </a:rPr>
              <a:t>Dung dịch là một hỗn hợp đồng nhất của hai hay nhiều chất hòa tan vào nhau</a:t>
            </a:r>
            <a:r>
              <a:rPr lang="en-US" sz="3600" dirty="0">
                <a:solidFill>
                  <a:srgbClr val="FF0000"/>
                </a:solidFill>
                <a:latin typeface="Calibri" panose="020F0502020204030204" pitchFamily="34" charset="0"/>
                <a:ea typeface="Calibri" panose="020F0502020204030204" pitchFamily="34" charset="0"/>
                <a:cs typeface="Calibri" panose="020F0502020204030204" pitchFamily="34" charset="0"/>
              </a:rPr>
              <a:t> </a:t>
            </a:r>
            <a:r>
              <a:rPr lang="vi-VN" sz="3600" dirty="0">
                <a:solidFill>
                  <a:srgbClr val="FF0000"/>
                </a:solidFill>
                <a:latin typeface="Calibri" panose="020F0502020204030204" pitchFamily="34" charset="0"/>
                <a:ea typeface="Calibri" panose="020F0502020204030204" pitchFamily="34" charset="0"/>
                <a:cs typeface="Calibri" panose="020F0502020204030204" pitchFamily="34" charset="0"/>
              </a:rPr>
              <a:t>(nước muối)</a:t>
            </a:r>
            <a:r>
              <a:rPr lang="en-US" sz="3600" dirty="0">
                <a:solidFill>
                  <a:srgbClr val="FF0000"/>
                </a:solidFill>
                <a:latin typeface="Calibri" panose="020F0502020204030204" pitchFamily="34" charset="0"/>
                <a:ea typeface="Calibri" panose="020F0502020204030204" pitchFamily="34" charset="0"/>
                <a:cs typeface="Calibri" panose="020F0502020204030204" pitchFamily="34" charset="0"/>
              </a:rPr>
              <a:t>.</a:t>
            </a:r>
            <a:endParaRPr lang="vi-VN" sz="3600" dirty="0">
              <a:solidFill>
                <a:srgbClr val="FF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11023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38888" b="-38888"/>
            </a:stretch>
          </a:blipFill>
        </p:spPr>
        <p:txBody>
          <a:bodyPr/>
          <a:lstStyle/>
          <a:p>
            <a:pPr defTabSz="609630"/>
            <a:endParaRPr lang="en-US" sz="1200">
              <a:solidFill>
                <a:prstClr val="black"/>
              </a:solidFill>
              <a:latin typeface="Calibri"/>
            </a:endParaRPr>
          </a:p>
        </p:txBody>
      </p:sp>
      <p:sp>
        <p:nvSpPr>
          <p:cNvPr id="3" name="Freeform 3"/>
          <p:cNvSpPr/>
          <p:nvPr/>
        </p:nvSpPr>
        <p:spPr>
          <a:xfrm rot="-10800000">
            <a:off x="5456836" y="-243641"/>
            <a:ext cx="1278329" cy="715864"/>
          </a:xfrm>
          <a:custGeom>
            <a:avLst/>
            <a:gdLst/>
            <a:ahLst/>
            <a:cxnLst/>
            <a:rect l="l" t="t" r="r" b="b"/>
            <a:pathLst>
              <a:path w="1917493" h="1073796">
                <a:moveTo>
                  <a:pt x="0" y="0"/>
                </a:moveTo>
                <a:lnTo>
                  <a:pt x="1917492" y="0"/>
                </a:lnTo>
                <a:lnTo>
                  <a:pt x="1917492" y="1073797"/>
                </a:lnTo>
                <a:lnTo>
                  <a:pt x="0" y="1073797"/>
                </a:lnTo>
                <a:lnTo>
                  <a:pt x="0" y="0"/>
                </a:lnTo>
                <a:close/>
              </a:path>
            </a:pathLst>
          </a:custGeom>
          <a:blipFill>
            <a:blip r:embed="rId3"/>
            <a:stretch>
              <a:fillRect/>
            </a:stretch>
          </a:blipFill>
        </p:spPr>
        <p:txBody>
          <a:bodyPr/>
          <a:lstStyle/>
          <a:p>
            <a:pPr defTabSz="609630"/>
            <a:endParaRPr lang="en-US" sz="1200">
              <a:solidFill>
                <a:prstClr val="black"/>
              </a:solidFill>
              <a:latin typeface="Calibri"/>
            </a:endParaRPr>
          </a:p>
        </p:txBody>
      </p:sp>
      <p:sp>
        <p:nvSpPr>
          <p:cNvPr id="4" name="Freeform 4"/>
          <p:cNvSpPr/>
          <p:nvPr/>
        </p:nvSpPr>
        <p:spPr>
          <a:xfrm flipH="1">
            <a:off x="-471109" y="5043907"/>
            <a:ext cx="12981581" cy="2150075"/>
          </a:xfrm>
          <a:custGeom>
            <a:avLst/>
            <a:gdLst/>
            <a:ahLst/>
            <a:cxnLst/>
            <a:rect l="l" t="t" r="r" b="b"/>
            <a:pathLst>
              <a:path w="19472372" h="3225112">
                <a:moveTo>
                  <a:pt x="19472372" y="0"/>
                </a:moveTo>
                <a:lnTo>
                  <a:pt x="0" y="0"/>
                </a:lnTo>
                <a:lnTo>
                  <a:pt x="0" y="3225111"/>
                </a:lnTo>
                <a:lnTo>
                  <a:pt x="19472372" y="3225111"/>
                </a:lnTo>
                <a:lnTo>
                  <a:pt x="19472372" y="0"/>
                </a:lnTo>
                <a:close/>
              </a:path>
            </a:pathLst>
          </a:custGeom>
          <a:blipFill>
            <a:blip r:embed="rId4"/>
            <a:stretch>
              <a:fillRect b="-99999"/>
            </a:stretch>
          </a:blipFill>
        </p:spPr>
        <p:txBody>
          <a:bodyPr/>
          <a:lstStyle/>
          <a:p>
            <a:pPr defTabSz="609630"/>
            <a:endParaRPr lang="en-US" sz="1200">
              <a:solidFill>
                <a:prstClr val="black"/>
              </a:solidFill>
              <a:latin typeface="Calibri"/>
            </a:endParaRPr>
          </a:p>
        </p:txBody>
      </p:sp>
      <p:sp>
        <p:nvSpPr>
          <p:cNvPr id="5" name="Freeform 5"/>
          <p:cNvSpPr/>
          <p:nvPr/>
        </p:nvSpPr>
        <p:spPr>
          <a:xfrm>
            <a:off x="1786027" y="933696"/>
            <a:ext cx="9204745" cy="4905689"/>
          </a:xfrm>
          <a:custGeom>
            <a:avLst/>
            <a:gdLst/>
            <a:ahLst/>
            <a:cxnLst/>
            <a:rect l="l" t="t" r="r" b="b"/>
            <a:pathLst>
              <a:path w="13807118" h="7358533">
                <a:moveTo>
                  <a:pt x="0" y="0"/>
                </a:moveTo>
                <a:lnTo>
                  <a:pt x="13807118" y="0"/>
                </a:lnTo>
                <a:lnTo>
                  <a:pt x="13807118" y="7358533"/>
                </a:lnTo>
                <a:lnTo>
                  <a:pt x="0" y="7358533"/>
                </a:lnTo>
                <a:lnTo>
                  <a:pt x="0" y="0"/>
                </a:lnTo>
                <a:close/>
              </a:path>
            </a:pathLst>
          </a:custGeom>
          <a:blipFill>
            <a:blip r:embed="rId5"/>
            <a:stretch>
              <a:fillRect l="-16398" t="-58759" r="-8011" b="-74968"/>
            </a:stretch>
          </a:blipFill>
          <a:ln w="38100" cap="sq">
            <a:solidFill>
              <a:srgbClr val="4E4845"/>
            </a:solidFill>
            <a:prstDash val="solid"/>
            <a:miter/>
          </a:ln>
        </p:spPr>
        <p:txBody>
          <a:bodyPr/>
          <a:lstStyle/>
          <a:p>
            <a:pPr defTabSz="609630"/>
            <a:endParaRPr lang="en-US" sz="1200">
              <a:solidFill>
                <a:prstClr val="black"/>
              </a:solidFill>
              <a:latin typeface="Calibri"/>
            </a:endParaRPr>
          </a:p>
        </p:txBody>
      </p:sp>
      <p:sp>
        <p:nvSpPr>
          <p:cNvPr id="6" name="Freeform 6"/>
          <p:cNvSpPr/>
          <p:nvPr/>
        </p:nvSpPr>
        <p:spPr>
          <a:xfrm>
            <a:off x="10979911" y="1563457"/>
            <a:ext cx="1397487" cy="862948"/>
          </a:xfrm>
          <a:custGeom>
            <a:avLst/>
            <a:gdLst/>
            <a:ahLst/>
            <a:cxnLst/>
            <a:rect l="l" t="t" r="r" b="b"/>
            <a:pathLst>
              <a:path w="2096230" h="1294422">
                <a:moveTo>
                  <a:pt x="0" y="0"/>
                </a:moveTo>
                <a:lnTo>
                  <a:pt x="2096229" y="0"/>
                </a:lnTo>
                <a:lnTo>
                  <a:pt x="2096229" y="1294422"/>
                </a:lnTo>
                <a:lnTo>
                  <a:pt x="0" y="1294422"/>
                </a:lnTo>
                <a:lnTo>
                  <a:pt x="0" y="0"/>
                </a:lnTo>
                <a:close/>
              </a:path>
            </a:pathLst>
          </a:custGeom>
          <a:blipFill>
            <a:blip r:embed="rId6"/>
            <a:stretch>
              <a:fillRect/>
            </a:stretch>
          </a:blipFill>
        </p:spPr>
        <p:txBody>
          <a:bodyPr/>
          <a:lstStyle/>
          <a:p>
            <a:pPr defTabSz="609630"/>
            <a:endParaRPr lang="en-US" sz="1200">
              <a:solidFill>
                <a:prstClr val="black"/>
              </a:solidFill>
              <a:latin typeface="Calibri"/>
            </a:endParaRPr>
          </a:p>
        </p:txBody>
      </p:sp>
      <p:sp>
        <p:nvSpPr>
          <p:cNvPr id="7" name="Freeform 7"/>
          <p:cNvSpPr/>
          <p:nvPr/>
        </p:nvSpPr>
        <p:spPr>
          <a:xfrm>
            <a:off x="-244842" y="376826"/>
            <a:ext cx="1346137" cy="918739"/>
          </a:xfrm>
          <a:custGeom>
            <a:avLst/>
            <a:gdLst/>
            <a:ahLst/>
            <a:cxnLst/>
            <a:rect l="l" t="t" r="r" b="b"/>
            <a:pathLst>
              <a:path w="2019206" h="1378108">
                <a:moveTo>
                  <a:pt x="0" y="0"/>
                </a:moveTo>
                <a:lnTo>
                  <a:pt x="2019206" y="0"/>
                </a:lnTo>
                <a:lnTo>
                  <a:pt x="2019206" y="1378108"/>
                </a:lnTo>
                <a:lnTo>
                  <a:pt x="0" y="1378108"/>
                </a:lnTo>
                <a:lnTo>
                  <a:pt x="0" y="0"/>
                </a:lnTo>
                <a:close/>
              </a:path>
            </a:pathLst>
          </a:custGeom>
          <a:blipFill>
            <a:blip r:embed="rId7"/>
            <a:stretch>
              <a:fillRect/>
            </a:stretch>
          </a:blipFill>
        </p:spPr>
        <p:txBody>
          <a:bodyPr/>
          <a:lstStyle/>
          <a:p>
            <a:pPr defTabSz="609630"/>
            <a:endParaRPr lang="en-US" sz="1200">
              <a:solidFill>
                <a:prstClr val="black"/>
              </a:solidFill>
              <a:latin typeface="Calibri"/>
            </a:endParaRPr>
          </a:p>
        </p:txBody>
      </p:sp>
      <p:sp>
        <p:nvSpPr>
          <p:cNvPr id="8" name="Freeform 8"/>
          <p:cNvSpPr/>
          <p:nvPr/>
        </p:nvSpPr>
        <p:spPr>
          <a:xfrm>
            <a:off x="341682" y="3099861"/>
            <a:ext cx="3558361" cy="3815937"/>
          </a:xfrm>
          <a:custGeom>
            <a:avLst/>
            <a:gdLst/>
            <a:ahLst/>
            <a:cxnLst/>
            <a:rect l="l" t="t" r="r" b="b"/>
            <a:pathLst>
              <a:path w="5337541" h="5723905">
                <a:moveTo>
                  <a:pt x="0" y="0"/>
                </a:moveTo>
                <a:lnTo>
                  <a:pt x="5337541" y="0"/>
                </a:lnTo>
                <a:lnTo>
                  <a:pt x="5337541" y="5723905"/>
                </a:lnTo>
                <a:lnTo>
                  <a:pt x="0" y="5723905"/>
                </a:lnTo>
                <a:lnTo>
                  <a:pt x="0" y="0"/>
                </a:lnTo>
                <a:close/>
              </a:path>
            </a:pathLst>
          </a:custGeom>
          <a:blipFill>
            <a:blip r:embed="rId8"/>
            <a:stretch>
              <a:fillRect/>
            </a:stretch>
          </a:blipFill>
        </p:spPr>
        <p:txBody>
          <a:bodyPr/>
          <a:lstStyle/>
          <a:p>
            <a:pPr defTabSz="609630"/>
            <a:endParaRPr lang="en-US" sz="1200">
              <a:solidFill>
                <a:prstClr val="black"/>
              </a:solidFill>
              <a:latin typeface="Calibri"/>
            </a:endParaRPr>
          </a:p>
        </p:txBody>
      </p:sp>
      <p:sp>
        <p:nvSpPr>
          <p:cNvPr id="9" name="Freeform 9"/>
          <p:cNvSpPr/>
          <p:nvPr/>
        </p:nvSpPr>
        <p:spPr>
          <a:xfrm rot="-289419">
            <a:off x="6134859" y="5321463"/>
            <a:ext cx="507080" cy="945604"/>
          </a:xfrm>
          <a:custGeom>
            <a:avLst/>
            <a:gdLst/>
            <a:ahLst/>
            <a:cxnLst/>
            <a:rect l="l" t="t" r="r" b="b"/>
            <a:pathLst>
              <a:path w="760620" h="1418406">
                <a:moveTo>
                  <a:pt x="0" y="0"/>
                </a:moveTo>
                <a:lnTo>
                  <a:pt x="760620" y="0"/>
                </a:lnTo>
                <a:lnTo>
                  <a:pt x="760620" y="1418406"/>
                </a:lnTo>
                <a:lnTo>
                  <a:pt x="0" y="1418406"/>
                </a:lnTo>
                <a:lnTo>
                  <a:pt x="0" y="0"/>
                </a:lnTo>
                <a:close/>
              </a:path>
            </a:pathLst>
          </a:custGeom>
          <a:blipFill>
            <a:blip r:embed="rId9"/>
            <a:stretch>
              <a:fillRect/>
            </a:stretch>
          </a:blipFill>
        </p:spPr>
        <p:txBody>
          <a:bodyPr/>
          <a:lstStyle/>
          <a:p>
            <a:pPr defTabSz="609630"/>
            <a:endParaRPr lang="en-US" sz="1200">
              <a:solidFill>
                <a:prstClr val="black"/>
              </a:solidFill>
              <a:latin typeface="Calibri"/>
            </a:endParaRPr>
          </a:p>
        </p:txBody>
      </p:sp>
      <p:sp>
        <p:nvSpPr>
          <p:cNvPr id="10" name="Freeform 10"/>
          <p:cNvSpPr/>
          <p:nvPr/>
        </p:nvSpPr>
        <p:spPr>
          <a:xfrm rot="437367">
            <a:off x="7837143" y="5327554"/>
            <a:ext cx="471981" cy="1041136"/>
          </a:xfrm>
          <a:custGeom>
            <a:avLst/>
            <a:gdLst/>
            <a:ahLst/>
            <a:cxnLst/>
            <a:rect l="l" t="t" r="r" b="b"/>
            <a:pathLst>
              <a:path w="707972" h="1561704">
                <a:moveTo>
                  <a:pt x="0" y="0"/>
                </a:moveTo>
                <a:lnTo>
                  <a:pt x="707972" y="0"/>
                </a:lnTo>
                <a:lnTo>
                  <a:pt x="707972" y="1561703"/>
                </a:lnTo>
                <a:lnTo>
                  <a:pt x="0" y="1561703"/>
                </a:lnTo>
                <a:lnTo>
                  <a:pt x="0" y="0"/>
                </a:lnTo>
                <a:close/>
              </a:path>
            </a:pathLst>
          </a:custGeom>
          <a:blipFill>
            <a:blip r:embed="rId10"/>
            <a:stretch>
              <a:fillRect/>
            </a:stretch>
          </a:blipFill>
        </p:spPr>
        <p:txBody>
          <a:bodyPr/>
          <a:lstStyle/>
          <a:p>
            <a:pPr defTabSz="609630"/>
            <a:endParaRPr lang="en-US" sz="1200">
              <a:solidFill>
                <a:prstClr val="black"/>
              </a:solidFill>
              <a:latin typeface="Calibri"/>
            </a:endParaRPr>
          </a:p>
        </p:txBody>
      </p:sp>
      <p:sp>
        <p:nvSpPr>
          <p:cNvPr id="11" name="Freeform 11"/>
          <p:cNvSpPr/>
          <p:nvPr/>
        </p:nvSpPr>
        <p:spPr>
          <a:xfrm rot="-402589">
            <a:off x="5231247" y="685800"/>
            <a:ext cx="1729507" cy="495792"/>
          </a:xfrm>
          <a:custGeom>
            <a:avLst/>
            <a:gdLst/>
            <a:ahLst/>
            <a:cxnLst/>
            <a:rect l="l" t="t" r="r" b="b"/>
            <a:pathLst>
              <a:path w="2594260" h="743688">
                <a:moveTo>
                  <a:pt x="0" y="0"/>
                </a:moveTo>
                <a:lnTo>
                  <a:pt x="2594260" y="0"/>
                </a:lnTo>
                <a:lnTo>
                  <a:pt x="2594260" y="743688"/>
                </a:lnTo>
                <a:lnTo>
                  <a:pt x="0" y="743688"/>
                </a:lnTo>
                <a:lnTo>
                  <a:pt x="0" y="0"/>
                </a:lnTo>
                <a:close/>
              </a:path>
            </a:pathLst>
          </a:custGeom>
          <a:blipFill>
            <a:blip r:embed="rId11"/>
            <a:stretch>
              <a:fillRect/>
            </a:stretch>
          </a:blipFill>
        </p:spPr>
        <p:txBody>
          <a:bodyPr/>
          <a:lstStyle/>
          <a:p>
            <a:pPr defTabSz="609630"/>
            <a:endParaRPr lang="en-US" sz="1200">
              <a:solidFill>
                <a:prstClr val="black"/>
              </a:solidFill>
              <a:latin typeface="Calibri"/>
            </a:endParaRPr>
          </a:p>
        </p:txBody>
      </p:sp>
      <p:sp>
        <p:nvSpPr>
          <p:cNvPr id="12" name="Freeform 12"/>
          <p:cNvSpPr/>
          <p:nvPr/>
        </p:nvSpPr>
        <p:spPr>
          <a:xfrm>
            <a:off x="959864" y="0"/>
            <a:ext cx="2599182" cy="2743200"/>
          </a:xfrm>
          <a:custGeom>
            <a:avLst/>
            <a:gdLst/>
            <a:ahLst/>
            <a:cxnLst/>
            <a:rect l="l" t="t" r="r" b="b"/>
            <a:pathLst>
              <a:path w="3898773" h="4114800">
                <a:moveTo>
                  <a:pt x="0" y="0"/>
                </a:moveTo>
                <a:lnTo>
                  <a:pt x="3898773" y="0"/>
                </a:lnTo>
                <a:lnTo>
                  <a:pt x="3898773" y="4114800"/>
                </a:lnTo>
                <a:lnTo>
                  <a:pt x="0" y="4114800"/>
                </a:lnTo>
                <a:lnTo>
                  <a:pt x="0" y="0"/>
                </a:lnTo>
                <a:close/>
              </a:path>
            </a:pathLst>
          </a:custGeom>
          <a:blipFill>
            <a:blip r:embed="rId12">
              <a:extLst>
                <a:ext uri="{96DAC541-7B7A-43D3-8B79-37D633B846F1}">
                  <asvg:svgBlip xmlns:asvg="http://schemas.microsoft.com/office/drawing/2016/SVG/main" xmlns="" r:embed="rId13"/>
                </a:ext>
              </a:extLst>
            </a:blip>
            <a:stretch>
              <a:fillRect/>
            </a:stretch>
          </a:blipFill>
        </p:spPr>
        <p:txBody>
          <a:bodyPr/>
          <a:lstStyle/>
          <a:p>
            <a:pPr defTabSz="609630"/>
            <a:endParaRPr lang="en-US" sz="1200">
              <a:solidFill>
                <a:prstClr val="black"/>
              </a:solidFill>
              <a:latin typeface="Calibri"/>
            </a:endParaRPr>
          </a:p>
        </p:txBody>
      </p:sp>
      <p:sp>
        <p:nvSpPr>
          <p:cNvPr id="13" name="Freeform 13"/>
          <p:cNvSpPr/>
          <p:nvPr/>
        </p:nvSpPr>
        <p:spPr>
          <a:xfrm>
            <a:off x="5750945" y="2933175"/>
            <a:ext cx="6626452" cy="4116683"/>
          </a:xfrm>
          <a:custGeom>
            <a:avLst/>
            <a:gdLst/>
            <a:ahLst/>
            <a:cxnLst/>
            <a:rect l="l" t="t" r="r" b="b"/>
            <a:pathLst>
              <a:path w="9939678" h="6175025">
                <a:moveTo>
                  <a:pt x="0" y="0"/>
                </a:moveTo>
                <a:lnTo>
                  <a:pt x="9939677" y="0"/>
                </a:lnTo>
                <a:lnTo>
                  <a:pt x="9939677" y="6175025"/>
                </a:lnTo>
                <a:lnTo>
                  <a:pt x="0" y="6175025"/>
                </a:lnTo>
                <a:lnTo>
                  <a:pt x="0" y="0"/>
                </a:lnTo>
                <a:close/>
              </a:path>
            </a:pathLst>
          </a:custGeom>
          <a:blipFill>
            <a:blip r:embed="rId14"/>
            <a:stretch>
              <a:fillRect/>
            </a:stretch>
          </a:blipFill>
        </p:spPr>
        <p:txBody>
          <a:bodyPr/>
          <a:lstStyle/>
          <a:p>
            <a:pPr defTabSz="609630"/>
            <a:endParaRPr lang="en-US" sz="1200">
              <a:solidFill>
                <a:prstClr val="black"/>
              </a:solidFill>
              <a:latin typeface="Calibri"/>
            </a:endParaRPr>
          </a:p>
        </p:txBody>
      </p:sp>
      <p:pic>
        <p:nvPicPr>
          <p:cNvPr id="16" name="Picture 15">
            <a:extLst>
              <a:ext uri="{FF2B5EF4-FFF2-40B4-BE49-F238E27FC236}">
                <a16:creationId xmlns:a16="http://schemas.microsoft.com/office/drawing/2014/main" id="{E186755B-518E-88FC-42CB-EF3AE24ACB2D}"/>
              </a:ext>
            </a:extLst>
          </p:cNvPr>
          <p:cNvPicPr>
            <a:picLocks noChangeAspect="1"/>
          </p:cNvPicPr>
          <p:nvPr/>
        </p:nvPicPr>
        <p:blipFill>
          <a:blip r:embed="rId15"/>
          <a:stretch>
            <a:fillRect/>
          </a:stretch>
        </p:blipFill>
        <p:spPr>
          <a:xfrm>
            <a:off x="3227554" y="1428352"/>
            <a:ext cx="6407451" cy="33104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A3085A7-1E9B-4A52-BF2E-A773B58A26CC}"/>
              </a:ext>
            </a:extLst>
          </p:cNvPr>
          <p:cNvGrpSpPr/>
          <p:nvPr/>
        </p:nvGrpSpPr>
        <p:grpSpPr>
          <a:xfrm>
            <a:off x="-206828" y="0"/>
            <a:ext cx="9492342" cy="5889850"/>
            <a:chOff x="0" y="-339495"/>
            <a:chExt cx="9492342" cy="5889850"/>
          </a:xfrm>
        </p:grpSpPr>
        <p:pic>
          <p:nvPicPr>
            <p:cNvPr id="17" name="Picture 16" descr="Shape, circle&#10;&#10;Description automatically generated">
              <a:extLst>
                <a:ext uri="{FF2B5EF4-FFF2-40B4-BE49-F238E27FC236}">
                  <a16:creationId xmlns:a16="http://schemas.microsoft.com/office/drawing/2014/main" id="{04783FA0-26FA-4660-9B89-7F94B2F77E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9495"/>
              <a:ext cx="9492342" cy="5889850"/>
            </a:xfrm>
            <a:prstGeom prst="rect">
              <a:avLst/>
            </a:prstGeom>
          </p:spPr>
        </p:pic>
        <p:grpSp>
          <p:nvGrpSpPr>
            <p:cNvPr id="8" name="组合 12">
              <a:extLst>
                <a:ext uri="{FF2B5EF4-FFF2-40B4-BE49-F238E27FC236}">
                  <a16:creationId xmlns:a16="http://schemas.microsoft.com/office/drawing/2014/main" id="{C2C6E95D-D545-44AC-AA2C-E8BE7EEA086D}"/>
                </a:ext>
              </a:extLst>
            </p:cNvPr>
            <p:cNvGrpSpPr/>
            <p:nvPr/>
          </p:nvGrpSpPr>
          <p:grpSpPr>
            <a:xfrm>
              <a:off x="670052" y="845779"/>
              <a:ext cx="8274112" cy="3507837"/>
              <a:chOff x="-915548" y="873043"/>
              <a:chExt cx="8661771" cy="2531326"/>
            </a:xfrm>
          </p:grpSpPr>
          <p:sp>
            <p:nvSpPr>
              <p:cNvPr id="13" name="矩形 7">
                <a:extLst>
                  <a:ext uri="{FF2B5EF4-FFF2-40B4-BE49-F238E27FC236}">
                    <a16:creationId xmlns:a16="http://schemas.microsoft.com/office/drawing/2014/main" id="{26D2F2FF-CD7B-4196-A344-7A81EF2EB154}"/>
                  </a:ext>
                </a:extLst>
              </p:cNvPr>
              <p:cNvSpPr/>
              <p:nvPr/>
            </p:nvSpPr>
            <p:spPr>
              <a:xfrm>
                <a:off x="-915548" y="1560958"/>
                <a:ext cx="8661771" cy="1843411"/>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r>
                  <a:rPr lang="en-US" altLang="zh-CN" sz="8000">
                    <a:ln w="152400">
                      <a:solidFill>
                        <a:schemeClr val="bg1"/>
                      </a:solidFill>
                    </a:ln>
                    <a:solidFill>
                      <a:schemeClr val="bg1"/>
                    </a:solidFill>
                    <a:effectLst>
                      <a:innerShdw blurRad="63500" dist="50800" dir="13500000">
                        <a:prstClr val="black">
                          <a:alpha val="50000"/>
                        </a:prstClr>
                      </a:innerShdw>
                    </a:effectLst>
                    <a:latin typeface="UTM Guanine" panose="02040603050506020204" pitchFamily="18" charset="0"/>
                    <a:ea typeface="字魂27号-布丁体" panose="00000505000000000000" pitchFamily="2" charset="-122"/>
                  </a:rPr>
                  <a:t>CHÚC CÁC EM HỌC TỐT</a:t>
                </a:r>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Guanine" panose="02040603050506020204" pitchFamily="18" charset="0"/>
                  <a:ea typeface="字魂27号-布丁体" panose="00000505000000000000" pitchFamily="2" charset="-122"/>
                </a:endParaRPr>
              </a:p>
            </p:txBody>
          </p:sp>
          <p:grpSp>
            <p:nvGrpSpPr>
              <p:cNvPr id="10" name="组合 9">
                <a:extLst>
                  <a:ext uri="{FF2B5EF4-FFF2-40B4-BE49-F238E27FC236}">
                    <a16:creationId xmlns:a16="http://schemas.microsoft.com/office/drawing/2014/main" id="{9AB05F3F-1E85-4CFB-B8CD-3684FC70076E}"/>
                  </a:ext>
                </a:extLst>
              </p:cNvPr>
              <p:cNvGrpSpPr/>
              <p:nvPr/>
            </p:nvGrpSpPr>
            <p:grpSpPr>
              <a:xfrm>
                <a:off x="3583560" y="873043"/>
                <a:ext cx="193386" cy="1057461"/>
                <a:chOff x="3771007" y="1083236"/>
                <a:chExt cx="193386" cy="1057461"/>
              </a:xfrm>
            </p:grpSpPr>
            <p:sp>
              <p:nvSpPr>
                <p:cNvPr id="11" name="矩形 10">
                  <a:extLst>
                    <a:ext uri="{FF2B5EF4-FFF2-40B4-BE49-F238E27FC236}">
                      <a16:creationId xmlns:a16="http://schemas.microsoft.com/office/drawing/2014/main" id="{9BC96220-743D-41DF-BC95-FF0CD5940A14}"/>
                    </a:ext>
                  </a:extLst>
                </p:cNvPr>
                <p:cNvSpPr/>
                <p:nvPr/>
              </p:nvSpPr>
              <p:spPr>
                <a:xfrm>
                  <a:off x="3771007" y="1083236"/>
                  <a:ext cx="193386" cy="104386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sz="8800" dirty="0">
                    <a:ln w="152400">
                      <a:solidFill>
                        <a:schemeClr val="bg1"/>
                      </a:solidFill>
                    </a:ln>
                    <a:solidFill>
                      <a:schemeClr val="bg1"/>
                    </a:solidFill>
                    <a:effectLst>
                      <a:innerShdw blurRad="63500" dist="50800" dir="13500000">
                        <a:prstClr val="black">
                          <a:alpha val="50000"/>
                        </a:prstClr>
                      </a:innerShdw>
                    </a:effectLst>
                    <a:latin typeface="UTM Guanine" panose="02040603050506020204" pitchFamily="18" charset="0"/>
                    <a:ea typeface="字魂27号-布丁体" panose="00000505000000000000" pitchFamily="2" charset="-122"/>
                  </a:endParaRPr>
                </a:p>
              </p:txBody>
            </p:sp>
            <p:sp>
              <p:nvSpPr>
                <p:cNvPr id="12" name="矩形 11">
                  <a:extLst>
                    <a:ext uri="{FF2B5EF4-FFF2-40B4-BE49-F238E27FC236}">
                      <a16:creationId xmlns:a16="http://schemas.microsoft.com/office/drawing/2014/main" id="{47B0EA05-5CA3-49AA-A7C6-A0E1E8374E98}"/>
                    </a:ext>
                  </a:extLst>
                </p:cNvPr>
                <p:cNvSpPr/>
                <p:nvPr/>
              </p:nvSpPr>
              <p:spPr>
                <a:xfrm>
                  <a:off x="3771007" y="1096837"/>
                  <a:ext cx="193386" cy="104386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endParaRPr lang="zh-CN" altLang="en-US" sz="8800" dirty="0">
                    <a:gradFill flip="none" rotWithShape="1">
                      <a:gsLst>
                        <a:gs pos="67000">
                          <a:srgbClr val="5997D0"/>
                        </a:gs>
                        <a:gs pos="0">
                          <a:srgbClr val="FF99CC"/>
                        </a:gs>
                        <a:gs pos="100000">
                          <a:srgbClr val="8DC9ED"/>
                        </a:gs>
                      </a:gsLst>
                      <a:lin ang="5400000" scaled="1"/>
                      <a:tileRect/>
                    </a:gradFill>
                    <a:effectLst/>
                    <a:latin typeface="UTM Guanine" panose="02040603050506020204" pitchFamily="18" charset="0"/>
                    <a:ea typeface="字魂27号-布丁体" panose="00000505000000000000" pitchFamily="2" charset="-122"/>
                  </a:endParaRPr>
                </a:p>
              </p:txBody>
            </p:sp>
          </p:grpSp>
        </p:grpSp>
      </p:grpSp>
      <p:pic>
        <p:nvPicPr>
          <p:cNvPr id="16" name="Picture 15" descr="A picture containing text&#10;&#10;Description automatically generated">
            <a:extLst>
              <a:ext uri="{FF2B5EF4-FFF2-40B4-BE49-F238E27FC236}">
                <a16:creationId xmlns:a16="http://schemas.microsoft.com/office/drawing/2014/main" id="{88A488C4-0AD9-4B22-9BE6-61DEE42995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9388" y="3414692"/>
            <a:ext cx="4097766" cy="3395939"/>
          </a:xfrm>
          <a:prstGeom prst="rect">
            <a:avLst/>
          </a:prstGeom>
        </p:spPr>
      </p:pic>
      <p:pic>
        <p:nvPicPr>
          <p:cNvPr id="21" name="Picture 20">
            <a:extLst>
              <a:ext uri="{FF2B5EF4-FFF2-40B4-BE49-F238E27FC236}">
                <a16:creationId xmlns:a16="http://schemas.microsoft.com/office/drawing/2014/main" id="{BE3B5C94-1853-42FE-A77E-5F2879E19C6C}"/>
              </a:ext>
            </a:extLst>
          </p:cNvPr>
          <p:cNvPicPr>
            <a:picLocks noChangeAspect="1"/>
          </p:cNvPicPr>
          <p:nvPr/>
        </p:nvPicPr>
        <p:blipFill>
          <a:blip r:embed="rId4" cstate="hqprint">
            <a:extLst>
              <a:ext uri="{28A0092B-C50C-407E-A947-70E740481C1C}">
                <a14:useLocalDpi xmlns:a14="http://schemas.microsoft.com/office/drawing/2010/main" val="0"/>
              </a:ext>
            </a:extLst>
          </a:blip>
          <a:srcRect/>
          <a:stretch/>
        </p:blipFill>
        <p:spPr>
          <a:xfrm flipH="1">
            <a:off x="9164009" y="152038"/>
            <a:ext cx="2066471" cy="2066471"/>
          </a:xfrm>
          <a:prstGeom prst="rect">
            <a:avLst/>
          </a:prstGeom>
        </p:spPr>
      </p:pic>
      <p:pic>
        <p:nvPicPr>
          <p:cNvPr id="2" name="Picture 1">
            <a:extLst>
              <a:ext uri="{FF2B5EF4-FFF2-40B4-BE49-F238E27FC236}">
                <a16:creationId xmlns:a16="http://schemas.microsoft.com/office/drawing/2014/main" id="{BBC7EA8D-269B-4A68-ACEA-4A7B8F662038}"/>
              </a:ext>
            </a:extLst>
          </p:cNvPr>
          <p:cNvPicPr>
            <a:picLocks noChangeAspect="1"/>
          </p:cNvPicPr>
          <p:nvPr/>
        </p:nvPicPr>
        <p:blipFill>
          <a:blip r:embed="rId5"/>
          <a:stretch>
            <a:fillRect/>
          </a:stretch>
        </p:blipFill>
        <p:spPr>
          <a:xfrm>
            <a:off x="366241" y="2151777"/>
            <a:ext cx="8468078" cy="2554445"/>
          </a:xfrm>
          <a:prstGeom prst="rect">
            <a:avLst/>
          </a:prstGeom>
        </p:spPr>
      </p:pic>
    </p:spTree>
    <p:extLst>
      <p:ext uri="{BB962C8B-B14F-4D97-AF65-F5344CB8AC3E}">
        <p14:creationId xmlns:p14="http://schemas.microsoft.com/office/powerpoint/2010/main" val="2399966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txBody>
          <a:bodyPr/>
          <a:lstStyle/>
          <a:p>
            <a:pPr defTabSz="609630"/>
            <a:endParaRPr lang="en-US" sz="1200">
              <a:solidFill>
                <a:prstClr val="black"/>
              </a:solidFill>
              <a:latin typeface="Calibri"/>
            </a:endParaRPr>
          </a:p>
        </p:txBody>
      </p:sp>
      <p:sp>
        <p:nvSpPr>
          <p:cNvPr id="3" name="Freeform 3"/>
          <p:cNvSpPr/>
          <p:nvPr/>
        </p:nvSpPr>
        <p:spPr>
          <a:xfrm rot="-10800000">
            <a:off x="5456836" y="-243641"/>
            <a:ext cx="1278329" cy="715864"/>
          </a:xfrm>
          <a:custGeom>
            <a:avLst/>
            <a:gdLst/>
            <a:ahLst/>
            <a:cxnLst/>
            <a:rect l="l" t="t" r="r" b="b"/>
            <a:pathLst>
              <a:path w="1917493" h="1073796">
                <a:moveTo>
                  <a:pt x="0" y="0"/>
                </a:moveTo>
                <a:lnTo>
                  <a:pt x="1917492" y="0"/>
                </a:lnTo>
                <a:lnTo>
                  <a:pt x="1917492" y="1073797"/>
                </a:lnTo>
                <a:lnTo>
                  <a:pt x="0" y="1073797"/>
                </a:lnTo>
                <a:lnTo>
                  <a:pt x="0" y="0"/>
                </a:lnTo>
                <a:close/>
              </a:path>
            </a:pathLst>
          </a:custGeom>
          <a:blipFill>
            <a:blip r:embed="rId4"/>
            <a:stretch>
              <a:fillRect/>
            </a:stretch>
          </a:blipFill>
        </p:spPr>
        <p:txBody>
          <a:bodyPr/>
          <a:lstStyle/>
          <a:p>
            <a:pPr defTabSz="609630"/>
            <a:endParaRPr lang="en-US" sz="1200">
              <a:solidFill>
                <a:prstClr val="black"/>
              </a:solidFill>
              <a:latin typeface="Calibri"/>
            </a:endParaRPr>
          </a:p>
        </p:txBody>
      </p:sp>
      <p:sp>
        <p:nvSpPr>
          <p:cNvPr id="4" name="Freeform 4"/>
          <p:cNvSpPr/>
          <p:nvPr/>
        </p:nvSpPr>
        <p:spPr>
          <a:xfrm flipH="1">
            <a:off x="-471109" y="5043907"/>
            <a:ext cx="12981581" cy="2150075"/>
          </a:xfrm>
          <a:custGeom>
            <a:avLst/>
            <a:gdLst/>
            <a:ahLst/>
            <a:cxnLst/>
            <a:rect l="l" t="t" r="r" b="b"/>
            <a:pathLst>
              <a:path w="19472372" h="3225112">
                <a:moveTo>
                  <a:pt x="19472372" y="0"/>
                </a:moveTo>
                <a:lnTo>
                  <a:pt x="0" y="0"/>
                </a:lnTo>
                <a:lnTo>
                  <a:pt x="0" y="3225111"/>
                </a:lnTo>
                <a:lnTo>
                  <a:pt x="19472372" y="3225111"/>
                </a:lnTo>
                <a:lnTo>
                  <a:pt x="19472372" y="0"/>
                </a:lnTo>
                <a:close/>
              </a:path>
            </a:pathLst>
          </a:custGeom>
          <a:blipFill>
            <a:blip r:embed="rId5"/>
            <a:stretch>
              <a:fillRect b="-99999"/>
            </a:stretch>
          </a:blipFill>
        </p:spPr>
        <p:txBody>
          <a:bodyPr/>
          <a:lstStyle/>
          <a:p>
            <a:pPr defTabSz="609630"/>
            <a:endParaRPr lang="en-US" sz="1200">
              <a:solidFill>
                <a:prstClr val="black"/>
              </a:solidFill>
              <a:latin typeface="Calibri"/>
            </a:endParaRPr>
          </a:p>
        </p:txBody>
      </p:sp>
      <p:sp>
        <p:nvSpPr>
          <p:cNvPr id="5" name="Freeform 5"/>
          <p:cNvSpPr/>
          <p:nvPr/>
        </p:nvSpPr>
        <p:spPr>
          <a:xfrm>
            <a:off x="1417310" y="888577"/>
            <a:ext cx="9204745" cy="4905689"/>
          </a:xfrm>
          <a:custGeom>
            <a:avLst/>
            <a:gdLst/>
            <a:ahLst/>
            <a:cxnLst/>
            <a:rect l="l" t="t" r="r" b="b"/>
            <a:pathLst>
              <a:path w="13807118" h="7358533">
                <a:moveTo>
                  <a:pt x="0" y="0"/>
                </a:moveTo>
                <a:lnTo>
                  <a:pt x="13807118" y="0"/>
                </a:lnTo>
                <a:lnTo>
                  <a:pt x="13807118" y="7358533"/>
                </a:lnTo>
                <a:lnTo>
                  <a:pt x="0" y="7358533"/>
                </a:lnTo>
                <a:lnTo>
                  <a:pt x="0" y="0"/>
                </a:lnTo>
                <a:close/>
              </a:path>
            </a:pathLst>
          </a:custGeom>
          <a:blipFill>
            <a:blip r:embed="rId6"/>
            <a:stretch>
              <a:fillRect l="-16398" t="-58759" r="-8011" b="-74968"/>
            </a:stretch>
          </a:blipFill>
          <a:ln w="38100" cap="sq">
            <a:solidFill>
              <a:srgbClr val="4E4845"/>
            </a:solidFill>
            <a:prstDash val="solid"/>
            <a:miter/>
          </a:ln>
        </p:spPr>
        <p:txBody>
          <a:bodyPr/>
          <a:lstStyle/>
          <a:p>
            <a:pPr defTabSz="609630"/>
            <a:endParaRPr lang="en-US" sz="1200">
              <a:solidFill>
                <a:prstClr val="black"/>
              </a:solidFill>
              <a:latin typeface="Calibri"/>
            </a:endParaRPr>
          </a:p>
        </p:txBody>
      </p:sp>
      <p:sp>
        <p:nvSpPr>
          <p:cNvPr id="6" name="Freeform 6"/>
          <p:cNvSpPr/>
          <p:nvPr/>
        </p:nvSpPr>
        <p:spPr>
          <a:xfrm>
            <a:off x="10979911" y="1563457"/>
            <a:ext cx="1397487" cy="862948"/>
          </a:xfrm>
          <a:custGeom>
            <a:avLst/>
            <a:gdLst/>
            <a:ahLst/>
            <a:cxnLst/>
            <a:rect l="l" t="t" r="r" b="b"/>
            <a:pathLst>
              <a:path w="2096230" h="1294422">
                <a:moveTo>
                  <a:pt x="0" y="0"/>
                </a:moveTo>
                <a:lnTo>
                  <a:pt x="2096229" y="0"/>
                </a:lnTo>
                <a:lnTo>
                  <a:pt x="2096229" y="1294422"/>
                </a:lnTo>
                <a:lnTo>
                  <a:pt x="0" y="1294422"/>
                </a:lnTo>
                <a:lnTo>
                  <a:pt x="0" y="0"/>
                </a:lnTo>
                <a:close/>
              </a:path>
            </a:pathLst>
          </a:custGeom>
          <a:blipFill>
            <a:blip r:embed="rId7"/>
            <a:stretch>
              <a:fillRect/>
            </a:stretch>
          </a:blipFill>
        </p:spPr>
        <p:txBody>
          <a:bodyPr/>
          <a:lstStyle/>
          <a:p>
            <a:pPr defTabSz="609630"/>
            <a:endParaRPr lang="en-US" sz="1200">
              <a:solidFill>
                <a:prstClr val="black"/>
              </a:solidFill>
              <a:latin typeface="Calibri"/>
            </a:endParaRPr>
          </a:p>
        </p:txBody>
      </p:sp>
      <p:sp>
        <p:nvSpPr>
          <p:cNvPr id="7" name="Freeform 7"/>
          <p:cNvSpPr/>
          <p:nvPr/>
        </p:nvSpPr>
        <p:spPr>
          <a:xfrm>
            <a:off x="-244842" y="376826"/>
            <a:ext cx="1346137" cy="918739"/>
          </a:xfrm>
          <a:custGeom>
            <a:avLst/>
            <a:gdLst/>
            <a:ahLst/>
            <a:cxnLst/>
            <a:rect l="l" t="t" r="r" b="b"/>
            <a:pathLst>
              <a:path w="2019206" h="1378108">
                <a:moveTo>
                  <a:pt x="0" y="0"/>
                </a:moveTo>
                <a:lnTo>
                  <a:pt x="2019206" y="0"/>
                </a:lnTo>
                <a:lnTo>
                  <a:pt x="2019206" y="1378108"/>
                </a:lnTo>
                <a:lnTo>
                  <a:pt x="0" y="1378108"/>
                </a:lnTo>
                <a:lnTo>
                  <a:pt x="0" y="0"/>
                </a:lnTo>
                <a:close/>
              </a:path>
            </a:pathLst>
          </a:custGeom>
          <a:blipFill>
            <a:blip r:embed="rId8"/>
            <a:stretch>
              <a:fillRect/>
            </a:stretch>
          </a:blipFill>
        </p:spPr>
        <p:txBody>
          <a:bodyPr/>
          <a:lstStyle/>
          <a:p>
            <a:pPr defTabSz="609630"/>
            <a:endParaRPr lang="en-US" sz="1200">
              <a:solidFill>
                <a:prstClr val="black"/>
              </a:solidFill>
              <a:latin typeface="Calibri"/>
            </a:endParaRPr>
          </a:p>
        </p:txBody>
      </p:sp>
      <p:grpSp>
        <p:nvGrpSpPr>
          <p:cNvPr id="21" name="Group 20">
            <a:extLst>
              <a:ext uri="{FF2B5EF4-FFF2-40B4-BE49-F238E27FC236}">
                <a16:creationId xmlns:a16="http://schemas.microsoft.com/office/drawing/2014/main" id="{E9683865-B623-07F6-397E-467109370A90}"/>
              </a:ext>
            </a:extLst>
          </p:cNvPr>
          <p:cNvGrpSpPr/>
          <p:nvPr/>
        </p:nvGrpSpPr>
        <p:grpSpPr>
          <a:xfrm>
            <a:off x="1321959" y="395892"/>
            <a:ext cx="7547722" cy="2895948"/>
            <a:chOff x="1328850" y="317331"/>
            <a:chExt cx="4947510" cy="3945729"/>
          </a:xfrm>
        </p:grpSpPr>
        <p:grpSp>
          <p:nvGrpSpPr>
            <p:cNvPr id="8" name="Group 8"/>
            <p:cNvGrpSpPr/>
            <p:nvPr/>
          </p:nvGrpSpPr>
          <p:grpSpPr>
            <a:xfrm rot="-399559">
              <a:off x="1471813" y="612612"/>
              <a:ext cx="4804547" cy="3650448"/>
              <a:chOff x="0" y="0"/>
              <a:chExt cx="9264576" cy="7300897"/>
            </a:xfrm>
          </p:grpSpPr>
          <p:sp>
            <p:nvSpPr>
              <p:cNvPr id="9" name="Freeform 9"/>
              <p:cNvSpPr/>
              <p:nvPr/>
            </p:nvSpPr>
            <p:spPr>
              <a:xfrm>
                <a:off x="343293" y="386902"/>
                <a:ext cx="8921283" cy="6913994"/>
              </a:xfrm>
              <a:custGeom>
                <a:avLst/>
                <a:gdLst/>
                <a:ahLst/>
                <a:cxnLst/>
                <a:rect l="l" t="t" r="r" b="b"/>
                <a:pathLst>
                  <a:path w="8921283" h="6913994">
                    <a:moveTo>
                      <a:pt x="0" y="0"/>
                    </a:moveTo>
                    <a:lnTo>
                      <a:pt x="8921283" y="0"/>
                    </a:lnTo>
                    <a:lnTo>
                      <a:pt x="8921283" y="6913995"/>
                    </a:lnTo>
                    <a:lnTo>
                      <a:pt x="0" y="691399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pPr defTabSz="609630"/>
                <a:endParaRPr lang="en-US" sz="1200">
                  <a:solidFill>
                    <a:prstClr val="black"/>
                  </a:solidFill>
                  <a:latin typeface="Calibri"/>
                </a:endParaRPr>
              </a:p>
            </p:txBody>
          </p:sp>
          <p:sp>
            <p:nvSpPr>
              <p:cNvPr id="10" name="Freeform 10"/>
              <p:cNvSpPr/>
              <p:nvPr/>
            </p:nvSpPr>
            <p:spPr>
              <a:xfrm>
                <a:off x="0" y="0"/>
                <a:ext cx="8921283" cy="6913994"/>
              </a:xfrm>
              <a:custGeom>
                <a:avLst/>
                <a:gdLst/>
                <a:ahLst/>
                <a:cxnLst/>
                <a:rect l="l" t="t" r="r" b="b"/>
                <a:pathLst>
                  <a:path w="8921283" h="6913994">
                    <a:moveTo>
                      <a:pt x="0" y="0"/>
                    </a:moveTo>
                    <a:lnTo>
                      <a:pt x="8921283" y="0"/>
                    </a:lnTo>
                    <a:lnTo>
                      <a:pt x="8921283" y="6913994"/>
                    </a:lnTo>
                    <a:lnTo>
                      <a:pt x="0" y="6913994"/>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defTabSz="609630"/>
                <a:endParaRPr lang="en-US" sz="1200">
                  <a:solidFill>
                    <a:prstClr val="black"/>
                  </a:solidFill>
                  <a:latin typeface="Calibri"/>
                </a:endParaRPr>
              </a:p>
            </p:txBody>
          </p:sp>
        </p:grpSp>
        <p:sp>
          <p:nvSpPr>
            <p:cNvPr id="11" name="Freeform 11"/>
            <p:cNvSpPr/>
            <p:nvPr/>
          </p:nvSpPr>
          <p:spPr>
            <a:xfrm rot="17811798">
              <a:off x="1224081" y="422100"/>
              <a:ext cx="1140671" cy="931134"/>
            </a:xfrm>
            <a:custGeom>
              <a:avLst/>
              <a:gdLst/>
              <a:ahLst/>
              <a:cxnLst/>
              <a:rect l="l" t="t" r="r" b="b"/>
              <a:pathLst>
                <a:path w="1117074" h="1501948">
                  <a:moveTo>
                    <a:pt x="0" y="0"/>
                  </a:moveTo>
                  <a:lnTo>
                    <a:pt x="1117074" y="0"/>
                  </a:lnTo>
                  <a:lnTo>
                    <a:pt x="1117074" y="1501948"/>
                  </a:lnTo>
                  <a:lnTo>
                    <a:pt x="0" y="150194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pPr defTabSz="609630"/>
              <a:endParaRPr lang="en-US" sz="1200">
                <a:solidFill>
                  <a:prstClr val="black"/>
                </a:solidFill>
                <a:latin typeface="Calibri"/>
              </a:endParaRPr>
            </a:p>
          </p:txBody>
        </p:sp>
        <p:sp>
          <p:nvSpPr>
            <p:cNvPr id="12" name="TextBox 12"/>
            <p:cNvSpPr txBox="1"/>
            <p:nvPr/>
          </p:nvSpPr>
          <p:spPr>
            <a:xfrm rot="21340481">
              <a:off x="1724276" y="1578045"/>
              <a:ext cx="4169032" cy="2012859"/>
            </a:xfrm>
            <a:prstGeom prst="rect">
              <a:avLst/>
            </a:prstGeom>
          </p:spPr>
          <p:txBody>
            <a:bodyPr wrap="square" lIns="0" tIns="0" rIns="0" bIns="0" rtlCol="0" anchor="t">
              <a:spAutoFit/>
            </a:bodyPr>
            <a:lstStyle/>
            <a:p>
              <a:r>
                <a:rPr lang="en-US" sz="3200" b="1" dirty="0" err="1"/>
                <a:t>Hạt</a:t>
              </a:r>
              <a:r>
                <a:rPr lang="en-US" sz="3200" b="1" dirty="0"/>
                <a:t> </a:t>
              </a:r>
              <a:r>
                <a:rPr lang="en-US" sz="3200" b="1" dirty="0" err="1"/>
                <a:t>gì</a:t>
              </a:r>
              <a:r>
                <a:rPr lang="en-US" sz="3200" b="1" dirty="0"/>
                <a:t> da </a:t>
              </a:r>
              <a:r>
                <a:rPr lang="en-US" sz="3200" b="1" dirty="0" err="1"/>
                <a:t>trắng</a:t>
              </a:r>
              <a:r>
                <a:rPr lang="en-US" sz="3200" b="1" dirty="0"/>
                <a:t> </a:t>
              </a:r>
              <a:r>
                <a:rPr lang="en-US" sz="3200" b="1" dirty="0" err="1"/>
                <a:t>như</a:t>
              </a:r>
              <a:r>
                <a:rPr lang="en-US" sz="3200" b="1" dirty="0"/>
                <a:t> </a:t>
              </a:r>
              <a:r>
                <a:rPr lang="en-US" sz="3200" b="1" dirty="0" err="1"/>
                <a:t>nga</a:t>
              </a:r>
              <a:r>
                <a:rPr lang="en-US" sz="3200" b="1" dirty="0"/>
                <a:t>̀</a:t>
              </a:r>
            </a:p>
            <a:p>
              <a:r>
                <a:rPr lang="en-US" sz="3200" b="1" dirty="0"/>
                <a:t>Sinh </a:t>
              </a:r>
              <a:r>
                <a:rPr lang="en-US" sz="3200" b="1" dirty="0" err="1"/>
                <a:t>tư</a:t>
              </a:r>
              <a:r>
                <a:rPr lang="en-US" sz="3200" b="1" dirty="0"/>
                <a:t>̀ </a:t>
              </a:r>
              <a:r>
                <a:rPr lang="en-US" sz="3200" b="1" dirty="0" err="1"/>
                <a:t>nước</a:t>
              </a:r>
              <a:r>
                <a:rPr lang="en-US" sz="3200" b="1" dirty="0"/>
                <a:t> </a:t>
              </a:r>
              <a:r>
                <a:rPr lang="en-US" sz="3200" b="1" dirty="0" err="1"/>
                <a:t>biển</a:t>
              </a:r>
              <a:r>
                <a:rPr lang="en-US" sz="3200" b="1" dirty="0"/>
                <a:t> </a:t>
              </a:r>
              <a:r>
                <a:rPr lang="en-US" sz="3200" b="1" dirty="0" err="1"/>
                <a:t>mặn</a:t>
              </a:r>
              <a:r>
                <a:rPr lang="en-US" sz="3200" b="1" dirty="0"/>
                <a:t> mà </a:t>
              </a:r>
              <a:r>
                <a:rPr lang="en-US" sz="3200" b="1" dirty="0" err="1"/>
                <a:t>đáng</a:t>
              </a:r>
              <a:r>
                <a:rPr lang="en-US" sz="3200" b="1" dirty="0"/>
                <a:t> </a:t>
              </a:r>
              <a:r>
                <a:rPr lang="en-US" sz="3200" b="1" dirty="0" err="1"/>
                <a:t>yêu</a:t>
              </a:r>
              <a:r>
                <a:rPr lang="en-US" sz="3200" b="1" dirty="0"/>
                <a:t>.</a:t>
              </a:r>
            </a:p>
            <a:p>
              <a:pPr algn="r"/>
              <a:r>
                <a:rPr lang="en-US" sz="3200" b="1" dirty="0"/>
                <a:t>                 </a:t>
              </a:r>
              <a:r>
                <a:rPr lang="en-US" sz="3200" b="1" dirty="0" err="1"/>
                <a:t>Là</a:t>
              </a:r>
              <a:r>
                <a:rPr lang="en-US" sz="3200" b="1" dirty="0"/>
                <a:t> </a:t>
              </a:r>
              <a:r>
                <a:rPr lang="en-US" sz="3200" b="1" dirty="0" err="1"/>
                <a:t>hạt</a:t>
              </a:r>
              <a:r>
                <a:rPr lang="en-US" sz="3200" b="1" dirty="0"/>
                <a:t> </a:t>
              </a:r>
              <a:r>
                <a:rPr lang="en-US" sz="3200" b="1" dirty="0" err="1"/>
                <a:t>gì</a:t>
              </a:r>
              <a:r>
                <a:rPr lang="en-US" sz="3200" b="1" dirty="0"/>
                <a:t>?</a:t>
              </a:r>
            </a:p>
          </p:txBody>
        </p:sp>
      </p:grpSp>
      <p:sp>
        <p:nvSpPr>
          <p:cNvPr id="15" name="Freeform 15"/>
          <p:cNvSpPr/>
          <p:nvPr/>
        </p:nvSpPr>
        <p:spPr>
          <a:xfrm>
            <a:off x="-72365" y="6118944"/>
            <a:ext cx="1516329" cy="782805"/>
          </a:xfrm>
          <a:custGeom>
            <a:avLst/>
            <a:gdLst/>
            <a:ahLst/>
            <a:cxnLst/>
            <a:rect l="l" t="t" r="r" b="b"/>
            <a:pathLst>
              <a:path w="2274494" h="1174207">
                <a:moveTo>
                  <a:pt x="0" y="0"/>
                </a:moveTo>
                <a:lnTo>
                  <a:pt x="2274494" y="0"/>
                </a:lnTo>
                <a:lnTo>
                  <a:pt x="2274494" y="1174207"/>
                </a:lnTo>
                <a:lnTo>
                  <a:pt x="0" y="1174207"/>
                </a:lnTo>
                <a:lnTo>
                  <a:pt x="0" y="0"/>
                </a:lnTo>
                <a:close/>
              </a:path>
            </a:pathLst>
          </a:custGeom>
          <a:blipFill>
            <a:blip r:embed="rId15"/>
            <a:stretch>
              <a:fillRect/>
            </a:stretch>
          </a:blipFill>
        </p:spPr>
        <p:txBody>
          <a:bodyPr/>
          <a:lstStyle/>
          <a:p>
            <a:pPr defTabSz="609630"/>
            <a:endParaRPr lang="en-US" sz="1200">
              <a:solidFill>
                <a:prstClr val="black"/>
              </a:solidFill>
              <a:latin typeface="Calibri"/>
            </a:endParaRPr>
          </a:p>
        </p:txBody>
      </p:sp>
      <p:sp>
        <p:nvSpPr>
          <p:cNvPr id="16" name="Freeform 16"/>
          <p:cNvSpPr/>
          <p:nvPr/>
        </p:nvSpPr>
        <p:spPr>
          <a:xfrm>
            <a:off x="3403961" y="5990446"/>
            <a:ext cx="2692039" cy="1039800"/>
          </a:xfrm>
          <a:custGeom>
            <a:avLst/>
            <a:gdLst/>
            <a:ahLst/>
            <a:cxnLst/>
            <a:rect l="l" t="t" r="r" b="b"/>
            <a:pathLst>
              <a:path w="4038058" h="1559700">
                <a:moveTo>
                  <a:pt x="0" y="0"/>
                </a:moveTo>
                <a:lnTo>
                  <a:pt x="4038058" y="0"/>
                </a:lnTo>
                <a:lnTo>
                  <a:pt x="4038058" y="1559700"/>
                </a:lnTo>
                <a:lnTo>
                  <a:pt x="0" y="1559700"/>
                </a:lnTo>
                <a:lnTo>
                  <a:pt x="0" y="0"/>
                </a:lnTo>
                <a:close/>
              </a:path>
            </a:pathLst>
          </a:custGeom>
          <a:blipFill>
            <a:blip r:embed="rId16"/>
            <a:stretch>
              <a:fillRect/>
            </a:stretch>
          </a:blipFill>
        </p:spPr>
        <p:txBody>
          <a:bodyPr/>
          <a:lstStyle/>
          <a:p>
            <a:pPr defTabSz="609630"/>
            <a:endParaRPr lang="en-US" sz="1200">
              <a:solidFill>
                <a:prstClr val="black"/>
              </a:solidFill>
              <a:latin typeface="Calibri"/>
            </a:endParaRPr>
          </a:p>
        </p:txBody>
      </p:sp>
      <p:sp>
        <p:nvSpPr>
          <p:cNvPr id="17" name="Freeform 17"/>
          <p:cNvSpPr/>
          <p:nvPr/>
        </p:nvSpPr>
        <p:spPr>
          <a:xfrm>
            <a:off x="5261518" y="6075196"/>
            <a:ext cx="1516329" cy="782805"/>
          </a:xfrm>
          <a:custGeom>
            <a:avLst/>
            <a:gdLst/>
            <a:ahLst/>
            <a:cxnLst/>
            <a:rect l="l" t="t" r="r" b="b"/>
            <a:pathLst>
              <a:path w="2274494" h="1174207">
                <a:moveTo>
                  <a:pt x="0" y="0"/>
                </a:moveTo>
                <a:lnTo>
                  <a:pt x="2274494" y="0"/>
                </a:lnTo>
                <a:lnTo>
                  <a:pt x="2274494" y="1174207"/>
                </a:lnTo>
                <a:lnTo>
                  <a:pt x="0" y="1174207"/>
                </a:lnTo>
                <a:lnTo>
                  <a:pt x="0" y="0"/>
                </a:lnTo>
                <a:close/>
              </a:path>
            </a:pathLst>
          </a:custGeom>
          <a:blipFill>
            <a:blip r:embed="rId15"/>
            <a:stretch>
              <a:fillRect/>
            </a:stretch>
          </a:blipFill>
        </p:spPr>
        <p:txBody>
          <a:bodyPr/>
          <a:lstStyle/>
          <a:p>
            <a:pPr defTabSz="609630"/>
            <a:endParaRPr lang="en-US" sz="1200">
              <a:solidFill>
                <a:prstClr val="black"/>
              </a:solidFill>
              <a:latin typeface="Calibri"/>
            </a:endParaRPr>
          </a:p>
        </p:txBody>
      </p:sp>
      <p:sp>
        <p:nvSpPr>
          <p:cNvPr id="18" name="Freeform 18"/>
          <p:cNvSpPr/>
          <p:nvPr/>
        </p:nvSpPr>
        <p:spPr>
          <a:xfrm>
            <a:off x="9507029" y="2704994"/>
            <a:ext cx="2436010" cy="4043170"/>
          </a:xfrm>
          <a:custGeom>
            <a:avLst/>
            <a:gdLst/>
            <a:ahLst/>
            <a:cxnLst/>
            <a:rect l="l" t="t" r="r" b="b"/>
            <a:pathLst>
              <a:path w="3654015" h="6064755">
                <a:moveTo>
                  <a:pt x="0" y="0"/>
                </a:moveTo>
                <a:lnTo>
                  <a:pt x="3654014" y="0"/>
                </a:lnTo>
                <a:lnTo>
                  <a:pt x="3654014" y="6064754"/>
                </a:lnTo>
                <a:lnTo>
                  <a:pt x="0" y="6064754"/>
                </a:lnTo>
                <a:lnTo>
                  <a:pt x="0" y="0"/>
                </a:lnTo>
                <a:close/>
              </a:path>
            </a:pathLst>
          </a:custGeom>
          <a:blipFill>
            <a:blip r:embed="rId17"/>
            <a:stretch>
              <a:fillRect/>
            </a:stretch>
          </a:blipFill>
        </p:spPr>
        <p:txBody>
          <a:bodyPr/>
          <a:lstStyle/>
          <a:p>
            <a:pPr defTabSz="609630"/>
            <a:endParaRPr lang="en-US" sz="1200">
              <a:solidFill>
                <a:prstClr val="black"/>
              </a:solidFill>
              <a:latin typeface="Calibri"/>
            </a:endParaRPr>
          </a:p>
        </p:txBody>
      </p:sp>
      <p:sp>
        <p:nvSpPr>
          <p:cNvPr id="20" name="Freeform 9">
            <a:extLst>
              <a:ext uri="{FF2B5EF4-FFF2-40B4-BE49-F238E27FC236}">
                <a16:creationId xmlns:a16="http://schemas.microsoft.com/office/drawing/2014/main" id="{3A73B212-7EF8-B17B-DF7D-602E9787E18B}"/>
              </a:ext>
            </a:extLst>
          </p:cNvPr>
          <p:cNvSpPr/>
          <p:nvPr/>
        </p:nvSpPr>
        <p:spPr>
          <a:xfrm>
            <a:off x="-300263" y="1432560"/>
            <a:ext cx="3012983" cy="5987134"/>
          </a:xfrm>
          <a:custGeom>
            <a:avLst/>
            <a:gdLst/>
            <a:ahLst/>
            <a:cxnLst/>
            <a:rect l="l" t="t" r="r" b="b"/>
            <a:pathLst>
              <a:path w="5718814" h="11359160">
                <a:moveTo>
                  <a:pt x="0" y="0"/>
                </a:moveTo>
                <a:lnTo>
                  <a:pt x="5718813" y="0"/>
                </a:lnTo>
                <a:lnTo>
                  <a:pt x="5718813" y="11359160"/>
                </a:lnTo>
                <a:lnTo>
                  <a:pt x="0" y="11359160"/>
                </a:lnTo>
                <a:lnTo>
                  <a:pt x="0" y="0"/>
                </a:lnTo>
                <a:close/>
              </a:path>
            </a:pathLst>
          </a:custGeom>
          <a:blipFill>
            <a:blip r:embed="rId18"/>
            <a:stretch>
              <a:fillRect t="-36496" r="-74010" b="-19248"/>
            </a:stretch>
          </a:blipFill>
        </p:spPr>
        <p:txBody>
          <a:bodyPr/>
          <a:lstStyle/>
          <a:p>
            <a:endParaRPr lang="en-US"/>
          </a:p>
        </p:txBody>
      </p:sp>
      <p:grpSp>
        <p:nvGrpSpPr>
          <p:cNvPr id="24" name="Group 83">
            <a:extLst>
              <a:ext uri="{FF2B5EF4-FFF2-40B4-BE49-F238E27FC236}">
                <a16:creationId xmlns:a16="http://schemas.microsoft.com/office/drawing/2014/main" id="{9E521DDD-1FC0-52DF-371C-E5068F3845C6}"/>
              </a:ext>
            </a:extLst>
          </p:cNvPr>
          <p:cNvGrpSpPr/>
          <p:nvPr/>
        </p:nvGrpSpPr>
        <p:grpSpPr>
          <a:xfrm>
            <a:off x="6555902" y="3571073"/>
            <a:ext cx="2865413" cy="2555407"/>
            <a:chOff x="979658" y="1064831"/>
            <a:chExt cx="5091429" cy="4898379"/>
          </a:xfrm>
        </p:grpSpPr>
        <p:sp>
          <p:nvSpPr>
            <p:cNvPr id="25" name="Freeform 84">
              <a:extLst>
                <a:ext uri="{FF2B5EF4-FFF2-40B4-BE49-F238E27FC236}">
                  <a16:creationId xmlns:a16="http://schemas.microsoft.com/office/drawing/2014/main" id="{98B5A32E-C246-28A2-114D-65C007CECD02}"/>
                </a:ext>
              </a:extLst>
            </p:cNvPr>
            <p:cNvSpPr/>
            <p:nvPr/>
          </p:nvSpPr>
          <p:spPr>
            <a:xfrm rot="-2413784">
              <a:off x="979658" y="1064831"/>
              <a:ext cx="5091429" cy="4898379"/>
            </a:xfrm>
            <a:custGeom>
              <a:avLst/>
              <a:gdLst/>
              <a:ahLst/>
              <a:cxnLst/>
              <a:rect l="l" t="t" r="r" b="b"/>
              <a:pathLst>
                <a:path w="5091429" h="4898379">
                  <a:moveTo>
                    <a:pt x="0" y="0"/>
                  </a:moveTo>
                  <a:lnTo>
                    <a:pt x="5091429" y="0"/>
                  </a:lnTo>
                  <a:lnTo>
                    <a:pt x="5091429" y="4898379"/>
                  </a:lnTo>
                  <a:lnTo>
                    <a:pt x="0" y="4898379"/>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txBody>
            <a:bodyPr/>
            <a:lstStyle/>
            <a:p>
              <a:endParaRPr lang="en-US"/>
            </a:p>
          </p:txBody>
        </p:sp>
        <p:sp>
          <p:nvSpPr>
            <p:cNvPr id="26" name="TextBox 85">
              <a:extLst>
                <a:ext uri="{FF2B5EF4-FFF2-40B4-BE49-F238E27FC236}">
                  <a16:creationId xmlns:a16="http://schemas.microsoft.com/office/drawing/2014/main" id="{D73D3565-85BF-D2D2-AC6B-B4DD6AB7D457}"/>
                </a:ext>
              </a:extLst>
            </p:cNvPr>
            <p:cNvSpPr txBox="1"/>
            <p:nvPr/>
          </p:nvSpPr>
          <p:spPr>
            <a:xfrm>
              <a:off x="1245650" y="2636561"/>
              <a:ext cx="4441005" cy="1518155"/>
            </a:xfrm>
            <a:prstGeom prst="rect">
              <a:avLst/>
            </a:prstGeom>
          </p:spPr>
          <p:txBody>
            <a:bodyPr wrap="square" lIns="0" tIns="0" rIns="0" bIns="0" rtlCol="0" anchor="t">
              <a:spAutoFit/>
            </a:bodyPr>
            <a:lstStyle/>
            <a:p>
              <a:pPr algn="ctr">
                <a:lnSpc>
                  <a:spcPts val="7380"/>
                </a:lnSpc>
              </a:pPr>
              <a:r>
                <a:rPr lang="en-US" sz="4000" b="1" dirty="0" err="1">
                  <a:solidFill>
                    <a:srgbClr val="FF0000"/>
                  </a:solidFill>
                  <a:ea typeface="Baloo"/>
                  <a:cs typeface="Baloo"/>
                  <a:sym typeface="Baloo"/>
                </a:rPr>
                <a:t>Hạt</a:t>
              </a:r>
              <a:r>
                <a:rPr lang="en-US" sz="4000" b="1" dirty="0">
                  <a:solidFill>
                    <a:srgbClr val="FF0000"/>
                  </a:solidFill>
                  <a:ea typeface="Baloo"/>
                  <a:cs typeface="Baloo"/>
                  <a:sym typeface="Baloo"/>
                </a:rPr>
                <a:t> </a:t>
              </a:r>
              <a:r>
                <a:rPr lang="en-US" sz="4000" b="1" dirty="0" err="1">
                  <a:solidFill>
                    <a:srgbClr val="FF0000"/>
                  </a:solidFill>
                  <a:ea typeface="Baloo"/>
                  <a:cs typeface="Baloo"/>
                  <a:sym typeface="Baloo"/>
                </a:rPr>
                <a:t>muối</a:t>
              </a:r>
              <a:endParaRPr lang="en-US" sz="4000" b="1" dirty="0">
                <a:solidFill>
                  <a:srgbClr val="FF0000"/>
                </a:solidFill>
                <a:ea typeface="Baloo"/>
                <a:cs typeface="Baloo"/>
                <a:sym typeface="Baloo"/>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rot="-10800000">
            <a:off x="5456836" y="-243641"/>
            <a:ext cx="1278329" cy="715864"/>
          </a:xfrm>
          <a:custGeom>
            <a:avLst/>
            <a:gdLst/>
            <a:ahLst/>
            <a:cxnLst/>
            <a:rect l="l" t="t" r="r" b="b"/>
            <a:pathLst>
              <a:path w="1917493" h="1073796">
                <a:moveTo>
                  <a:pt x="0" y="0"/>
                </a:moveTo>
                <a:lnTo>
                  <a:pt x="1917492" y="0"/>
                </a:lnTo>
                <a:lnTo>
                  <a:pt x="1917492" y="1073797"/>
                </a:lnTo>
                <a:lnTo>
                  <a:pt x="0" y="10737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4" name="Freeform 4"/>
          <p:cNvSpPr/>
          <p:nvPr/>
        </p:nvSpPr>
        <p:spPr>
          <a:xfrm flipH="1">
            <a:off x="-471109" y="5043907"/>
            <a:ext cx="12981581" cy="2150075"/>
          </a:xfrm>
          <a:custGeom>
            <a:avLst/>
            <a:gdLst/>
            <a:ahLst/>
            <a:cxnLst/>
            <a:rect l="l" t="t" r="r" b="b"/>
            <a:pathLst>
              <a:path w="19472372" h="3225112">
                <a:moveTo>
                  <a:pt x="19472372" y="0"/>
                </a:moveTo>
                <a:lnTo>
                  <a:pt x="0" y="0"/>
                </a:lnTo>
                <a:lnTo>
                  <a:pt x="0" y="3225111"/>
                </a:lnTo>
                <a:lnTo>
                  <a:pt x="19472372" y="3225111"/>
                </a:lnTo>
                <a:lnTo>
                  <a:pt x="19472372" y="0"/>
                </a:lnTo>
                <a:close/>
              </a:path>
            </a:pathLst>
          </a:custGeom>
          <a:blipFill>
            <a:blip r:embed="rId5"/>
            <a:stretch>
              <a:fillRect b="-99999"/>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1417310" y="888577"/>
            <a:ext cx="9204745" cy="4905689"/>
          </a:xfrm>
          <a:custGeom>
            <a:avLst/>
            <a:gdLst/>
            <a:ahLst/>
            <a:cxnLst/>
            <a:rect l="l" t="t" r="r" b="b"/>
            <a:pathLst>
              <a:path w="13807118" h="7358533">
                <a:moveTo>
                  <a:pt x="0" y="0"/>
                </a:moveTo>
                <a:lnTo>
                  <a:pt x="13807118" y="0"/>
                </a:lnTo>
                <a:lnTo>
                  <a:pt x="13807118" y="7358533"/>
                </a:lnTo>
                <a:lnTo>
                  <a:pt x="0" y="7358533"/>
                </a:lnTo>
                <a:lnTo>
                  <a:pt x="0" y="0"/>
                </a:lnTo>
                <a:close/>
              </a:path>
            </a:pathLst>
          </a:custGeom>
          <a:blipFill>
            <a:blip r:embed="rId6"/>
            <a:stretch>
              <a:fillRect l="-16398" t="-58759" r="-8011" b="-74968"/>
            </a:stretch>
          </a:blipFill>
          <a:ln w="38100" cap="sq">
            <a:solidFill>
              <a:srgbClr val="4E4845"/>
            </a:solidFill>
            <a:prstDash val="solid"/>
            <a:miter/>
          </a:ln>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a:off x="10979911" y="1563457"/>
            <a:ext cx="1397487" cy="862948"/>
          </a:xfrm>
          <a:custGeom>
            <a:avLst/>
            <a:gdLst/>
            <a:ahLst/>
            <a:cxnLst/>
            <a:rect l="l" t="t" r="r" b="b"/>
            <a:pathLst>
              <a:path w="2096230" h="1294422">
                <a:moveTo>
                  <a:pt x="0" y="0"/>
                </a:moveTo>
                <a:lnTo>
                  <a:pt x="2096229" y="0"/>
                </a:lnTo>
                <a:lnTo>
                  <a:pt x="2096229" y="1294422"/>
                </a:lnTo>
                <a:lnTo>
                  <a:pt x="0" y="1294422"/>
                </a:lnTo>
                <a:lnTo>
                  <a:pt x="0" y="0"/>
                </a:lnTo>
                <a:close/>
              </a:path>
            </a:pathLst>
          </a:custGeom>
          <a:blipFill>
            <a:blip r:embed="rId7"/>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244842" y="376826"/>
            <a:ext cx="1346137" cy="918739"/>
          </a:xfrm>
          <a:custGeom>
            <a:avLst/>
            <a:gdLst/>
            <a:ahLst/>
            <a:cxnLst/>
            <a:rect l="l" t="t" r="r" b="b"/>
            <a:pathLst>
              <a:path w="2019206" h="1378108">
                <a:moveTo>
                  <a:pt x="0" y="0"/>
                </a:moveTo>
                <a:lnTo>
                  <a:pt x="2019206" y="0"/>
                </a:lnTo>
                <a:lnTo>
                  <a:pt x="2019206" y="1378108"/>
                </a:lnTo>
                <a:lnTo>
                  <a:pt x="0" y="1378108"/>
                </a:lnTo>
                <a:lnTo>
                  <a:pt x="0" y="0"/>
                </a:lnTo>
                <a:close/>
              </a:path>
            </a:pathLst>
          </a:custGeom>
          <a:blipFill>
            <a:blip r:embed="rId8"/>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21" name="Group 20">
            <a:extLst>
              <a:ext uri="{FF2B5EF4-FFF2-40B4-BE49-F238E27FC236}">
                <a16:creationId xmlns:a16="http://schemas.microsoft.com/office/drawing/2014/main" id="{E9683865-B623-07F6-397E-467109370A90}"/>
              </a:ext>
            </a:extLst>
          </p:cNvPr>
          <p:cNvGrpSpPr/>
          <p:nvPr/>
        </p:nvGrpSpPr>
        <p:grpSpPr>
          <a:xfrm>
            <a:off x="1321959" y="395892"/>
            <a:ext cx="7547722" cy="2895948"/>
            <a:chOff x="1328850" y="317331"/>
            <a:chExt cx="4947510" cy="3945729"/>
          </a:xfrm>
        </p:grpSpPr>
        <p:grpSp>
          <p:nvGrpSpPr>
            <p:cNvPr id="8" name="Group 8"/>
            <p:cNvGrpSpPr/>
            <p:nvPr/>
          </p:nvGrpSpPr>
          <p:grpSpPr>
            <a:xfrm rot="-399559">
              <a:off x="1471813" y="612612"/>
              <a:ext cx="4804547" cy="3650448"/>
              <a:chOff x="0" y="0"/>
              <a:chExt cx="9264576" cy="7300897"/>
            </a:xfrm>
          </p:grpSpPr>
          <p:sp>
            <p:nvSpPr>
              <p:cNvPr id="9" name="Freeform 9"/>
              <p:cNvSpPr/>
              <p:nvPr/>
            </p:nvSpPr>
            <p:spPr>
              <a:xfrm>
                <a:off x="343293" y="386902"/>
                <a:ext cx="8921283" cy="6913994"/>
              </a:xfrm>
              <a:custGeom>
                <a:avLst/>
                <a:gdLst/>
                <a:ahLst/>
                <a:cxnLst/>
                <a:rect l="l" t="t" r="r" b="b"/>
                <a:pathLst>
                  <a:path w="8921283" h="6913994">
                    <a:moveTo>
                      <a:pt x="0" y="0"/>
                    </a:moveTo>
                    <a:lnTo>
                      <a:pt x="8921283" y="0"/>
                    </a:lnTo>
                    <a:lnTo>
                      <a:pt x="8921283" y="6913995"/>
                    </a:lnTo>
                    <a:lnTo>
                      <a:pt x="0" y="691399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a:off x="0" y="0"/>
                <a:ext cx="8921283" cy="6913994"/>
              </a:xfrm>
              <a:custGeom>
                <a:avLst/>
                <a:gdLst/>
                <a:ahLst/>
                <a:cxnLst/>
                <a:rect l="l" t="t" r="r" b="b"/>
                <a:pathLst>
                  <a:path w="8921283" h="6913994">
                    <a:moveTo>
                      <a:pt x="0" y="0"/>
                    </a:moveTo>
                    <a:lnTo>
                      <a:pt x="8921283" y="0"/>
                    </a:lnTo>
                    <a:lnTo>
                      <a:pt x="8921283" y="6913994"/>
                    </a:lnTo>
                    <a:lnTo>
                      <a:pt x="0" y="6913994"/>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1" name="Freeform 11"/>
            <p:cNvSpPr/>
            <p:nvPr/>
          </p:nvSpPr>
          <p:spPr>
            <a:xfrm rot="17811798">
              <a:off x="1224081" y="422100"/>
              <a:ext cx="1140671" cy="931134"/>
            </a:xfrm>
            <a:custGeom>
              <a:avLst/>
              <a:gdLst/>
              <a:ahLst/>
              <a:cxnLst/>
              <a:rect l="l" t="t" r="r" b="b"/>
              <a:pathLst>
                <a:path w="1117074" h="1501948">
                  <a:moveTo>
                    <a:pt x="0" y="0"/>
                  </a:moveTo>
                  <a:lnTo>
                    <a:pt x="1117074" y="0"/>
                  </a:lnTo>
                  <a:lnTo>
                    <a:pt x="1117074" y="1501948"/>
                  </a:lnTo>
                  <a:lnTo>
                    <a:pt x="0" y="150194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p:cNvSpPr txBox="1"/>
            <p:nvPr/>
          </p:nvSpPr>
          <p:spPr>
            <a:xfrm rot="21340481">
              <a:off x="1724276" y="1410308"/>
              <a:ext cx="4169032" cy="2348335"/>
            </a:xfrm>
            <a:prstGeom prst="rect">
              <a:avLst/>
            </a:prstGeom>
          </p:spPr>
          <p:txBody>
            <a:bodyPr wrap="square" lIns="0" tIns="0" rIns="0" bIns="0" rtlCol="0" anchor="t">
              <a:spAutoFit/>
            </a:bodyPr>
            <a:lstStyle/>
            <a:p>
              <a:pPr marL="0" marR="0" algn="ctr">
                <a:lnSpc>
                  <a:spcPct val="150000"/>
                </a:lnSpc>
                <a:spcBef>
                  <a:spcPts val="0"/>
                </a:spcBef>
                <a:spcAft>
                  <a:spcPts val="0"/>
                </a:spcAft>
              </a:pPr>
              <a:r>
                <a:rPr lang="en-US" sz="2800" b="1" kern="0" dirty="0" err="1">
                  <a:effectLst/>
                  <a:ea typeface="Times New Roman" panose="02020603050405020304" pitchFamily="18" charset="0"/>
                  <a:cs typeface="Times New Roman" panose="02020603050405020304" pitchFamily="18" charset="0"/>
                </a:rPr>
                <a:t>Có</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cửa</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mà</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không</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có</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nhà</a:t>
              </a:r>
              <a:r>
                <a:rPr lang="en-US" sz="2800" b="1" kern="0" dirty="0">
                  <a:effectLst/>
                  <a:ea typeface="Times New Roman" panose="02020603050405020304" pitchFamily="18" charset="0"/>
                  <a:cs typeface="Times New Roman" panose="02020603050405020304" pitchFamily="18" charset="0"/>
                </a:rPr>
                <a:t/>
              </a:r>
              <a:br>
                <a:rPr lang="en-US" sz="2800" b="1" kern="0" dirty="0">
                  <a:effectLst/>
                  <a:ea typeface="Times New Roman" panose="02020603050405020304" pitchFamily="18" charset="0"/>
                  <a:cs typeface="Times New Roman" panose="02020603050405020304" pitchFamily="18" charset="0"/>
                </a:rPr>
              </a:br>
              <a:r>
                <a:rPr lang="en-US" sz="2800" b="1" kern="0" dirty="0" err="1">
                  <a:effectLst/>
                  <a:ea typeface="Times New Roman" panose="02020603050405020304" pitchFamily="18" charset="0"/>
                  <a:cs typeface="Times New Roman" panose="02020603050405020304" pitchFamily="18" charset="0"/>
                </a:rPr>
                <a:t>Đưa</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mắt</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nhìn</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ra</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chỉ</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toàn</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thấy</a:t>
              </a:r>
              <a:r>
                <a:rPr lang="en-US" sz="2800" b="1" kern="0" dirty="0">
                  <a:effectLst/>
                  <a:ea typeface="Times New Roman" panose="02020603050405020304" pitchFamily="18" charset="0"/>
                  <a:cs typeface="Times New Roman" panose="02020603050405020304" pitchFamily="18" charset="0"/>
                </a:rPr>
                <a:t> </a:t>
              </a:r>
              <a:r>
                <a:rPr lang="en-US" sz="2800" b="1" kern="0" dirty="0" err="1">
                  <a:effectLst/>
                  <a:ea typeface="Times New Roman" panose="02020603050405020304" pitchFamily="18" charset="0"/>
                  <a:cs typeface="Times New Roman" panose="02020603050405020304" pitchFamily="18" charset="0"/>
                </a:rPr>
                <a:t>nước</a:t>
              </a:r>
              <a:r>
                <a:rPr lang="en-US" sz="2800" b="1" kern="0" dirty="0">
                  <a:effectLst/>
                  <a:ea typeface="Times New Roman" panose="02020603050405020304" pitchFamily="18" charset="0"/>
                  <a:cs typeface="Times New Roman" panose="02020603050405020304" pitchFamily="18" charset="0"/>
                </a:rPr>
                <a:t>.</a:t>
              </a:r>
              <a:endParaRPr lang="en-US" sz="2800" b="1" kern="100" dirty="0">
                <a:effectLst/>
                <a:ea typeface="Calibri" panose="020F0502020204030204" pitchFamily="34" charset="0"/>
                <a:cs typeface="Times New Roman" panose="02020603050405020304" pitchFamily="18" charset="0"/>
              </a:endParaRPr>
            </a:p>
            <a:p>
              <a:pPr algn="r"/>
              <a:r>
                <a:rPr lang="en-US" sz="2800" b="1" kern="0" dirty="0">
                  <a:effectLst/>
                  <a:ea typeface="Times New Roman" panose="02020603050405020304" pitchFamily="18" charset="0"/>
                </a:rPr>
                <a:t>                 </a:t>
              </a:r>
              <a:r>
                <a:rPr lang="en-US" sz="2800" b="1" kern="0" dirty="0" err="1">
                  <a:effectLst/>
                  <a:ea typeface="Times New Roman" panose="02020603050405020304" pitchFamily="18" charset="0"/>
                </a:rPr>
                <a:t>Là</a:t>
              </a:r>
              <a:r>
                <a:rPr lang="en-US" sz="2800" b="1" kern="0" dirty="0">
                  <a:effectLst/>
                  <a:ea typeface="Times New Roman" panose="02020603050405020304" pitchFamily="18" charset="0"/>
                </a:rPr>
                <a:t> </a:t>
              </a:r>
              <a:r>
                <a:rPr lang="en-US" sz="2800" b="1" kern="0" dirty="0" err="1">
                  <a:effectLst/>
                  <a:ea typeface="Times New Roman" panose="02020603050405020304" pitchFamily="18" charset="0"/>
                </a:rPr>
                <a:t>gì</a:t>
              </a:r>
              <a:r>
                <a:rPr lang="en-US" sz="2800" b="1" kern="0" dirty="0">
                  <a:effectLst/>
                  <a:ea typeface="Times New Roman" panose="02020603050405020304" pitchFamily="18" charset="0"/>
                </a:rPr>
                <a:t>?</a:t>
              </a:r>
              <a:endParaRPr kumimoji="0" lang="en-US" sz="4400" b="1" i="0" u="none" strike="noStrike" kern="1200" cap="none" spc="0" normalizeH="0" baseline="0" noProof="0" dirty="0">
                <a:ln>
                  <a:noFill/>
                </a:ln>
                <a:solidFill>
                  <a:prstClr val="black"/>
                </a:solidFill>
                <a:effectLst/>
                <a:uLnTx/>
                <a:uFillTx/>
                <a:ea typeface="+mn-ea"/>
                <a:cs typeface="+mn-cs"/>
              </a:endParaRPr>
            </a:p>
          </p:txBody>
        </p:sp>
      </p:grpSp>
      <p:sp>
        <p:nvSpPr>
          <p:cNvPr id="15" name="Freeform 15"/>
          <p:cNvSpPr/>
          <p:nvPr/>
        </p:nvSpPr>
        <p:spPr>
          <a:xfrm>
            <a:off x="-72365" y="6118944"/>
            <a:ext cx="1516329" cy="782805"/>
          </a:xfrm>
          <a:custGeom>
            <a:avLst/>
            <a:gdLst/>
            <a:ahLst/>
            <a:cxnLst/>
            <a:rect l="l" t="t" r="r" b="b"/>
            <a:pathLst>
              <a:path w="2274494" h="1174207">
                <a:moveTo>
                  <a:pt x="0" y="0"/>
                </a:moveTo>
                <a:lnTo>
                  <a:pt x="2274494" y="0"/>
                </a:lnTo>
                <a:lnTo>
                  <a:pt x="2274494" y="1174207"/>
                </a:lnTo>
                <a:lnTo>
                  <a:pt x="0" y="1174207"/>
                </a:lnTo>
                <a:lnTo>
                  <a:pt x="0" y="0"/>
                </a:lnTo>
                <a:close/>
              </a:path>
            </a:pathLst>
          </a:custGeom>
          <a:blipFill>
            <a:blip r:embed="rId15"/>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16"/>
          <p:cNvSpPr/>
          <p:nvPr/>
        </p:nvSpPr>
        <p:spPr>
          <a:xfrm>
            <a:off x="3403961" y="5990446"/>
            <a:ext cx="2692039" cy="1039800"/>
          </a:xfrm>
          <a:custGeom>
            <a:avLst/>
            <a:gdLst/>
            <a:ahLst/>
            <a:cxnLst/>
            <a:rect l="l" t="t" r="r" b="b"/>
            <a:pathLst>
              <a:path w="4038058" h="1559700">
                <a:moveTo>
                  <a:pt x="0" y="0"/>
                </a:moveTo>
                <a:lnTo>
                  <a:pt x="4038058" y="0"/>
                </a:lnTo>
                <a:lnTo>
                  <a:pt x="4038058" y="1559700"/>
                </a:lnTo>
                <a:lnTo>
                  <a:pt x="0" y="1559700"/>
                </a:lnTo>
                <a:lnTo>
                  <a:pt x="0" y="0"/>
                </a:lnTo>
                <a:close/>
              </a:path>
            </a:pathLst>
          </a:custGeom>
          <a:blipFill>
            <a:blip r:embed="rId16"/>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p:cNvSpPr/>
          <p:nvPr/>
        </p:nvSpPr>
        <p:spPr>
          <a:xfrm>
            <a:off x="5261518" y="6075196"/>
            <a:ext cx="1516329" cy="782805"/>
          </a:xfrm>
          <a:custGeom>
            <a:avLst/>
            <a:gdLst/>
            <a:ahLst/>
            <a:cxnLst/>
            <a:rect l="l" t="t" r="r" b="b"/>
            <a:pathLst>
              <a:path w="2274494" h="1174207">
                <a:moveTo>
                  <a:pt x="0" y="0"/>
                </a:moveTo>
                <a:lnTo>
                  <a:pt x="2274494" y="0"/>
                </a:lnTo>
                <a:lnTo>
                  <a:pt x="2274494" y="1174207"/>
                </a:lnTo>
                <a:lnTo>
                  <a:pt x="0" y="1174207"/>
                </a:lnTo>
                <a:lnTo>
                  <a:pt x="0" y="0"/>
                </a:lnTo>
                <a:close/>
              </a:path>
            </a:pathLst>
          </a:custGeom>
          <a:blipFill>
            <a:blip r:embed="rId15"/>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p:cNvSpPr/>
          <p:nvPr/>
        </p:nvSpPr>
        <p:spPr>
          <a:xfrm>
            <a:off x="9507029" y="2704994"/>
            <a:ext cx="2436010" cy="4043170"/>
          </a:xfrm>
          <a:custGeom>
            <a:avLst/>
            <a:gdLst/>
            <a:ahLst/>
            <a:cxnLst/>
            <a:rect l="l" t="t" r="r" b="b"/>
            <a:pathLst>
              <a:path w="3654015" h="6064755">
                <a:moveTo>
                  <a:pt x="0" y="0"/>
                </a:moveTo>
                <a:lnTo>
                  <a:pt x="3654014" y="0"/>
                </a:lnTo>
                <a:lnTo>
                  <a:pt x="3654014" y="6064754"/>
                </a:lnTo>
                <a:lnTo>
                  <a:pt x="0" y="6064754"/>
                </a:lnTo>
                <a:lnTo>
                  <a:pt x="0" y="0"/>
                </a:lnTo>
                <a:close/>
              </a:path>
            </a:pathLst>
          </a:custGeom>
          <a:blipFill>
            <a:blip r:embed="rId17"/>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20" name="Freeform 9">
            <a:extLst>
              <a:ext uri="{FF2B5EF4-FFF2-40B4-BE49-F238E27FC236}">
                <a16:creationId xmlns:a16="http://schemas.microsoft.com/office/drawing/2014/main" id="{3A73B212-7EF8-B17B-DF7D-602E9787E18B}"/>
              </a:ext>
            </a:extLst>
          </p:cNvPr>
          <p:cNvSpPr/>
          <p:nvPr/>
        </p:nvSpPr>
        <p:spPr>
          <a:xfrm>
            <a:off x="-300263" y="1432560"/>
            <a:ext cx="3012983" cy="5987134"/>
          </a:xfrm>
          <a:custGeom>
            <a:avLst/>
            <a:gdLst/>
            <a:ahLst/>
            <a:cxnLst/>
            <a:rect l="l" t="t" r="r" b="b"/>
            <a:pathLst>
              <a:path w="5718814" h="11359160">
                <a:moveTo>
                  <a:pt x="0" y="0"/>
                </a:moveTo>
                <a:lnTo>
                  <a:pt x="5718813" y="0"/>
                </a:lnTo>
                <a:lnTo>
                  <a:pt x="5718813" y="11359160"/>
                </a:lnTo>
                <a:lnTo>
                  <a:pt x="0" y="11359160"/>
                </a:lnTo>
                <a:lnTo>
                  <a:pt x="0" y="0"/>
                </a:lnTo>
                <a:close/>
              </a:path>
            </a:pathLst>
          </a:custGeom>
          <a:blipFill>
            <a:blip r:embed="rId18"/>
            <a:stretch>
              <a:fillRect t="-36496" r="-74010" b="-19248"/>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4" name="Group 83">
            <a:extLst>
              <a:ext uri="{FF2B5EF4-FFF2-40B4-BE49-F238E27FC236}">
                <a16:creationId xmlns:a16="http://schemas.microsoft.com/office/drawing/2014/main" id="{9E521DDD-1FC0-52DF-371C-E5068F3845C6}"/>
              </a:ext>
            </a:extLst>
          </p:cNvPr>
          <p:cNvGrpSpPr/>
          <p:nvPr/>
        </p:nvGrpSpPr>
        <p:grpSpPr>
          <a:xfrm>
            <a:off x="6555902" y="3571073"/>
            <a:ext cx="2865413" cy="2555407"/>
            <a:chOff x="979658" y="1064831"/>
            <a:chExt cx="5091429" cy="4898379"/>
          </a:xfrm>
        </p:grpSpPr>
        <p:sp>
          <p:nvSpPr>
            <p:cNvPr id="25" name="Freeform 84">
              <a:extLst>
                <a:ext uri="{FF2B5EF4-FFF2-40B4-BE49-F238E27FC236}">
                  <a16:creationId xmlns:a16="http://schemas.microsoft.com/office/drawing/2014/main" id="{98B5A32E-C246-28A2-114D-65C007CECD02}"/>
                </a:ext>
              </a:extLst>
            </p:cNvPr>
            <p:cNvSpPr/>
            <p:nvPr/>
          </p:nvSpPr>
          <p:spPr>
            <a:xfrm rot="-2413784">
              <a:off x="979658" y="1064831"/>
              <a:ext cx="5091429" cy="4898379"/>
            </a:xfrm>
            <a:custGeom>
              <a:avLst/>
              <a:gdLst/>
              <a:ahLst/>
              <a:cxnLst/>
              <a:rect l="l" t="t" r="r" b="b"/>
              <a:pathLst>
                <a:path w="5091429" h="4898379">
                  <a:moveTo>
                    <a:pt x="0" y="0"/>
                  </a:moveTo>
                  <a:lnTo>
                    <a:pt x="5091429" y="0"/>
                  </a:lnTo>
                  <a:lnTo>
                    <a:pt x="5091429" y="4898379"/>
                  </a:lnTo>
                  <a:lnTo>
                    <a:pt x="0" y="4898379"/>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Box 85">
              <a:extLst>
                <a:ext uri="{FF2B5EF4-FFF2-40B4-BE49-F238E27FC236}">
                  <a16:creationId xmlns:a16="http://schemas.microsoft.com/office/drawing/2014/main" id="{D73D3565-85BF-D2D2-AC6B-B4DD6AB7D457}"/>
                </a:ext>
              </a:extLst>
            </p:cNvPr>
            <p:cNvSpPr txBox="1"/>
            <p:nvPr/>
          </p:nvSpPr>
          <p:spPr>
            <a:xfrm>
              <a:off x="1245650" y="2636562"/>
              <a:ext cx="4441005" cy="1623885"/>
            </a:xfrm>
            <a:prstGeom prst="rect">
              <a:avLst/>
            </a:prstGeom>
          </p:spPr>
          <p:txBody>
            <a:bodyPr wrap="square" lIns="0" tIns="0" rIns="0" bIns="0" rtlCol="0" anchor="t">
              <a:spAutoFit/>
            </a:bodyPr>
            <a:lstStyle/>
            <a:p>
              <a:pPr marL="0" marR="0" lvl="0" indent="0" algn="ctr" defTabSz="914400" rtl="0" eaLnBrk="1" fontAlgn="auto" latinLnBrk="0" hangingPunct="1">
                <a:lnSpc>
                  <a:spcPts val="738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Calibri"/>
                  <a:ea typeface="Baloo"/>
                  <a:cs typeface="Baloo"/>
                  <a:sym typeface="Baloo"/>
                </a:rPr>
                <a:t>Cửa</a:t>
              </a:r>
              <a:r>
                <a:rPr kumimoji="0" lang="en-US" sz="4000" b="1" i="0" u="none" strike="noStrike" kern="1200" cap="none" spc="0" normalizeH="0" baseline="0" noProof="0" dirty="0">
                  <a:ln>
                    <a:noFill/>
                  </a:ln>
                  <a:solidFill>
                    <a:srgbClr val="FF0000"/>
                  </a:solidFill>
                  <a:effectLst/>
                  <a:uLnTx/>
                  <a:uFillTx/>
                  <a:latin typeface="Calibri"/>
                  <a:ea typeface="Baloo"/>
                  <a:cs typeface="Baloo"/>
                  <a:sym typeface="Baloo"/>
                </a:rPr>
                <a:t> </a:t>
              </a:r>
              <a:r>
                <a:rPr kumimoji="0" lang="en-US" sz="4000" b="1" i="0" u="none" strike="noStrike" kern="1200" cap="none" spc="0" normalizeH="0" baseline="0" noProof="0" dirty="0" err="1">
                  <a:ln>
                    <a:noFill/>
                  </a:ln>
                  <a:solidFill>
                    <a:srgbClr val="FF0000"/>
                  </a:solidFill>
                  <a:effectLst/>
                  <a:uLnTx/>
                  <a:uFillTx/>
                  <a:latin typeface="Calibri"/>
                  <a:ea typeface="Baloo"/>
                  <a:cs typeface="Baloo"/>
                  <a:sym typeface="Baloo"/>
                </a:rPr>
                <a:t>biển</a:t>
              </a:r>
              <a:endParaRPr kumimoji="0" lang="en-US" sz="4000" b="1" i="0" u="none" strike="noStrike" kern="1200" cap="none" spc="0" normalizeH="0" baseline="0" noProof="0" dirty="0">
                <a:ln>
                  <a:noFill/>
                </a:ln>
                <a:solidFill>
                  <a:srgbClr val="FF0000"/>
                </a:solidFill>
                <a:effectLst/>
                <a:uLnTx/>
                <a:uFillTx/>
                <a:latin typeface="Calibri"/>
                <a:ea typeface="Baloo"/>
                <a:cs typeface="Baloo"/>
                <a:sym typeface="Baloo"/>
              </a:endParaRPr>
            </a:p>
          </p:txBody>
        </p:sp>
      </p:grpSp>
    </p:spTree>
    <p:extLst>
      <p:ext uri="{BB962C8B-B14F-4D97-AF65-F5344CB8AC3E}">
        <p14:creationId xmlns:p14="http://schemas.microsoft.com/office/powerpoint/2010/main" val="2216837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2192000" cy="6858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38888" b="-38888"/>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3" name="Freeform 3"/>
          <p:cNvSpPr/>
          <p:nvPr/>
        </p:nvSpPr>
        <p:spPr>
          <a:xfrm rot="-10800000">
            <a:off x="5456836" y="-243641"/>
            <a:ext cx="1278329" cy="715864"/>
          </a:xfrm>
          <a:custGeom>
            <a:avLst/>
            <a:gdLst/>
            <a:ahLst/>
            <a:cxnLst/>
            <a:rect l="l" t="t" r="r" b="b"/>
            <a:pathLst>
              <a:path w="1917493" h="1073796">
                <a:moveTo>
                  <a:pt x="0" y="0"/>
                </a:moveTo>
                <a:lnTo>
                  <a:pt x="1917492" y="0"/>
                </a:lnTo>
                <a:lnTo>
                  <a:pt x="1917492" y="1073797"/>
                </a:lnTo>
                <a:lnTo>
                  <a:pt x="0" y="1073797"/>
                </a:lnTo>
                <a:lnTo>
                  <a:pt x="0" y="0"/>
                </a:lnTo>
                <a:close/>
              </a:path>
            </a:pathLst>
          </a:custGeom>
          <a:blipFill>
            <a:blip r:embed="rId4"/>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4" name="Freeform 4"/>
          <p:cNvSpPr/>
          <p:nvPr/>
        </p:nvSpPr>
        <p:spPr>
          <a:xfrm flipH="1">
            <a:off x="-471109" y="5043907"/>
            <a:ext cx="12981581" cy="2150075"/>
          </a:xfrm>
          <a:custGeom>
            <a:avLst/>
            <a:gdLst/>
            <a:ahLst/>
            <a:cxnLst/>
            <a:rect l="l" t="t" r="r" b="b"/>
            <a:pathLst>
              <a:path w="19472372" h="3225112">
                <a:moveTo>
                  <a:pt x="19472372" y="0"/>
                </a:moveTo>
                <a:lnTo>
                  <a:pt x="0" y="0"/>
                </a:lnTo>
                <a:lnTo>
                  <a:pt x="0" y="3225111"/>
                </a:lnTo>
                <a:lnTo>
                  <a:pt x="19472372" y="3225111"/>
                </a:lnTo>
                <a:lnTo>
                  <a:pt x="19472372" y="0"/>
                </a:lnTo>
                <a:close/>
              </a:path>
            </a:pathLst>
          </a:custGeom>
          <a:blipFill>
            <a:blip r:embed="rId5"/>
            <a:stretch>
              <a:fillRect b="-99999"/>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p:cNvSpPr/>
          <p:nvPr/>
        </p:nvSpPr>
        <p:spPr>
          <a:xfrm>
            <a:off x="1417310" y="888577"/>
            <a:ext cx="9204745" cy="4905689"/>
          </a:xfrm>
          <a:custGeom>
            <a:avLst/>
            <a:gdLst/>
            <a:ahLst/>
            <a:cxnLst/>
            <a:rect l="l" t="t" r="r" b="b"/>
            <a:pathLst>
              <a:path w="13807118" h="7358533">
                <a:moveTo>
                  <a:pt x="0" y="0"/>
                </a:moveTo>
                <a:lnTo>
                  <a:pt x="13807118" y="0"/>
                </a:lnTo>
                <a:lnTo>
                  <a:pt x="13807118" y="7358533"/>
                </a:lnTo>
                <a:lnTo>
                  <a:pt x="0" y="7358533"/>
                </a:lnTo>
                <a:lnTo>
                  <a:pt x="0" y="0"/>
                </a:lnTo>
                <a:close/>
              </a:path>
            </a:pathLst>
          </a:custGeom>
          <a:blipFill>
            <a:blip r:embed="rId6"/>
            <a:stretch>
              <a:fillRect l="-16398" t="-58759" r="-8011" b="-74968"/>
            </a:stretch>
          </a:blipFill>
          <a:ln w="38100" cap="sq">
            <a:solidFill>
              <a:srgbClr val="4E4845"/>
            </a:solidFill>
            <a:prstDash val="solid"/>
            <a:miter/>
          </a:ln>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p:cNvSpPr/>
          <p:nvPr/>
        </p:nvSpPr>
        <p:spPr>
          <a:xfrm>
            <a:off x="10979911" y="1563457"/>
            <a:ext cx="1397487" cy="862948"/>
          </a:xfrm>
          <a:custGeom>
            <a:avLst/>
            <a:gdLst/>
            <a:ahLst/>
            <a:cxnLst/>
            <a:rect l="l" t="t" r="r" b="b"/>
            <a:pathLst>
              <a:path w="2096230" h="1294422">
                <a:moveTo>
                  <a:pt x="0" y="0"/>
                </a:moveTo>
                <a:lnTo>
                  <a:pt x="2096229" y="0"/>
                </a:lnTo>
                <a:lnTo>
                  <a:pt x="2096229" y="1294422"/>
                </a:lnTo>
                <a:lnTo>
                  <a:pt x="0" y="1294422"/>
                </a:lnTo>
                <a:lnTo>
                  <a:pt x="0" y="0"/>
                </a:lnTo>
                <a:close/>
              </a:path>
            </a:pathLst>
          </a:custGeom>
          <a:blipFill>
            <a:blip r:embed="rId7"/>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7" name="Freeform 7"/>
          <p:cNvSpPr/>
          <p:nvPr/>
        </p:nvSpPr>
        <p:spPr>
          <a:xfrm>
            <a:off x="-244842" y="376826"/>
            <a:ext cx="1346137" cy="918739"/>
          </a:xfrm>
          <a:custGeom>
            <a:avLst/>
            <a:gdLst/>
            <a:ahLst/>
            <a:cxnLst/>
            <a:rect l="l" t="t" r="r" b="b"/>
            <a:pathLst>
              <a:path w="2019206" h="1378108">
                <a:moveTo>
                  <a:pt x="0" y="0"/>
                </a:moveTo>
                <a:lnTo>
                  <a:pt x="2019206" y="0"/>
                </a:lnTo>
                <a:lnTo>
                  <a:pt x="2019206" y="1378108"/>
                </a:lnTo>
                <a:lnTo>
                  <a:pt x="0" y="1378108"/>
                </a:lnTo>
                <a:lnTo>
                  <a:pt x="0" y="0"/>
                </a:lnTo>
                <a:close/>
              </a:path>
            </a:pathLst>
          </a:custGeom>
          <a:blipFill>
            <a:blip r:embed="rId8"/>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grpSp>
        <p:nvGrpSpPr>
          <p:cNvPr id="21" name="Group 20">
            <a:extLst>
              <a:ext uri="{FF2B5EF4-FFF2-40B4-BE49-F238E27FC236}">
                <a16:creationId xmlns:a16="http://schemas.microsoft.com/office/drawing/2014/main" id="{E9683865-B623-07F6-397E-467109370A90}"/>
              </a:ext>
            </a:extLst>
          </p:cNvPr>
          <p:cNvGrpSpPr/>
          <p:nvPr/>
        </p:nvGrpSpPr>
        <p:grpSpPr>
          <a:xfrm>
            <a:off x="1321959" y="395892"/>
            <a:ext cx="7547722" cy="2895948"/>
            <a:chOff x="1328850" y="317331"/>
            <a:chExt cx="4947510" cy="3945729"/>
          </a:xfrm>
        </p:grpSpPr>
        <p:grpSp>
          <p:nvGrpSpPr>
            <p:cNvPr id="8" name="Group 8"/>
            <p:cNvGrpSpPr/>
            <p:nvPr/>
          </p:nvGrpSpPr>
          <p:grpSpPr>
            <a:xfrm rot="-399559">
              <a:off x="1471813" y="612612"/>
              <a:ext cx="4804547" cy="3650448"/>
              <a:chOff x="0" y="0"/>
              <a:chExt cx="9264576" cy="7300897"/>
            </a:xfrm>
          </p:grpSpPr>
          <p:sp>
            <p:nvSpPr>
              <p:cNvPr id="9" name="Freeform 9"/>
              <p:cNvSpPr/>
              <p:nvPr/>
            </p:nvSpPr>
            <p:spPr>
              <a:xfrm>
                <a:off x="343293" y="386902"/>
                <a:ext cx="8921283" cy="6913994"/>
              </a:xfrm>
              <a:custGeom>
                <a:avLst/>
                <a:gdLst/>
                <a:ahLst/>
                <a:cxnLst/>
                <a:rect l="l" t="t" r="r" b="b"/>
                <a:pathLst>
                  <a:path w="8921283" h="6913994">
                    <a:moveTo>
                      <a:pt x="0" y="0"/>
                    </a:moveTo>
                    <a:lnTo>
                      <a:pt x="8921283" y="0"/>
                    </a:lnTo>
                    <a:lnTo>
                      <a:pt x="8921283" y="6913995"/>
                    </a:lnTo>
                    <a:lnTo>
                      <a:pt x="0" y="6913995"/>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a:off x="0" y="0"/>
                <a:ext cx="8921283" cy="6913994"/>
              </a:xfrm>
              <a:custGeom>
                <a:avLst/>
                <a:gdLst/>
                <a:ahLst/>
                <a:cxnLst/>
                <a:rect l="l" t="t" r="r" b="b"/>
                <a:pathLst>
                  <a:path w="8921283" h="6913994">
                    <a:moveTo>
                      <a:pt x="0" y="0"/>
                    </a:moveTo>
                    <a:lnTo>
                      <a:pt x="8921283" y="0"/>
                    </a:lnTo>
                    <a:lnTo>
                      <a:pt x="8921283" y="6913994"/>
                    </a:lnTo>
                    <a:lnTo>
                      <a:pt x="0" y="6913994"/>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11" name="Freeform 11"/>
            <p:cNvSpPr/>
            <p:nvPr/>
          </p:nvSpPr>
          <p:spPr>
            <a:xfrm rot="17811798">
              <a:off x="1224081" y="422100"/>
              <a:ext cx="1140671" cy="931134"/>
            </a:xfrm>
            <a:custGeom>
              <a:avLst/>
              <a:gdLst/>
              <a:ahLst/>
              <a:cxnLst/>
              <a:rect l="l" t="t" r="r" b="b"/>
              <a:pathLst>
                <a:path w="1117074" h="1501948">
                  <a:moveTo>
                    <a:pt x="0" y="0"/>
                  </a:moveTo>
                  <a:lnTo>
                    <a:pt x="1117074" y="0"/>
                  </a:lnTo>
                  <a:lnTo>
                    <a:pt x="1117074" y="1501948"/>
                  </a:lnTo>
                  <a:lnTo>
                    <a:pt x="0" y="1501948"/>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2"/>
            <p:cNvSpPr txBox="1"/>
            <p:nvPr/>
          </p:nvSpPr>
          <p:spPr>
            <a:xfrm rot="21340481">
              <a:off x="1724276" y="1578045"/>
              <a:ext cx="4169032" cy="2012859"/>
            </a:xfrm>
            <a:prstGeom prst="rect">
              <a:avLst/>
            </a:prstGeom>
          </p:spPr>
          <p:txBody>
            <a:bodyPr wrap="square" lIns="0" tIns="0" rIns="0" bIns="0" rtlCol="0" anchor="t">
              <a:spAutoFit/>
            </a:bodyPr>
            <a:lstStyle/>
            <a:p>
              <a:pPr marL="0" marR="0" algn="ctr">
                <a:spcBef>
                  <a:spcPts val="0"/>
                </a:spcBef>
                <a:spcAft>
                  <a:spcPts val="0"/>
                </a:spcAft>
              </a:pPr>
              <a:r>
                <a:rPr lang="en-US" sz="3200" b="1" kern="0" dirty="0" err="1">
                  <a:effectLst/>
                  <a:ea typeface="Times New Roman" panose="02020603050405020304" pitchFamily="18" charset="0"/>
                  <a:cs typeface="Times New Roman" panose="02020603050405020304" pitchFamily="18" charset="0"/>
                </a:rPr>
                <a:t>Rõ</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ràng</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chẳng</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phải</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nồi</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canh</a:t>
              </a:r>
              <a:r>
                <a:rPr lang="en-US" sz="3200" b="1" kern="0" dirty="0">
                  <a:effectLst/>
                  <a:ea typeface="Times New Roman" panose="02020603050405020304" pitchFamily="18" charset="0"/>
                  <a:cs typeface="Times New Roman" panose="02020603050405020304" pitchFamily="18" charset="0"/>
                </a:rPr>
                <a:t/>
              </a:r>
              <a:br>
                <a:rPr lang="en-US" sz="3200" b="1" kern="0" dirty="0">
                  <a:effectLst/>
                  <a:ea typeface="Times New Roman" panose="02020603050405020304" pitchFamily="18" charset="0"/>
                  <a:cs typeface="Times New Roman" panose="02020603050405020304" pitchFamily="18" charset="0"/>
                </a:rPr>
              </a:br>
              <a:r>
                <a:rPr lang="en-US" sz="3200" b="1" kern="0" dirty="0" err="1">
                  <a:effectLst/>
                  <a:ea typeface="Times New Roman" panose="02020603050405020304" pitchFamily="18" charset="0"/>
                  <a:cs typeface="Times New Roman" panose="02020603050405020304" pitchFamily="18" charset="0"/>
                </a:rPr>
                <a:t>Thế</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mà</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vị</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mặn</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nước</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xanh</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cá</a:t>
              </a:r>
              <a:r>
                <a:rPr lang="en-US" sz="3200" b="1" kern="0" dirty="0">
                  <a:effectLst/>
                  <a:ea typeface="Times New Roman" panose="02020603050405020304" pitchFamily="18" charset="0"/>
                  <a:cs typeface="Times New Roman" panose="02020603050405020304" pitchFamily="18" charset="0"/>
                </a:rPr>
                <a:t> </a:t>
              </a:r>
              <a:r>
                <a:rPr lang="en-US" sz="3200" b="1" kern="0" dirty="0" err="1">
                  <a:effectLst/>
                  <a:ea typeface="Times New Roman" panose="02020603050405020304" pitchFamily="18" charset="0"/>
                  <a:cs typeface="Times New Roman" panose="02020603050405020304" pitchFamily="18" charset="0"/>
                </a:rPr>
                <a:t>nhiều</a:t>
              </a:r>
              <a:r>
                <a:rPr lang="en-US" sz="3200" b="1" kern="0" dirty="0">
                  <a:effectLst/>
                  <a:ea typeface="Times New Roman" panose="02020603050405020304" pitchFamily="18" charset="0"/>
                  <a:cs typeface="Times New Roman" panose="02020603050405020304" pitchFamily="18" charset="0"/>
                </a:rPr>
                <a:t>.</a:t>
              </a:r>
              <a:endParaRPr lang="en-US" sz="3200" b="1" kern="100" dirty="0">
                <a:effectLst/>
                <a:ea typeface="Calibri" panose="020F0502020204030204" pitchFamily="34" charset="0"/>
                <a:cs typeface="Times New Roman" panose="02020603050405020304" pitchFamily="18" charset="0"/>
              </a:endParaRPr>
            </a:p>
            <a:p>
              <a:pPr marL="0" marR="0" algn="r">
                <a:spcBef>
                  <a:spcPts val="0"/>
                </a:spcBef>
                <a:spcAft>
                  <a:spcPts val="0"/>
                </a:spcAft>
              </a:pPr>
              <a:r>
                <a:rPr lang="en-US" sz="3200" b="1" kern="0" dirty="0">
                  <a:effectLst/>
                  <a:ea typeface="Times New Roman" panose="02020603050405020304" pitchFamily="18" charset="0"/>
                  <a:cs typeface="Times New Roman" panose="02020603050405020304" pitchFamily="18" charset="0"/>
                </a:rPr>
                <a:t>             Là </a:t>
              </a:r>
              <a:r>
                <a:rPr lang="en-US" sz="3200" b="1" kern="0" dirty="0" err="1">
                  <a:effectLst/>
                  <a:ea typeface="Times New Roman" panose="02020603050405020304" pitchFamily="18" charset="0"/>
                  <a:cs typeface="Times New Roman" panose="02020603050405020304" pitchFamily="18" charset="0"/>
                </a:rPr>
                <a:t>gì</a:t>
              </a:r>
              <a:r>
                <a:rPr lang="en-US" sz="3200" b="1" kern="0" dirty="0">
                  <a:effectLst/>
                  <a:ea typeface="Times New Roman" panose="02020603050405020304" pitchFamily="18" charset="0"/>
                  <a:cs typeface="Times New Roman" panose="02020603050405020304" pitchFamily="18" charset="0"/>
                </a:rPr>
                <a:t>?</a:t>
              </a:r>
              <a:endParaRPr lang="en-US" sz="3200" b="1" kern="100" dirty="0">
                <a:effectLst/>
                <a:ea typeface="Calibri" panose="020F0502020204030204" pitchFamily="34" charset="0"/>
                <a:cs typeface="Times New Roman" panose="02020603050405020304" pitchFamily="18" charset="0"/>
              </a:endParaRPr>
            </a:p>
          </p:txBody>
        </p:sp>
      </p:grpSp>
      <p:sp>
        <p:nvSpPr>
          <p:cNvPr id="15" name="Freeform 15"/>
          <p:cNvSpPr/>
          <p:nvPr/>
        </p:nvSpPr>
        <p:spPr>
          <a:xfrm>
            <a:off x="-72365" y="6118944"/>
            <a:ext cx="1516329" cy="782805"/>
          </a:xfrm>
          <a:custGeom>
            <a:avLst/>
            <a:gdLst/>
            <a:ahLst/>
            <a:cxnLst/>
            <a:rect l="l" t="t" r="r" b="b"/>
            <a:pathLst>
              <a:path w="2274494" h="1174207">
                <a:moveTo>
                  <a:pt x="0" y="0"/>
                </a:moveTo>
                <a:lnTo>
                  <a:pt x="2274494" y="0"/>
                </a:lnTo>
                <a:lnTo>
                  <a:pt x="2274494" y="1174207"/>
                </a:lnTo>
                <a:lnTo>
                  <a:pt x="0" y="1174207"/>
                </a:lnTo>
                <a:lnTo>
                  <a:pt x="0" y="0"/>
                </a:lnTo>
                <a:close/>
              </a:path>
            </a:pathLst>
          </a:custGeom>
          <a:blipFill>
            <a:blip r:embed="rId15"/>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6" name="Freeform 16"/>
          <p:cNvSpPr/>
          <p:nvPr/>
        </p:nvSpPr>
        <p:spPr>
          <a:xfrm>
            <a:off x="3403961" y="5990446"/>
            <a:ext cx="2692039" cy="1039800"/>
          </a:xfrm>
          <a:custGeom>
            <a:avLst/>
            <a:gdLst/>
            <a:ahLst/>
            <a:cxnLst/>
            <a:rect l="l" t="t" r="r" b="b"/>
            <a:pathLst>
              <a:path w="4038058" h="1559700">
                <a:moveTo>
                  <a:pt x="0" y="0"/>
                </a:moveTo>
                <a:lnTo>
                  <a:pt x="4038058" y="0"/>
                </a:lnTo>
                <a:lnTo>
                  <a:pt x="4038058" y="1559700"/>
                </a:lnTo>
                <a:lnTo>
                  <a:pt x="0" y="1559700"/>
                </a:lnTo>
                <a:lnTo>
                  <a:pt x="0" y="0"/>
                </a:lnTo>
                <a:close/>
              </a:path>
            </a:pathLst>
          </a:custGeom>
          <a:blipFill>
            <a:blip r:embed="rId16"/>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17"/>
          <p:cNvSpPr/>
          <p:nvPr/>
        </p:nvSpPr>
        <p:spPr>
          <a:xfrm>
            <a:off x="5261518" y="6075196"/>
            <a:ext cx="1516329" cy="782805"/>
          </a:xfrm>
          <a:custGeom>
            <a:avLst/>
            <a:gdLst/>
            <a:ahLst/>
            <a:cxnLst/>
            <a:rect l="l" t="t" r="r" b="b"/>
            <a:pathLst>
              <a:path w="2274494" h="1174207">
                <a:moveTo>
                  <a:pt x="0" y="0"/>
                </a:moveTo>
                <a:lnTo>
                  <a:pt x="2274494" y="0"/>
                </a:lnTo>
                <a:lnTo>
                  <a:pt x="2274494" y="1174207"/>
                </a:lnTo>
                <a:lnTo>
                  <a:pt x="0" y="1174207"/>
                </a:lnTo>
                <a:lnTo>
                  <a:pt x="0" y="0"/>
                </a:lnTo>
                <a:close/>
              </a:path>
            </a:pathLst>
          </a:custGeom>
          <a:blipFill>
            <a:blip r:embed="rId15"/>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18" name="Freeform 18"/>
          <p:cNvSpPr/>
          <p:nvPr/>
        </p:nvSpPr>
        <p:spPr>
          <a:xfrm>
            <a:off x="9507029" y="2704994"/>
            <a:ext cx="2436010" cy="4043170"/>
          </a:xfrm>
          <a:custGeom>
            <a:avLst/>
            <a:gdLst/>
            <a:ahLst/>
            <a:cxnLst/>
            <a:rect l="l" t="t" r="r" b="b"/>
            <a:pathLst>
              <a:path w="3654015" h="6064755">
                <a:moveTo>
                  <a:pt x="0" y="0"/>
                </a:moveTo>
                <a:lnTo>
                  <a:pt x="3654014" y="0"/>
                </a:lnTo>
                <a:lnTo>
                  <a:pt x="3654014" y="6064754"/>
                </a:lnTo>
                <a:lnTo>
                  <a:pt x="0" y="6064754"/>
                </a:lnTo>
                <a:lnTo>
                  <a:pt x="0" y="0"/>
                </a:lnTo>
                <a:close/>
              </a:path>
            </a:pathLst>
          </a:custGeom>
          <a:blipFill>
            <a:blip r:embed="rId17"/>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20" name="Freeform 9">
            <a:extLst>
              <a:ext uri="{FF2B5EF4-FFF2-40B4-BE49-F238E27FC236}">
                <a16:creationId xmlns:a16="http://schemas.microsoft.com/office/drawing/2014/main" id="{3A73B212-7EF8-B17B-DF7D-602E9787E18B}"/>
              </a:ext>
            </a:extLst>
          </p:cNvPr>
          <p:cNvSpPr/>
          <p:nvPr/>
        </p:nvSpPr>
        <p:spPr>
          <a:xfrm>
            <a:off x="-300263" y="1432560"/>
            <a:ext cx="3012983" cy="5987134"/>
          </a:xfrm>
          <a:custGeom>
            <a:avLst/>
            <a:gdLst/>
            <a:ahLst/>
            <a:cxnLst/>
            <a:rect l="l" t="t" r="r" b="b"/>
            <a:pathLst>
              <a:path w="5718814" h="11359160">
                <a:moveTo>
                  <a:pt x="0" y="0"/>
                </a:moveTo>
                <a:lnTo>
                  <a:pt x="5718813" y="0"/>
                </a:lnTo>
                <a:lnTo>
                  <a:pt x="5718813" y="11359160"/>
                </a:lnTo>
                <a:lnTo>
                  <a:pt x="0" y="11359160"/>
                </a:lnTo>
                <a:lnTo>
                  <a:pt x="0" y="0"/>
                </a:lnTo>
                <a:close/>
              </a:path>
            </a:pathLst>
          </a:custGeom>
          <a:blipFill>
            <a:blip r:embed="rId18"/>
            <a:stretch>
              <a:fillRect t="-36496" r="-74010" b="-19248"/>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4" name="Group 83">
            <a:extLst>
              <a:ext uri="{FF2B5EF4-FFF2-40B4-BE49-F238E27FC236}">
                <a16:creationId xmlns:a16="http://schemas.microsoft.com/office/drawing/2014/main" id="{9E521DDD-1FC0-52DF-371C-E5068F3845C6}"/>
              </a:ext>
            </a:extLst>
          </p:cNvPr>
          <p:cNvGrpSpPr/>
          <p:nvPr/>
        </p:nvGrpSpPr>
        <p:grpSpPr>
          <a:xfrm>
            <a:off x="6555902" y="3571073"/>
            <a:ext cx="2865413" cy="2555407"/>
            <a:chOff x="979658" y="1064831"/>
            <a:chExt cx="5091429" cy="4898379"/>
          </a:xfrm>
        </p:grpSpPr>
        <p:sp>
          <p:nvSpPr>
            <p:cNvPr id="25" name="Freeform 84">
              <a:extLst>
                <a:ext uri="{FF2B5EF4-FFF2-40B4-BE49-F238E27FC236}">
                  <a16:creationId xmlns:a16="http://schemas.microsoft.com/office/drawing/2014/main" id="{98B5A32E-C246-28A2-114D-65C007CECD02}"/>
                </a:ext>
              </a:extLst>
            </p:cNvPr>
            <p:cNvSpPr/>
            <p:nvPr/>
          </p:nvSpPr>
          <p:spPr>
            <a:xfrm rot="-2413784">
              <a:off x="979658" y="1064831"/>
              <a:ext cx="5091429" cy="4898379"/>
            </a:xfrm>
            <a:custGeom>
              <a:avLst/>
              <a:gdLst/>
              <a:ahLst/>
              <a:cxnLst/>
              <a:rect l="l" t="t" r="r" b="b"/>
              <a:pathLst>
                <a:path w="5091429" h="4898379">
                  <a:moveTo>
                    <a:pt x="0" y="0"/>
                  </a:moveTo>
                  <a:lnTo>
                    <a:pt x="5091429" y="0"/>
                  </a:lnTo>
                  <a:lnTo>
                    <a:pt x="5091429" y="4898379"/>
                  </a:lnTo>
                  <a:lnTo>
                    <a:pt x="0" y="4898379"/>
                  </a:lnTo>
                  <a:lnTo>
                    <a:pt x="0" y="0"/>
                  </a:lnTo>
                  <a:close/>
                </a:path>
              </a:pathLst>
            </a:custGeom>
            <a:blipFill>
              <a:blip r:embed="rId19">
                <a:extLst>
                  <a:ext uri="{96DAC541-7B7A-43D3-8B79-37D633B846F1}">
                    <asvg:svgBlip xmlns:asvg="http://schemas.microsoft.com/office/drawing/2016/SVG/main" xmlns="" r:embed="rId20"/>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Box 85">
              <a:extLst>
                <a:ext uri="{FF2B5EF4-FFF2-40B4-BE49-F238E27FC236}">
                  <a16:creationId xmlns:a16="http://schemas.microsoft.com/office/drawing/2014/main" id="{D73D3565-85BF-D2D2-AC6B-B4DD6AB7D457}"/>
                </a:ext>
              </a:extLst>
            </p:cNvPr>
            <p:cNvSpPr txBox="1"/>
            <p:nvPr/>
          </p:nvSpPr>
          <p:spPr>
            <a:xfrm>
              <a:off x="1245650" y="2636562"/>
              <a:ext cx="4441005" cy="1623885"/>
            </a:xfrm>
            <a:prstGeom prst="rect">
              <a:avLst/>
            </a:prstGeom>
          </p:spPr>
          <p:txBody>
            <a:bodyPr wrap="square" lIns="0" tIns="0" rIns="0" bIns="0" rtlCol="0" anchor="t">
              <a:spAutoFit/>
            </a:bodyPr>
            <a:lstStyle/>
            <a:p>
              <a:pPr marL="0" marR="0" lvl="0" indent="0" algn="ctr" defTabSz="914400" rtl="0" eaLnBrk="1" fontAlgn="auto" latinLnBrk="0" hangingPunct="1">
                <a:lnSpc>
                  <a:spcPts val="738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Calibri"/>
                  <a:ea typeface="Baloo"/>
                  <a:cs typeface="Baloo"/>
                  <a:sym typeface="Baloo"/>
                </a:rPr>
                <a:t>Biển</a:t>
              </a:r>
              <a:endParaRPr kumimoji="0" lang="en-US" sz="4000" b="1" i="0" u="none" strike="noStrike" kern="1200" cap="none" spc="0" normalizeH="0" baseline="0" noProof="0" dirty="0">
                <a:ln>
                  <a:noFill/>
                </a:ln>
                <a:solidFill>
                  <a:srgbClr val="FF0000"/>
                </a:solidFill>
                <a:effectLst/>
                <a:uLnTx/>
                <a:uFillTx/>
                <a:latin typeface="Calibri"/>
                <a:ea typeface="Baloo"/>
                <a:cs typeface="Baloo"/>
                <a:sym typeface="Baloo"/>
              </a:endParaRPr>
            </a:p>
          </p:txBody>
        </p:sp>
      </p:grpSp>
    </p:spTree>
    <p:extLst>
      <p:ext uri="{BB962C8B-B14F-4D97-AF65-F5344CB8AC3E}">
        <p14:creationId xmlns:p14="http://schemas.microsoft.com/office/powerpoint/2010/main" val="37850327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DDFD4D13-1DE7-4187-AD5D-A08AAFF25F9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591550" y="4783112"/>
            <a:ext cx="2074888" cy="2074888"/>
          </a:xfrm>
          <a:prstGeom prst="rect">
            <a:avLst/>
          </a:prstGeom>
        </p:spPr>
      </p:pic>
      <p:pic>
        <p:nvPicPr>
          <p:cNvPr id="3" name="Picture 2" descr="A white and pink text on a black background&#10;&#10;Description automatically generated">
            <a:extLst>
              <a:ext uri="{FF2B5EF4-FFF2-40B4-BE49-F238E27FC236}">
                <a16:creationId xmlns:a16="http://schemas.microsoft.com/office/drawing/2014/main" id="{CCD46849-5AE0-B171-287F-47E13BC969DB}"/>
              </a:ext>
            </a:extLst>
          </p:cNvPr>
          <p:cNvPicPr>
            <a:picLocks noChangeAspect="1"/>
          </p:cNvPicPr>
          <p:nvPr/>
        </p:nvPicPr>
        <p:blipFill>
          <a:blip r:embed="rId4"/>
          <a:stretch>
            <a:fillRect/>
          </a:stretch>
        </p:blipFill>
        <p:spPr>
          <a:xfrm>
            <a:off x="3403599" y="1238910"/>
            <a:ext cx="7673976" cy="3672118"/>
          </a:xfrm>
          <a:prstGeom prst="rect">
            <a:avLst/>
          </a:prstGeom>
        </p:spPr>
      </p:pic>
      <p:pic>
        <p:nvPicPr>
          <p:cNvPr id="6" name="Picture 5">
            <a:extLst>
              <a:ext uri="{FF2B5EF4-FFF2-40B4-BE49-F238E27FC236}">
                <a16:creationId xmlns:a16="http://schemas.microsoft.com/office/drawing/2014/main" id="{6675801C-966A-ABD4-C557-1620531B5164}"/>
              </a:ext>
            </a:extLst>
          </p:cNvPr>
          <p:cNvPicPr>
            <a:picLocks noChangeAspect="1"/>
          </p:cNvPicPr>
          <p:nvPr/>
        </p:nvPicPr>
        <p:blipFill>
          <a:blip r:embed="rId5"/>
          <a:stretch>
            <a:fillRect/>
          </a:stretch>
        </p:blipFill>
        <p:spPr>
          <a:xfrm>
            <a:off x="175602" y="-111865"/>
            <a:ext cx="3834716" cy="2408129"/>
          </a:xfrm>
          <a:prstGeom prst="rect">
            <a:avLst/>
          </a:prstGeom>
        </p:spPr>
      </p:pic>
      <p:pic>
        <p:nvPicPr>
          <p:cNvPr id="5" name="Picture 4">
            <a:extLst>
              <a:ext uri="{FF2B5EF4-FFF2-40B4-BE49-F238E27FC236}">
                <a16:creationId xmlns:a16="http://schemas.microsoft.com/office/drawing/2014/main" id="{CAE6E596-7633-5D71-BE3A-C0EB0BDE012A}"/>
              </a:ext>
            </a:extLst>
          </p:cNvPr>
          <p:cNvPicPr>
            <a:picLocks noChangeAspect="1"/>
          </p:cNvPicPr>
          <p:nvPr/>
        </p:nvPicPr>
        <p:blipFill>
          <a:blip r:embed="rId6"/>
          <a:stretch>
            <a:fillRect/>
          </a:stretch>
        </p:blipFill>
        <p:spPr>
          <a:xfrm>
            <a:off x="1019301" y="725180"/>
            <a:ext cx="2249619" cy="762066"/>
          </a:xfrm>
          <a:prstGeom prst="rect">
            <a:avLst/>
          </a:prstGeom>
        </p:spPr>
      </p:pic>
    </p:spTree>
    <p:extLst>
      <p:ext uri="{BB962C8B-B14F-4D97-AF65-F5344CB8AC3E}">
        <p14:creationId xmlns:p14="http://schemas.microsoft.com/office/powerpoint/2010/main" val="426933602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2">
            <a:extLst>
              <a:ext uri="{FF2B5EF4-FFF2-40B4-BE49-F238E27FC236}">
                <a16:creationId xmlns:a16="http://schemas.microsoft.com/office/drawing/2014/main" id="{249FAFDB-F7B9-706F-801B-D64A665DFD2C}"/>
              </a:ext>
            </a:extLst>
          </p:cNvPr>
          <p:cNvSpPr/>
          <p:nvPr/>
        </p:nvSpPr>
        <p:spPr>
          <a:xfrm>
            <a:off x="8240890" y="2167467"/>
            <a:ext cx="3806169" cy="4244623"/>
          </a:xfrm>
          <a:custGeom>
            <a:avLst/>
            <a:gdLst/>
            <a:ahLst/>
            <a:cxnLst/>
            <a:rect l="l" t="t" r="r" b="b"/>
            <a:pathLst>
              <a:path w="7704963" h="8229600">
                <a:moveTo>
                  <a:pt x="0" y="0"/>
                </a:moveTo>
                <a:lnTo>
                  <a:pt x="7704963" y="0"/>
                </a:lnTo>
                <a:lnTo>
                  <a:pt x="7704963" y="8229600"/>
                </a:lnTo>
                <a:lnTo>
                  <a:pt x="0" y="8229600"/>
                </a:lnTo>
                <a:lnTo>
                  <a:pt x="0" y="0"/>
                </a:lnTo>
                <a:close/>
              </a:path>
            </a:pathLst>
          </a:custGeom>
          <a:blipFill>
            <a:blip r:embed="rId3"/>
            <a:stretch>
              <a:fillRect/>
            </a:stretch>
          </a:blipFill>
        </p:spPr>
        <p:txBody>
          <a:bodyPr/>
          <a:lstStyle/>
          <a:p>
            <a:endParaRPr lang="en-US"/>
          </a:p>
        </p:txBody>
      </p:sp>
      <p:sp>
        <p:nvSpPr>
          <p:cNvPr id="2" name="Freeform 4">
            <a:extLst>
              <a:ext uri="{FF2B5EF4-FFF2-40B4-BE49-F238E27FC236}">
                <a16:creationId xmlns:a16="http://schemas.microsoft.com/office/drawing/2014/main" id="{13CE6647-B1E2-8FBD-D42C-48A75631C75A}"/>
              </a:ext>
            </a:extLst>
          </p:cNvPr>
          <p:cNvSpPr/>
          <p:nvPr/>
        </p:nvSpPr>
        <p:spPr>
          <a:xfrm>
            <a:off x="161941" y="4492979"/>
            <a:ext cx="2005524" cy="1905752"/>
          </a:xfrm>
          <a:custGeom>
            <a:avLst/>
            <a:gdLst/>
            <a:ahLst/>
            <a:cxnLst/>
            <a:rect l="l" t="t" r="r" b="b"/>
            <a:pathLst>
              <a:path w="3579876" h="4114800">
                <a:moveTo>
                  <a:pt x="0" y="0"/>
                </a:moveTo>
                <a:lnTo>
                  <a:pt x="3579876" y="0"/>
                </a:lnTo>
                <a:lnTo>
                  <a:pt x="3579876"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pic>
        <p:nvPicPr>
          <p:cNvPr id="5" name="Picture 4">
            <a:extLst>
              <a:ext uri="{FF2B5EF4-FFF2-40B4-BE49-F238E27FC236}">
                <a16:creationId xmlns:a16="http://schemas.microsoft.com/office/drawing/2014/main" id="{4237B49D-D0DA-6F50-6EE2-5E109FC468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3871" y="1081368"/>
            <a:ext cx="8315665" cy="6425741"/>
          </a:xfrm>
          <a:prstGeom prst="rect">
            <a:avLst/>
          </a:prstGeom>
        </p:spPr>
      </p:pic>
    </p:spTree>
    <p:extLst>
      <p:ext uri="{BB962C8B-B14F-4D97-AF65-F5344CB8AC3E}">
        <p14:creationId xmlns:p14="http://schemas.microsoft.com/office/powerpoint/2010/main" val="2530865177"/>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2" presetClass="emph" presetSubtype="0" repeatCount="indefinite" fill="hold" nodeType="withEffect">
                                  <p:stCondLst>
                                    <p:cond delay="0"/>
                                  </p:stCondLst>
                                  <p:childTnLst>
                                    <p:animRot by="120000">
                                      <p:cBhvr>
                                        <p:cTn id="11" dur="100" fill="hold">
                                          <p:stCondLst>
                                            <p:cond delay="0"/>
                                          </p:stCondLst>
                                        </p:cTn>
                                        <p:tgtEl>
                                          <p:spTgt spid="2"/>
                                        </p:tgtEl>
                                        <p:attrNameLst>
                                          <p:attrName>r</p:attrName>
                                        </p:attrNameLst>
                                      </p:cBhvr>
                                    </p:animRot>
                                    <p:animRot by="-240000">
                                      <p:cBhvr>
                                        <p:cTn id="12" dur="200" fill="hold">
                                          <p:stCondLst>
                                            <p:cond delay="200"/>
                                          </p:stCondLst>
                                        </p:cTn>
                                        <p:tgtEl>
                                          <p:spTgt spid="2"/>
                                        </p:tgtEl>
                                        <p:attrNameLst>
                                          <p:attrName>r</p:attrName>
                                        </p:attrNameLst>
                                      </p:cBhvr>
                                    </p:animRot>
                                    <p:animRot by="240000">
                                      <p:cBhvr>
                                        <p:cTn id="13" dur="200" fill="hold">
                                          <p:stCondLst>
                                            <p:cond delay="400"/>
                                          </p:stCondLst>
                                        </p:cTn>
                                        <p:tgtEl>
                                          <p:spTgt spid="2"/>
                                        </p:tgtEl>
                                        <p:attrNameLst>
                                          <p:attrName>r</p:attrName>
                                        </p:attrNameLst>
                                      </p:cBhvr>
                                    </p:animRot>
                                    <p:animRot by="-240000">
                                      <p:cBhvr>
                                        <p:cTn id="14" dur="200" fill="hold">
                                          <p:stCondLst>
                                            <p:cond delay="600"/>
                                          </p:stCondLst>
                                        </p:cTn>
                                        <p:tgtEl>
                                          <p:spTgt spid="2"/>
                                        </p:tgtEl>
                                        <p:attrNameLst>
                                          <p:attrName>r</p:attrName>
                                        </p:attrNameLst>
                                      </p:cBhvr>
                                    </p:animRot>
                                    <p:animRot by="120000">
                                      <p:cBhvr>
                                        <p:cTn id="15" dur="200" fill="hold">
                                          <p:stCondLst>
                                            <p:cond delay="800"/>
                                          </p:stCondLst>
                                        </p:cTn>
                                        <p:tgtEl>
                                          <p:spTgt spid="2"/>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CA7AED-D659-479E-8402-564CEE54C4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1886" y="3649553"/>
            <a:ext cx="3035214" cy="3015107"/>
          </a:xfrm>
          <a:prstGeom prst="rect">
            <a:avLst/>
          </a:prstGeom>
        </p:spPr>
      </p:pic>
      <p:pic>
        <p:nvPicPr>
          <p:cNvPr id="45" name="Picture 44">
            <a:extLst>
              <a:ext uri="{FF2B5EF4-FFF2-40B4-BE49-F238E27FC236}">
                <a16:creationId xmlns:a16="http://schemas.microsoft.com/office/drawing/2014/main" id="{AAF6CDDC-DEEA-4B76-A5A4-422D786B1B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1351" y="5050073"/>
            <a:ext cx="1510441" cy="1500435"/>
          </a:xfrm>
          <a:prstGeom prst="rect">
            <a:avLst/>
          </a:prstGeom>
        </p:spPr>
      </p:pic>
      <p:sp>
        <p:nvSpPr>
          <p:cNvPr id="6" name="Freeform 4">
            <a:extLst>
              <a:ext uri="{FF2B5EF4-FFF2-40B4-BE49-F238E27FC236}">
                <a16:creationId xmlns:a16="http://schemas.microsoft.com/office/drawing/2014/main" id="{768276FD-C5B4-E7F1-C3EF-2F914E51B077}"/>
              </a:ext>
            </a:extLst>
          </p:cNvPr>
          <p:cNvSpPr/>
          <p:nvPr/>
        </p:nvSpPr>
        <p:spPr>
          <a:xfrm>
            <a:off x="10324847" y="239184"/>
            <a:ext cx="1504143" cy="1429314"/>
          </a:xfrm>
          <a:custGeom>
            <a:avLst/>
            <a:gdLst/>
            <a:ahLst/>
            <a:cxnLst/>
            <a:rect l="l" t="t" r="r" b="b"/>
            <a:pathLst>
              <a:path w="3579876" h="4114800">
                <a:moveTo>
                  <a:pt x="0" y="0"/>
                </a:moveTo>
                <a:lnTo>
                  <a:pt x="3579876" y="0"/>
                </a:lnTo>
                <a:lnTo>
                  <a:pt x="3579876" y="4114800"/>
                </a:lnTo>
                <a:lnTo>
                  <a:pt x="0" y="4114800"/>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txBody>
          <a:bodyPr/>
          <a:lstStyle/>
          <a:p>
            <a:endParaRPr lang="en-US"/>
          </a:p>
        </p:txBody>
      </p:sp>
      <p:sp>
        <p:nvSpPr>
          <p:cNvPr id="7" name="圆角矩形 14">
            <a:extLst>
              <a:ext uri="{FF2B5EF4-FFF2-40B4-BE49-F238E27FC236}">
                <a16:creationId xmlns:a16="http://schemas.microsoft.com/office/drawing/2014/main" id="{70ACE473-7703-D253-060D-3602D153EEC9}"/>
              </a:ext>
            </a:extLst>
          </p:cNvPr>
          <p:cNvSpPr/>
          <p:nvPr/>
        </p:nvSpPr>
        <p:spPr>
          <a:xfrm>
            <a:off x="2070100" y="1227751"/>
            <a:ext cx="8484042" cy="2001223"/>
          </a:xfrm>
          <a:prstGeom prst="roundRect">
            <a:avLst/>
          </a:prstGeom>
          <a:pattFill prst="dkHorz">
            <a:fgClr>
              <a:srgbClr val="FFF9B2"/>
            </a:fgClr>
            <a:bgClr>
              <a:srgbClr val="FEFDDA"/>
            </a:bgClr>
          </a:pattFill>
          <a:ln w="38100">
            <a:solidFill>
              <a:srgbClr val="B2A47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altLang="zh-CN" sz="5400" b="1" i="0" u="none" strike="noStrike" kern="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sym typeface="Arial"/>
              </a:rPr>
              <a:t>Thực</a:t>
            </a:r>
            <a:r>
              <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rPr>
              <a:t> </a:t>
            </a:r>
            <a:r>
              <a:rPr kumimoji="0" lang="en-US" altLang="zh-CN" sz="5400" b="1" i="0" u="none" strike="noStrike" kern="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sym typeface="Arial"/>
              </a:rPr>
              <a:t>hành</a:t>
            </a:r>
            <a:r>
              <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rPr>
              <a:t> </a:t>
            </a:r>
            <a:r>
              <a:rPr kumimoji="0" lang="en-US" altLang="zh-CN" sz="5400" b="1" i="0" u="none" strike="noStrike" kern="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sym typeface="Arial"/>
              </a:rPr>
              <a:t>tách</a:t>
            </a:r>
            <a:r>
              <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rPr>
              <a:t> </a:t>
            </a:r>
            <a:r>
              <a:rPr kumimoji="0" lang="en-US" altLang="zh-CN" sz="5400" b="1" i="0" u="none" strike="noStrike" kern="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sym typeface="Arial"/>
              </a:rPr>
              <a:t>muối</a:t>
            </a:r>
            <a:r>
              <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rPr>
              <a:t> </a:t>
            </a:r>
            <a:r>
              <a:rPr kumimoji="0" lang="en-US" altLang="zh-CN" sz="5400" b="1" i="0" u="none" strike="noStrike" kern="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sym typeface="Arial"/>
              </a:rPr>
              <a:t>ra</a:t>
            </a:r>
            <a:r>
              <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rPr>
              <a:t> </a:t>
            </a:r>
            <a:r>
              <a:rPr kumimoji="0" lang="en-US" altLang="zh-CN" sz="5400" b="1" i="0" u="none" strike="noStrike" kern="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sym typeface="Arial"/>
              </a:rPr>
              <a:t>khỏi</a:t>
            </a:r>
            <a:r>
              <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rPr>
              <a:t> dung </a:t>
            </a:r>
            <a:r>
              <a:rPr kumimoji="0" lang="en-US" altLang="zh-CN" sz="5400" b="1" i="0" u="none" strike="noStrike" kern="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sym typeface="Arial"/>
              </a:rPr>
              <a:t>dịch</a:t>
            </a:r>
            <a:r>
              <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rPr>
              <a:t> </a:t>
            </a:r>
            <a:r>
              <a:rPr kumimoji="0" lang="en-US" altLang="zh-CN" sz="5400" b="1" i="0" u="none" strike="noStrike" kern="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sym typeface="Arial"/>
              </a:rPr>
              <a:t>muối</a:t>
            </a:r>
            <a:r>
              <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rPr>
              <a:t> </a:t>
            </a:r>
            <a:r>
              <a:rPr kumimoji="0" lang="en-US" altLang="zh-CN" sz="5400" b="1" i="0" u="none" strike="noStrike" kern="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mn-cs"/>
                <a:sym typeface="Arial"/>
              </a:rPr>
              <a:t>ăn</a:t>
            </a:r>
            <a:r>
              <a:rPr kumimoji="0" lang="en-US" altLang="zh-CN" sz="5400" b="1" i="0" u="none" strike="noStrike" kern="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sym typeface="Arial"/>
              </a:rPr>
              <a:t> </a:t>
            </a:r>
          </a:p>
        </p:txBody>
      </p:sp>
    </p:spTree>
    <p:extLst>
      <p:ext uri="{BB962C8B-B14F-4D97-AF65-F5344CB8AC3E}">
        <p14:creationId xmlns:p14="http://schemas.microsoft.com/office/powerpoint/2010/main" val="9217482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32" presetClass="emph" presetSubtype="0" repeatCount="indefinite" fill="hold" nodeType="withEffect">
                                  <p:stCondLst>
                                    <p:cond delay="0"/>
                                  </p:stCondLst>
                                  <p:childTnLst>
                                    <p:animRot by="120000">
                                      <p:cBhvr>
                                        <p:cTn id="11" dur="100" fill="hold">
                                          <p:stCondLst>
                                            <p:cond delay="0"/>
                                          </p:stCondLst>
                                        </p:cTn>
                                        <p:tgtEl>
                                          <p:spTgt spid="6"/>
                                        </p:tgtEl>
                                        <p:attrNameLst>
                                          <p:attrName>r</p:attrName>
                                        </p:attrNameLst>
                                      </p:cBhvr>
                                    </p:animRot>
                                    <p:animRot by="-240000">
                                      <p:cBhvr>
                                        <p:cTn id="12" dur="200" fill="hold">
                                          <p:stCondLst>
                                            <p:cond delay="200"/>
                                          </p:stCondLst>
                                        </p:cTn>
                                        <p:tgtEl>
                                          <p:spTgt spid="6"/>
                                        </p:tgtEl>
                                        <p:attrNameLst>
                                          <p:attrName>r</p:attrName>
                                        </p:attrNameLst>
                                      </p:cBhvr>
                                    </p:animRot>
                                    <p:animRot by="240000">
                                      <p:cBhvr>
                                        <p:cTn id="13" dur="200" fill="hold">
                                          <p:stCondLst>
                                            <p:cond delay="400"/>
                                          </p:stCondLst>
                                        </p:cTn>
                                        <p:tgtEl>
                                          <p:spTgt spid="6"/>
                                        </p:tgtEl>
                                        <p:attrNameLst>
                                          <p:attrName>r</p:attrName>
                                        </p:attrNameLst>
                                      </p:cBhvr>
                                    </p:animRot>
                                    <p:animRot by="-240000">
                                      <p:cBhvr>
                                        <p:cTn id="14" dur="200" fill="hold">
                                          <p:stCondLst>
                                            <p:cond delay="600"/>
                                          </p:stCondLst>
                                        </p:cTn>
                                        <p:tgtEl>
                                          <p:spTgt spid="6"/>
                                        </p:tgtEl>
                                        <p:attrNameLst>
                                          <p:attrName>r</p:attrName>
                                        </p:attrNameLst>
                                      </p:cBhvr>
                                    </p:animRot>
                                    <p:animRot by="120000">
                                      <p:cBhvr>
                                        <p:cTn id="15"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A04494D0-68F8-44EA-8321-1585B2B1B5E4}"/>
              </a:ext>
            </a:extLst>
          </p:cNvPr>
          <p:cNvSpPr/>
          <p:nvPr/>
        </p:nvSpPr>
        <p:spPr>
          <a:xfrm>
            <a:off x="266700" y="304800"/>
            <a:ext cx="11696700" cy="6324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B1EB1639-86AC-9241-56BB-0D03E056E587}"/>
              </a:ext>
            </a:extLst>
          </p:cNvPr>
          <p:cNvSpPr/>
          <p:nvPr/>
        </p:nvSpPr>
        <p:spPr>
          <a:xfrm>
            <a:off x="558166" y="200026"/>
            <a:ext cx="2461260" cy="640079"/>
          </a:xfrm>
          <a:prstGeom prst="roundRect">
            <a:avLst/>
          </a:prstGeom>
          <a:solidFill>
            <a:schemeClr val="accent6">
              <a:lumMod val="20000"/>
              <a:lumOff val="80000"/>
            </a:schemeClr>
          </a:solidFill>
          <a:ln w="38100">
            <a:solidFill>
              <a:srgbClr val="EB61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a:solidFill>
                  <a:srgbClr val="002060"/>
                </a:solidFill>
                <a:latin typeface="Calibri" panose="020F0502020204030204" pitchFamily="34" charset="0"/>
                <a:cs typeface="Calibri" panose="020F0502020204030204" pitchFamily="34" charset="0"/>
              </a:rPr>
              <a:t>Chuẩn</a:t>
            </a:r>
            <a:r>
              <a:rPr lang="en-US" sz="3200" dirty="0">
                <a:solidFill>
                  <a:srgbClr val="002060"/>
                </a:solidFill>
                <a:latin typeface="Calibri" panose="020F0502020204030204" pitchFamily="34" charset="0"/>
                <a:cs typeface="Calibri" panose="020F0502020204030204" pitchFamily="34" charset="0"/>
              </a:rPr>
              <a:t> </a:t>
            </a:r>
            <a:r>
              <a:rPr lang="en-US" sz="3200" dirty="0" err="1">
                <a:solidFill>
                  <a:srgbClr val="002060"/>
                </a:solidFill>
                <a:latin typeface="Calibri" panose="020F0502020204030204" pitchFamily="34" charset="0"/>
                <a:cs typeface="Calibri" panose="020F0502020204030204" pitchFamily="34" charset="0"/>
              </a:rPr>
              <a:t>bị</a:t>
            </a:r>
            <a:endParaRPr lang="vi-VN" sz="3200" dirty="0">
              <a:solidFill>
                <a:srgbClr val="002060"/>
              </a:solidFill>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EBD69DB2-FAAD-448A-87E8-E9AFF867F65F}"/>
              </a:ext>
            </a:extLst>
          </p:cNvPr>
          <p:cNvPicPr>
            <a:picLocks noChangeAspect="1"/>
          </p:cNvPicPr>
          <p:nvPr/>
        </p:nvPicPr>
        <p:blipFill>
          <a:blip r:embed="rId2"/>
          <a:stretch>
            <a:fillRect/>
          </a:stretch>
        </p:blipFill>
        <p:spPr>
          <a:xfrm>
            <a:off x="1157287" y="1138237"/>
            <a:ext cx="9762995" cy="3328988"/>
          </a:xfrm>
          <a:prstGeom prst="rect">
            <a:avLst/>
          </a:prstGeom>
        </p:spPr>
      </p:pic>
    </p:spTree>
    <p:extLst>
      <p:ext uri="{BB962C8B-B14F-4D97-AF65-F5344CB8AC3E}">
        <p14:creationId xmlns:p14="http://schemas.microsoft.com/office/powerpoint/2010/main" val="355850822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自定义 264">
      <a:dk1>
        <a:srgbClr val="28779D"/>
      </a:dk1>
      <a:lt1>
        <a:sysClr val="window" lastClr="FFFFFF"/>
      </a:lt1>
      <a:dk2>
        <a:srgbClr val="44546A"/>
      </a:dk2>
      <a:lt2>
        <a:srgbClr val="E7E6E6"/>
      </a:lt2>
      <a:accent1>
        <a:srgbClr val="28779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字魂95号-手刻宋">
      <a:majorFont>
        <a:latin typeface="字魂95号-手刻宋"/>
        <a:ea typeface="字魂95号-手刻宋"/>
        <a:cs typeface=""/>
      </a:majorFont>
      <a:minorFont>
        <a:latin typeface="字魂95号-手刻宋"/>
        <a:ea typeface="字魂95号-手刻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6000"/>
          </a:schemeClr>
        </a:solidFill>
        <a:ln>
          <a:noFill/>
        </a:ln>
      </a:spPr>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defPPr algn="ctr">
          <a:defRPr sz="20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Theme">
  <a:themeElements>
    <a:clrScheme name="自定义 845">
      <a:dk1>
        <a:srgbClr val="5F5F5F"/>
      </a:dk1>
      <a:lt1>
        <a:sysClr val="window" lastClr="FFFFFF"/>
      </a:lt1>
      <a:dk2>
        <a:srgbClr val="5F5F5F"/>
      </a:dk2>
      <a:lt2>
        <a:srgbClr val="E7E6E6"/>
      </a:lt2>
      <a:accent1>
        <a:srgbClr val="1D9BB8"/>
      </a:accent1>
      <a:accent2>
        <a:srgbClr val="1D9BB8"/>
      </a:accent2>
      <a:accent3>
        <a:srgbClr val="1D9BB8"/>
      </a:accent3>
      <a:accent4>
        <a:srgbClr val="1D9BB8"/>
      </a:accent4>
      <a:accent5>
        <a:srgbClr val="1D9BB8"/>
      </a:accent5>
      <a:accent6>
        <a:srgbClr val="FFFFFF"/>
      </a:accent6>
      <a:hlink>
        <a:srgbClr val="1D9BB8"/>
      </a:hlink>
      <a:folHlink>
        <a:srgbClr val="1D9BB8"/>
      </a:folHlink>
    </a:clrScheme>
    <a:fontScheme name="Lato">
      <a:majorFont>
        <a:latin typeface="Lato Regular"/>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自定义 264">
      <a:dk1>
        <a:srgbClr val="28779D"/>
      </a:dk1>
      <a:lt1>
        <a:sysClr val="window" lastClr="FFFFFF"/>
      </a:lt1>
      <a:dk2>
        <a:srgbClr val="44546A"/>
      </a:dk2>
      <a:lt2>
        <a:srgbClr val="E7E6E6"/>
      </a:lt2>
      <a:accent1>
        <a:srgbClr val="28779D"/>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字魂95号-手刻宋">
      <a:majorFont>
        <a:latin typeface="字魂95号-手刻宋"/>
        <a:ea typeface="字魂95号-手刻宋"/>
        <a:cs typeface=""/>
      </a:majorFont>
      <a:minorFont>
        <a:latin typeface="字魂95号-手刻宋"/>
        <a:ea typeface="字魂95号-手刻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6000"/>
          </a:schemeClr>
        </a:solidFill>
        <a:ln>
          <a:noFill/>
        </a:ln>
      </a:spPr>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defPPr algn="ctr">
          <a:defRPr sz="20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1288</TotalTime>
  <Words>434</Words>
  <Application>Microsoft Office PowerPoint</Application>
  <PresentationFormat>Widescreen</PresentationFormat>
  <Paragraphs>38</Paragraphs>
  <Slides>20</Slides>
  <Notes>6</Notes>
  <HiddenSlides>0</HiddenSlides>
  <MMClips>1</MMClips>
  <ScaleCrop>false</ScaleCrop>
  <HeadingPairs>
    <vt:vector size="6" baseType="variant">
      <vt:variant>
        <vt:lpstr>Fonts Used</vt:lpstr>
      </vt:variant>
      <vt:variant>
        <vt:i4>11</vt:i4>
      </vt:variant>
      <vt:variant>
        <vt:lpstr>Theme</vt:lpstr>
      </vt:variant>
      <vt:variant>
        <vt:i4>5</vt:i4>
      </vt:variant>
      <vt:variant>
        <vt:lpstr>Slide Titles</vt:lpstr>
      </vt:variant>
      <vt:variant>
        <vt:i4>20</vt:i4>
      </vt:variant>
    </vt:vector>
  </HeadingPairs>
  <TitlesOfParts>
    <vt:vector size="36" baseType="lpstr">
      <vt:lpstr>Arial</vt:lpstr>
      <vt:lpstr>Baloo</vt:lpstr>
      <vt:lpstr>Calibri</vt:lpstr>
      <vt:lpstr>Calibri Light</vt:lpstr>
      <vt:lpstr>Cambria</vt:lpstr>
      <vt:lpstr>等线</vt:lpstr>
      <vt:lpstr>Lato Light</vt:lpstr>
      <vt:lpstr>Times New Roman</vt:lpstr>
      <vt:lpstr>UTM Guanine</vt:lpstr>
      <vt:lpstr>字魂27号-布丁体</vt:lpstr>
      <vt:lpstr>字魂95号-手刻宋</vt:lpstr>
      <vt:lpstr>Office 主题​​</vt:lpstr>
      <vt:lpstr>4_Office Theme</vt:lpstr>
      <vt:lpstr>1_Office 主题​​</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9Slide.vn</dc:title>
  <dc:subject>9Slide.vn</dc:subject>
  <dc:description>9Slide.vn</dc:description>
  <cp:lastModifiedBy>ADMIN</cp:lastModifiedBy>
  <cp:revision>2</cp:revision>
  <dcterms:created xsi:type="dcterms:W3CDTF">2019-03-13T05:38:41Z</dcterms:created>
  <dcterms:modified xsi:type="dcterms:W3CDTF">2024-09-14T07:16:58Z</dcterms:modified>
  <cp:category>9Slide.vn</cp:category>
</cp:coreProperties>
</file>