
<file path=[Content_Types].xml><?xml version="1.0" encoding="utf-8"?>
<Types xmlns="http://schemas.openxmlformats.org/package/2006/content-types">
  <Default Extension="bin" ContentType="application/vnd.ms-office.activeX"/>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23.jpg" ContentType="image/png"/>
  <Override PartName="/ppt/activeX/activeX1.xml" ContentType="application/vnd.ms-office.activeX+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2" r:id="rId2"/>
    <p:sldMasterId id="2147483674" r:id="rId3"/>
  </p:sldMasterIdLst>
  <p:notesMasterIdLst>
    <p:notesMasterId r:id="rId24"/>
  </p:notesMasterIdLst>
  <p:sldIdLst>
    <p:sldId id="258" r:id="rId4"/>
    <p:sldId id="278" r:id="rId5"/>
    <p:sldId id="260" r:id="rId6"/>
    <p:sldId id="259" r:id="rId7"/>
    <p:sldId id="279" r:id="rId8"/>
    <p:sldId id="668" r:id="rId9"/>
    <p:sldId id="667" r:id="rId10"/>
    <p:sldId id="288" r:id="rId11"/>
    <p:sldId id="289" r:id="rId12"/>
    <p:sldId id="292" r:id="rId13"/>
    <p:sldId id="293" r:id="rId14"/>
    <p:sldId id="378" r:id="rId15"/>
    <p:sldId id="379" r:id="rId16"/>
    <p:sldId id="297" r:id="rId17"/>
    <p:sldId id="376" r:id="rId18"/>
    <p:sldId id="377" r:id="rId19"/>
    <p:sldId id="294" r:id="rId20"/>
    <p:sldId id="295" r:id="rId21"/>
    <p:sldId id="296" r:id="rId22"/>
    <p:sldId id="277"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jz1BuKf1q7Wm749+9fofMmO7fi5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9" Type="http://customschemas.google.com/relationships/presentationmetadata" Target="metadata"/><Relationship Id="rId3" Type="http://schemas.openxmlformats.org/officeDocument/2006/relationships/slideMaster" Target="slideMasters/slideMaster3.xml"/><Relationship Id="rId21" Type="http://schemas.openxmlformats.org/officeDocument/2006/relationships/slide" Target="slides/slide18.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43"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       </a:t>
            </a:r>
            <a:endParaRPr dirty="0"/>
          </a:p>
        </p:txBody>
      </p:sp>
      <p:sp>
        <p:nvSpPr>
          <p:cNvPr id="155" name="Google Shape;15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dirty="0"/>
              <a:t>       </a:t>
            </a:r>
          </a:p>
          <a:p>
            <a:pPr marL="0" lvl="0" indent="0" algn="l" rtl="0">
              <a:spcBef>
                <a:spcPts val="0"/>
              </a:spcBef>
              <a:spcAft>
                <a:spcPts val="0"/>
              </a:spcAft>
              <a:buNone/>
            </a:pPr>
            <a:endParaRPr dirty="0"/>
          </a:p>
        </p:txBody>
      </p:sp>
      <p:sp>
        <p:nvSpPr>
          <p:cNvPr id="169" name="Google Shape;16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67543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46987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dirty="0"/>
              <a:t>       </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225791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62671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01572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vi-VN" dirty="0"/>
              <a:t>       </a:t>
            </a:r>
          </a:p>
          <a:p>
            <a:pPr marL="0" lvl="0" indent="0" algn="l" rtl="0">
              <a:spcBef>
                <a:spcPts val="0"/>
              </a:spcBef>
              <a:spcAft>
                <a:spcPts val="0"/>
              </a:spcAft>
              <a:buNone/>
            </a:pPr>
            <a:endParaRPr dirty="0"/>
          </a:p>
        </p:txBody>
      </p:sp>
      <p:sp>
        <p:nvSpPr>
          <p:cNvPr id="316" name="Google Shape;31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竖排标题与文本">
  <p:cSld name="竖排标题与文本">
    <p:spTree>
      <p:nvGrpSpPr>
        <p:cNvPr id="1" name="Shape 29"/>
        <p:cNvGrpSpPr/>
        <p:nvPr/>
      </p:nvGrpSpPr>
      <p:grpSpPr>
        <a:xfrm>
          <a:off x="0" y="0"/>
          <a:ext cx="0" cy="0"/>
          <a:chOff x="0" y="0"/>
          <a:chExt cx="0" cy="0"/>
        </a:xfrm>
      </p:grpSpPr>
      <p:pic>
        <p:nvPicPr>
          <p:cNvPr id="30" name="Google Shape;30;p27"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31" name="Google Shape;31;p27"/>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32" name="Google Shape;32;p27"/>
          <p:cNvGrpSpPr/>
          <p:nvPr/>
        </p:nvGrpSpPr>
        <p:grpSpPr>
          <a:xfrm>
            <a:off x="659703" y="585592"/>
            <a:ext cx="10897644" cy="5686815"/>
            <a:chOff x="676404" y="1039661"/>
            <a:chExt cx="7766137" cy="3244240"/>
          </a:xfrm>
        </p:grpSpPr>
        <p:sp>
          <p:nvSpPr>
            <p:cNvPr id="33" name="Google Shape;33;p27"/>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 name="Google Shape;34;p27"/>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35" name="Google Shape;35;p27" descr="图片包含 植物, 仙人掌&#10;&#10;描述已自动生成"/>
          <p:cNvPicPr preferRelativeResize="0"/>
          <p:nvPr/>
        </p:nvPicPr>
        <p:blipFill rotWithShape="1">
          <a:blip r:embed="rId4">
            <a:alphaModFix/>
          </a:blip>
          <a:srcRect t="47924"/>
          <a:stretch/>
        </p:blipFill>
        <p:spPr>
          <a:xfrm>
            <a:off x="0" y="4609707"/>
            <a:ext cx="12192000" cy="2247970"/>
          </a:xfrm>
          <a:prstGeom prst="rect">
            <a:avLst/>
          </a:prstGeom>
          <a:noFill/>
          <a:ln>
            <a:noFill/>
          </a:ln>
        </p:spPr>
      </p:pic>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节标题">
  <p:cSld name="节标题">
    <p:spTree>
      <p:nvGrpSpPr>
        <p:cNvPr id="1" name="Shape 10"/>
        <p:cNvGrpSpPr/>
        <p:nvPr/>
      </p:nvGrpSpPr>
      <p:grpSpPr>
        <a:xfrm>
          <a:off x="0" y="0"/>
          <a:ext cx="0" cy="0"/>
          <a:chOff x="0" y="0"/>
          <a:chExt cx="0" cy="0"/>
        </a:xfrm>
      </p:grpSpPr>
      <p:pic>
        <p:nvPicPr>
          <p:cNvPr id="11" name="Google Shape;11;p25"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12" name="Google Shape;12;p25"/>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13" name="Google Shape;13;p25"/>
          <p:cNvGrpSpPr/>
          <p:nvPr/>
        </p:nvGrpSpPr>
        <p:grpSpPr>
          <a:xfrm>
            <a:off x="2212931" y="1495486"/>
            <a:ext cx="7766137" cy="3244240"/>
            <a:chOff x="676404" y="1039661"/>
            <a:chExt cx="7766137" cy="3244240"/>
          </a:xfrm>
        </p:grpSpPr>
        <p:sp>
          <p:nvSpPr>
            <p:cNvPr id="14" name="Google Shape;14;p25"/>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5" name="Google Shape;15;p25"/>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pic>
        <p:nvPicPr>
          <p:cNvPr id="16" name="Google Shape;16;p25"/>
          <p:cNvPicPr preferRelativeResize="0"/>
          <p:nvPr/>
        </p:nvPicPr>
        <p:blipFill rotWithShape="1">
          <a:blip r:embed="rId4">
            <a:alphaModFix/>
          </a:blip>
          <a:srcRect/>
          <a:stretch/>
        </p:blipFill>
        <p:spPr>
          <a:xfrm>
            <a:off x="575809" y="2845153"/>
            <a:ext cx="2276985" cy="3020861"/>
          </a:xfrm>
          <a:prstGeom prst="rect">
            <a:avLst/>
          </a:prstGeom>
          <a:noFill/>
          <a:ln>
            <a:noFill/>
          </a:ln>
          <a:effectLst>
            <a:outerShdw blurRad="50800" dist="38100" dir="8100000" algn="tr" rotWithShape="0">
              <a:srgbClr val="000000">
                <a:alpha val="40000"/>
              </a:srgbClr>
            </a:outerShdw>
          </a:effectLst>
        </p:spPr>
      </p:pic>
      <p:pic>
        <p:nvPicPr>
          <p:cNvPr id="17" name="Google Shape;17;p25"/>
          <p:cNvPicPr preferRelativeResize="0"/>
          <p:nvPr/>
        </p:nvPicPr>
        <p:blipFill rotWithShape="1">
          <a:blip r:embed="rId5">
            <a:alphaModFix/>
          </a:blip>
          <a:srcRect/>
          <a:stretch/>
        </p:blipFill>
        <p:spPr>
          <a:xfrm>
            <a:off x="8820911" y="3657600"/>
            <a:ext cx="1763367" cy="1920111"/>
          </a:xfrm>
          <a:prstGeom prst="rect">
            <a:avLst/>
          </a:prstGeom>
          <a:noFill/>
          <a:ln>
            <a:noFill/>
          </a:ln>
          <a:effectLst>
            <a:outerShdw blurRad="50800" dist="38100" dir="2700000" algn="tl" rotWithShape="0">
              <a:srgbClr val="000000">
                <a:alpha val="40000"/>
              </a:srgbClr>
            </a:outerShdw>
          </a:effectLst>
        </p:spPr>
      </p:pic>
      <p:pic>
        <p:nvPicPr>
          <p:cNvPr id="18" name="Google Shape;18;p25" descr="图片包含 植物, 仙人掌&#10;&#10;描述已自动生成"/>
          <p:cNvPicPr preferRelativeResize="0"/>
          <p:nvPr/>
        </p:nvPicPr>
        <p:blipFill rotWithShape="1">
          <a:blip r:embed="rId6">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3765675077"/>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仅标题">
  <p:cSld name="仅标题">
    <p:spTree>
      <p:nvGrpSpPr>
        <p:cNvPr id="1" name="Shape 19"/>
        <p:cNvGrpSpPr/>
        <p:nvPr/>
      </p:nvGrpSpPr>
      <p:grpSpPr>
        <a:xfrm>
          <a:off x="0" y="0"/>
          <a:ext cx="0" cy="0"/>
          <a:chOff x="0" y="0"/>
          <a:chExt cx="0" cy="0"/>
        </a:xfrm>
      </p:grpSpPr>
      <p:pic>
        <p:nvPicPr>
          <p:cNvPr id="20" name="Google Shape;20;p26"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grpSp>
        <p:nvGrpSpPr>
          <p:cNvPr id="21" name="Google Shape;21;p26"/>
          <p:cNvGrpSpPr/>
          <p:nvPr/>
        </p:nvGrpSpPr>
        <p:grpSpPr>
          <a:xfrm>
            <a:off x="1054338" y="1296509"/>
            <a:ext cx="10118494" cy="3980235"/>
            <a:chOff x="1053266" y="1402915"/>
            <a:chExt cx="9577155" cy="3767293"/>
          </a:xfrm>
        </p:grpSpPr>
        <p:grpSp>
          <p:nvGrpSpPr>
            <p:cNvPr id="22" name="Google Shape;22;p26"/>
            <p:cNvGrpSpPr/>
            <p:nvPr/>
          </p:nvGrpSpPr>
          <p:grpSpPr>
            <a:xfrm>
              <a:off x="3411157" y="1402915"/>
              <a:ext cx="7219265" cy="3767293"/>
              <a:chOff x="676404" y="1039661"/>
              <a:chExt cx="7766137" cy="3244240"/>
            </a:xfrm>
          </p:grpSpPr>
          <p:sp>
            <p:nvSpPr>
              <p:cNvPr id="23" name="Google Shape;23;p26"/>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4" name="Google Shape;24;p26"/>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25" name="Google Shape;25;p26"/>
            <p:cNvGrpSpPr/>
            <p:nvPr/>
          </p:nvGrpSpPr>
          <p:grpSpPr>
            <a:xfrm>
              <a:off x="1053266" y="1846607"/>
              <a:ext cx="2879907" cy="2879907"/>
              <a:chOff x="1161424" y="1002082"/>
              <a:chExt cx="3757808" cy="3757808"/>
            </a:xfrm>
          </p:grpSpPr>
          <p:sp>
            <p:nvSpPr>
              <p:cNvPr id="26" name="Google Shape;26;p26"/>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7" name="Google Shape;27;p26"/>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pic>
        <p:nvPicPr>
          <p:cNvPr id="28" name="Google Shape;28;p26" descr="图片包含 植物, 仙人掌&#10;&#10;描述已自动生成"/>
          <p:cNvPicPr preferRelativeResize="0"/>
          <p:nvPr/>
        </p:nvPicPr>
        <p:blipFill rotWithShape="1">
          <a:blip r:embed="rId3">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2039780857"/>
      </p:ext>
    </p:extLst>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竖排标题与文本">
  <p:cSld name="竖排标题与文本">
    <p:spTree>
      <p:nvGrpSpPr>
        <p:cNvPr id="1" name="Shape 29"/>
        <p:cNvGrpSpPr/>
        <p:nvPr/>
      </p:nvGrpSpPr>
      <p:grpSpPr>
        <a:xfrm>
          <a:off x="0" y="0"/>
          <a:ext cx="0" cy="0"/>
          <a:chOff x="0" y="0"/>
          <a:chExt cx="0" cy="0"/>
        </a:xfrm>
      </p:grpSpPr>
      <p:pic>
        <p:nvPicPr>
          <p:cNvPr id="30" name="Google Shape;30;p27"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31" name="Google Shape;31;p27"/>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32" name="Google Shape;32;p27"/>
          <p:cNvGrpSpPr/>
          <p:nvPr/>
        </p:nvGrpSpPr>
        <p:grpSpPr>
          <a:xfrm>
            <a:off x="659703" y="585592"/>
            <a:ext cx="10897644" cy="5686815"/>
            <a:chOff x="676404" y="1039661"/>
            <a:chExt cx="7766137" cy="3244240"/>
          </a:xfrm>
        </p:grpSpPr>
        <p:sp>
          <p:nvSpPr>
            <p:cNvPr id="33" name="Google Shape;33;p27"/>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 name="Google Shape;34;p27"/>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35" name="Google Shape;35;p27" descr="图片包含 植物, 仙人掌&#10;&#10;描述已自动生成"/>
          <p:cNvPicPr preferRelativeResize="0"/>
          <p:nvPr/>
        </p:nvPicPr>
        <p:blipFill rotWithShape="1">
          <a:blip r:embed="rId4">
            <a:alphaModFix/>
          </a:blip>
          <a:srcRect t="47924"/>
          <a:stretch/>
        </p:blipFill>
        <p:spPr>
          <a:xfrm>
            <a:off x="0" y="4609707"/>
            <a:ext cx="12192000" cy="2247970"/>
          </a:xfrm>
          <a:prstGeom prst="rect">
            <a:avLst/>
          </a:prstGeom>
          <a:noFill/>
          <a:ln>
            <a:noFill/>
          </a:ln>
        </p:spPr>
      </p:pic>
    </p:spTree>
    <p:extLst>
      <p:ext uri="{BB962C8B-B14F-4D97-AF65-F5344CB8AC3E}">
        <p14:creationId xmlns:p14="http://schemas.microsoft.com/office/powerpoint/2010/main" val="807362154"/>
      </p:ext>
    </p:extLst>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36"/>
        <p:cNvGrpSpPr/>
        <p:nvPr/>
      </p:nvGrpSpPr>
      <p:grpSpPr>
        <a:xfrm>
          <a:off x="0" y="0"/>
          <a:ext cx="0" cy="0"/>
          <a:chOff x="0" y="0"/>
          <a:chExt cx="0" cy="0"/>
        </a:xfrm>
      </p:grpSpPr>
      <p:pic>
        <p:nvPicPr>
          <p:cNvPr id="37" name="Google Shape;37;p28"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38" name="Google Shape;38;p28"/>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39" name="Google Shape;39;p28"/>
          <p:cNvGrpSpPr/>
          <p:nvPr/>
        </p:nvGrpSpPr>
        <p:grpSpPr>
          <a:xfrm>
            <a:off x="311085" y="263951"/>
            <a:ext cx="11528981" cy="6193410"/>
            <a:chOff x="676404" y="1039661"/>
            <a:chExt cx="7766137" cy="3244240"/>
          </a:xfrm>
        </p:grpSpPr>
        <p:sp>
          <p:nvSpPr>
            <p:cNvPr id="40" name="Google Shape;40;p28"/>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 name="Google Shape;41;p28"/>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2" name="Google Shape;42;p28"/>
          <p:cNvPicPr preferRelativeResize="0"/>
          <p:nvPr/>
        </p:nvPicPr>
        <p:blipFill rotWithShape="1">
          <a:blip r:embed="rId4">
            <a:alphaModFix/>
          </a:blip>
          <a:srcRect/>
          <a:stretch/>
        </p:blipFill>
        <p:spPr>
          <a:xfrm>
            <a:off x="10171522" y="4769963"/>
            <a:ext cx="1872042" cy="2014923"/>
          </a:xfrm>
          <a:prstGeom prst="rect">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3744349155"/>
      </p:ext>
    </p:extLst>
  </p:cSld>
  <p:clrMapOvr>
    <a:masterClrMapping/>
  </p:clrMapOvr>
  <p:transition spd="slow">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标题和竖排文字">
  <p:cSld name="1_标题和竖排文字">
    <p:spTree>
      <p:nvGrpSpPr>
        <p:cNvPr id="1" name="Shape 61"/>
        <p:cNvGrpSpPr/>
        <p:nvPr/>
      </p:nvGrpSpPr>
      <p:grpSpPr>
        <a:xfrm>
          <a:off x="0" y="0"/>
          <a:ext cx="0" cy="0"/>
          <a:chOff x="0" y="0"/>
          <a:chExt cx="0" cy="0"/>
        </a:xfrm>
      </p:grpSpPr>
      <p:pic>
        <p:nvPicPr>
          <p:cNvPr id="62" name="Google Shape;62;p31"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63" name="Google Shape;63;p31"/>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64" name="Google Shape;64;p31"/>
          <p:cNvGrpSpPr/>
          <p:nvPr/>
        </p:nvGrpSpPr>
        <p:grpSpPr>
          <a:xfrm>
            <a:off x="2212931" y="1495486"/>
            <a:ext cx="7766137" cy="3244240"/>
            <a:chOff x="676404" y="1039661"/>
            <a:chExt cx="7766137" cy="3244240"/>
          </a:xfrm>
        </p:grpSpPr>
        <p:sp>
          <p:nvSpPr>
            <p:cNvPr id="65" name="Google Shape;65;p31"/>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 name="Google Shape;66;p31"/>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67" name="Google Shape;67;p31"/>
          <p:cNvPicPr preferRelativeResize="0"/>
          <p:nvPr/>
        </p:nvPicPr>
        <p:blipFill rotWithShape="1">
          <a:blip r:embed="rId4">
            <a:alphaModFix/>
          </a:blip>
          <a:srcRect/>
          <a:stretch/>
        </p:blipFill>
        <p:spPr>
          <a:xfrm>
            <a:off x="575809" y="2845153"/>
            <a:ext cx="2276985" cy="3020861"/>
          </a:xfrm>
          <a:prstGeom prst="rect">
            <a:avLst/>
          </a:prstGeom>
          <a:noFill/>
          <a:ln>
            <a:noFill/>
          </a:ln>
          <a:effectLst>
            <a:outerShdw blurRad="50800" dist="38100" dir="8100000" algn="tr" rotWithShape="0">
              <a:srgbClr val="000000">
                <a:alpha val="40000"/>
              </a:srgbClr>
            </a:outerShdw>
          </a:effectLst>
        </p:spPr>
      </p:pic>
      <p:pic>
        <p:nvPicPr>
          <p:cNvPr id="68" name="Google Shape;68;p31"/>
          <p:cNvPicPr preferRelativeResize="0"/>
          <p:nvPr/>
        </p:nvPicPr>
        <p:blipFill rotWithShape="1">
          <a:blip r:embed="rId5">
            <a:alphaModFix/>
          </a:blip>
          <a:srcRect/>
          <a:stretch/>
        </p:blipFill>
        <p:spPr>
          <a:xfrm>
            <a:off x="8820911" y="3657600"/>
            <a:ext cx="1763367" cy="1920111"/>
          </a:xfrm>
          <a:prstGeom prst="rect">
            <a:avLst/>
          </a:prstGeom>
          <a:noFill/>
          <a:ln>
            <a:noFill/>
          </a:ln>
          <a:effectLst>
            <a:outerShdw blurRad="50800" dist="38100" dir="2700000" algn="tl" rotWithShape="0">
              <a:srgbClr val="000000">
                <a:alpha val="40000"/>
              </a:srgbClr>
            </a:outerShdw>
          </a:effectLst>
        </p:spPr>
      </p:pic>
      <p:pic>
        <p:nvPicPr>
          <p:cNvPr id="69" name="Google Shape;69;p31" descr="图片包含 植物, 仙人掌&#10;&#10;描述已自动生成"/>
          <p:cNvPicPr preferRelativeResize="0"/>
          <p:nvPr/>
        </p:nvPicPr>
        <p:blipFill rotWithShape="1">
          <a:blip r:embed="rId6">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3949484241"/>
      </p:ext>
    </p:extLst>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标题幻灯片">
  <p:cSld name="标题幻灯片">
    <p:spTree>
      <p:nvGrpSpPr>
        <p:cNvPr id="1" name="Shape 70"/>
        <p:cNvGrpSpPr/>
        <p:nvPr/>
      </p:nvGrpSpPr>
      <p:grpSpPr>
        <a:xfrm>
          <a:off x="0" y="0"/>
          <a:ext cx="0" cy="0"/>
          <a:chOff x="0" y="0"/>
          <a:chExt cx="0" cy="0"/>
        </a:xfrm>
      </p:grpSpPr>
      <p:pic>
        <p:nvPicPr>
          <p:cNvPr id="71" name="Google Shape;71;p32"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grpSp>
        <p:nvGrpSpPr>
          <p:cNvPr id="72" name="Google Shape;72;p32"/>
          <p:cNvGrpSpPr/>
          <p:nvPr/>
        </p:nvGrpSpPr>
        <p:grpSpPr>
          <a:xfrm>
            <a:off x="4217096" y="1407723"/>
            <a:ext cx="3757808" cy="3757808"/>
            <a:chOff x="1161424" y="1002082"/>
            <a:chExt cx="3757808" cy="3757808"/>
          </a:xfrm>
        </p:grpSpPr>
        <p:sp>
          <p:nvSpPr>
            <p:cNvPr id="73" name="Google Shape;73;p32"/>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 name="Google Shape;74;p32"/>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75" name="Google Shape;75;p32"/>
          <p:cNvPicPr preferRelativeResize="0"/>
          <p:nvPr/>
        </p:nvPicPr>
        <p:blipFill rotWithShape="1">
          <a:blip r:embed="rId3">
            <a:alphaModFix/>
          </a:blip>
          <a:srcRect/>
          <a:stretch/>
        </p:blipFill>
        <p:spPr>
          <a:xfrm>
            <a:off x="2035332" y="2440554"/>
            <a:ext cx="2691692" cy="3571050"/>
          </a:xfrm>
          <a:prstGeom prst="rect">
            <a:avLst/>
          </a:prstGeom>
          <a:noFill/>
          <a:ln>
            <a:noFill/>
          </a:ln>
          <a:effectLst>
            <a:outerShdw blurRad="50800" dist="38100" dir="8100000" algn="tr" rotWithShape="0">
              <a:srgbClr val="000000">
                <a:alpha val="40000"/>
              </a:srgbClr>
            </a:outerShdw>
          </a:effectLst>
        </p:spPr>
      </p:pic>
      <p:pic>
        <p:nvPicPr>
          <p:cNvPr id="76" name="Google Shape;76;p32" descr="图片包含 植物, 仙人掌&#10;&#10;描述已自动生成"/>
          <p:cNvPicPr preferRelativeResize="0"/>
          <p:nvPr/>
        </p:nvPicPr>
        <p:blipFill rotWithShape="1">
          <a:blip r:embed="rId4">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3513079408"/>
      </p:ext>
    </p:extLst>
  </p:cSld>
  <p:clrMapOvr>
    <a:masterClrMapping/>
  </p:clrMapOvr>
  <p:transition spd="slow">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两栏内容">
  <p:cSld name="两栏内容">
    <p:spTree>
      <p:nvGrpSpPr>
        <p:cNvPr id="1" name="Shape 77"/>
        <p:cNvGrpSpPr/>
        <p:nvPr/>
      </p:nvGrpSpPr>
      <p:grpSpPr>
        <a:xfrm>
          <a:off x="0" y="0"/>
          <a:ext cx="0" cy="0"/>
          <a:chOff x="0" y="0"/>
          <a:chExt cx="0" cy="0"/>
        </a:xfrm>
      </p:grpSpPr>
      <p:pic>
        <p:nvPicPr>
          <p:cNvPr id="78" name="Google Shape;78;p33"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79" name="Google Shape;79;p33" descr="图片包含 植物, 仙人掌&#10;&#10;描述已自动生成"/>
          <p:cNvPicPr preferRelativeResize="0"/>
          <p:nvPr/>
        </p:nvPicPr>
        <p:blipFill rotWithShape="1">
          <a:blip r:embed="rId3">
            <a:alphaModFix/>
          </a:blip>
          <a:srcRect t="47924"/>
          <a:stretch/>
        </p:blipFill>
        <p:spPr>
          <a:xfrm>
            <a:off x="0" y="3286627"/>
            <a:ext cx="12192000" cy="3571050"/>
          </a:xfrm>
          <a:prstGeom prst="rect">
            <a:avLst/>
          </a:prstGeom>
          <a:noFill/>
          <a:ln>
            <a:noFill/>
          </a:ln>
        </p:spPr>
      </p:pic>
      <p:pic>
        <p:nvPicPr>
          <p:cNvPr id="80" name="Google Shape;80;p33"/>
          <p:cNvPicPr preferRelativeResize="0"/>
          <p:nvPr/>
        </p:nvPicPr>
        <p:blipFill rotWithShape="1">
          <a:blip r:embed="rId4">
            <a:alphaModFix/>
          </a:blip>
          <a:srcRect/>
          <a:stretch/>
        </p:blipFill>
        <p:spPr>
          <a:xfrm rot="2384629">
            <a:off x="6541576" y="249338"/>
            <a:ext cx="1579614" cy="2316768"/>
          </a:xfrm>
          <a:prstGeom prst="rect">
            <a:avLst/>
          </a:prstGeom>
          <a:noFill/>
          <a:ln>
            <a:noFill/>
          </a:ln>
        </p:spPr>
      </p:pic>
      <p:grpSp>
        <p:nvGrpSpPr>
          <p:cNvPr id="81" name="Google Shape;81;p33"/>
          <p:cNvGrpSpPr/>
          <p:nvPr/>
        </p:nvGrpSpPr>
        <p:grpSpPr>
          <a:xfrm>
            <a:off x="4217096" y="1407723"/>
            <a:ext cx="3757808" cy="3757808"/>
            <a:chOff x="1161424" y="1002082"/>
            <a:chExt cx="3757808" cy="3757808"/>
          </a:xfrm>
        </p:grpSpPr>
        <p:sp>
          <p:nvSpPr>
            <p:cNvPr id="82" name="Google Shape;82;p33"/>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 name="Google Shape;83;p33"/>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115431983"/>
      </p:ext>
    </p:extLst>
  </p:cSld>
  <p:clrMapOvr>
    <a:masterClrMapping/>
  </p:clrMapOvr>
  <p:transition spd="slow">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比较">
  <p:cSld name="比较">
    <p:spTree>
      <p:nvGrpSpPr>
        <p:cNvPr id="1" name="Shape 84"/>
        <p:cNvGrpSpPr/>
        <p:nvPr/>
      </p:nvGrpSpPr>
      <p:grpSpPr>
        <a:xfrm>
          <a:off x="0" y="0"/>
          <a:ext cx="0" cy="0"/>
          <a:chOff x="0" y="0"/>
          <a:chExt cx="0" cy="0"/>
        </a:xfrm>
      </p:grpSpPr>
      <p:pic>
        <p:nvPicPr>
          <p:cNvPr id="85" name="Google Shape;85;p34"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grpSp>
        <p:nvGrpSpPr>
          <p:cNvPr id="86" name="Google Shape;86;p34"/>
          <p:cNvGrpSpPr/>
          <p:nvPr/>
        </p:nvGrpSpPr>
        <p:grpSpPr>
          <a:xfrm>
            <a:off x="4217096" y="1407723"/>
            <a:ext cx="3757808" cy="3757808"/>
            <a:chOff x="1161424" y="1002082"/>
            <a:chExt cx="3757808" cy="3757808"/>
          </a:xfrm>
        </p:grpSpPr>
        <p:sp>
          <p:nvSpPr>
            <p:cNvPr id="87" name="Google Shape;87;p34"/>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8" name="Google Shape;88;p34"/>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89" name="Google Shape;89;p34" descr="图片包含 运输&#10;&#10;描述已自动生成"/>
          <p:cNvPicPr preferRelativeResize="0"/>
          <p:nvPr/>
        </p:nvPicPr>
        <p:blipFill rotWithShape="1">
          <a:blip r:embed="rId3">
            <a:alphaModFix/>
          </a:blip>
          <a:srcRect/>
          <a:stretch/>
        </p:blipFill>
        <p:spPr>
          <a:xfrm flipH="1">
            <a:off x="2393601" y="2804932"/>
            <a:ext cx="2234921" cy="2971428"/>
          </a:xfrm>
          <a:prstGeom prst="rect">
            <a:avLst/>
          </a:prstGeom>
          <a:noFill/>
          <a:ln>
            <a:noFill/>
          </a:ln>
          <a:effectLst>
            <a:outerShdw blurRad="50800" dist="38100" dir="8100000" algn="tr" rotWithShape="0">
              <a:srgbClr val="000000">
                <a:alpha val="40000"/>
              </a:srgbClr>
            </a:outerShdw>
          </a:effectLst>
        </p:spPr>
      </p:pic>
      <p:pic>
        <p:nvPicPr>
          <p:cNvPr id="90" name="Google Shape;90;p34" descr="图片包含 植物, 仙人掌&#10;&#10;描述已自动生成"/>
          <p:cNvPicPr preferRelativeResize="0"/>
          <p:nvPr/>
        </p:nvPicPr>
        <p:blipFill rotWithShape="1">
          <a:blip r:embed="rId4">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1690177603"/>
      </p:ext>
    </p:extLst>
  </p:cSld>
  <p:clrMapOvr>
    <a:masterClrMapping/>
  </p:clrMapOvr>
  <p:transition spd="slow">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内容与标题">
  <p:cSld name="内容与标题">
    <p:spTree>
      <p:nvGrpSpPr>
        <p:cNvPr id="1" name="Shape 91"/>
        <p:cNvGrpSpPr/>
        <p:nvPr/>
      </p:nvGrpSpPr>
      <p:grpSpPr>
        <a:xfrm>
          <a:off x="0" y="0"/>
          <a:ext cx="0" cy="0"/>
          <a:chOff x="0" y="0"/>
          <a:chExt cx="0" cy="0"/>
        </a:xfrm>
      </p:grpSpPr>
      <p:pic>
        <p:nvPicPr>
          <p:cNvPr id="92" name="Google Shape;92;p35"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93" name="Google Shape;93;p35"/>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94" name="Google Shape;94;p35"/>
          <p:cNvGrpSpPr/>
          <p:nvPr/>
        </p:nvGrpSpPr>
        <p:grpSpPr>
          <a:xfrm>
            <a:off x="659703" y="802749"/>
            <a:ext cx="10897644" cy="5252499"/>
            <a:chOff x="676404" y="1039661"/>
            <a:chExt cx="7766137" cy="3244240"/>
          </a:xfrm>
        </p:grpSpPr>
        <p:sp>
          <p:nvSpPr>
            <p:cNvPr id="95" name="Google Shape;95;p35"/>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Google Shape;96;p35"/>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97" name="Google Shape;97;p35"/>
          <p:cNvPicPr preferRelativeResize="0"/>
          <p:nvPr/>
        </p:nvPicPr>
        <p:blipFill rotWithShape="1">
          <a:blip r:embed="rId4">
            <a:alphaModFix/>
          </a:blip>
          <a:srcRect/>
          <a:stretch/>
        </p:blipFill>
        <p:spPr>
          <a:xfrm>
            <a:off x="209609" y="4079063"/>
            <a:ext cx="1986374" cy="2635309"/>
          </a:xfrm>
          <a:prstGeom prst="rect">
            <a:avLst/>
          </a:prstGeom>
          <a:noFill/>
          <a:ln>
            <a:noFill/>
          </a:ln>
          <a:effectLst>
            <a:outerShdw blurRad="50800" dist="38100" dir="8100000" algn="tr" rotWithShape="0">
              <a:srgbClr val="000000">
                <a:alpha val="40000"/>
              </a:srgbClr>
            </a:outerShdw>
          </a:effectLst>
        </p:spPr>
      </p:pic>
    </p:spTree>
    <p:extLst>
      <p:ext uri="{BB962C8B-B14F-4D97-AF65-F5344CB8AC3E}">
        <p14:creationId xmlns:p14="http://schemas.microsoft.com/office/powerpoint/2010/main" val="1630764069"/>
      </p:ext>
    </p:extLst>
  </p:cSld>
  <p:clrMapOvr>
    <a:masterClrMapping/>
  </p:clrMapOvr>
  <p:transition spd="slow">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图片与标题">
  <p:cSld name="图片与标题">
    <p:spTree>
      <p:nvGrpSpPr>
        <p:cNvPr id="1" name="Shape 98"/>
        <p:cNvGrpSpPr/>
        <p:nvPr/>
      </p:nvGrpSpPr>
      <p:grpSpPr>
        <a:xfrm>
          <a:off x="0" y="0"/>
          <a:ext cx="0" cy="0"/>
          <a:chOff x="0" y="0"/>
          <a:chExt cx="0" cy="0"/>
        </a:xfrm>
      </p:grpSpPr>
      <p:pic>
        <p:nvPicPr>
          <p:cNvPr id="99" name="Google Shape;99;p36"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100" name="Google Shape;100;p36"/>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101" name="Google Shape;101;p36"/>
          <p:cNvGrpSpPr/>
          <p:nvPr/>
        </p:nvGrpSpPr>
        <p:grpSpPr>
          <a:xfrm>
            <a:off x="659703" y="585592"/>
            <a:ext cx="10897644" cy="5686815"/>
            <a:chOff x="676404" y="1039661"/>
            <a:chExt cx="7766137" cy="3244240"/>
          </a:xfrm>
        </p:grpSpPr>
        <p:sp>
          <p:nvSpPr>
            <p:cNvPr id="102" name="Google Shape;102;p36"/>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3" name="Google Shape;103;p36"/>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104" name="Google Shape;104;p36"/>
          <p:cNvPicPr preferRelativeResize="0"/>
          <p:nvPr/>
        </p:nvPicPr>
        <p:blipFill rotWithShape="1">
          <a:blip r:embed="rId4">
            <a:alphaModFix/>
          </a:blip>
          <a:srcRect/>
          <a:stretch/>
        </p:blipFill>
        <p:spPr>
          <a:xfrm>
            <a:off x="659703" y="3832879"/>
            <a:ext cx="1986374" cy="2635309"/>
          </a:xfrm>
          <a:prstGeom prst="rect">
            <a:avLst/>
          </a:prstGeom>
          <a:noFill/>
          <a:ln>
            <a:noFill/>
          </a:ln>
          <a:effectLst>
            <a:outerShdw blurRad="50800" dist="38100" dir="8100000" algn="tr" rotWithShape="0">
              <a:srgbClr val="000000">
                <a:alpha val="40000"/>
              </a:srgbClr>
            </a:outerShdw>
          </a:effectLst>
        </p:spPr>
      </p:pic>
      <p:pic>
        <p:nvPicPr>
          <p:cNvPr id="105" name="Google Shape;105;p36" descr="图片包含 植物, 仙人掌&#10;&#10;描述已自动生成"/>
          <p:cNvPicPr preferRelativeResize="0"/>
          <p:nvPr/>
        </p:nvPicPr>
        <p:blipFill rotWithShape="1">
          <a:blip r:embed="rId5">
            <a:alphaModFix/>
          </a:blip>
          <a:srcRect t="47924"/>
          <a:stretch/>
        </p:blipFill>
        <p:spPr>
          <a:xfrm>
            <a:off x="0" y="3286627"/>
            <a:ext cx="12192000" cy="3571050"/>
          </a:xfrm>
          <a:prstGeom prst="rect">
            <a:avLst/>
          </a:prstGeom>
          <a:noFill/>
          <a:ln>
            <a:noFill/>
          </a:ln>
        </p:spPr>
      </p:pic>
    </p:spTree>
    <p:extLst>
      <p:ext uri="{BB962C8B-B14F-4D97-AF65-F5344CB8AC3E}">
        <p14:creationId xmlns:p14="http://schemas.microsoft.com/office/powerpoint/2010/main" val="2612644834"/>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36"/>
        <p:cNvGrpSpPr/>
        <p:nvPr/>
      </p:nvGrpSpPr>
      <p:grpSpPr>
        <a:xfrm>
          <a:off x="0" y="0"/>
          <a:ext cx="0" cy="0"/>
          <a:chOff x="0" y="0"/>
          <a:chExt cx="0" cy="0"/>
        </a:xfrm>
      </p:grpSpPr>
      <p:pic>
        <p:nvPicPr>
          <p:cNvPr id="37" name="Google Shape;37;p28"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38" name="Google Shape;38;p28"/>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39" name="Google Shape;39;p28"/>
          <p:cNvGrpSpPr/>
          <p:nvPr/>
        </p:nvGrpSpPr>
        <p:grpSpPr>
          <a:xfrm>
            <a:off x="311085" y="263951"/>
            <a:ext cx="11528981" cy="6193410"/>
            <a:chOff x="676404" y="1039661"/>
            <a:chExt cx="7766137" cy="3244240"/>
          </a:xfrm>
        </p:grpSpPr>
        <p:sp>
          <p:nvSpPr>
            <p:cNvPr id="40" name="Google Shape;40;p28"/>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 name="Google Shape;41;p28"/>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2" name="Google Shape;42;p28"/>
          <p:cNvPicPr preferRelativeResize="0"/>
          <p:nvPr/>
        </p:nvPicPr>
        <p:blipFill rotWithShape="1">
          <a:blip r:embed="rId4">
            <a:alphaModFix/>
          </a:blip>
          <a:srcRect/>
          <a:stretch/>
        </p:blipFill>
        <p:spPr>
          <a:xfrm>
            <a:off x="10171522" y="4769963"/>
            <a:ext cx="1872042" cy="2014923"/>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spd="slow">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图片与标题">
  <p:cSld name="1_图片与标题">
    <p:spTree>
      <p:nvGrpSpPr>
        <p:cNvPr id="1" name="Shape 106"/>
        <p:cNvGrpSpPr/>
        <p:nvPr/>
      </p:nvGrpSpPr>
      <p:grpSpPr>
        <a:xfrm>
          <a:off x="0" y="0"/>
          <a:ext cx="0" cy="0"/>
          <a:chOff x="0" y="0"/>
          <a:chExt cx="0" cy="0"/>
        </a:xfrm>
      </p:grpSpPr>
      <p:pic>
        <p:nvPicPr>
          <p:cNvPr id="107" name="Google Shape;107;p37"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108" name="Google Shape;108;p37"/>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109" name="Google Shape;109;p37"/>
          <p:cNvGrpSpPr/>
          <p:nvPr/>
        </p:nvGrpSpPr>
        <p:grpSpPr>
          <a:xfrm>
            <a:off x="659703" y="585592"/>
            <a:ext cx="10897644" cy="5686815"/>
            <a:chOff x="676404" y="1039661"/>
            <a:chExt cx="7766137" cy="3244240"/>
          </a:xfrm>
        </p:grpSpPr>
        <p:sp>
          <p:nvSpPr>
            <p:cNvPr id="110" name="Google Shape;110;p37"/>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 name="Google Shape;111;p37"/>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112" name="Google Shape;112;p37" descr="图片包含 运输&#10;&#10;描述已自动生成"/>
          <p:cNvPicPr preferRelativeResize="0"/>
          <p:nvPr/>
        </p:nvPicPr>
        <p:blipFill rotWithShape="1">
          <a:blip r:embed="rId4">
            <a:alphaModFix/>
          </a:blip>
          <a:srcRect/>
          <a:stretch/>
        </p:blipFill>
        <p:spPr>
          <a:xfrm flipH="1">
            <a:off x="8724971" y="3819968"/>
            <a:ext cx="2234921" cy="2971428"/>
          </a:xfrm>
          <a:prstGeom prst="rect">
            <a:avLst/>
          </a:prstGeom>
          <a:noFill/>
          <a:ln>
            <a:noFill/>
          </a:ln>
          <a:effectLst>
            <a:outerShdw blurRad="50800" dist="38100" dir="8100000" algn="tr" rotWithShape="0">
              <a:srgbClr val="000000">
                <a:alpha val="40000"/>
              </a:srgbClr>
            </a:outerShdw>
          </a:effectLst>
        </p:spPr>
      </p:pic>
      <p:pic>
        <p:nvPicPr>
          <p:cNvPr id="113" name="Google Shape;113;p37" descr="图片包含 植物, 仙人掌&#10;&#10;描述已自动生成"/>
          <p:cNvPicPr preferRelativeResize="0"/>
          <p:nvPr/>
        </p:nvPicPr>
        <p:blipFill rotWithShape="1">
          <a:blip r:embed="rId5">
            <a:alphaModFix/>
          </a:blip>
          <a:srcRect t="47924"/>
          <a:stretch/>
        </p:blipFill>
        <p:spPr>
          <a:xfrm flipH="1">
            <a:off x="0" y="3286627"/>
            <a:ext cx="12192000" cy="3571050"/>
          </a:xfrm>
          <a:prstGeom prst="rect">
            <a:avLst/>
          </a:prstGeom>
          <a:noFill/>
          <a:ln>
            <a:noFill/>
          </a:ln>
        </p:spPr>
      </p:pic>
    </p:spTree>
    <p:extLst>
      <p:ext uri="{BB962C8B-B14F-4D97-AF65-F5344CB8AC3E}">
        <p14:creationId xmlns:p14="http://schemas.microsoft.com/office/powerpoint/2010/main" val="2549767718"/>
      </p:ext>
    </p:extLst>
  </p:cSld>
  <p:clrMapOvr>
    <a:masterClrMapping/>
  </p:clrMapOvr>
  <p:transition spd="slow">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0BF06-9292-4C3D-8578-12C5ACD1C9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61C9EF-C9E0-477E-851C-439628E304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B88983-ED1C-4F31-88BC-A6BE9F16FBA8}"/>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4D05E548-9AE9-40BE-A5DF-F4121C9FA2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1FFD48-E45B-4554-82DD-7B5554981125}"/>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2516021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79F2D-C738-4355-9AD6-EF6509FD5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007313-67EE-49FE-A760-A7797A0405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323698-D9C2-4DE4-AB83-B9112EB4A646}"/>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459EACA7-2B8F-44C2-936F-964A93619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702CA5-01B9-4F58-8CD9-A7D0E661FD3D}"/>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40964911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00AE3-369F-4C38-AC64-441F63BAB88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21598B-BEAD-4DC2-9BBC-AC193C454A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9D8C49-A5CE-4DA4-851B-92E04B3CECEA}"/>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A233DB30-60AE-48F3-8C9E-DDCFA8E314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0E148-43E3-4A9C-A310-AA174D5132CA}"/>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5235065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684BD-1B32-4C27-AD7A-195B2ABDCA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6CD9D3-246C-4979-BD48-4CFCD7B4D3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863D1A1-CE74-472D-81E6-26E36EADE2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17FE8D-D147-4B44-A968-32484D45919F}"/>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6" name="Footer Placeholder 5">
            <a:extLst>
              <a:ext uri="{FF2B5EF4-FFF2-40B4-BE49-F238E27FC236}">
                <a16:creationId xmlns:a16="http://schemas.microsoft.com/office/drawing/2014/main" id="{A1E09042-95DC-43B7-BA6B-8E03A1D07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F8F161-319E-40CC-BF09-B14B35676035}"/>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24020022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738F2-90A8-4D6F-951E-6086A4414E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9002CE-9BF5-4EFD-BFE2-112CD21451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5A14D7-3F7C-4F24-A3FB-800D6FB5BE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372043-6242-4CA7-BC91-A13C02E21F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0FEC6B-312A-457F-B61A-8255BB8ED6A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9C2C7FF-456C-4350-8B62-22B51D088153}"/>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8" name="Footer Placeholder 7">
            <a:extLst>
              <a:ext uri="{FF2B5EF4-FFF2-40B4-BE49-F238E27FC236}">
                <a16:creationId xmlns:a16="http://schemas.microsoft.com/office/drawing/2014/main" id="{2D10D86C-395D-42A9-A403-9DB0B98B37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4197BEF-5353-4690-AAF1-67A583F96F74}"/>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3814786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F1600-BED7-4755-8EB9-4295F073F1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13DCBA-E911-4080-96BB-CE7BFE927307}"/>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4" name="Footer Placeholder 3">
            <a:extLst>
              <a:ext uri="{FF2B5EF4-FFF2-40B4-BE49-F238E27FC236}">
                <a16:creationId xmlns:a16="http://schemas.microsoft.com/office/drawing/2014/main" id="{32370C2F-A669-40CB-8499-27251E130B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01F36B-76BA-40B3-827F-39E846F1F6B5}"/>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1193896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BEDDAF-9D1E-4406-904C-A2A77C2AA514}"/>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3" name="Footer Placeholder 2">
            <a:extLst>
              <a:ext uri="{FF2B5EF4-FFF2-40B4-BE49-F238E27FC236}">
                <a16:creationId xmlns:a16="http://schemas.microsoft.com/office/drawing/2014/main" id="{0069BC5B-ED6C-4B5A-A229-974E7F20F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0A3AF93-15F6-4111-9872-9D57AC750CD0}"/>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2850180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1B698-51E5-4FE8-94CB-43F045ADEC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6D96D7-A122-4E37-84D9-E224DF95BC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76CB78-12A0-4F3B-9AAE-0E4C6A81CD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54D0E2-FC2C-4233-95C0-2738726DBADC}"/>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6" name="Footer Placeholder 5">
            <a:extLst>
              <a:ext uri="{FF2B5EF4-FFF2-40B4-BE49-F238E27FC236}">
                <a16:creationId xmlns:a16="http://schemas.microsoft.com/office/drawing/2014/main" id="{87733E7A-117C-4440-83E4-4E5F99FCDD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F19032-973A-4465-B210-237582D9D0D5}"/>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1677318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2BEA3-6ECC-4856-8708-299FC5E281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00FF6F-43CD-4CE0-9ECB-180D2ED9BA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6EBEF9-65A2-46CD-8518-7A0862841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53B99-CDBD-40B6-9577-96C50AA08FD8}"/>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6" name="Footer Placeholder 5">
            <a:extLst>
              <a:ext uri="{FF2B5EF4-FFF2-40B4-BE49-F238E27FC236}">
                <a16:creationId xmlns:a16="http://schemas.microsoft.com/office/drawing/2014/main" id="{EE66A471-7CCA-47A6-8D34-04724F292E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D671F7-6DE1-4D52-A445-7D47C646963A}"/>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3789148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标题和竖排文字">
  <p:cSld name="1_标题和竖排文字">
    <p:spTree>
      <p:nvGrpSpPr>
        <p:cNvPr id="1" name="Shape 61"/>
        <p:cNvGrpSpPr/>
        <p:nvPr/>
      </p:nvGrpSpPr>
      <p:grpSpPr>
        <a:xfrm>
          <a:off x="0" y="0"/>
          <a:ext cx="0" cy="0"/>
          <a:chOff x="0" y="0"/>
          <a:chExt cx="0" cy="0"/>
        </a:xfrm>
      </p:grpSpPr>
      <p:pic>
        <p:nvPicPr>
          <p:cNvPr id="62" name="Google Shape;62;p31"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63" name="Google Shape;63;p31"/>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64" name="Google Shape;64;p31"/>
          <p:cNvGrpSpPr/>
          <p:nvPr/>
        </p:nvGrpSpPr>
        <p:grpSpPr>
          <a:xfrm>
            <a:off x="2212931" y="1495486"/>
            <a:ext cx="7766137" cy="3244240"/>
            <a:chOff x="676404" y="1039661"/>
            <a:chExt cx="7766137" cy="3244240"/>
          </a:xfrm>
        </p:grpSpPr>
        <p:sp>
          <p:nvSpPr>
            <p:cNvPr id="65" name="Google Shape;65;p31"/>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 name="Google Shape;66;p31"/>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67" name="Google Shape;67;p31"/>
          <p:cNvPicPr preferRelativeResize="0"/>
          <p:nvPr/>
        </p:nvPicPr>
        <p:blipFill rotWithShape="1">
          <a:blip r:embed="rId4">
            <a:alphaModFix/>
          </a:blip>
          <a:srcRect/>
          <a:stretch/>
        </p:blipFill>
        <p:spPr>
          <a:xfrm>
            <a:off x="575809" y="2845153"/>
            <a:ext cx="2276985" cy="3020861"/>
          </a:xfrm>
          <a:prstGeom prst="rect">
            <a:avLst/>
          </a:prstGeom>
          <a:noFill/>
          <a:ln>
            <a:noFill/>
          </a:ln>
          <a:effectLst>
            <a:outerShdw blurRad="50800" dist="38100" dir="8100000" algn="tr" rotWithShape="0">
              <a:srgbClr val="000000">
                <a:alpha val="40000"/>
              </a:srgbClr>
            </a:outerShdw>
          </a:effectLst>
        </p:spPr>
      </p:pic>
      <p:pic>
        <p:nvPicPr>
          <p:cNvPr id="68" name="Google Shape;68;p31"/>
          <p:cNvPicPr preferRelativeResize="0"/>
          <p:nvPr/>
        </p:nvPicPr>
        <p:blipFill rotWithShape="1">
          <a:blip r:embed="rId5">
            <a:alphaModFix/>
          </a:blip>
          <a:srcRect/>
          <a:stretch/>
        </p:blipFill>
        <p:spPr>
          <a:xfrm>
            <a:off x="8820911" y="3657600"/>
            <a:ext cx="1763367" cy="1920111"/>
          </a:xfrm>
          <a:prstGeom prst="rect">
            <a:avLst/>
          </a:prstGeom>
          <a:noFill/>
          <a:ln>
            <a:noFill/>
          </a:ln>
          <a:effectLst>
            <a:outerShdw blurRad="50800" dist="38100" dir="2700000" algn="tl" rotWithShape="0">
              <a:srgbClr val="000000">
                <a:alpha val="40000"/>
              </a:srgbClr>
            </a:outerShdw>
          </a:effectLst>
        </p:spPr>
      </p:pic>
      <p:pic>
        <p:nvPicPr>
          <p:cNvPr id="69" name="Google Shape;69;p31" descr="图片包含 植物, 仙人掌&#10;&#10;描述已自动生成"/>
          <p:cNvPicPr preferRelativeResize="0"/>
          <p:nvPr/>
        </p:nvPicPr>
        <p:blipFill rotWithShape="1">
          <a:blip r:embed="rId6">
            <a:alphaModFix/>
          </a:blip>
          <a:srcRect t="47924"/>
          <a:stretch/>
        </p:blipFill>
        <p:spPr>
          <a:xfrm>
            <a:off x="0" y="3286627"/>
            <a:ext cx="12192000" cy="3571050"/>
          </a:xfrm>
          <a:prstGeom prst="rect">
            <a:avLst/>
          </a:prstGeom>
          <a:noFill/>
          <a:ln>
            <a:noFill/>
          </a:ln>
        </p:spPr>
      </p:pic>
    </p:spTree>
  </p:cSld>
  <p:clrMapOvr>
    <a:masterClrMapping/>
  </p:clrMapOvr>
  <p:transition spd="slow">
    <p:randomBar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06D77-728C-4729-B7BE-4CCF52BD10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DFE5EF-E26C-4962-BC17-127E605FD1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28AD27-70D0-4148-BB4D-E24E68D9D566}"/>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BECECD1E-EC5D-4928-B2A3-ABD25A9000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D245F-5FC6-4AB3-8CD1-1E988C7E4CAA}"/>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3503921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D42AB-9C16-48F0-AAAC-CCE071200C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BD26D5-0B02-4104-B93D-98242E71DB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3654D9-CD81-4825-8E7D-7F9F0BC905B5}"/>
              </a:ext>
            </a:extLst>
          </p:cNvPr>
          <p:cNvSpPr>
            <a:spLocks noGrp="1"/>
          </p:cNvSpPr>
          <p:nvPr>
            <p:ph type="dt" sz="half" idx="10"/>
          </p:nvPr>
        </p:nvSpPr>
        <p:spPr/>
        <p:txBody>
          <a:body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5C1AA5EE-D8E4-4AC1-829D-7B1B3DBB3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1FECEC-1835-4E5A-A9BA-0C96500D6094}"/>
              </a:ext>
            </a:extLst>
          </p:cNvPr>
          <p:cNvSpPr>
            <a:spLocks noGrp="1"/>
          </p:cNvSpPr>
          <p:nvPr>
            <p:ph type="sldNum" sz="quarter" idx="12"/>
          </p:nvPr>
        </p:nvSpPr>
        <p:spPr/>
        <p:txBody>
          <a:bodyPr/>
          <a:lstStyle/>
          <a:p>
            <a:fld id="{CE081389-269E-4CFB-87A5-138DCDB91D68}" type="slidenum">
              <a:rPr lang="en-US" smtClean="0"/>
              <a:t>‹#›</a:t>
            </a:fld>
            <a:endParaRPr lang="en-US"/>
          </a:p>
        </p:txBody>
      </p:sp>
    </p:spTree>
    <p:extLst>
      <p:ext uri="{BB962C8B-B14F-4D97-AF65-F5344CB8AC3E}">
        <p14:creationId xmlns:p14="http://schemas.microsoft.com/office/powerpoint/2010/main" val="249928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标题幻灯片">
  <p:cSld name="标题幻灯片">
    <p:spTree>
      <p:nvGrpSpPr>
        <p:cNvPr id="1" name="Shape 70"/>
        <p:cNvGrpSpPr/>
        <p:nvPr/>
      </p:nvGrpSpPr>
      <p:grpSpPr>
        <a:xfrm>
          <a:off x="0" y="0"/>
          <a:ext cx="0" cy="0"/>
          <a:chOff x="0" y="0"/>
          <a:chExt cx="0" cy="0"/>
        </a:xfrm>
      </p:grpSpPr>
      <p:pic>
        <p:nvPicPr>
          <p:cNvPr id="71" name="Google Shape;71;p32"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grpSp>
        <p:nvGrpSpPr>
          <p:cNvPr id="72" name="Google Shape;72;p32"/>
          <p:cNvGrpSpPr/>
          <p:nvPr/>
        </p:nvGrpSpPr>
        <p:grpSpPr>
          <a:xfrm>
            <a:off x="4217096" y="1407723"/>
            <a:ext cx="3757808" cy="3757808"/>
            <a:chOff x="1161424" y="1002082"/>
            <a:chExt cx="3757808" cy="3757808"/>
          </a:xfrm>
        </p:grpSpPr>
        <p:sp>
          <p:nvSpPr>
            <p:cNvPr id="73" name="Google Shape;73;p32"/>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 name="Google Shape;74;p32"/>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75" name="Google Shape;75;p32"/>
          <p:cNvPicPr preferRelativeResize="0"/>
          <p:nvPr/>
        </p:nvPicPr>
        <p:blipFill rotWithShape="1">
          <a:blip r:embed="rId3">
            <a:alphaModFix/>
          </a:blip>
          <a:srcRect/>
          <a:stretch/>
        </p:blipFill>
        <p:spPr>
          <a:xfrm>
            <a:off x="2035332" y="2440554"/>
            <a:ext cx="2691692" cy="3571050"/>
          </a:xfrm>
          <a:prstGeom prst="rect">
            <a:avLst/>
          </a:prstGeom>
          <a:noFill/>
          <a:ln>
            <a:noFill/>
          </a:ln>
          <a:effectLst>
            <a:outerShdw blurRad="50800" dist="38100" dir="8100000" algn="tr" rotWithShape="0">
              <a:srgbClr val="000000">
                <a:alpha val="40000"/>
              </a:srgbClr>
            </a:outerShdw>
          </a:effectLst>
        </p:spPr>
      </p:pic>
      <p:pic>
        <p:nvPicPr>
          <p:cNvPr id="76" name="Google Shape;76;p32" descr="图片包含 植物, 仙人掌&#10;&#10;描述已自动生成"/>
          <p:cNvPicPr preferRelativeResize="0"/>
          <p:nvPr/>
        </p:nvPicPr>
        <p:blipFill rotWithShape="1">
          <a:blip r:embed="rId4">
            <a:alphaModFix/>
          </a:blip>
          <a:srcRect t="47924"/>
          <a:stretch/>
        </p:blipFill>
        <p:spPr>
          <a:xfrm>
            <a:off x="0" y="3286627"/>
            <a:ext cx="12192000" cy="3571050"/>
          </a:xfrm>
          <a:prstGeom prst="rect">
            <a:avLst/>
          </a:prstGeom>
          <a:noFill/>
          <a:ln>
            <a:noFill/>
          </a:ln>
        </p:spPr>
      </p:pic>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两栏内容">
  <p:cSld name="两栏内容">
    <p:spTree>
      <p:nvGrpSpPr>
        <p:cNvPr id="1" name="Shape 77"/>
        <p:cNvGrpSpPr/>
        <p:nvPr/>
      </p:nvGrpSpPr>
      <p:grpSpPr>
        <a:xfrm>
          <a:off x="0" y="0"/>
          <a:ext cx="0" cy="0"/>
          <a:chOff x="0" y="0"/>
          <a:chExt cx="0" cy="0"/>
        </a:xfrm>
      </p:grpSpPr>
      <p:pic>
        <p:nvPicPr>
          <p:cNvPr id="78" name="Google Shape;78;p33"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79" name="Google Shape;79;p33" descr="图片包含 植物, 仙人掌&#10;&#10;描述已自动生成"/>
          <p:cNvPicPr preferRelativeResize="0"/>
          <p:nvPr/>
        </p:nvPicPr>
        <p:blipFill rotWithShape="1">
          <a:blip r:embed="rId3">
            <a:alphaModFix/>
          </a:blip>
          <a:srcRect t="47924"/>
          <a:stretch/>
        </p:blipFill>
        <p:spPr>
          <a:xfrm>
            <a:off x="0" y="3286627"/>
            <a:ext cx="12192000" cy="3571050"/>
          </a:xfrm>
          <a:prstGeom prst="rect">
            <a:avLst/>
          </a:prstGeom>
          <a:noFill/>
          <a:ln>
            <a:noFill/>
          </a:ln>
        </p:spPr>
      </p:pic>
      <p:pic>
        <p:nvPicPr>
          <p:cNvPr id="80" name="Google Shape;80;p33"/>
          <p:cNvPicPr preferRelativeResize="0"/>
          <p:nvPr/>
        </p:nvPicPr>
        <p:blipFill rotWithShape="1">
          <a:blip r:embed="rId4">
            <a:alphaModFix/>
          </a:blip>
          <a:srcRect/>
          <a:stretch/>
        </p:blipFill>
        <p:spPr>
          <a:xfrm rot="2384629">
            <a:off x="6541576" y="249338"/>
            <a:ext cx="1579614" cy="2316768"/>
          </a:xfrm>
          <a:prstGeom prst="rect">
            <a:avLst/>
          </a:prstGeom>
          <a:noFill/>
          <a:ln>
            <a:noFill/>
          </a:ln>
        </p:spPr>
      </p:pic>
      <p:grpSp>
        <p:nvGrpSpPr>
          <p:cNvPr id="81" name="Google Shape;81;p33"/>
          <p:cNvGrpSpPr/>
          <p:nvPr/>
        </p:nvGrpSpPr>
        <p:grpSpPr>
          <a:xfrm>
            <a:off x="4217096" y="1407723"/>
            <a:ext cx="3757808" cy="3757808"/>
            <a:chOff x="1161424" y="1002082"/>
            <a:chExt cx="3757808" cy="3757808"/>
          </a:xfrm>
        </p:grpSpPr>
        <p:sp>
          <p:nvSpPr>
            <p:cNvPr id="82" name="Google Shape;82;p33"/>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 name="Google Shape;83;p33"/>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比较">
  <p:cSld name="比较">
    <p:spTree>
      <p:nvGrpSpPr>
        <p:cNvPr id="1" name="Shape 84"/>
        <p:cNvGrpSpPr/>
        <p:nvPr/>
      </p:nvGrpSpPr>
      <p:grpSpPr>
        <a:xfrm>
          <a:off x="0" y="0"/>
          <a:ext cx="0" cy="0"/>
          <a:chOff x="0" y="0"/>
          <a:chExt cx="0" cy="0"/>
        </a:xfrm>
      </p:grpSpPr>
      <p:pic>
        <p:nvPicPr>
          <p:cNvPr id="85" name="Google Shape;85;p34"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grpSp>
        <p:nvGrpSpPr>
          <p:cNvPr id="86" name="Google Shape;86;p34"/>
          <p:cNvGrpSpPr/>
          <p:nvPr/>
        </p:nvGrpSpPr>
        <p:grpSpPr>
          <a:xfrm>
            <a:off x="4217096" y="1407723"/>
            <a:ext cx="3757808" cy="3757808"/>
            <a:chOff x="1161424" y="1002082"/>
            <a:chExt cx="3757808" cy="3757808"/>
          </a:xfrm>
        </p:grpSpPr>
        <p:sp>
          <p:nvSpPr>
            <p:cNvPr id="87" name="Google Shape;87;p34"/>
            <p:cNvSpPr/>
            <p:nvPr/>
          </p:nvSpPr>
          <p:spPr>
            <a:xfrm>
              <a:off x="1161424" y="1002082"/>
              <a:ext cx="3757808" cy="3757808"/>
            </a:xfrm>
            <a:prstGeom prst="ellipse">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8" name="Google Shape;88;p34"/>
            <p:cNvSpPr/>
            <p:nvPr/>
          </p:nvSpPr>
          <p:spPr>
            <a:xfrm>
              <a:off x="1349836" y="1190494"/>
              <a:ext cx="3380983" cy="3380983"/>
            </a:xfrm>
            <a:prstGeom prst="ellipse">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89" name="Google Shape;89;p34" descr="图片包含 运输&#10;&#10;描述已自动生成"/>
          <p:cNvPicPr preferRelativeResize="0"/>
          <p:nvPr/>
        </p:nvPicPr>
        <p:blipFill rotWithShape="1">
          <a:blip r:embed="rId3">
            <a:alphaModFix/>
          </a:blip>
          <a:srcRect/>
          <a:stretch/>
        </p:blipFill>
        <p:spPr>
          <a:xfrm flipH="1">
            <a:off x="2393601" y="2804932"/>
            <a:ext cx="2234921" cy="2971428"/>
          </a:xfrm>
          <a:prstGeom prst="rect">
            <a:avLst/>
          </a:prstGeom>
          <a:noFill/>
          <a:ln>
            <a:noFill/>
          </a:ln>
          <a:effectLst>
            <a:outerShdw blurRad="50800" dist="38100" dir="8100000" algn="tr" rotWithShape="0">
              <a:srgbClr val="000000">
                <a:alpha val="40000"/>
              </a:srgbClr>
            </a:outerShdw>
          </a:effectLst>
        </p:spPr>
      </p:pic>
      <p:pic>
        <p:nvPicPr>
          <p:cNvPr id="90" name="Google Shape;90;p34" descr="图片包含 植物, 仙人掌&#10;&#10;描述已自动生成"/>
          <p:cNvPicPr preferRelativeResize="0"/>
          <p:nvPr/>
        </p:nvPicPr>
        <p:blipFill rotWithShape="1">
          <a:blip r:embed="rId4">
            <a:alphaModFix/>
          </a:blip>
          <a:srcRect t="47924"/>
          <a:stretch/>
        </p:blipFill>
        <p:spPr>
          <a:xfrm>
            <a:off x="0" y="3286627"/>
            <a:ext cx="12192000" cy="3571050"/>
          </a:xfrm>
          <a:prstGeom prst="rect">
            <a:avLst/>
          </a:prstGeom>
          <a:noFill/>
          <a:ln>
            <a:noFill/>
          </a:ln>
        </p:spPr>
      </p:pic>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内容与标题">
  <p:cSld name="内容与标题">
    <p:spTree>
      <p:nvGrpSpPr>
        <p:cNvPr id="1" name="Shape 91"/>
        <p:cNvGrpSpPr/>
        <p:nvPr/>
      </p:nvGrpSpPr>
      <p:grpSpPr>
        <a:xfrm>
          <a:off x="0" y="0"/>
          <a:ext cx="0" cy="0"/>
          <a:chOff x="0" y="0"/>
          <a:chExt cx="0" cy="0"/>
        </a:xfrm>
      </p:grpSpPr>
      <p:pic>
        <p:nvPicPr>
          <p:cNvPr id="92" name="Google Shape;92;p35"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93" name="Google Shape;93;p35"/>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94" name="Google Shape;94;p35"/>
          <p:cNvGrpSpPr/>
          <p:nvPr/>
        </p:nvGrpSpPr>
        <p:grpSpPr>
          <a:xfrm>
            <a:off x="659703" y="802749"/>
            <a:ext cx="10897644" cy="5252499"/>
            <a:chOff x="676404" y="1039661"/>
            <a:chExt cx="7766137" cy="3244240"/>
          </a:xfrm>
        </p:grpSpPr>
        <p:sp>
          <p:nvSpPr>
            <p:cNvPr id="95" name="Google Shape;95;p35"/>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Google Shape;96;p35"/>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97" name="Google Shape;97;p35"/>
          <p:cNvPicPr preferRelativeResize="0"/>
          <p:nvPr/>
        </p:nvPicPr>
        <p:blipFill rotWithShape="1">
          <a:blip r:embed="rId4">
            <a:alphaModFix/>
          </a:blip>
          <a:srcRect/>
          <a:stretch/>
        </p:blipFill>
        <p:spPr>
          <a:xfrm>
            <a:off x="209609" y="4079063"/>
            <a:ext cx="1986374" cy="2635309"/>
          </a:xfrm>
          <a:prstGeom prst="rect">
            <a:avLst/>
          </a:prstGeom>
          <a:noFill/>
          <a:ln>
            <a:noFill/>
          </a:ln>
          <a:effectLst>
            <a:outerShdw blurRad="50800" dist="38100" dir="8100000" algn="tr" rotWithShape="0">
              <a:srgbClr val="000000">
                <a:alpha val="40000"/>
              </a:srgbClr>
            </a:outerShdw>
          </a:effectLst>
        </p:spPr>
      </p:pic>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图片与标题">
  <p:cSld name="图片与标题">
    <p:spTree>
      <p:nvGrpSpPr>
        <p:cNvPr id="1" name="Shape 98"/>
        <p:cNvGrpSpPr/>
        <p:nvPr/>
      </p:nvGrpSpPr>
      <p:grpSpPr>
        <a:xfrm>
          <a:off x="0" y="0"/>
          <a:ext cx="0" cy="0"/>
          <a:chOff x="0" y="0"/>
          <a:chExt cx="0" cy="0"/>
        </a:xfrm>
      </p:grpSpPr>
      <p:pic>
        <p:nvPicPr>
          <p:cNvPr id="99" name="Google Shape;99;p36"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100" name="Google Shape;100;p36"/>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101" name="Google Shape;101;p36"/>
          <p:cNvGrpSpPr/>
          <p:nvPr/>
        </p:nvGrpSpPr>
        <p:grpSpPr>
          <a:xfrm>
            <a:off x="659703" y="585592"/>
            <a:ext cx="10897644" cy="5686815"/>
            <a:chOff x="676404" y="1039661"/>
            <a:chExt cx="7766137" cy="3244240"/>
          </a:xfrm>
        </p:grpSpPr>
        <p:sp>
          <p:nvSpPr>
            <p:cNvPr id="102" name="Google Shape;102;p36"/>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3" name="Google Shape;103;p36"/>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104" name="Google Shape;104;p36"/>
          <p:cNvPicPr preferRelativeResize="0"/>
          <p:nvPr/>
        </p:nvPicPr>
        <p:blipFill rotWithShape="1">
          <a:blip r:embed="rId4">
            <a:alphaModFix/>
          </a:blip>
          <a:srcRect/>
          <a:stretch/>
        </p:blipFill>
        <p:spPr>
          <a:xfrm>
            <a:off x="659703" y="3832879"/>
            <a:ext cx="1986374" cy="2635309"/>
          </a:xfrm>
          <a:prstGeom prst="rect">
            <a:avLst/>
          </a:prstGeom>
          <a:noFill/>
          <a:ln>
            <a:noFill/>
          </a:ln>
          <a:effectLst>
            <a:outerShdw blurRad="50800" dist="38100" dir="8100000" algn="tr" rotWithShape="0">
              <a:srgbClr val="000000">
                <a:alpha val="40000"/>
              </a:srgbClr>
            </a:outerShdw>
          </a:effectLst>
        </p:spPr>
      </p:pic>
      <p:pic>
        <p:nvPicPr>
          <p:cNvPr id="105" name="Google Shape;105;p36" descr="图片包含 植物, 仙人掌&#10;&#10;描述已自动生成"/>
          <p:cNvPicPr preferRelativeResize="0"/>
          <p:nvPr/>
        </p:nvPicPr>
        <p:blipFill rotWithShape="1">
          <a:blip r:embed="rId5">
            <a:alphaModFix/>
          </a:blip>
          <a:srcRect t="47924"/>
          <a:stretch/>
        </p:blipFill>
        <p:spPr>
          <a:xfrm>
            <a:off x="0" y="3286627"/>
            <a:ext cx="12192000" cy="3571050"/>
          </a:xfrm>
          <a:prstGeom prst="rect">
            <a:avLst/>
          </a:prstGeom>
          <a:noFill/>
          <a:ln>
            <a:noFill/>
          </a:ln>
        </p:spPr>
      </p:pic>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图片与标题">
  <p:cSld name="1_图片与标题">
    <p:spTree>
      <p:nvGrpSpPr>
        <p:cNvPr id="1" name="Shape 106"/>
        <p:cNvGrpSpPr/>
        <p:nvPr/>
      </p:nvGrpSpPr>
      <p:grpSpPr>
        <a:xfrm>
          <a:off x="0" y="0"/>
          <a:ext cx="0" cy="0"/>
          <a:chOff x="0" y="0"/>
          <a:chExt cx="0" cy="0"/>
        </a:xfrm>
      </p:grpSpPr>
      <p:pic>
        <p:nvPicPr>
          <p:cNvPr id="107" name="Google Shape;107;p37" descr="图片包含 树, 草&#10;&#10;描述已自动生成"/>
          <p:cNvPicPr preferRelativeResize="0"/>
          <p:nvPr/>
        </p:nvPicPr>
        <p:blipFill rotWithShape="1">
          <a:blip r:embed="rId2">
            <a:alphaModFix/>
          </a:blip>
          <a:srcRect/>
          <a:stretch/>
        </p:blipFill>
        <p:spPr>
          <a:xfrm>
            <a:off x="0" y="322"/>
            <a:ext cx="12192000" cy="6857355"/>
          </a:xfrm>
          <a:prstGeom prst="rect">
            <a:avLst/>
          </a:prstGeom>
          <a:noFill/>
          <a:ln>
            <a:noFill/>
          </a:ln>
        </p:spPr>
      </p:pic>
      <p:pic>
        <p:nvPicPr>
          <p:cNvPr id="108" name="Google Shape;108;p37"/>
          <p:cNvPicPr preferRelativeResize="0"/>
          <p:nvPr/>
        </p:nvPicPr>
        <p:blipFill rotWithShape="1">
          <a:blip r:embed="rId3">
            <a:alphaModFix/>
          </a:blip>
          <a:srcRect/>
          <a:stretch/>
        </p:blipFill>
        <p:spPr>
          <a:xfrm>
            <a:off x="8724971" y="476618"/>
            <a:ext cx="571429" cy="838096"/>
          </a:xfrm>
          <a:prstGeom prst="rect">
            <a:avLst/>
          </a:prstGeom>
          <a:noFill/>
          <a:ln>
            <a:noFill/>
          </a:ln>
        </p:spPr>
      </p:pic>
      <p:grpSp>
        <p:nvGrpSpPr>
          <p:cNvPr id="109" name="Google Shape;109;p37"/>
          <p:cNvGrpSpPr/>
          <p:nvPr/>
        </p:nvGrpSpPr>
        <p:grpSpPr>
          <a:xfrm>
            <a:off x="659703" y="585592"/>
            <a:ext cx="10897644" cy="5686815"/>
            <a:chOff x="676404" y="1039661"/>
            <a:chExt cx="7766137" cy="3244240"/>
          </a:xfrm>
        </p:grpSpPr>
        <p:sp>
          <p:nvSpPr>
            <p:cNvPr id="110" name="Google Shape;110;p37"/>
            <p:cNvSpPr/>
            <p:nvPr/>
          </p:nvSpPr>
          <p:spPr>
            <a:xfrm>
              <a:off x="676404" y="1039661"/>
              <a:ext cx="7766137" cy="3244240"/>
            </a:xfrm>
            <a:prstGeom prst="roundRect">
              <a:avLst>
                <a:gd name="adj" fmla="val 16667"/>
              </a:avLst>
            </a:prstGeom>
            <a:solidFill>
              <a:schemeClr val="lt1"/>
            </a:solidFill>
            <a:ln w="101600" cap="flat" cmpd="sng">
              <a:solidFill>
                <a:srgbClr val="FFC000"/>
              </a:solidFill>
              <a:prstDash val="solid"/>
              <a:miter lim="800000"/>
              <a:headEnd type="none" w="sm" len="sm"/>
              <a:tailEnd type="none" w="sm" len="sm"/>
            </a:ln>
            <a:effectLst>
              <a:outerShdw blurRad="50800" dist="1397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1" name="Google Shape;111;p37"/>
            <p:cNvSpPr/>
            <p:nvPr/>
          </p:nvSpPr>
          <p:spPr>
            <a:xfrm>
              <a:off x="807928" y="1151351"/>
              <a:ext cx="7503089" cy="3020860"/>
            </a:xfrm>
            <a:prstGeom prst="roundRect">
              <a:avLst>
                <a:gd name="adj" fmla="val 16667"/>
              </a:avLst>
            </a:prstGeom>
            <a:solidFill>
              <a:schemeClr val="lt1"/>
            </a:solid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112" name="Google Shape;112;p37" descr="图片包含 运输&#10;&#10;描述已自动生成"/>
          <p:cNvPicPr preferRelativeResize="0"/>
          <p:nvPr/>
        </p:nvPicPr>
        <p:blipFill rotWithShape="1">
          <a:blip r:embed="rId4">
            <a:alphaModFix/>
          </a:blip>
          <a:srcRect/>
          <a:stretch/>
        </p:blipFill>
        <p:spPr>
          <a:xfrm flipH="1">
            <a:off x="8724971" y="3819968"/>
            <a:ext cx="2234921" cy="2971428"/>
          </a:xfrm>
          <a:prstGeom prst="rect">
            <a:avLst/>
          </a:prstGeom>
          <a:noFill/>
          <a:ln>
            <a:noFill/>
          </a:ln>
          <a:effectLst>
            <a:outerShdw blurRad="50800" dist="38100" dir="8100000" algn="tr" rotWithShape="0">
              <a:srgbClr val="000000">
                <a:alpha val="40000"/>
              </a:srgbClr>
            </a:outerShdw>
          </a:effectLst>
        </p:spPr>
      </p:pic>
      <p:pic>
        <p:nvPicPr>
          <p:cNvPr id="113" name="Google Shape;113;p37" descr="图片包含 植物, 仙人掌&#10;&#10;描述已自动生成"/>
          <p:cNvPicPr preferRelativeResize="0"/>
          <p:nvPr/>
        </p:nvPicPr>
        <p:blipFill rotWithShape="1">
          <a:blip r:embed="rId5">
            <a:alphaModFix/>
          </a:blip>
          <a:srcRect t="47924"/>
          <a:stretch/>
        </p:blipFill>
        <p:spPr>
          <a:xfrm flipH="1">
            <a:off x="0" y="3286627"/>
            <a:ext cx="12192000" cy="3571050"/>
          </a:xfrm>
          <a:prstGeom prst="rect">
            <a:avLst/>
          </a:prstGeom>
          <a:noFill/>
          <a:ln>
            <a:noFill/>
          </a:ln>
        </p:spPr>
      </p:pic>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1" r:id="rId1"/>
    <p:sldLayoutId id="2147483652" r:id="rId2"/>
    <p:sldLayoutId id="2147483655" r:id="rId3"/>
    <p:sldLayoutId id="2147483656" r:id="rId4"/>
    <p:sldLayoutId id="2147483657" r:id="rId5"/>
    <p:sldLayoutId id="2147483658" r:id="rId6"/>
    <p:sldLayoutId id="2147483659" r:id="rId7"/>
    <p:sldLayoutId id="2147483660" r:id="rId8"/>
    <p:sldLayoutId id="2147483661" r:id="rId9"/>
  </p:sldLayoutIdLst>
  <p:transition spd="slow">
    <p:randomBar dir="vert"/>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290075481"/>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p:randomBar dir="vert"/>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9Slide.vn - 2019">
            <a:extLst>
              <a:ext uri="{FF2B5EF4-FFF2-40B4-BE49-F238E27FC236}">
                <a16:creationId xmlns:a16="http://schemas.microsoft.com/office/drawing/2014/main" id="{A34F4DCA-D577-CF78-AC0A-B3A63187864E}"/>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FF6F8AA3-5FEA-48FA-A685-F07CDE29B2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CA72B8-C33C-4FCF-AD4F-E4F7BC6FBA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882113-6C28-49DC-8201-5AE847BB53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8AE6BD-C4C9-4EC9-A9B3-FE42EF4571DE}" type="datetimeFigureOut">
              <a:rPr lang="en-US" smtClean="0"/>
              <a:t>10/7/2024</a:t>
            </a:fld>
            <a:endParaRPr lang="en-US"/>
          </a:p>
        </p:txBody>
      </p:sp>
      <p:sp>
        <p:nvSpPr>
          <p:cNvPr id="5" name="Footer Placeholder 4">
            <a:extLst>
              <a:ext uri="{FF2B5EF4-FFF2-40B4-BE49-F238E27FC236}">
                <a16:creationId xmlns:a16="http://schemas.microsoft.com/office/drawing/2014/main" id="{A306D41C-9E28-4C9D-B0A1-328357820C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4CBB75-6783-4BD1-B774-1F68F5261D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081389-269E-4CFB-87A5-138DCDB91D68}" type="slidenum">
              <a:rPr lang="en-US" smtClean="0"/>
              <a:t>‹#›</a:t>
            </a:fld>
            <a:endParaRPr lang="en-US"/>
          </a:p>
        </p:txBody>
      </p:sp>
    </p:spTree>
    <p:extLst>
      <p:ext uri="{BB962C8B-B14F-4D97-AF65-F5344CB8AC3E}">
        <p14:creationId xmlns:p14="http://schemas.microsoft.com/office/powerpoint/2010/main" val="49848798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sv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jpg"/><Relationship Id="rId7" Type="http://schemas.microsoft.com/office/2007/relationships/hdphoto" Target="../media/hdphoto3.wdp"/><Relationship Id="rId2" Type="http://schemas.openxmlformats.org/officeDocument/2006/relationships/audio" Target="../media/audio2.wav"/><Relationship Id="rId1" Type="http://schemas.openxmlformats.org/officeDocument/2006/relationships/slideLayout" Target="../slideLayouts/slideLayout22.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sv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sv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22.xml"/><Relationship Id="rId1" Type="http://schemas.openxmlformats.org/officeDocument/2006/relationships/control" Target="../activeX/activeX1.xml"/><Relationship Id="rId6" Type="http://schemas.openxmlformats.org/officeDocument/2006/relationships/image" Target="../media/image32.wmf"/><Relationship Id="rId5" Type="http://schemas.microsoft.com/office/2007/relationships/hdphoto" Target="../media/hdphoto4.wdp"/><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svg"/></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grpSp>
        <p:nvGrpSpPr>
          <p:cNvPr id="157" name="Google Shape;157;p3"/>
          <p:cNvGrpSpPr/>
          <p:nvPr/>
        </p:nvGrpSpPr>
        <p:grpSpPr>
          <a:xfrm>
            <a:off x="1645920" y="1853328"/>
            <a:ext cx="5846283" cy="3069731"/>
            <a:chOff x="6895230" y="1807758"/>
            <a:chExt cx="3189683" cy="3200958"/>
          </a:xfrm>
        </p:grpSpPr>
        <p:sp>
          <p:nvSpPr>
            <p:cNvPr id="158" name="Google Shape;158;p3"/>
            <p:cNvSpPr/>
            <p:nvPr/>
          </p:nvSpPr>
          <p:spPr>
            <a:xfrm>
              <a:off x="7968796" y="2461050"/>
              <a:ext cx="2116117" cy="2537323"/>
            </a:xfrm>
            <a:custGeom>
              <a:avLst/>
              <a:gdLst/>
              <a:ahLst/>
              <a:cxnLst/>
              <a:rect l="l" t="t" r="r" b="b"/>
              <a:pathLst>
                <a:path w="804" h="964" extrusionOk="0">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rgbClr val="548135"/>
            </a:solidFill>
            <a:ln>
              <a:noFill/>
            </a:ln>
          </p:spPr>
          <p:txBody>
            <a:bodyPr spcFirstLastPara="1" wrap="square" lIns="91425" tIns="45700" rIns="91425" bIns="45700" anchor="t" anchorCtr="0">
              <a:norm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59" name="Google Shape;159;p3"/>
            <p:cNvSpPr/>
            <p:nvPr/>
          </p:nvSpPr>
          <p:spPr>
            <a:xfrm>
              <a:off x="6895230" y="1807758"/>
              <a:ext cx="2116117" cy="2580417"/>
            </a:xfrm>
            <a:custGeom>
              <a:avLst/>
              <a:gdLst/>
              <a:ahLst/>
              <a:cxnLst/>
              <a:rect l="l" t="t" r="r" b="b"/>
              <a:pathLst>
                <a:path w="804" h="980" extrusionOk="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rgbClr val="548135"/>
            </a:solidFill>
            <a:ln>
              <a:noFill/>
            </a:ln>
          </p:spPr>
          <p:txBody>
            <a:bodyPr spcFirstLastPara="1" wrap="square" lIns="91425" tIns="45700" rIns="91425" bIns="45700" anchor="t" anchorCtr="0">
              <a:norm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60" name="Google Shape;160;p3"/>
            <p:cNvSpPr/>
            <p:nvPr/>
          </p:nvSpPr>
          <p:spPr>
            <a:xfrm rot="10800000">
              <a:off x="9284746" y="1838785"/>
              <a:ext cx="640498" cy="520405"/>
            </a:xfrm>
            <a:prstGeom prst="rect">
              <a:avLst/>
            </a:prstGeom>
          </p:spPr>
          <p:txBody>
            <a:bodyPr>
              <a:prstTxWarp prst="textPlain">
                <a:avLst/>
              </a:prstTxWarp>
            </a:bodyPr>
            <a:lstStyle/>
            <a:p>
              <a:pPr lvl="0" algn="l"/>
              <a:r>
                <a:rPr b="0" i="0">
                  <a:ln>
                    <a:noFill/>
                  </a:ln>
                  <a:solidFill>
                    <a:srgbClr val="548135"/>
                  </a:solidFill>
                  <a:latin typeface="Arial"/>
                </a:rPr>
                <a:t>“</a:t>
              </a:r>
            </a:p>
          </p:txBody>
        </p:sp>
        <p:sp>
          <p:nvSpPr>
            <p:cNvPr id="161" name="Google Shape;161;p3"/>
            <p:cNvSpPr/>
            <p:nvPr/>
          </p:nvSpPr>
          <p:spPr>
            <a:xfrm>
              <a:off x="7054899" y="4488311"/>
              <a:ext cx="640498" cy="520405"/>
            </a:xfrm>
            <a:prstGeom prst="rect">
              <a:avLst/>
            </a:prstGeom>
          </p:spPr>
          <p:txBody>
            <a:bodyPr>
              <a:prstTxWarp prst="textPlain">
                <a:avLst/>
              </a:prstTxWarp>
            </a:bodyPr>
            <a:lstStyle/>
            <a:p>
              <a:pPr lvl="0" algn="l"/>
              <a:r>
                <a:rPr b="0" i="0">
                  <a:ln>
                    <a:noFill/>
                  </a:ln>
                  <a:solidFill>
                    <a:srgbClr val="548135"/>
                  </a:solidFill>
                  <a:latin typeface="Arial"/>
                </a:rPr>
                <a:t>“</a:t>
              </a:r>
            </a:p>
          </p:txBody>
        </p:sp>
      </p:grpSp>
      <p:pic>
        <p:nvPicPr>
          <p:cNvPr id="165" name="Google Shape;165;p3" descr="Cách vẽ một con sóc phim hoạt hình"/>
          <p:cNvPicPr preferRelativeResize="0"/>
          <p:nvPr/>
        </p:nvPicPr>
        <p:blipFill rotWithShape="1">
          <a:blip r:embed="rId3">
            <a:alphaModFix/>
          </a:blip>
          <a:srcRect l="49808" t="10914" r="9865" b="4113"/>
          <a:stretch/>
        </p:blipFill>
        <p:spPr>
          <a:xfrm>
            <a:off x="7540329" y="1662129"/>
            <a:ext cx="4184311" cy="4613879"/>
          </a:xfrm>
          <a:prstGeom prst="rect">
            <a:avLst/>
          </a:prstGeom>
          <a:noFill/>
          <a:ln>
            <a:noFill/>
          </a:ln>
        </p:spPr>
      </p:pic>
      <p:pic>
        <p:nvPicPr>
          <p:cNvPr id="2" name="Picture 1">
            <a:extLst>
              <a:ext uri="{FF2B5EF4-FFF2-40B4-BE49-F238E27FC236}">
                <a16:creationId xmlns:a16="http://schemas.microsoft.com/office/drawing/2014/main" id="{E1267B18-CFD6-C7F3-2E27-C190AD938786}"/>
              </a:ext>
            </a:extLst>
          </p:cNvPr>
          <p:cNvPicPr>
            <a:picLocks noChangeAspect="1"/>
          </p:cNvPicPr>
          <p:nvPr/>
        </p:nvPicPr>
        <p:blipFill>
          <a:blip r:embed="rId4"/>
          <a:stretch>
            <a:fillRect/>
          </a:stretch>
        </p:blipFill>
        <p:spPr>
          <a:xfrm>
            <a:off x="1878341" y="2547031"/>
            <a:ext cx="5590517" cy="1865538"/>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57"/>
                                        </p:tgtEl>
                                        <p:attrNameLst>
                                          <p:attrName>style.visibility</p:attrName>
                                        </p:attrNameLst>
                                      </p:cBhvr>
                                      <p:to>
                                        <p:strVal val="visible"/>
                                      </p:to>
                                    </p:set>
                                    <p:animEffect transition="in" filter="barn(inVertical)">
                                      <p:cBhvr>
                                        <p:cTn id="10"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A5F2EB8B-9389-B7AD-66BC-13CC556648D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21020" y="173480"/>
            <a:ext cx="10987789" cy="1746760"/>
          </a:xfrm>
          <a:prstGeom prst="rect">
            <a:avLst/>
          </a:prstGeom>
        </p:spPr>
      </p:pic>
      <p:sp>
        <p:nvSpPr>
          <p:cNvPr id="3" name="TextBox 2">
            <a:extLst>
              <a:ext uri="{FF2B5EF4-FFF2-40B4-BE49-F238E27FC236}">
                <a16:creationId xmlns:a16="http://schemas.microsoft.com/office/drawing/2014/main" id="{13AE1192-F059-17DE-DCBC-FB5971662F2D}"/>
              </a:ext>
            </a:extLst>
          </p:cNvPr>
          <p:cNvSpPr txBox="1"/>
          <p:nvPr/>
        </p:nvSpPr>
        <p:spPr>
          <a:xfrm>
            <a:off x="1288130" y="391341"/>
            <a:ext cx="10224546" cy="1200329"/>
          </a:xfrm>
          <a:prstGeom prst="rect">
            <a:avLst/>
          </a:prstGeom>
          <a:noFill/>
        </p:spPr>
        <p:txBody>
          <a:bodyPr wrap="square" rtlCol="0">
            <a:spAutoFit/>
          </a:bodyPr>
          <a:lstStyle/>
          <a:p>
            <a:pPr algn="ctr"/>
            <a:r>
              <a:rPr lang="vi-VN" sz="3600" b="1" dirty="0">
                <a:latin typeface="Calibri" panose="020F0502020204030204" pitchFamily="34" charset="0"/>
                <a:cs typeface="Calibri" panose="020F0502020204030204" pitchFamily="34" charset="0"/>
              </a:rPr>
              <a:t>Dựa vào nội dung đã tìm hiểu, em hãy đặt tên cho mỗi đoạn trong bài.</a:t>
            </a:r>
            <a:endParaRPr lang="en-US" sz="3600" b="1" dirty="0">
              <a:latin typeface="Calibri" panose="020F0502020204030204" pitchFamily="34" charset="0"/>
              <a:cs typeface="Calibri" panose="020F0502020204030204" pitchFamily="34" charset="0"/>
            </a:endParaRPr>
          </a:p>
        </p:txBody>
      </p:sp>
      <p:pic>
        <p:nvPicPr>
          <p:cNvPr id="4" name="Picture 2" descr="Bài Không Tên Số 4 🕊 - Song Lyrics and Music by Tone Nữ / 🎻 Vũ Thành An /  Bài Không Tên Số 4 arranged by 166NhaUyen on Smule Social Singing app">
            <a:extLst>
              <a:ext uri="{FF2B5EF4-FFF2-40B4-BE49-F238E27FC236}">
                <a16:creationId xmlns:a16="http://schemas.microsoft.com/office/drawing/2014/main" id="{774D5738-7CD6-CF05-8BF8-D8AFADE9DAB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516" b="98047" l="9766" r="89844">
                        <a14:foregroundMark x1="68750" y1="3906" x2="68750" y2="3906"/>
                        <a14:foregroundMark x1="63281" y1="83594" x2="64453" y2="98047"/>
                      </a14:backgroundRemoval>
                    </a14:imgEffect>
                  </a14:imgLayer>
                </a14:imgProps>
              </a:ext>
              <a:ext uri="{28A0092B-C50C-407E-A947-70E740481C1C}">
                <a14:useLocalDpi xmlns:a14="http://schemas.microsoft.com/office/drawing/2010/main" val="0"/>
              </a:ext>
            </a:extLst>
          </a:blip>
          <a:srcRect/>
          <a:stretch>
            <a:fillRect/>
          </a:stretch>
        </p:blipFill>
        <p:spPr bwMode="auto">
          <a:xfrm>
            <a:off x="121714" y="354920"/>
            <a:ext cx="1351486" cy="135148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10">
            <a:extLst>
              <a:ext uri="{FF2B5EF4-FFF2-40B4-BE49-F238E27FC236}">
                <a16:creationId xmlns:a16="http://schemas.microsoft.com/office/drawing/2014/main" id="{0A565ACA-54FD-A02F-D7EC-EFEEBBC36855}"/>
              </a:ext>
            </a:extLst>
          </p:cNvPr>
          <p:cNvGraphicFramePr>
            <a:graphicFrameLocks noGrp="1"/>
          </p:cNvGraphicFramePr>
          <p:nvPr>
            <p:extLst>
              <p:ext uri="{D42A27DB-BD31-4B8C-83A1-F6EECF244321}">
                <p14:modId xmlns:p14="http://schemas.microsoft.com/office/powerpoint/2010/main" val="3628449076"/>
              </p:ext>
            </p:extLst>
          </p:nvPr>
        </p:nvGraphicFramePr>
        <p:xfrm>
          <a:off x="1838960" y="2040466"/>
          <a:ext cx="9113520" cy="3191932"/>
        </p:xfrm>
        <a:graphic>
          <a:graphicData uri="http://schemas.openxmlformats.org/drawingml/2006/table">
            <a:tbl>
              <a:tblPr firstRow="1" bandRow="1">
                <a:tableStyleId>{5C22544A-7EE6-4342-B048-85BDC9FD1C3A}</a:tableStyleId>
              </a:tblPr>
              <a:tblGrid>
                <a:gridCol w="1764601">
                  <a:extLst>
                    <a:ext uri="{9D8B030D-6E8A-4147-A177-3AD203B41FA5}">
                      <a16:colId xmlns:a16="http://schemas.microsoft.com/office/drawing/2014/main" val="3789853806"/>
                    </a:ext>
                  </a:extLst>
                </a:gridCol>
                <a:gridCol w="7348919">
                  <a:extLst>
                    <a:ext uri="{9D8B030D-6E8A-4147-A177-3AD203B41FA5}">
                      <a16:colId xmlns:a16="http://schemas.microsoft.com/office/drawing/2014/main" val="3384888323"/>
                    </a:ext>
                  </a:extLst>
                </a:gridCol>
              </a:tblGrid>
              <a:tr h="797983">
                <a:tc>
                  <a:txBody>
                    <a:bodyPr/>
                    <a:lstStyle/>
                    <a:p>
                      <a:pPr algn="ctr"/>
                      <a:r>
                        <a:rPr lang="en-US" sz="3600" dirty="0" err="1">
                          <a:solidFill>
                            <a:srgbClr val="002060"/>
                          </a:solidFill>
                          <a:latin typeface="Calibri" panose="020F0502020204030204" pitchFamily="34" charset="0"/>
                          <a:cs typeface="Calibri" panose="020F0502020204030204" pitchFamily="34" charset="0"/>
                        </a:rPr>
                        <a:t>Đoạn</a:t>
                      </a:r>
                      <a:endParaRPr lang="en-US" sz="3600" dirty="0">
                        <a:solidFill>
                          <a:srgbClr val="00206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3600" dirty="0" err="1">
                          <a:solidFill>
                            <a:srgbClr val="002060"/>
                          </a:solidFill>
                          <a:latin typeface="Calibri" panose="020F0502020204030204" pitchFamily="34" charset="0"/>
                          <a:cs typeface="Calibri" panose="020F0502020204030204" pitchFamily="34" charset="0"/>
                        </a:rPr>
                        <a:t>Đặt</a:t>
                      </a:r>
                      <a:r>
                        <a:rPr lang="en-US" sz="3600" dirty="0">
                          <a:solidFill>
                            <a:srgbClr val="002060"/>
                          </a:solidFill>
                          <a:latin typeface="Calibri" panose="020F0502020204030204" pitchFamily="34" charset="0"/>
                          <a:cs typeface="Calibri" panose="020F0502020204030204" pitchFamily="34" charset="0"/>
                        </a:rPr>
                        <a:t> </a:t>
                      </a:r>
                      <a:r>
                        <a:rPr lang="en-US" sz="3600" dirty="0" err="1">
                          <a:solidFill>
                            <a:srgbClr val="002060"/>
                          </a:solidFill>
                          <a:latin typeface="Calibri" panose="020F0502020204030204" pitchFamily="34" charset="0"/>
                          <a:cs typeface="Calibri" panose="020F0502020204030204" pitchFamily="34" charset="0"/>
                        </a:rPr>
                        <a:t>tên</a:t>
                      </a:r>
                      <a:endParaRPr lang="en-US" sz="3600" dirty="0">
                        <a:solidFill>
                          <a:srgbClr val="00206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444921335"/>
                  </a:ext>
                </a:extLst>
              </a:tr>
              <a:tr h="797983">
                <a:tc>
                  <a:txBody>
                    <a:bodyPr/>
                    <a:lstStyle/>
                    <a:p>
                      <a:pPr algn="ctr"/>
                      <a:r>
                        <a:rPr lang="en-US" sz="3200" dirty="0">
                          <a:latin typeface="Calibri" panose="020F0502020204030204" pitchFamily="34" charset="0"/>
                          <a:cs typeface="Calibri" panose="020F050202020403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61145558"/>
                  </a:ext>
                </a:extLst>
              </a:tr>
              <a:tr h="797983">
                <a:tc>
                  <a:txBody>
                    <a:bodyPr/>
                    <a:lstStyle/>
                    <a:p>
                      <a:pPr algn="ctr"/>
                      <a:r>
                        <a:rPr lang="en-US" sz="3200" dirty="0">
                          <a:latin typeface="Calibri" panose="020F0502020204030204" pitchFamily="34" charset="0"/>
                          <a:cs typeface="Calibri" panose="020F050202020403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7970576"/>
                  </a:ext>
                </a:extLst>
              </a:tr>
              <a:tr h="797983">
                <a:tc>
                  <a:txBody>
                    <a:bodyPr/>
                    <a:lstStyle/>
                    <a:p>
                      <a:pPr algn="ctr"/>
                      <a:r>
                        <a:rPr lang="en-US" sz="3200" dirty="0">
                          <a:latin typeface="Calibri" panose="020F0502020204030204" pitchFamily="34" charset="0"/>
                          <a:cs typeface="Calibri" panose="020F0502020204030204" pitchFamily="34"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395258"/>
                  </a:ext>
                </a:extLst>
              </a:tr>
            </a:tbl>
          </a:graphicData>
        </a:graphic>
      </p:graphicFrame>
      <p:sp>
        <p:nvSpPr>
          <p:cNvPr id="11" name="TextBox 10">
            <a:extLst>
              <a:ext uri="{FF2B5EF4-FFF2-40B4-BE49-F238E27FC236}">
                <a16:creationId xmlns:a16="http://schemas.microsoft.com/office/drawing/2014/main" id="{F5D3C212-DB7F-BD3C-C2D4-C4D7357CB28E}"/>
              </a:ext>
            </a:extLst>
          </p:cNvPr>
          <p:cNvSpPr txBox="1"/>
          <p:nvPr/>
        </p:nvSpPr>
        <p:spPr>
          <a:xfrm>
            <a:off x="3647440" y="2966720"/>
            <a:ext cx="7284720" cy="400110"/>
          </a:xfrm>
          <a:prstGeom prst="rect">
            <a:avLst/>
          </a:prstGeom>
          <a:noFill/>
        </p:spPr>
        <p:txBody>
          <a:bodyPr wrap="square" rtlCol="0">
            <a:spAutoFit/>
          </a:bodyPr>
          <a:lstStyle/>
          <a:p>
            <a:r>
              <a:rPr lang="vi-VN" sz="2000" b="1" dirty="0">
                <a:latin typeface="Cambria" panose="02040503050406030204" pitchFamily="18" charset="0"/>
                <a:ea typeface="Cambria" panose="02040503050406030204" pitchFamily="18" charset="0"/>
              </a:rPr>
              <a:t>Những cây nấm rừng/ Thành</a:t>
            </a:r>
            <a:r>
              <a:rPr lang="en-US" sz="2000" b="1" dirty="0">
                <a:latin typeface="Cambria" panose="02040503050406030204" pitchFamily="18" charset="0"/>
                <a:ea typeface="Cambria" panose="02040503050406030204" pitchFamily="18" charset="0"/>
              </a:rPr>
              <a:t> </a:t>
            </a:r>
            <a:r>
              <a:rPr lang="vi-VN" sz="2000" b="1" dirty="0">
                <a:latin typeface="Cambria" panose="02040503050406030204" pitchFamily="18" charset="0"/>
                <a:ea typeface="Cambria" panose="02040503050406030204" pitchFamily="18" charset="0"/>
              </a:rPr>
              <a:t>phố</a:t>
            </a:r>
            <a:r>
              <a:rPr lang="en-US" sz="2000" b="1" dirty="0">
                <a:latin typeface="Cambria" panose="02040503050406030204" pitchFamily="18" charset="0"/>
                <a:ea typeface="Cambria" panose="02040503050406030204" pitchFamily="18" charset="0"/>
              </a:rPr>
              <a:t> </a:t>
            </a:r>
            <a:r>
              <a:rPr lang="vi-VN" sz="2000" b="1" dirty="0">
                <a:latin typeface="Cambria" panose="02040503050406030204" pitchFamily="18" charset="0"/>
                <a:ea typeface="Cambria" panose="02040503050406030204" pitchFamily="18" charset="0"/>
              </a:rPr>
              <a:t>nấm/</a:t>
            </a:r>
            <a:r>
              <a:rPr lang="en-US" sz="2000" b="1" dirty="0">
                <a:latin typeface="Cambria" panose="02040503050406030204" pitchFamily="18" charset="0"/>
                <a:ea typeface="Cambria" panose="02040503050406030204" pitchFamily="18" charset="0"/>
              </a:rPr>
              <a:t> </a:t>
            </a:r>
            <a:r>
              <a:rPr lang="vi-VN" sz="2000" b="1" dirty="0">
                <a:latin typeface="Cambria" panose="02040503050406030204" pitchFamily="18" charset="0"/>
                <a:ea typeface="Cambria" panose="02040503050406030204" pitchFamily="18" charset="0"/>
              </a:rPr>
              <a:t>Vương quốc tí hon...</a:t>
            </a:r>
          </a:p>
        </p:txBody>
      </p:sp>
      <p:sp>
        <p:nvSpPr>
          <p:cNvPr id="12" name="TextBox 11">
            <a:extLst>
              <a:ext uri="{FF2B5EF4-FFF2-40B4-BE49-F238E27FC236}">
                <a16:creationId xmlns:a16="http://schemas.microsoft.com/office/drawing/2014/main" id="{E23B4E37-0BB1-9762-8745-48037DB9276B}"/>
              </a:ext>
            </a:extLst>
          </p:cNvPr>
          <p:cNvSpPr txBox="1"/>
          <p:nvPr/>
        </p:nvSpPr>
        <p:spPr>
          <a:xfrm>
            <a:off x="3799840" y="3749040"/>
            <a:ext cx="7284720" cy="400110"/>
          </a:xfrm>
          <a:prstGeom prst="rect">
            <a:avLst/>
          </a:prstGeom>
          <a:noFill/>
        </p:spPr>
        <p:txBody>
          <a:bodyPr wrap="square" rtlCol="0">
            <a:spAutoFit/>
          </a:bodyPr>
          <a:lstStyle/>
          <a:p>
            <a:r>
              <a:rPr lang="vi-VN" sz="2000" b="1" dirty="0">
                <a:latin typeface="Cambria" panose="02040503050406030204" pitchFamily="18" charset="0"/>
                <a:ea typeface="Cambria" panose="02040503050406030204" pitchFamily="18" charset="0"/>
              </a:rPr>
              <a:t>Muông thú trong rừng/</a:t>
            </a:r>
            <a:r>
              <a:rPr lang="en-US" sz="2000" b="1" dirty="0">
                <a:latin typeface="Cambria" panose="02040503050406030204" pitchFamily="18" charset="0"/>
                <a:ea typeface="Cambria" panose="02040503050406030204" pitchFamily="18" charset="0"/>
              </a:rPr>
              <a:t> </a:t>
            </a:r>
            <a:r>
              <a:rPr lang="vi-VN" sz="2000" b="1" dirty="0">
                <a:latin typeface="Cambria" panose="02040503050406030204" pitchFamily="18" charset="0"/>
                <a:ea typeface="Cambria" panose="02040503050406030204" pitchFamily="18" charset="0"/>
              </a:rPr>
              <a:t>Nhịp sống rừng xanh/</a:t>
            </a:r>
          </a:p>
        </p:txBody>
      </p:sp>
      <p:sp>
        <p:nvSpPr>
          <p:cNvPr id="13" name="TextBox 12">
            <a:extLst>
              <a:ext uri="{FF2B5EF4-FFF2-40B4-BE49-F238E27FC236}">
                <a16:creationId xmlns:a16="http://schemas.microsoft.com/office/drawing/2014/main" id="{15C31EE8-22A5-891B-3298-3480D3B9C0F6}"/>
              </a:ext>
            </a:extLst>
          </p:cNvPr>
          <p:cNvSpPr txBox="1"/>
          <p:nvPr/>
        </p:nvSpPr>
        <p:spPr>
          <a:xfrm>
            <a:off x="3810000" y="4511040"/>
            <a:ext cx="7284720" cy="400110"/>
          </a:xfrm>
          <a:prstGeom prst="rect">
            <a:avLst/>
          </a:prstGeom>
          <a:noFill/>
        </p:spPr>
        <p:txBody>
          <a:bodyPr wrap="square" rtlCol="0">
            <a:spAutoFit/>
          </a:bodyPr>
          <a:lstStyle/>
          <a:p>
            <a:r>
              <a:rPr lang="vi-VN" sz="2000" b="1" dirty="0">
                <a:latin typeface="Cambria" panose="02040503050406030204" pitchFamily="18" charset="0"/>
                <a:ea typeface="Cambria" panose="02040503050406030204" pitchFamily="18" charset="0"/>
              </a:rPr>
              <a:t>Giang sơn vàng rơi/</a:t>
            </a:r>
            <a:r>
              <a:rPr lang="en-US" sz="2000" b="1" dirty="0">
                <a:latin typeface="Cambria" panose="02040503050406030204" pitchFamily="18" charset="0"/>
                <a:ea typeface="Cambria" panose="02040503050406030204" pitchFamily="18" charset="0"/>
              </a:rPr>
              <a:t> </a:t>
            </a:r>
            <a:r>
              <a:rPr lang="vi-VN" sz="2000" b="1" dirty="0">
                <a:latin typeface="Cambria" panose="02040503050406030204" pitchFamily="18" charset="0"/>
                <a:ea typeface="Cambria" panose="02040503050406030204" pitchFamily="18" charset="0"/>
              </a:rPr>
              <a:t>Cánh rừng thơ mộng/...</a:t>
            </a:r>
          </a:p>
        </p:txBody>
      </p:sp>
    </p:spTree>
    <p:extLst>
      <p:ext uri="{BB962C8B-B14F-4D97-AF65-F5344CB8AC3E}">
        <p14:creationId xmlns:p14="http://schemas.microsoft.com/office/powerpoint/2010/main" val="9484892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aster Bunny Rabbit Sign Background Cartoon Hình minh họa Sẵn có - Tải  xuống Hình ảnh Ngay bây giờ - Thỏ Phục Sinh, Nhìn trộm, Phục sinh - iStock">
            <a:extLst>
              <a:ext uri="{FF2B5EF4-FFF2-40B4-BE49-F238E27FC236}">
                <a16:creationId xmlns:a16="http://schemas.microsoft.com/office/drawing/2014/main" id="{B6DBE84A-9650-973B-673F-5BA6764FC97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706" b="94895" l="7678" r="97313">
                        <a14:foregroundMark x1="30518" y1="11411" x2="30518" y2="11411"/>
                        <a14:foregroundMark x1="8061" y1="18619" x2="8061" y2="18619"/>
                        <a14:foregroundMark x1="35893" y1="6306" x2="35893" y2="6306"/>
                        <a14:foregroundMark x1="41459" y1="17117" x2="70441" y2="92492"/>
                        <a14:foregroundMark x1="91171" y1="17117" x2="95419" y2="59070"/>
                        <a14:foregroundMark x1="95343" y1="82946" x2="90787" y2="94895"/>
                        <a14:foregroundMark x1="57965" y1="24324" x2="88292" y2="66066"/>
                        <a14:backgroundMark x1="98273" y1="59159" x2="98081" y2="74174"/>
                        <a14:backgroundMark x1="97313" y1="73273" x2="96353" y2="83183"/>
                      </a14:backgroundRemoval>
                    </a14:imgEffect>
                  </a14:imgLayer>
                </a14:imgProps>
              </a:ext>
              <a:ext uri="{28A0092B-C50C-407E-A947-70E740481C1C}">
                <a14:useLocalDpi xmlns:a14="http://schemas.microsoft.com/office/drawing/2010/main" val="0"/>
              </a:ext>
            </a:extLst>
          </a:blip>
          <a:srcRect/>
          <a:stretch>
            <a:fillRect/>
          </a:stretch>
        </p:blipFill>
        <p:spPr bwMode="auto">
          <a:xfrm>
            <a:off x="-457200" y="1270861"/>
            <a:ext cx="12120880" cy="55871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8">
            <a:extLst>
              <a:ext uri="{FF2B5EF4-FFF2-40B4-BE49-F238E27FC236}">
                <a16:creationId xmlns:a16="http://schemas.microsoft.com/office/drawing/2014/main" id="{AA13376F-F0BE-FF72-5BB8-7CF3B534B48E}"/>
              </a:ext>
            </a:extLst>
          </p:cNvPr>
          <p:cNvSpPr/>
          <p:nvPr/>
        </p:nvSpPr>
        <p:spPr>
          <a:xfrm>
            <a:off x="751872" y="389898"/>
            <a:ext cx="10688255" cy="1015663"/>
          </a:xfrm>
          <a:custGeom>
            <a:avLst/>
            <a:gdLst>
              <a:gd name="connsiteX0" fmla="*/ 0 w 10688255"/>
              <a:gd name="connsiteY0" fmla="*/ 169281 h 1015663"/>
              <a:gd name="connsiteX1" fmla="*/ 169281 w 10688255"/>
              <a:gd name="connsiteY1" fmla="*/ 0 h 1015663"/>
              <a:gd name="connsiteX2" fmla="*/ 537270 w 10688255"/>
              <a:gd name="connsiteY2" fmla="*/ 0 h 1015663"/>
              <a:gd name="connsiteX3" fmla="*/ 1112253 w 10688255"/>
              <a:gd name="connsiteY3" fmla="*/ 0 h 1015663"/>
              <a:gd name="connsiteX4" fmla="*/ 1583739 w 10688255"/>
              <a:gd name="connsiteY4" fmla="*/ 0 h 1015663"/>
              <a:gd name="connsiteX5" fmla="*/ 1951728 w 10688255"/>
              <a:gd name="connsiteY5" fmla="*/ 0 h 1015663"/>
              <a:gd name="connsiteX6" fmla="*/ 2733705 w 10688255"/>
              <a:gd name="connsiteY6" fmla="*/ 0 h 1015663"/>
              <a:gd name="connsiteX7" fmla="*/ 3205191 w 10688255"/>
              <a:gd name="connsiteY7" fmla="*/ 0 h 1015663"/>
              <a:gd name="connsiteX8" fmla="*/ 3780174 w 10688255"/>
              <a:gd name="connsiteY8" fmla="*/ 0 h 1015663"/>
              <a:gd name="connsiteX9" fmla="*/ 4148163 w 10688255"/>
              <a:gd name="connsiteY9" fmla="*/ 0 h 1015663"/>
              <a:gd name="connsiteX10" fmla="*/ 4930140 w 10688255"/>
              <a:gd name="connsiteY10" fmla="*/ 0 h 1015663"/>
              <a:gd name="connsiteX11" fmla="*/ 5401626 w 10688255"/>
              <a:gd name="connsiteY11" fmla="*/ 0 h 1015663"/>
              <a:gd name="connsiteX12" fmla="*/ 6183603 w 10688255"/>
              <a:gd name="connsiteY12" fmla="*/ 0 h 1015663"/>
              <a:gd name="connsiteX13" fmla="*/ 6655089 w 10688255"/>
              <a:gd name="connsiteY13" fmla="*/ 0 h 1015663"/>
              <a:gd name="connsiteX14" fmla="*/ 7126575 w 10688255"/>
              <a:gd name="connsiteY14" fmla="*/ 0 h 1015663"/>
              <a:gd name="connsiteX15" fmla="*/ 7494564 w 10688255"/>
              <a:gd name="connsiteY15" fmla="*/ 0 h 1015663"/>
              <a:gd name="connsiteX16" fmla="*/ 8069547 w 10688255"/>
              <a:gd name="connsiteY16" fmla="*/ 0 h 1015663"/>
              <a:gd name="connsiteX17" fmla="*/ 8644530 w 10688255"/>
              <a:gd name="connsiteY17" fmla="*/ 0 h 1015663"/>
              <a:gd name="connsiteX18" fmla="*/ 9219513 w 10688255"/>
              <a:gd name="connsiteY18" fmla="*/ 0 h 1015663"/>
              <a:gd name="connsiteX19" fmla="*/ 9794495 w 10688255"/>
              <a:gd name="connsiteY19" fmla="*/ 0 h 1015663"/>
              <a:gd name="connsiteX20" fmla="*/ 10518974 w 10688255"/>
              <a:gd name="connsiteY20" fmla="*/ 0 h 1015663"/>
              <a:gd name="connsiteX21" fmla="*/ 10688255 w 10688255"/>
              <a:gd name="connsiteY21" fmla="*/ 169281 h 1015663"/>
              <a:gd name="connsiteX22" fmla="*/ 10688255 w 10688255"/>
              <a:gd name="connsiteY22" fmla="*/ 521374 h 1015663"/>
              <a:gd name="connsiteX23" fmla="*/ 10688255 w 10688255"/>
              <a:gd name="connsiteY23" fmla="*/ 846382 h 1015663"/>
              <a:gd name="connsiteX24" fmla="*/ 10518974 w 10688255"/>
              <a:gd name="connsiteY24" fmla="*/ 1015663 h 1015663"/>
              <a:gd name="connsiteX25" fmla="*/ 9840494 w 10688255"/>
              <a:gd name="connsiteY25" fmla="*/ 1015663 h 1015663"/>
              <a:gd name="connsiteX26" fmla="*/ 9265511 w 10688255"/>
              <a:gd name="connsiteY26" fmla="*/ 1015663 h 1015663"/>
              <a:gd name="connsiteX27" fmla="*/ 8690528 w 10688255"/>
              <a:gd name="connsiteY27" fmla="*/ 1015663 h 1015663"/>
              <a:gd name="connsiteX28" fmla="*/ 8426036 w 10688255"/>
              <a:gd name="connsiteY28" fmla="*/ 1015663 h 1015663"/>
              <a:gd name="connsiteX29" fmla="*/ 7954550 w 10688255"/>
              <a:gd name="connsiteY29" fmla="*/ 1015663 h 1015663"/>
              <a:gd name="connsiteX30" fmla="*/ 7276070 w 10688255"/>
              <a:gd name="connsiteY30" fmla="*/ 1015663 h 1015663"/>
              <a:gd name="connsiteX31" fmla="*/ 6701087 w 10688255"/>
              <a:gd name="connsiteY31" fmla="*/ 1015663 h 1015663"/>
              <a:gd name="connsiteX32" fmla="*/ 6436595 w 10688255"/>
              <a:gd name="connsiteY32" fmla="*/ 1015663 h 1015663"/>
              <a:gd name="connsiteX33" fmla="*/ 6068606 w 10688255"/>
              <a:gd name="connsiteY33" fmla="*/ 1015663 h 1015663"/>
              <a:gd name="connsiteX34" fmla="*/ 5597120 w 10688255"/>
              <a:gd name="connsiteY34" fmla="*/ 1015663 h 1015663"/>
              <a:gd name="connsiteX35" fmla="*/ 4815143 w 10688255"/>
              <a:gd name="connsiteY35" fmla="*/ 1015663 h 1015663"/>
              <a:gd name="connsiteX36" fmla="*/ 4447154 w 10688255"/>
              <a:gd name="connsiteY36" fmla="*/ 1015663 h 1015663"/>
              <a:gd name="connsiteX37" fmla="*/ 3665177 w 10688255"/>
              <a:gd name="connsiteY37" fmla="*/ 1015663 h 1015663"/>
              <a:gd name="connsiteX38" fmla="*/ 3297188 w 10688255"/>
              <a:gd name="connsiteY38" fmla="*/ 1015663 h 1015663"/>
              <a:gd name="connsiteX39" fmla="*/ 2825702 w 10688255"/>
              <a:gd name="connsiteY39" fmla="*/ 1015663 h 1015663"/>
              <a:gd name="connsiteX40" fmla="*/ 2250719 w 10688255"/>
              <a:gd name="connsiteY40" fmla="*/ 1015663 h 1015663"/>
              <a:gd name="connsiteX41" fmla="*/ 1779233 w 10688255"/>
              <a:gd name="connsiteY41" fmla="*/ 1015663 h 1015663"/>
              <a:gd name="connsiteX42" fmla="*/ 1514741 w 10688255"/>
              <a:gd name="connsiteY42" fmla="*/ 1015663 h 1015663"/>
              <a:gd name="connsiteX43" fmla="*/ 1043255 w 10688255"/>
              <a:gd name="connsiteY43" fmla="*/ 1015663 h 1015663"/>
              <a:gd name="connsiteX44" fmla="*/ 169281 w 10688255"/>
              <a:gd name="connsiteY44" fmla="*/ 1015663 h 1015663"/>
              <a:gd name="connsiteX45" fmla="*/ 0 w 10688255"/>
              <a:gd name="connsiteY45" fmla="*/ 846382 h 1015663"/>
              <a:gd name="connsiteX46" fmla="*/ 0 w 10688255"/>
              <a:gd name="connsiteY46" fmla="*/ 507832 h 1015663"/>
              <a:gd name="connsiteX47" fmla="*/ 0 w 10688255"/>
              <a:gd name="connsiteY47" fmla="*/ 169281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688255" h="1015663" fill="none" extrusionOk="0">
                <a:moveTo>
                  <a:pt x="0" y="169281"/>
                </a:moveTo>
                <a:cubicBezTo>
                  <a:pt x="10315" y="52011"/>
                  <a:pt x="70489" y="-35"/>
                  <a:pt x="169281" y="0"/>
                </a:cubicBezTo>
                <a:cubicBezTo>
                  <a:pt x="283108" y="-34653"/>
                  <a:pt x="385480" y="6798"/>
                  <a:pt x="537270" y="0"/>
                </a:cubicBezTo>
                <a:cubicBezTo>
                  <a:pt x="689060" y="-6798"/>
                  <a:pt x="968271" y="23026"/>
                  <a:pt x="1112253" y="0"/>
                </a:cubicBezTo>
                <a:cubicBezTo>
                  <a:pt x="1256235" y="-23026"/>
                  <a:pt x="1391646" y="33686"/>
                  <a:pt x="1583739" y="0"/>
                </a:cubicBezTo>
                <a:cubicBezTo>
                  <a:pt x="1775832" y="-33686"/>
                  <a:pt x="1824697" y="35263"/>
                  <a:pt x="1951728" y="0"/>
                </a:cubicBezTo>
                <a:cubicBezTo>
                  <a:pt x="2078759" y="-35263"/>
                  <a:pt x="2566517" y="73456"/>
                  <a:pt x="2733705" y="0"/>
                </a:cubicBezTo>
                <a:cubicBezTo>
                  <a:pt x="2900893" y="-73456"/>
                  <a:pt x="3052490" y="48782"/>
                  <a:pt x="3205191" y="0"/>
                </a:cubicBezTo>
                <a:cubicBezTo>
                  <a:pt x="3357892" y="-48782"/>
                  <a:pt x="3621426" y="47355"/>
                  <a:pt x="3780174" y="0"/>
                </a:cubicBezTo>
                <a:cubicBezTo>
                  <a:pt x="3938922" y="-47355"/>
                  <a:pt x="4007962" y="31434"/>
                  <a:pt x="4148163" y="0"/>
                </a:cubicBezTo>
                <a:cubicBezTo>
                  <a:pt x="4288364" y="-31434"/>
                  <a:pt x="4644136" y="66666"/>
                  <a:pt x="4930140" y="0"/>
                </a:cubicBezTo>
                <a:cubicBezTo>
                  <a:pt x="5216144" y="-66666"/>
                  <a:pt x="5210794" y="10772"/>
                  <a:pt x="5401626" y="0"/>
                </a:cubicBezTo>
                <a:cubicBezTo>
                  <a:pt x="5592458" y="-10772"/>
                  <a:pt x="5910218" y="54230"/>
                  <a:pt x="6183603" y="0"/>
                </a:cubicBezTo>
                <a:cubicBezTo>
                  <a:pt x="6456988" y="-54230"/>
                  <a:pt x="6503055" y="31288"/>
                  <a:pt x="6655089" y="0"/>
                </a:cubicBezTo>
                <a:cubicBezTo>
                  <a:pt x="6807123" y="-31288"/>
                  <a:pt x="6988534" y="14533"/>
                  <a:pt x="7126575" y="0"/>
                </a:cubicBezTo>
                <a:cubicBezTo>
                  <a:pt x="7264616" y="-14533"/>
                  <a:pt x="7417103" y="22766"/>
                  <a:pt x="7494564" y="0"/>
                </a:cubicBezTo>
                <a:cubicBezTo>
                  <a:pt x="7572025" y="-22766"/>
                  <a:pt x="7895400" y="62693"/>
                  <a:pt x="8069547" y="0"/>
                </a:cubicBezTo>
                <a:cubicBezTo>
                  <a:pt x="8243694" y="-62693"/>
                  <a:pt x="8403892" y="28187"/>
                  <a:pt x="8644530" y="0"/>
                </a:cubicBezTo>
                <a:cubicBezTo>
                  <a:pt x="8885168" y="-28187"/>
                  <a:pt x="9046330" y="30695"/>
                  <a:pt x="9219513" y="0"/>
                </a:cubicBezTo>
                <a:cubicBezTo>
                  <a:pt x="9392696" y="-30695"/>
                  <a:pt x="9652624" y="59040"/>
                  <a:pt x="9794495" y="0"/>
                </a:cubicBezTo>
                <a:cubicBezTo>
                  <a:pt x="9936366" y="-59040"/>
                  <a:pt x="10321394" y="32174"/>
                  <a:pt x="10518974" y="0"/>
                </a:cubicBezTo>
                <a:cubicBezTo>
                  <a:pt x="10604150" y="-12846"/>
                  <a:pt x="10692043" y="49061"/>
                  <a:pt x="10688255" y="169281"/>
                </a:cubicBezTo>
                <a:cubicBezTo>
                  <a:pt x="10701868" y="296289"/>
                  <a:pt x="10664180" y="436528"/>
                  <a:pt x="10688255" y="521374"/>
                </a:cubicBezTo>
                <a:cubicBezTo>
                  <a:pt x="10712330" y="606220"/>
                  <a:pt x="10653006" y="771909"/>
                  <a:pt x="10688255" y="846382"/>
                </a:cubicBezTo>
                <a:cubicBezTo>
                  <a:pt x="10711260" y="945053"/>
                  <a:pt x="10599635" y="1007821"/>
                  <a:pt x="10518974" y="1015663"/>
                </a:cubicBezTo>
                <a:cubicBezTo>
                  <a:pt x="10329000" y="1043263"/>
                  <a:pt x="10032720" y="993165"/>
                  <a:pt x="9840494" y="1015663"/>
                </a:cubicBezTo>
                <a:cubicBezTo>
                  <a:pt x="9648268" y="1038161"/>
                  <a:pt x="9509680" y="1000191"/>
                  <a:pt x="9265511" y="1015663"/>
                </a:cubicBezTo>
                <a:cubicBezTo>
                  <a:pt x="9021342" y="1031135"/>
                  <a:pt x="8919787" y="967349"/>
                  <a:pt x="8690528" y="1015663"/>
                </a:cubicBezTo>
                <a:cubicBezTo>
                  <a:pt x="8461269" y="1063977"/>
                  <a:pt x="8507232" y="997254"/>
                  <a:pt x="8426036" y="1015663"/>
                </a:cubicBezTo>
                <a:cubicBezTo>
                  <a:pt x="8344840" y="1034072"/>
                  <a:pt x="8097452" y="978651"/>
                  <a:pt x="7954550" y="1015663"/>
                </a:cubicBezTo>
                <a:cubicBezTo>
                  <a:pt x="7811648" y="1052675"/>
                  <a:pt x="7548854" y="968567"/>
                  <a:pt x="7276070" y="1015663"/>
                </a:cubicBezTo>
                <a:cubicBezTo>
                  <a:pt x="7003286" y="1062759"/>
                  <a:pt x="6934572" y="975274"/>
                  <a:pt x="6701087" y="1015663"/>
                </a:cubicBezTo>
                <a:cubicBezTo>
                  <a:pt x="6467602" y="1056052"/>
                  <a:pt x="6519043" y="999276"/>
                  <a:pt x="6436595" y="1015663"/>
                </a:cubicBezTo>
                <a:cubicBezTo>
                  <a:pt x="6354147" y="1032050"/>
                  <a:pt x="6210539" y="980219"/>
                  <a:pt x="6068606" y="1015663"/>
                </a:cubicBezTo>
                <a:cubicBezTo>
                  <a:pt x="5926673" y="1051107"/>
                  <a:pt x="5749428" y="1008475"/>
                  <a:pt x="5597120" y="1015663"/>
                </a:cubicBezTo>
                <a:cubicBezTo>
                  <a:pt x="5444812" y="1022851"/>
                  <a:pt x="5125699" y="960123"/>
                  <a:pt x="4815143" y="1015663"/>
                </a:cubicBezTo>
                <a:cubicBezTo>
                  <a:pt x="4504587" y="1071203"/>
                  <a:pt x="4629916" y="987478"/>
                  <a:pt x="4447154" y="1015663"/>
                </a:cubicBezTo>
                <a:cubicBezTo>
                  <a:pt x="4264392" y="1043848"/>
                  <a:pt x="3961960" y="990422"/>
                  <a:pt x="3665177" y="1015663"/>
                </a:cubicBezTo>
                <a:cubicBezTo>
                  <a:pt x="3368394" y="1040904"/>
                  <a:pt x="3372365" y="976964"/>
                  <a:pt x="3297188" y="1015663"/>
                </a:cubicBezTo>
                <a:cubicBezTo>
                  <a:pt x="3222011" y="1054362"/>
                  <a:pt x="2965610" y="985952"/>
                  <a:pt x="2825702" y="1015663"/>
                </a:cubicBezTo>
                <a:cubicBezTo>
                  <a:pt x="2685794" y="1045374"/>
                  <a:pt x="2412293" y="980014"/>
                  <a:pt x="2250719" y="1015663"/>
                </a:cubicBezTo>
                <a:cubicBezTo>
                  <a:pt x="2089145" y="1051312"/>
                  <a:pt x="1944523" y="999650"/>
                  <a:pt x="1779233" y="1015663"/>
                </a:cubicBezTo>
                <a:cubicBezTo>
                  <a:pt x="1613943" y="1031676"/>
                  <a:pt x="1579115" y="1006225"/>
                  <a:pt x="1514741" y="1015663"/>
                </a:cubicBezTo>
                <a:cubicBezTo>
                  <a:pt x="1450367" y="1025101"/>
                  <a:pt x="1214790" y="1003843"/>
                  <a:pt x="1043255" y="1015663"/>
                </a:cubicBezTo>
                <a:cubicBezTo>
                  <a:pt x="871720" y="1027483"/>
                  <a:pt x="604286" y="955098"/>
                  <a:pt x="169281" y="1015663"/>
                </a:cubicBezTo>
                <a:cubicBezTo>
                  <a:pt x="51047" y="1016570"/>
                  <a:pt x="-2468" y="937011"/>
                  <a:pt x="0" y="846382"/>
                </a:cubicBezTo>
                <a:cubicBezTo>
                  <a:pt x="-23891" y="778445"/>
                  <a:pt x="31595" y="596735"/>
                  <a:pt x="0" y="507832"/>
                </a:cubicBezTo>
                <a:cubicBezTo>
                  <a:pt x="-31595" y="418929"/>
                  <a:pt x="18727" y="254229"/>
                  <a:pt x="0" y="169281"/>
                </a:cubicBezTo>
                <a:close/>
              </a:path>
              <a:path w="10688255" h="1015663" stroke="0" extrusionOk="0">
                <a:moveTo>
                  <a:pt x="0" y="169281"/>
                </a:moveTo>
                <a:cubicBezTo>
                  <a:pt x="2435" y="99502"/>
                  <a:pt x="65463" y="-16790"/>
                  <a:pt x="169281" y="0"/>
                </a:cubicBezTo>
                <a:cubicBezTo>
                  <a:pt x="286518" y="-54332"/>
                  <a:pt x="511452" y="43530"/>
                  <a:pt x="640767" y="0"/>
                </a:cubicBezTo>
                <a:cubicBezTo>
                  <a:pt x="770082" y="-43530"/>
                  <a:pt x="1202404" y="42066"/>
                  <a:pt x="1422744" y="0"/>
                </a:cubicBezTo>
                <a:cubicBezTo>
                  <a:pt x="1643084" y="-42066"/>
                  <a:pt x="1878931" y="50738"/>
                  <a:pt x="2101224" y="0"/>
                </a:cubicBezTo>
                <a:cubicBezTo>
                  <a:pt x="2323517" y="-50738"/>
                  <a:pt x="2345509" y="16725"/>
                  <a:pt x="2469213" y="0"/>
                </a:cubicBezTo>
                <a:cubicBezTo>
                  <a:pt x="2592917" y="-16725"/>
                  <a:pt x="2880954" y="60573"/>
                  <a:pt x="3044196" y="0"/>
                </a:cubicBezTo>
                <a:cubicBezTo>
                  <a:pt x="3207438" y="-60573"/>
                  <a:pt x="3436134" y="40325"/>
                  <a:pt x="3722676" y="0"/>
                </a:cubicBezTo>
                <a:cubicBezTo>
                  <a:pt x="4009218" y="-40325"/>
                  <a:pt x="4046757" y="21263"/>
                  <a:pt x="4297659" y="0"/>
                </a:cubicBezTo>
                <a:cubicBezTo>
                  <a:pt x="4548561" y="-21263"/>
                  <a:pt x="4616661" y="28787"/>
                  <a:pt x="4872641" y="0"/>
                </a:cubicBezTo>
                <a:cubicBezTo>
                  <a:pt x="5128621" y="-28787"/>
                  <a:pt x="5419939" y="44907"/>
                  <a:pt x="5654618" y="0"/>
                </a:cubicBezTo>
                <a:cubicBezTo>
                  <a:pt x="5889297" y="-44907"/>
                  <a:pt x="6051455" y="5865"/>
                  <a:pt x="6229601" y="0"/>
                </a:cubicBezTo>
                <a:cubicBezTo>
                  <a:pt x="6407747" y="-5865"/>
                  <a:pt x="6603990" y="80702"/>
                  <a:pt x="6908081" y="0"/>
                </a:cubicBezTo>
                <a:cubicBezTo>
                  <a:pt x="7212172" y="-80702"/>
                  <a:pt x="7287160" y="80906"/>
                  <a:pt x="7586561" y="0"/>
                </a:cubicBezTo>
                <a:cubicBezTo>
                  <a:pt x="7885962" y="-80906"/>
                  <a:pt x="8206039" y="31369"/>
                  <a:pt x="8368538" y="0"/>
                </a:cubicBezTo>
                <a:cubicBezTo>
                  <a:pt x="8531037" y="-31369"/>
                  <a:pt x="8712217" y="15616"/>
                  <a:pt x="8840024" y="0"/>
                </a:cubicBezTo>
                <a:cubicBezTo>
                  <a:pt x="8967831" y="-15616"/>
                  <a:pt x="9105867" y="1711"/>
                  <a:pt x="9311510" y="0"/>
                </a:cubicBezTo>
                <a:cubicBezTo>
                  <a:pt x="9517153" y="-1711"/>
                  <a:pt x="9571149" y="46246"/>
                  <a:pt x="9782996" y="0"/>
                </a:cubicBezTo>
                <a:cubicBezTo>
                  <a:pt x="9994843" y="-46246"/>
                  <a:pt x="10195329" y="87603"/>
                  <a:pt x="10518974" y="0"/>
                </a:cubicBezTo>
                <a:cubicBezTo>
                  <a:pt x="10609394" y="-7992"/>
                  <a:pt x="10693836" y="76212"/>
                  <a:pt x="10688255" y="169281"/>
                </a:cubicBezTo>
                <a:cubicBezTo>
                  <a:pt x="10726212" y="276786"/>
                  <a:pt x="10655660" y="405015"/>
                  <a:pt x="10688255" y="514603"/>
                </a:cubicBezTo>
                <a:cubicBezTo>
                  <a:pt x="10720850" y="624191"/>
                  <a:pt x="10683482" y="737346"/>
                  <a:pt x="10688255" y="846382"/>
                </a:cubicBezTo>
                <a:cubicBezTo>
                  <a:pt x="10676356" y="945566"/>
                  <a:pt x="10614234" y="1013921"/>
                  <a:pt x="10518974" y="1015663"/>
                </a:cubicBezTo>
                <a:cubicBezTo>
                  <a:pt x="10404307" y="1054486"/>
                  <a:pt x="10214199" y="961663"/>
                  <a:pt x="10047488" y="1015663"/>
                </a:cubicBezTo>
                <a:cubicBezTo>
                  <a:pt x="9880777" y="1069663"/>
                  <a:pt x="9663327" y="992347"/>
                  <a:pt x="9472505" y="1015663"/>
                </a:cubicBezTo>
                <a:cubicBezTo>
                  <a:pt x="9281683" y="1038979"/>
                  <a:pt x="9282702" y="1004884"/>
                  <a:pt x="9208013" y="1015663"/>
                </a:cubicBezTo>
                <a:cubicBezTo>
                  <a:pt x="9133324" y="1026442"/>
                  <a:pt x="8843778" y="968450"/>
                  <a:pt x="8736527" y="1015663"/>
                </a:cubicBezTo>
                <a:cubicBezTo>
                  <a:pt x="8629276" y="1062876"/>
                  <a:pt x="8294354" y="941298"/>
                  <a:pt x="8058047" y="1015663"/>
                </a:cubicBezTo>
                <a:cubicBezTo>
                  <a:pt x="7821740" y="1090028"/>
                  <a:pt x="7917235" y="1007711"/>
                  <a:pt x="7793555" y="1015663"/>
                </a:cubicBezTo>
                <a:cubicBezTo>
                  <a:pt x="7669875" y="1023615"/>
                  <a:pt x="7338180" y="1013397"/>
                  <a:pt x="7115075" y="1015663"/>
                </a:cubicBezTo>
                <a:cubicBezTo>
                  <a:pt x="6891970" y="1017929"/>
                  <a:pt x="6880498" y="1012379"/>
                  <a:pt x="6747086" y="1015663"/>
                </a:cubicBezTo>
                <a:cubicBezTo>
                  <a:pt x="6613674" y="1018947"/>
                  <a:pt x="6479592" y="999067"/>
                  <a:pt x="6275600" y="1015663"/>
                </a:cubicBezTo>
                <a:cubicBezTo>
                  <a:pt x="6071608" y="1032259"/>
                  <a:pt x="5850360" y="980745"/>
                  <a:pt x="5700617" y="1015663"/>
                </a:cubicBezTo>
                <a:cubicBezTo>
                  <a:pt x="5550874" y="1050581"/>
                  <a:pt x="5325139" y="976190"/>
                  <a:pt x="5125634" y="1015663"/>
                </a:cubicBezTo>
                <a:cubicBezTo>
                  <a:pt x="4926129" y="1055136"/>
                  <a:pt x="4836035" y="961936"/>
                  <a:pt x="4654148" y="1015663"/>
                </a:cubicBezTo>
                <a:cubicBezTo>
                  <a:pt x="4472261" y="1069390"/>
                  <a:pt x="4211027" y="975356"/>
                  <a:pt x="4079165" y="1015663"/>
                </a:cubicBezTo>
                <a:cubicBezTo>
                  <a:pt x="3947303" y="1055970"/>
                  <a:pt x="3653467" y="940414"/>
                  <a:pt x="3297188" y="1015663"/>
                </a:cubicBezTo>
                <a:cubicBezTo>
                  <a:pt x="2940909" y="1090912"/>
                  <a:pt x="3007217" y="976304"/>
                  <a:pt x="2929199" y="1015663"/>
                </a:cubicBezTo>
                <a:cubicBezTo>
                  <a:pt x="2851181" y="1055022"/>
                  <a:pt x="2744224" y="1000498"/>
                  <a:pt x="2664707" y="1015663"/>
                </a:cubicBezTo>
                <a:cubicBezTo>
                  <a:pt x="2585190" y="1030828"/>
                  <a:pt x="2085518" y="997364"/>
                  <a:pt x="1882730" y="1015663"/>
                </a:cubicBezTo>
                <a:cubicBezTo>
                  <a:pt x="1679942" y="1033962"/>
                  <a:pt x="1745903" y="1000560"/>
                  <a:pt x="1618238" y="1015663"/>
                </a:cubicBezTo>
                <a:cubicBezTo>
                  <a:pt x="1490573" y="1030766"/>
                  <a:pt x="1391191" y="1003346"/>
                  <a:pt x="1250249" y="1015663"/>
                </a:cubicBezTo>
                <a:cubicBezTo>
                  <a:pt x="1109307" y="1027980"/>
                  <a:pt x="599044" y="940285"/>
                  <a:pt x="169281" y="1015663"/>
                </a:cubicBezTo>
                <a:cubicBezTo>
                  <a:pt x="91687" y="1015033"/>
                  <a:pt x="-4944" y="949635"/>
                  <a:pt x="0" y="846382"/>
                </a:cubicBezTo>
                <a:cubicBezTo>
                  <a:pt x="-17459" y="678113"/>
                  <a:pt x="35467" y="600549"/>
                  <a:pt x="0" y="507832"/>
                </a:cubicBezTo>
                <a:cubicBezTo>
                  <a:pt x="-35467" y="415115"/>
                  <a:pt x="20352" y="278762"/>
                  <a:pt x="0" y="169281"/>
                </a:cubicBezTo>
                <a:close/>
              </a:path>
            </a:pathLst>
          </a:custGeom>
          <a:solidFill>
            <a:schemeClr val="accent5">
              <a:lumMod val="20000"/>
              <a:lumOff val="80000"/>
            </a:schemeClr>
          </a:solidFill>
          <a:ln>
            <a:extLst>
              <a:ext uri="{C807C97D-BFC1-408E-A445-0C87EB9F89A2}">
                <ask:lineSketchStyleProps xmlns:ask="http://schemas.microsoft.com/office/drawing/2018/sketchyshapes" sd="1464480887">
                  <a:prstGeom prst="round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21721F1-5206-97DF-DB58-9CF92C85830E}"/>
              </a:ext>
            </a:extLst>
          </p:cNvPr>
          <p:cNvSpPr txBox="1"/>
          <p:nvPr/>
        </p:nvSpPr>
        <p:spPr>
          <a:xfrm>
            <a:off x="4284148" y="2318148"/>
            <a:ext cx="6640755" cy="5103320"/>
          </a:xfrm>
          <a:prstGeom prst="rect">
            <a:avLst/>
          </a:prstGeom>
          <a:noFill/>
        </p:spPr>
        <p:txBody>
          <a:bodyPr wrap="square">
            <a:spAutoFit/>
          </a:bodyPr>
          <a:lstStyle/>
          <a:p>
            <a:r>
              <a:rPr lang="en-US" sz="8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Vẻ</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đẹp</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kì</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thú</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của</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rừng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xanh</a:t>
            </a:r>
            <a:r>
              <a:rPr lang="en-US" sz="40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và</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cảm</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xúc</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yêu</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mến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rừng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yêu</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mến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thiên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nhiên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của</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tác</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giả</a:t>
            </a:r>
            <a:r>
              <a:rPr lang="en-US" sz="4000" b="1" dirty="0">
                <a:solidFill>
                  <a:srgbClr val="FF0000"/>
                </a:solidFill>
                <a:latin typeface="Times New Roman" panose="02020603050405020304" pitchFamily="18" charset="0"/>
                <a:cs typeface="Times New Roman" panose="02020603050405020304" pitchFamily="18" charset="0"/>
              </a:rPr>
              <a:t>.</a:t>
            </a:r>
          </a:p>
          <a:p>
            <a:r>
              <a:rPr lang="nl-NL" sz="4000" b="1" dirty="0">
                <a:solidFill>
                  <a:srgbClr val="FF0000"/>
                </a:solidFill>
                <a:latin typeface="Times New Roman" panose="02020603050405020304" pitchFamily="18" charset="0"/>
                <a:cs typeface="Times New Roman" panose="02020603050405020304" pitchFamily="18" charset="0"/>
              </a:rPr>
              <a:t> </a:t>
            </a:r>
            <a:endParaRPr lang="en-US" sz="4000" b="1" dirty="0">
              <a:solidFill>
                <a:srgbClr val="FF0000"/>
              </a:solidFill>
              <a:latin typeface="Times New Roman" panose="02020603050405020304" pitchFamily="18" charset="0"/>
              <a:cs typeface="Times New Roman" panose="02020603050405020304" pitchFamily="18" charset="0"/>
            </a:endParaRPr>
          </a:p>
          <a:p>
            <a:pPr algn="just">
              <a:lnSpc>
                <a:spcPct val="110000"/>
              </a:lnSpc>
            </a:pPr>
            <a:endParaRPr lang="vi-VN" sz="8000" b="1" dirty="0">
              <a:solidFill>
                <a:srgbClr val="FF000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2B2430A1-6633-D8D1-5796-2B9362B4C8FD}"/>
              </a:ext>
            </a:extLst>
          </p:cNvPr>
          <p:cNvPicPr>
            <a:picLocks noChangeAspect="1"/>
          </p:cNvPicPr>
          <p:nvPr/>
        </p:nvPicPr>
        <p:blipFill>
          <a:blip r:embed="rId4"/>
          <a:stretch>
            <a:fillRect/>
          </a:stretch>
        </p:blipFill>
        <p:spPr>
          <a:xfrm>
            <a:off x="1284680" y="303231"/>
            <a:ext cx="9992210" cy="1133954"/>
          </a:xfrm>
          <a:prstGeom prst="rect">
            <a:avLst/>
          </a:prstGeom>
        </p:spPr>
      </p:pic>
    </p:spTree>
    <p:extLst>
      <p:ext uri="{BB962C8B-B14F-4D97-AF65-F5344CB8AC3E}">
        <p14:creationId xmlns:p14="http://schemas.microsoft.com/office/powerpoint/2010/main" val="37222723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15">
            <a:extLst>
              <a:ext uri="{FF2B5EF4-FFF2-40B4-BE49-F238E27FC236}">
                <a16:creationId xmlns:a16="http://schemas.microsoft.com/office/drawing/2014/main" id="{70574651-FDD8-968D-94CC-D3FD654DF4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0395" y="3226748"/>
            <a:ext cx="3397771" cy="3631252"/>
          </a:xfrm>
          <a:prstGeom prst="rect">
            <a:avLst/>
          </a:prstGeom>
        </p:spPr>
      </p:pic>
      <p:sp>
        <p:nvSpPr>
          <p:cNvPr id="2" name="Speech Bubble: Rectangle with Corners Rounded 32">
            <a:extLst>
              <a:ext uri="{FF2B5EF4-FFF2-40B4-BE49-F238E27FC236}">
                <a16:creationId xmlns:a16="http://schemas.microsoft.com/office/drawing/2014/main" id="{3D752952-CE6D-0D0F-289E-80C68BC747F6}"/>
              </a:ext>
            </a:extLst>
          </p:cNvPr>
          <p:cNvSpPr/>
          <p:nvPr/>
        </p:nvSpPr>
        <p:spPr>
          <a:xfrm>
            <a:off x="1117601" y="1524000"/>
            <a:ext cx="7579360" cy="1127761"/>
          </a:xfrm>
          <a:prstGeom prst="wedgeRoundRectCallout">
            <a:avLst>
              <a:gd name="adj1" fmla="val -31557"/>
              <a:gd name="adj2" fmla="val 104842"/>
              <a:gd name="adj3" fmla="val 16667"/>
            </a:avLst>
          </a:prstGeom>
          <a:solidFill>
            <a:srgbClr val="CCFFCC"/>
          </a:solidFill>
          <a:ln w="38100">
            <a:solidFill>
              <a:srgbClr val="002060"/>
            </a:solidFill>
            <a:extLst>
              <a:ext uri="{C807C97D-BFC1-408E-A445-0C87EB9F89A2}">
                <ask:lineSketchStyleProps xmlns:ask="http://schemas.microsoft.com/office/drawing/2018/sketchyshapes" sd="3244475365">
                  <a:custGeom>
                    <a:avLst/>
                    <a:gdLst>
                      <a:gd name="connsiteX0" fmla="*/ 0 w 7579360"/>
                      <a:gd name="connsiteY0" fmla="*/ 187964 h 1127761"/>
                      <a:gd name="connsiteX1" fmla="*/ 187964 w 7579360"/>
                      <a:gd name="connsiteY1" fmla="*/ 0 h 1127761"/>
                      <a:gd name="connsiteX2" fmla="*/ 1263227 w 7579360"/>
                      <a:gd name="connsiteY2" fmla="*/ 0 h 1127761"/>
                      <a:gd name="connsiteX3" fmla="*/ 1263227 w 7579360"/>
                      <a:gd name="connsiteY3" fmla="*/ 0 h 1127761"/>
                      <a:gd name="connsiteX4" fmla="*/ 3158067 w 7579360"/>
                      <a:gd name="connsiteY4" fmla="*/ 0 h 1127761"/>
                      <a:gd name="connsiteX5" fmla="*/ 7391396 w 7579360"/>
                      <a:gd name="connsiteY5" fmla="*/ 0 h 1127761"/>
                      <a:gd name="connsiteX6" fmla="*/ 7579360 w 7579360"/>
                      <a:gd name="connsiteY6" fmla="*/ 187964 h 1127761"/>
                      <a:gd name="connsiteX7" fmla="*/ 7579360 w 7579360"/>
                      <a:gd name="connsiteY7" fmla="*/ 657861 h 1127761"/>
                      <a:gd name="connsiteX8" fmla="*/ 7579360 w 7579360"/>
                      <a:gd name="connsiteY8" fmla="*/ 657861 h 1127761"/>
                      <a:gd name="connsiteX9" fmla="*/ 7579360 w 7579360"/>
                      <a:gd name="connsiteY9" fmla="*/ 939801 h 1127761"/>
                      <a:gd name="connsiteX10" fmla="*/ 7579360 w 7579360"/>
                      <a:gd name="connsiteY10" fmla="*/ 939797 h 1127761"/>
                      <a:gd name="connsiteX11" fmla="*/ 7391396 w 7579360"/>
                      <a:gd name="connsiteY11" fmla="*/ 1127761 h 1127761"/>
                      <a:gd name="connsiteX12" fmla="*/ 3158067 w 7579360"/>
                      <a:gd name="connsiteY12" fmla="*/ 1127761 h 1127761"/>
                      <a:gd name="connsiteX13" fmla="*/ 2210672 w 7579360"/>
                      <a:gd name="connsiteY13" fmla="*/ 1268731 h 1127761"/>
                      <a:gd name="connsiteX14" fmla="*/ 1263227 w 7579360"/>
                      <a:gd name="connsiteY14" fmla="*/ 1127761 h 1127761"/>
                      <a:gd name="connsiteX15" fmla="*/ 187964 w 7579360"/>
                      <a:gd name="connsiteY15" fmla="*/ 1127761 h 1127761"/>
                      <a:gd name="connsiteX16" fmla="*/ 0 w 7579360"/>
                      <a:gd name="connsiteY16" fmla="*/ 939797 h 1127761"/>
                      <a:gd name="connsiteX17" fmla="*/ 0 w 7579360"/>
                      <a:gd name="connsiteY17" fmla="*/ 939801 h 1127761"/>
                      <a:gd name="connsiteX18" fmla="*/ 0 w 7579360"/>
                      <a:gd name="connsiteY18" fmla="*/ 657861 h 1127761"/>
                      <a:gd name="connsiteX19" fmla="*/ 0 w 7579360"/>
                      <a:gd name="connsiteY19" fmla="*/ 657861 h 1127761"/>
                      <a:gd name="connsiteX20" fmla="*/ 0 w 7579360"/>
                      <a:gd name="connsiteY20" fmla="*/ 187964 h 112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79360" h="1127761" fill="none" extrusionOk="0">
                        <a:moveTo>
                          <a:pt x="0" y="187964"/>
                        </a:moveTo>
                        <a:cubicBezTo>
                          <a:pt x="-10507" y="96785"/>
                          <a:pt x="88131" y="-10760"/>
                          <a:pt x="187964" y="0"/>
                        </a:cubicBezTo>
                        <a:cubicBezTo>
                          <a:pt x="634453" y="61432"/>
                          <a:pt x="920524" y="55935"/>
                          <a:pt x="1263227" y="0"/>
                        </a:cubicBezTo>
                        <a:lnTo>
                          <a:pt x="1263227" y="0"/>
                        </a:lnTo>
                        <a:cubicBezTo>
                          <a:pt x="1457680" y="160114"/>
                          <a:pt x="2223568" y="-7570"/>
                          <a:pt x="3158067" y="0"/>
                        </a:cubicBezTo>
                        <a:cubicBezTo>
                          <a:pt x="4819216" y="-165514"/>
                          <a:pt x="5426137" y="-96643"/>
                          <a:pt x="7391396" y="0"/>
                        </a:cubicBezTo>
                        <a:cubicBezTo>
                          <a:pt x="7496463" y="1011"/>
                          <a:pt x="7568102" y="80504"/>
                          <a:pt x="7579360" y="187964"/>
                        </a:cubicBezTo>
                        <a:cubicBezTo>
                          <a:pt x="7610196" y="380058"/>
                          <a:pt x="7550812" y="583183"/>
                          <a:pt x="7579360" y="657861"/>
                        </a:cubicBezTo>
                        <a:lnTo>
                          <a:pt x="7579360" y="657861"/>
                        </a:lnTo>
                        <a:cubicBezTo>
                          <a:pt x="7595629" y="794278"/>
                          <a:pt x="7555899" y="893710"/>
                          <a:pt x="7579360" y="939801"/>
                        </a:cubicBezTo>
                        <a:lnTo>
                          <a:pt x="7579360" y="939797"/>
                        </a:lnTo>
                        <a:cubicBezTo>
                          <a:pt x="7581811" y="1049634"/>
                          <a:pt x="7485919" y="1123051"/>
                          <a:pt x="7391396" y="1127761"/>
                        </a:cubicBezTo>
                        <a:cubicBezTo>
                          <a:pt x="6224829" y="1275707"/>
                          <a:pt x="4938234" y="1040127"/>
                          <a:pt x="3158067" y="1127761"/>
                        </a:cubicBezTo>
                        <a:cubicBezTo>
                          <a:pt x="2958549" y="1123847"/>
                          <a:pt x="2492525" y="1218366"/>
                          <a:pt x="2210672" y="1268731"/>
                        </a:cubicBezTo>
                        <a:cubicBezTo>
                          <a:pt x="1942916" y="1164736"/>
                          <a:pt x="1540086" y="1255829"/>
                          <a:pt x="1263227" y="1127761"/>
                        </a:cubicBezTo>
                        <a:cubicBezTo>
                          <a:pt x="1060369" y="1104066"/>
                          <a:pt x="504831" y="1214556"/>
                          <a:pt x="187964" y="1127761"/>
                        </a:cubicBezTo>
                        <a:cubicBezTo>
                          <a:pt x="80573" y="1123538"/>
                          <a:pt x="14260" y="1052222"/>
                          <a:pt x="0" y="939797"/>
                        </a:cubicBezTo>
                        <a:lnTo>
                          <a:pt x="0" y="939801"/>
                        </a:lnTo>
                        <a:cubicBezTo>
                          <a:pt x="3066" y="872263"/>
                          <a:pt x="-1823" y="785235"/>
                          <a:pt x="0" y="657861"/>
                        </a:cubicBezTo>
                        <a:lnTo>
                          <a:pt x="0" y="657861"/>
                        </a:lnTo>
                        <a:cubicBezTo>
                          <a:pt x="-36756" y="492557"/>
                          <a:pt x="-13850" y="308430"/>
                          <a:pt x="0" y="187964"/>
                        </a:cubicBezTo>
                        <a:close/>
                      </a:path>
                      <a:path w="7579360" h="1127761" stroke="0" extrusionOk="0">
                        <a:moveTo>
                          <a:pt x="0" y="187964"/>
                        </a:moveTo>
                        <a:cubicBezTo>
                          <a:pt x="458" y="82663"/>
                          <a:pt x="75306" y="9124"/>
                          <a:pt x="187964" y="0"/>
                        </a:cubicBezTo>
                        <a:cubicBezTo>
                          <a:pt x="554519" y="-87470"/>
                          <a:pt x="780046" y="-38691"/>
                          <a:pt x="1263227" y="0"/>
                        </a:cubicBezTo>
                        <a:lnTo>
                          <a:pt x="1263227" y="0"/>
                        </a:lnTo>
                        <a:cubicBezTo>
                          <a:pt x="1989123" y="136756"/>
                          <a:pt x="2228640" y="-46743"/>
                          <a:pt x="3158067" y="0"/>
                        </a:cubicBezTo>
                        <a:cubicBezTo>
                          <a:pt x="4378653" y="-137111"/>
                          <a:pt x="5407245" y="4097"/>
                          <a:pt x="7391396" y="0"/>
                        </a:cubicBezTo>
                        <a:cubicBezTo>
                          <a:pt x="7515272" y="-2395"/>
                          <a:pt x="7575551" y="78706"/>
                          <a:pt x="7579360" y="187964"/>
                        </a:cubicBezTo>
                        <a:cubicBezTo>
                          <a:pt x="7556418" y="274754"/>
                          <a:pt x="7565268" y="476474"/>
                          <a:pt x="7579360" y="657861"/>
                        </a:cubicBezTo>
                        <a:lnTo>
                          <a:pt x="7579360" y="657861"/>
                        </a:lnTo>
                        <a:cubicBezTo>
                          <a:pt x="7559574" y="696035"/>
                          <a:pt x="7554749" y="899488"/>
                          <a:pt x="7579360" y="939801"/>
                        </a:cubicBezTo>
                        <a:lnTo>
                          <a:pt x="7579360" y="939797"/>
                        </a:lnTo>
                        <a:cubicBezTo>
                          <a:pt x="7584304" y="1029538"/>
                          <a:pt x="7492998" y="1125193"/>
                          <a:pt x="7391396" y="1127761"/>
                        </a:cubicBezTo>
                        <a:cubicBezTo>
                          <a:pt x="6543849" y="1062201"/>
                          <a:pt x="4693164" y="1130821"/>
                          <a:pt x="3158067" y="1127761"/>
                        </a:cubicBezTo>
                        <a:cubicBezTo>
                          <a:pt x="3014547" y="1173118"/>
                          <a:pt x="2406493" y="1325773"/>
                          <a:pt x="2210672" y="1268731"/>
                        </a:cubicBezTo>
                        <a:cubicBezTo>
                          <a:pt x="1771459" y="1218854"/>
                          <a:pt x="1412479" y="1219463"/>
                          <a:pt x="1263227" y="1127761"/>
                        </a:cubicBezTo>
                        <a:cubicBezTo>
                          <a:pt x="891710" y="1195709"/>
                          <a:pt x="364338" y="1217709"/>
                          <a:pt x="187964" y="1127761"/>
                        </a:cubicBezTo>
                        <a:cubicBezTo>
                          <a:pt x="79502" y="1112939"/>
                          <a:pt x="2890" y="1048211"/>
                          <a:pt x="0" y="939797"/>
                        </a:cubicBezTo>
                        <a:lnTo>
                          <a:pt x="0" y="939801"/>
                        </a:lnTo>
                        <a:cubicBezTo>
                          <a:pt x="4722" y="897162"/>
                          <a:pt x="-3046" y="784049"/>
                          <a:pt x="0" y="657861"/>
                        </a:cubicBezTo>
                        <a:lnTo>
                          <a:pt x="0" y="657861"/>
                        </a:lnTo>
                        <a:cubicBezTo>
                          <a:pt x="-33934" y="587540"/>
                          <a:pt x="26441" y="325604"/>
                          <a:pt x="0" y="187964"/>
                        </a:cubicBezTo>
                        <a:close/>
                      </a:path>
                    </a:pathLst>
                  </a:custGeom>
                  <ask:type>
                    <ask:lineSketchNone/>
                  </ask:type>
                </ask:lineSketchStyleProps>
              </a:ext>
            </a:extLst>
          </a:ln>
          <a:effectLst>
            <a:outerShdw blurRad="225425" dist="50800" dir="5220000" algn="ctr">
              <a:srgbClr val="000000">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srgbClr val="002060"/>
                </a:solidFill>
                <a:latin typeface="Calibri" panose="020F0502020204030204" pitchFamily="34" charset="0"/>
                <a:cs typeface="Calibri" panose="020F0502020204030204" pitchFamily="34" charset="0"/>
              </a:rPr>
              <a:t>Theo em chúng ta cần làm gì để bảo vệ môi trường sống của chúng ta?</a:t>
            </a:r>
            <a:endParaRPr lang="vi-VN" sz="3200" dirty="0">
              <a:solidFill>
                <a:srgbClr val="0070C0"/>
              </a:solidFill>
              <a:latin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47A01BF7-4597-CC1D-FE91-664C24A6245B}"/>
              </a:ext>
            </a:extLst>
          </p:cNvPr>
          <p:cNvSpPr/>
          <p:nvPr/>
        </p:nvSpPr>
        <p:spPr>
          <a:xfrm>
            <a:off x="4419600" y="3423920"/>
            <a:ext cx="6248400" cy="2021840"/>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800" i="1" kern="0" dirty="0" err="1">
                <a:solidFill>
                  <a:srgbClr val="002060"/>
                </a:solidFill>
                <a:effectLst/>
                <a:latin typeface="Cambria" panose="02040503050406030204" pitchFamily="18" charset="0"/>
                <a:ea typeface="Cambria" panose="02040503050406030204" pitchFamily="18" charset="0"/>
              </a:rPr>
              <a:t>Chúng</a:t>
            </a:r>
            <a:r>
              <a:rPr lang="en-US" sz="2800" i="1" kern="0" dirty="0">
                <a:solidFill>
                  <a:srgbClr val="002060"/>
                </a:solidFill>
                <a:effectLst/>
                <a:latin typeface="Cambria" panose="02040503050406030204" pitchFamily="18" charset="0"/>
                <a:ea typeface="Cambria" panose="02040503050406030204" pitchFamily="18" charset="0"/>
              </a:rPr>
              <a:t> ta </a:t>
            </a:r>
            <a:r>
              <a:rPr lang="en-US" sz="2800" i="1" kern="0" dirty="0" err="1">
                <a:solidFill>
                  <a:srgbClr val="002060"/>
                </a:solidFill>
                <a:effectLst/>
                <a:latin typeface="Cambria" panose="02040503050406030204" pitchFamily="18" charset="0"/>
                <a:ea typeface="Cambria" panose="02040503050406030204" pitchFamily="18" charset="0"/>
              </a:rPr>
              <a:t>cần</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phải</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tích</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cực</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trồng</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cây</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không</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vứt</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rác</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bừa</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bãi</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lên</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án</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các</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hành</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động</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chặt</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phá</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rừng</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hủy</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hoại</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môi</a:t>
            </a:r>
            <a:r>
              <a:rPr lang="en-US" sz="2800" i="1" kern="0" dirty="0">
                <a:solidFill>
                  <a:srgbClr val="002060"/>
                </a:solidFill>
                <a:effectLst/>
                <a:latin typeface="Cambria" panose="02040503050406030204" pitchFamily="18" charset="0"/>
                <a:ea typeface="Cambria" panose="02040503050406030204" pitchFamily="18" charset="0"/>
              </a:rPr>
              <a:t> </a:t>
            </a:r>
            <a:r>
              <a:rPr lang="en-US" sz="2800" i="1" kern="0" dirty="0" err="1">
                <a:solidFill>
                  <a:srgbClr val="002060"/>
                </a:solidFill>
                <a:effectLst/>
                <a:latin typeface="Cambria" panose="02040503050406030204" pitchFamily="18" charset="0"/>
                <a:ea typeface="Cambria" panose="02040503050406030204" pitchFamily="18" charset="0"/>
              </a:rPr>
              <a:t>trường</a:t>
            </a:r>
            <a:r>
              <a:rPr lang="en-US" sz="2800" i="1" kern="0" dirty="0">
                <a:solidFill>
                  <a:srgbClr val="002060"/>
                </a:solidFill>
                <a:effectLst/>
                <a:latin typeface="Cambria" panose="02040503050406030204" pitchFamily="18" charset="0"/>
                <a:ea typeface="Cambria" panose="02040503050406030204" pitchFamily="18" charset="0"/>
              </a:rPr>
              <a:t>...</a:t>
            </a:r>
            <a:endParaRPr lang="en-US" sz="2000"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907528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028303"/>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1" name="Picture 10">
            <a:extLst>
              <a:ext uri="{FF2B5EF4-FFF2-40B4-BE49-F238E27FC236}">
                <a16:creationId xmlns:a16="http://schemas.microsoft.com/office/drawing/2014/main" id="{E63CCD92-D71E-EE32-3DE8-2754B9E6345C}"/>
              </a:ext>
            </a:extLst>
          </p:cNvPr>
          <p:cNvPicPr>
            <a:picLocks noChangeAspect="1"/>
          </p:cNvPicPr>
          <p:nvPr/>
        </p:nvPicPr>
        <p:blipFill>
          <a:blip r:embed="rId3"/>
          <a:stretch>
            <a:fillRect/>
          </a:stretch>
        </p:blipFill>
        <p:spPr>
          <a:xfrm>
            <a:off x="1943236" y="0"/>
            <a:ext cx="8590008" cy="6773243"/>
          </a:xfrm>
          <a:prstGeom prst="rect">
            <a:avLst/>
          </a:prstGeom>
        </p:spPr>
      </p:pic>
    </p:spTree>
    <p:extLst>
      <p:ext uri="{BB962C8B-B14F-4D97-AF65-F5344CB8AC3E}">
        <p14:creationId xmlns:p14="http://schemas.microsoft.com/office/powerpoint/2010/main" val="19156727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A3E28AC3-7ED6-D526-8B7E-96847BBB88EA}"/>
              </a:ext>
            </a:extLst>
          </p:cNvPr>
          <p:cNvSpPr/>
          <p:nvPr/>
        </p:nvSpPr>
        <p:spPr>
          <a:xfrm>
            <a:off x="764498" y="2818150"/>
            <a:ext cx="10672998" cy="4039849"/>
          </a:xfrm>
          <a:prstGeom prst="roundRect">
            <a:avLst>
              <a:gd name="adj" fmla="val 9993"/>
            </a:avLst>
          </a:prstGeom>
          <a:solidFill>
            <a:schemeClr val="bg1">
              <a:alpha val="86000"/>
            </a:schemeClr>
          </a:solidFill>
          <a:ln w="19050">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mn-ea"/>
              <a:cs typeface="+mn-cs"/>
            </a:endParaRPr>
          </a:p>
        </p:txBody>
      </p:sp>
      <p:sp>
        <p:nvSpPr>
          <p:cNvPr id="26" name="Rectangle: Rounded Corners 25">
            <a:extLst>
              <a:ext uri="{FF2B5EF4-FFF2-40B4-BE49-F238E27FC236}">
                <a16:creationId xmlns:a16="http://schemas.microsoft.com/office/drawing/2014/main" id="{FA228453-C5AE-1B3F-F72A-5712A0797868}"/>
              </a:ext>
            </a:extLst>
          </p:cNvPr>
          <p:cNvSpPr/>
          <p:nvPr/>
        </p:nvSpPr>
        <p:spPr>
          <a:xfrm>
            <a:off x="3034406" y="3012598"/>
            <a:ext cx="6130228" cy="2803161"/>
          </a:xfrm>
          <a:prstGeom prst="roundRect">
            <a:avLst/>
          </a:prstGeom>
          <a:solidFill>
            <a:schemeClr val="bg1"/>
          </a:solidFill>
          <a:ln>
            <a:solidFill>
              <a:schemeClr val="accent6">
                <a:lumMod val="75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mn-ea"/>
              <a:cs typeface="+mn-cs"/>
            </a:endParaRPr>
          </a:p>
        </p:txBody>
      </p:sp>
      <p:pic>
        <p:nvPicPr>
          <p:cNvPr id="27" name="Picture 7">
            <a:extLst>
              <a:ext uri="{FF2B5EF4-FFF2-40B4-BE49-F238E27FC236}">
                <a16:creationId xmlns:a16="http://schemas.microsoft.com/office/drawing/2014/main" id="{03D0C1ED-A5BD-C4D7-D4CF-EFBEBC65C33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013463" y="2395881"/>
            <a:ext cx="4176291" cy="949903"/>
          </a:xfrm>
          <a:prstGeom prst="rect">
            <a:avLst/>
          </a:prstGeom>
        </p:spPr>
      </p:pic>
      <p:sp>
        <p:nvSpPr>
          <p:cNvPr id="28" name="TextBox 27">
            <a:extLst>
              <a:ext uri="{FF2B5EF4-FFF2-40B4-BE49-F238E27FC236}">
                <a16:creationId xmlns:a16="http://schemas.microsoft.com/office/drawing/2014/main" id="{B2A4F03D-C703-0701-E406-583F0C87D183}"/>
              </a:ext>
            </a:extLst>
          </p:cNvPr>
          <p:cNvSpPr txBox="1"/>
          <p:nvPr/>
        </p:nvSpPr>
        <p:spPr>
          <a:xfrm>
            <a:off x="3141788" y="3189643"/>
            <a:ext cx="5374755" cy="22320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n-lt"/>
                <a:ea typeface="+mn-ea"/>
                <a:cs typeface="+mn-cs"/>
              </a:rPr>
              <a:t>1. </a:t>
            </a:r>
            <a:r>
              <a:rPr kumimoji="0" lang="en-US" sz="3200" b="0" i="0" u="none" strike="noStrike" kern="1200" cap="none" spc="0" normalizeH="0" baseline="0" noProof="0" dirty="0" err="1">
                <a:ln>
                  <a:noFill/>
                </a:ln>
                <a:solidFill>
                  <a:prstClr val="black"/>
                </a:solidFill>
                <a:effectLst/>
                <a:uLnTx/>
                <a:uFillTx/>
                <a:latin typeface="+mn-lt"/>
                <a:ea typeface="+mn-ea"/>
                <a:cs typeface="+mn-cs"/>
              </a:rPr>
              <a:t>Đọc</a:t>
            </a:r>
            <a:r>
              <a:rPr kumimoji="0" lang="en-US" sz="3200" b="0" i="0" u="none" strike="noStrike" kern="1200" cap="none" spc="0" normalizeH="0" baseline="0" noProof="0" dirty="0">
                <a:ln>
                  <a:noFill/>
                </a:ln>
                <a:solidFill>
                  <a:prstClr val="black"/>
                </a:solidFill>
                <a:effectLst/>
                <a:uLnTx/>
                <a:uFillTx/>
                <a:latin typeface="+mn-lt"/>
                <a:ea typeface="+mn-ea"/>
                <a:cs typeface="+mn-cs"/>
              </a:rPr>
              <a:t> </a:t>
            </a:r>
            <a:r>
              <a:rPr kumimoji="0" lang="en-US" sz="3200" b="0" i="0" u="none" strike="noStrike" kern="1200" cap="none" spc="0" normalizeH="0" baseline="0" noProof="0" dirty="0" err="1">
                <a:ln>
                  <a:noFill/>
                </a:ln>
                <a:solidFill>
                  <a:prstClr val="black"/>
                </a:solidFill>
                <a:effectLst/>
                <a:uLnTx/>
                <a:uFillTx/>
                <a:latin typeface="+mn-lt"/>
                <a:ea typeface="+mn-ea"/>
                <a:cs typeface="+mn-cs"/>
              </a:rPr>
              <a:t>đúng</a:t>
            </a:r>
            <a:r>
              <a:rPr kumimoji="0" lang="en-US" sz="3200" b="0" i="0" u="none" strike="noStrike" kern="1200" cap="none" spc="0" normalizeH="0" baseline="0" noProof="0" dirty="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n-lt"/>
                <a:ea typeface="+mn-ea"/>
                <a:cs typeface="+mn-cs"/>
              </a:rPr>
              <a:t>2. </a:t>
            </a:r>
            <a:r>
              <a:rPr kumimoji="0" lang="en-US" sz="3200" b="0" i="0" u="none" strike="noStrike" kern="1200" cap="none" spc="0" normalizeH="0" baseline="0" noProof="0" dirty="0" err="1">
                <a:ln>
                  <a:noFill/>
                </a:ln>
                <a:solidFill>
                  <a:prstClr val="black"/>
                </a:solidFill>
                <a:effectLst/>
                <a:uLnTx/>
                <a:uFillTx/>
                <a:latin typeface="+mn-lt"/>
                <a:ea typeface="+mn-ea"/>
                <a:cs typeface="+mn-cs"/>
              </a:rPr>
              <a:t>Đọc</a:t>
            </a:r>
            <a:r>
              <a:rPr kumimoji="0" lang="en-US" sz="3200" b="0" i="0" u="none" strike="noStrike" kern="1200" cap="none" spc="0" normalizeH="0" baseline="0" noProof="0" dirty="0">
                <a:ln>
                  <a:noFill/>
                </a:ln>
                <a:solidFill>
                  <a:prstClr val="black"/>
                </a:solidFill>
                <a:effectLst/>
                <a:uLnTx/>
                <a:uFillTx/>
                <a:latin typeface="+mn-lt"/>
                <a:ea typeface="+mn-ea"/>
                <a:cs typeface="+mn-cs"/>
              </a:rPr>
              <a:t> to </a:t>
            </a:r>
            <a:r>
              <a:rPr kumimoji="0" lang="en-US" sz="3200" b="0" i="0" u="none" strike="noStrike" kern="1200" cap="none" spc="0" normalizeH="0" baseline="0" noProof="0" dirty="0" err="1">
                <a:ln>
                  <a:noFill/>
                </a:ln>
                <a:solidFill>
                  <a:prstClr val="black"/>
                </a:solidFill>
                <a:effectLst/>
                <a:uLnTx/>
                <a:uFillTx/>
                <a:latin typeface="+mn-lt"/>
                <a:ea typeface="+mn-ea"/>
                <a:cs typeface="+mn-cs"/>
              </a:rPr>
              <a:t>rõ</a:t>
            </a:r>
            <a:r>
              <a:rPr kumimoji="0" lang="en-US" sz="3200" b="0" i="0" u="none" strike="noStrike" kern="1200" cap="none" spc="0" normalizeH="0" baseline="0" noProof="0" dirty="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mn-lt"/>
                <a:ea typeface="+mn-ea"/>
                <a:cs typeface="+mn-cs"/>
              </a:rPr>
              <a:t>3. </a:t>
            </a:r>
            <a:r>
              <a:rPr kumimoji="0" lang="en-US" sz="3200" b="0" i="0" u="none" strike="noStrike" kern="1200" cap="none" spc="0" normalizeH="0" baseline="0" noProof="0" dirty="0" err="1">
                <a:ln>
                  <a:noFill/>
                </a:ln>
                <a:solidFill>
                  <a:prstClr val="black"/>
                </a:solidFill>
                <a:effectLst/>
                <a:uLnTx/>
                <a:uFillTx/>
                <a:latin typeface="+mn-lt"/>
                <a:ea typeface="+mn-ea"/>
                <a:cs typeface="+mn-cs"/>
              </a:rPr>
              <a:t>Ngắt</a:t>
            </a:r>
            <a:r>
              <a:rPr kumimoji="0" lang="en-US" sz="3200" b="0" i="0" u="none" strike="noStrike" kern="1200" cap="none" spc="0" normalizeH="0" baseline="0" noProof="0" dirty="0">
                <a:ln>
                  <a:noFill/>
                </a:ln>
                <a:solidFill>
                  <a:prstClr val="black"/>
                </a:solidFill>
                <a:effectLst/>
                <a:uLnTx/>
                <a:uFillTx/>
                <a:latin typeface="+mn-lt"/>
                <a:ea typeface="+mn-ea"/>
                <a:cs typeface="+mn-cs"/>
              </a:rPr>
              <a:t> </a:t>
            </a:r>
            <a:r>
              <a:rPr kumimoji="0" lang="en-US" sz="3200" b="0" i="0" u="none" strike="noStrike" kern="1200" cap="none" spc="0" normalizeH="0" baseline="0" noProof="0" dirty="0" err="1">
                <a:ln>
                  <a:noFill/>
                </a:ln>
                <a:solidFill>
                  <a:prstClr val="black"/>
                </a:solidFill>
                <a:effectLst/>
                <a:uLnTx/>
                <a:uFillTx/>
                <a:latin typeface="+mn-lt"/>
                <a:ea typeface="+mn-ea"/>
                <a:cs typeface="+mn-cs"/>
              </a:rPr>
              <a:t>nghỉ</a:t>
            </a:r>
            <a:r>
              <a:rPr kumimoji="0" lang="en-US" sz="3200" b="0" i="0" u="none" strike="noStrike" kern="1200" cap="none" spc="0" normalizeH="0" baseline="0" noProof="0" dirty="0">
                <a:ln>
                  <a:noFill/>
                </a:ln>
                <a:solidFill>
                  <a:prstClr val="black"/>
                </a:solidFill>
                <a:effectLst/>
                <a:uLnTx/>
                <a:uFillTx/>
                <a:latin typeface="+mn-lt"/>
                <a:ea typeface="+mn-ea"/>
                <a:cs typeface="+mn-cs"/>
              </a:rPr>
              <a:t> </a:t>
            </a:r>
            <a:r>
              <a:rPr kumimoji="0" lang="en-US" sz="3200" b="0" i="0" u="none" strike="noStrike" kern="1200" cap="none" spc="0" normalizeH="0" baseline="0" noProof="0" dirty="0" err="1">
                <a:ln>
                  <a:noFill/>
                </a:ln>
                <a:solidFill>
                  <a:prstClr val="black"/>
                </a:solidFill>
                <a:effectLst/>
                <a:uLnTx/>
                <a:uFillTx/>
                <a:latin typeface="+mn-lt"/>
                <a:ea typeface="+mn-ea"/>
                <a:cs typeface="+mn-cs"/>
              </a:rPr>
              <a:t>đúng</a:t>
            </a:r>
            <a:r>
              <a:rPr kumimoji="0" lang="en-US" sz="3200" b="0" i="0" u="none" strike="noStrike" kern="1200" cap="none" spc="0" normalizeH="0" baseline="0" noProof="0" dirty="0">
                <a:ln>
                  <a:noFill/>
                </a:ln>
                <a:solidFill>
                  <a:prstClr val="black"/>
                </a:solidFill>
                <a:effectLst/>
                <a:uLnTx/>
                <a:uFillTx/>
                <a:latin typeface="+mn-lt"/>
                <a:ea typeface="+mn-ea"/>
                <a:cs typeface="+mn-cs"/>
              </a:rPr>
              <a:t> </a:t>
            </a:r>
            <a:r>
              <a:rPr kumimoji="0" lang="en-US" sz="3200" b="0" i="0" u="none" strike="noStrike" kern="1200" cap="none" spc="0" normalizeH="0" baseline="0" noProof="0" dirty="0" err="1">
                <a:ln>
                  <a:noFill/>
                </a:ln>
                <a:solidFill>
                  <a:prstClr val="black"/>
                </a:solidFill>
                <a:effectLst/>
                <a:uLnTx/>
                <a:uFillTx/>
                <a:latin typeface="+mn-lt"/>
                <a:ea typeface="+mn-ea"/>
                <a:cs typeface="+mn-cs"/>
              </a:rPr>
              <a:t>nhịp</a:t>
            </a:r>
            <a:r>
              <a:rPr kumimoji="0" lang="en-US" sz="3200" b="0" i="0" u="none" strike="noStrike" kern="1200" cap="none" spc="0" normalizeH="0" baseline="0" noProof="0" dirty="0">
                <a:ln>
                  <a:noFill/>
                </a:ln>
                <a:solidFill>
                  <a:prstClr val="black"/>
                </a:solidFill>
                <a:effectLst/>
                <a:uLnTx/>
                <a:uFillTx/>
                <a:latin typeface="+mn-lt"/>
                <a:ea typeface="+mn-ea"/>
                <a:cs typeface="+mn-cs"/>
              </a:rPr>
              <a:t> </a:t>
            </a:r>
            <a:r>
              <a:rPr kumimoji="0" lang="en-US" sz="3200" b="0" i="0" u="none" strike="noStrike" kern="1200" cap="none" spc="0" normalizeH="0" baseline="0" noProof="0" dirty="0" err="1">
                <a:ln>
                  <a:noFill/>
                </a:ln>
                <a:solidFill>
                  <a:prstClr val="black"/>
                </a:solidFill>
                <a:effectLst/>
                <a:uLnTx/>
                <a:uFillTx/>
                <a:latin typeface="+mn-lt"/>
                <a:ea typeface="+mn-ea"/>
                <a:cs typeface="+mn-cs"/>
              </a:rPr>
              <a:t>thơ</a:t>
            </a:r>
            <a:r>
              <a:rPr kumimoji="0" lang="en-US" sz="3200" b="0" i="0" u="none" strike="noStrike" kern="1200" cap="none" spc="0" normalizeH="0" baseline="0" noProof="0" dirty="0">
                <a:ln>
                  <a:noFill/>
                </a:ln>
                <a:solidFill>
                  <a:prstClr val="black"/>
                </a:solidFill>
                <a:effectLst/>
                <a:uLnTx/>
                <a:uFillTx/>
                <a:latin typeface="+mn-lt"/>
                <a:ea typeface="+mn-ea"/>
                <a:cs typeface="+mn-cs"/>
              </a:rPr>
              <a:t>.</a:t>
            </a:r>
          </a:p>
        </p:txBody>
      </p:sp>
      <p:grpSp>
        <p:nvGrpSpPr>
          <p:cNvPr id="29" name="Group 28">
            <a:extLst>
              <a:ext uri="{FF2B5EF4-FFF2-40B4-BE49-F238E27FC236}">
                <a16:creationId xmlns:a16="http://schemas.microsoft.com/office/drawing/2014/main" id="{BA67547B-E366-63D2-BFA6-F2D21ACDD496}"/>
              </a:ext>
            </a:extLst>
          </p:cNvPr>
          <p:cNvGrpSpPr/>
          <p:nvPr/>
        </p:nvGrpSpPr>
        <p:grpSpPr>
          <a:xfrm>
            <a:off x="5193273" y="3241241"/>
            <a:ext cx="1885916" cy="814430"/>
            <a:chOff x="8692723" y="3557795"/>
            <a:chExt cx="1885916" cy="814430"/>
          </a:xfrm>
        </p:grpSpPr>
        <p:pic>
          <p:nvPicPr>
            <p:cNvPr id="30"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1551FFF0-F281-43A1-68D7-522D8C3A3BA4}"/>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8692723" y="3557795"/>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264E62E6-83BB-0EE6-BFC8-599D7DD221F0}"/>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233579" y="3568021"/>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844B5F45-9B61-6538-48CC-05AE7D45C83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774435" y="3557795"/>
              <a:ext cx="804204" cy="8042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AF4DB5D0-2B9C-63E9-E2AD-E1B62E8820C1}"/>
              </a:ext>
            </a:extLst>
          </p:cNvPr>
          <p:cNvGrpSpPr/>
          <p:nvPr/>
        </p:nvGrpSpPr>
        <p:grpSpPr>
          <a:xfrm>
            <a:off x="5244073" y="3964013"/>
            <a:ext cx="1885916" cy="814430"/>
            <a:chOff x="8692723" y="3557795"/>
            <a:chExt cx="1885916" cy="814430"/>
          </a:xfrm>
        </p:grpSpPr>
        <p:pic>
          <p:nvPicPr>
            <p:cNvPr id="34"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913DF490-F81B-336A-92A5-4933435B8B19}"/>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8692723" y="3557795"/>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D2A26D91-1ACE-0CBB-00CC-C3D9F4F4C9F9}"/>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233579" y="3568021"/>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BA6976FA-B2AD-CBC9-16BD-3E17176B576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774435" y="3557795"/>
              <a:ext cx="804204" cy="8042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D877B33C-7EC2-4986-DEEB-A5D40E8CB7FD}"/>
              </a:ext>
            </a:extLst>
          </p:cNvPr>
          <p:cNvGrpSpPr/>
          <p:nvPr/>
        </p:nvGrpSpPr>
        <p:grpSpPr>
          <a:xfrm>
            <a:off x="7681833" y="4732440"/>
            <a:ext cx="1885916" cy="814430"/>
            <a:chOff x="8692723" y="3557795"/>
            <a:chExt cx="1885916" cy="814430"/>
          </a:xfrm>
        </p:grpSpPr>
        <p:pic>
          <p:nvPicPr>
            <p:cNvPr id="38"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54A52321-C926-9E20-E29D-1BD9D7A04D2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8692723" y="3557795"/>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3580EFF2-6375-05F6-F417-B7F4F9C0A55F}"/>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233579" y="3568021"/>
              <a:ext cx="804204" cy="80420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6" descr="Hình ảnh Các Ngôi Sao Hình Vẽ Hoạt Hình PNG , Ngôi Sao Clipart, Hoạt Hình, Ngôi  Sao PNG miễn phí tải tập tin PSDComment và Vector">
              <a:extLst>
                <a:ext uri="{FF2B5EF4-FFF2-40B4-BE49-F238E27FC236}">
                  <a16:creationId xmlns:a16="http://schemas.microsoft.com/office/drawing/2014/main" id="{262D4D81-FD4E-A028-9694-24C518487D90}"/>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foregroundMark x1="28889" y1="32889" x2="28889" y2="32889"/>
                          <a14:foregroundMark x1="31111" y1="23111" x2="31111" y2="23111"/>
                          <a14:foregroundMark x1="68889" y1="30667" x2="68889" y2="30667"/>
                          <a14:foregroundMark x1="66667" y1="25333" x2="66667" y2="25333"/>
                          <a14:foregroundMark x1="65778" y1="21778" x2="65778" y2="21778"/>
                          <a14:foregroundMark x1="28889" y1="30667" x2="28889"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9774435" y="3557795"/>
              <a:ext cx="804204" cy="804204"/>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Box 40">
            <a:extLst>
              <a:ext uri="{FF2B5EF4-FFF2-40B4-BE49-F238E27FC236}">
                <a16:creationId xmlns:a16="http://schemas.microsoft.com/office/drawing/2014/main" id="{7016A1A8-F32D-594B-C6C3-E85387674550}"/>
              </a:ext>
            </a:extLst>
          </p:cNvPr>
          <p:cNvSpPr txBox="1"/>
          <p:nvPr/>
        </p:nvSpPr>
        <p:spPr>
          <a:xfrm>
            <a:off x="4234471" y="2452674"/>
            <a:ext cx="3837940" cy="646331"/>
          </a:xfrm>
          <a:prstGeom prst="rect">
            <a:avLst/>
          </a:prstGeom>
          <a:noFill/>
        </p:spPr>
        <p:txBody>
          <a:bodyPr wrap="square" rtlCol="0">
            <a:spAutoFit/>
            <a:scene3d>
              <a:camera prst="obliqueTopLeft"/>
              <a:lightRig rig="threePt" dir="t"/>
            </a:scene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solidFill>
                    <a:prstClr val="black"/>
                  </a:solidFill>
                </a:ln>
                <a:solidFill>
                  <a:srgbClr val="FF0000"/>
                </a:solidFill>
                <a:effectLst/>
                <a:uLnTx/>
                <a:uFillTx/>
                <a:latin typeface="+mn-lt"/>
                <a:ea typeface="+mn-ea"/>
                <a:cs typeface="+mn-cs"/>
              </a:rPr>
              <a:t>Tiêu</a:t>
            </a:r>
            <a:r>
              <a:rPr kumimoji="0" lang="en-US" sz="3600" b="1" i="0" u="none" strike="noStrike" kern="1200" cap="none" spc="0" normalizeH="0" baseline="0" noProof="0" dirty="0">
                <a:ln>
                  <a:solidFill>
                    <a:prstClr val="black"/>
                  </a:solidFill>
                </a:ln>
                <a:solidFill>
                  <a:srgbClr val="FF0000"/>
                </a:solidFill>
                <a:effectLst/>
                <a:uLnTx/>
                <a:uFillTx/>
                <a:latin typeface="+mn-lt"/>
                <a:ea typeface="+mn-ea"/>
                <a:cs typeface="+mn-cs"/>
              </a:rPr>
              <a:t> </a:t>
            </a:r>
            <a:r>
              <a:rPr kumimoji="0" lang="en-US" sz="3600" b="1" i="0" u="none" strike="noStrike" kern="1200" cap="none" spc="0" normalizeH="0" baseline="0" noProof="0" dirty="0" err="1">
                <a:ln>
                  <a:solidFill>
                    <a:prstClr val="black"/>
                  </a:solidFill>
                </a:ln>
                <a:solidFill>
                  <a:srgbClr val="FF0000"/>
                </a:solidFill>
                <a:effectLst/>
                <a:uLnTx/>
                <a:uFillTx/>
                <a:latin typeface="+mn-lt"/>
                <a:ea typeface="+mn-ea"/>
                <a:cs typeface="+mn-cs"/>
              </a:rPr>
              <a:t>chí</a:t>
            </a:r>
            <a:r>
              <a:rPr kumimoji="0" lang="en-US" sz="3600" b="1" i="0" u="none" strike="noStrike" kern="1200" cap="none" spc="0" normalizeH="0" baseline="0" noProof="0" dirty="0">
                <a:ln>
                  <a:solidFill>
                    <a:prstClr val="black"/>
                  </a:solidFill>
                </a:ln>
                <a:solidFill>
                  <a:srgbClr val="FF0000"/>
                </a:solidFill>
                <a:effectLst/>
                <a:uLnTx/>
                <a:uFillTx/>
                <a:latin typeface="+mn-lt"/>
                <a:ea typeface="+mn-ea"/>
                <a:cs typeface="+mn-cs"/>
              </a:rPr>
              <a:t> </a:t>
            </a:r>
            <a:r>
              <a:rPr kumimoji="0" lang="en-US" sz="3600" b="1" i="0" u="none" strike="noStrike" kern="1200" cap="none" spc="0" normalizeH="0" baseline="0" noProof="0" dirty="0" err="1">
                <a:ln>
                  <a:solidFill>
                    <a:prstClr val="black"/>
                  </a:solidFill>
                </a:ln>
                <a:solidFill>
                  <a:srgbClr val="FF0000"/>
                </a:solidFill>
                <a:effectLst/>
                <a:uLnTx/>
                <a:uFillTx/>
                <a:latin typeface="+mn-lt"/>
                <a:ea typeface="+mn-ea"/>
                <a:cs typeface="+mn-cs"/>
              </a:rPr>
              <a:t>đánh</a:t>
            </a:r>
            <a:r>
              <a:rPr kumimoji="0" lang="en-US" sz="3600" b="1" i="0" u="none" strike="noStrike" kern="1200" cap="none" spc="0" normalizeH="0" baseline="0" noProof="0" dirty="0">
                <a:ln>
                  <a:solidFill>
                    <a:prstClr val="black"/>
                  </a:solidFill>
                </a:ln>
                <a:solidFill>
                  <a:srgbClr val="FF0000"/>
                </a:solidFill>
                <a:effectLst/>
                <a:uLnTx/>
                <a:uFillTx/>
                <a:latin typeface="+mn-lt"/>
                <a:ea typeface="+mn-ea"/>
                <a:cs typeface="+mn-cs"/>
              </a:rPr>
              <a:t> </a:t>
            </a:r>
            <a:r>
              <a:rPr kumimoji="0" lang="en-US" sz="3600" b="1" i="0" u="none" strike="noStrike" kern="1200" cap="none" spc="0" normalizeH="0" baseline="0" noProof="0" dirty="0" err="1">
                <a:ln>
                  <a:solidFill>
                    <a:prstClr val="black"/>
                  </a:solidFill>
                </a:ln>
                <a:solidFill>
                  <a:srgbClr val="FF0000"/>
                </a:solidFill>
                <a:effectLst/>
                <a:uLnTx/>
                <a:uFillTx/>
                <a:latin typeface="+mn-lt"/>
                <a:ea typeface="+mn-ea"/>
                <a:cs typeface="+mn-cs"/>
              </a:rPr>
              <a:t>giá</a:t>
            </a:r>
            <a:endParaRPr kumimoji="0" lang="en-US" sz="3600" b="1" i="0" u="none" strike="noStrike" kern="1200" cap="none" spc="0" normalizeH="0" baseline="0" noProof="0" dirty="0">
              <a:ln>
                <a:solidFill>
                  <a:prstClr val="black"/>
                </a:solidFill>
              </a:ln>
              <a:solidFill>
                <a:srgbClr val="FF0000"/>
              </a:solidFill>
              <a:effectLst/>
              <a:uLnTx/>
              <a:uFillTx/>
              <a:latin typeface="+mn-lt"/>
              <a:ea typeface="+mn-ea"/>
              <a:cs typeface="+mn-cs"/>
            </a:endParaRPr>
          </a:p>
        </p:txBody>
      </p:sp>
      <p:grpSp>
        <p:nvGrpSpPr>
          <p:cNvPr id="2" name="Group 1">
            <a:extLst>
              <a:ext uri="{FF2B5EF4-FFF2-40B4-BE49-F238E27FC236}">
                <a16:creationId xmlns:a16="http://schemas.microsoft.com/office/drawing/2014/main" id="{EB545738-EB7E-6C3B-6CAA-7B89C9E79BE6}"/>
              </a:ext>
            </a:extLst>
          </p:cNvPr>
          <p:cNvGrpSpPr/>
          <p:nvPr/>
        </p:nvGrpSpPr>
        <p:grpSpPr>
          <a:xfrm>
            <a:off x="174905" y="470968"/>
            <a:ext cx="2752119" cy="1379620"/>
            <a:chOff x="110736" y="276630"/>
            <a:chExt cx="2752119" cy="1379620"/>
          </a:xfrm>
        </p:grpSpPr>
        <p:pic>
          <p:nvPicPr>
            <p:cNvPr id="3" name="Picture 10">
              <a:extLst>
                <a:ext uri="{FF2B5EF4-FFF2-40B4-BE49-F238E27FC236}">
                  <a16:creationId xmlns:a16="http://schemas.microsoft.com/office/drawing/2014/main" id="{CF2AEF37-334A-FAA7-2C19-8CCC5D418B4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0736" y="276630"/>
              <a:ext cx="2752119" cy="1379620"/>
            </a:xfrm>
            <a:prstGeom prst="rect">
              <a:avLst/>
            </a:prstGeom>
          </p:spPr>
        </p:pic>
        <p:sp>
          <p:nvSpPr>
            <p:cNvPr id="7" name="TextBox 6">
              <a:extLst>
                <a:ext uri="{FF2B5EF4-FFF2-40B4-BE49-F238E27FC236}">
                  <a16:creationId xmlns:a16="http://schemas.microsoft.com/office/drawing/2014/main" id="{C9E4A11B-6D43-F255-7E65-517734EA5972}"/>
                </a:ext>
              </a:extLst>
            </p:cNvPr>
            <p:cNvSpPr txBox="1"/>
            <p:nvPr/>
          </p:nvSpPr>
          <p:spPr>
            <a:xfrm>
              <a:off x="352277" y="504775"/>
              <a:ext cx="22690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ED7D31"/>
                  </a:solidFill>
                  <a:effectLst/>
                  <a:uLnTx/>
                  <a:uFillTx/>
                  <a:latin typeface="+mn-lt"/>
                  <a:ea typeface="LNTH-LuoLuoNotangYuanTi 1" pitchFamily="2" charset="-128"/>
                  <a:cs typeface="LNTH-LuoLuoNotangYuanTi 1" pitchFamily="2" charset="-128"/>
                </a:rPr>
                <a:t>Hoạt</a:t>
              </a:r>
              <a:r>
                <a:rPr kumimoji="0" lang="en-US" sz="3600" b="1" i="0" u="none" strike="noStrike" kern="1200" cap="none" spc="0" normalizeH="0" baseline="0" noProof="0" dirty="0">
                  <a:ln>
                    <a:noFill/>
                  </a:ln>
                  <a:solidFill>
                    <a:srgbClr val="ED7D31"/>
                  </a:solidFill>
                  <a:effectLst/>
                  <a:uLnTx/>
                  <a:uFillTx/>
                  <a:latin typeface="+mn-lt"/>
                  <a:ea typeface="LNTH-LuoLuoNotangYuanTi 1" pitchFamily="2" charset="-128"/>
                  <a:cs typeface="LNTH-LuoLuoNotangYuanTi 1" pitchFamily="2" charset="-128"/>
                </a:rPr>
                <a:t> </a:t>
              </a:r>
              <a:r>
                <a:rPr kumimoji="0" lang="en-US" sz="3600" b="1" i="0" u="none" strike="noStrike" kern="1200" cap="none" spc="0" normalizeH="0" baseline="0" noProof="0" dirty="0" err="1">
                  <a:ln>
                    <a:noFill/>
                  </a:ln>
                  <a:solidFill>
                    <a:srgbClr val="ED7D31"/>
                  </a:solidFill>
                  <a:effectLst/>
                  <a:uLnTx/>
                  <a:uFillTx/>
                  <a:latin typeface="+mn-lt"/>
                  <a:ea typeface="LNTH-LuoLuoNotangYuanTi 1" pitchFamily="2" charset="-128"/>
                  <a:cs typeface="LNTH-LuoLuoNotangYuanTi 1" pitchFamily="2" charset="-128"/>
                </a:rPr>
                <a:t>động</a:t>
              </a:r>
              <a:endParaRPr kumimoji="0" lang="en-US" sz="3600" b="1" i="0" u="none" strike="noStrike" kern="1200" cap="none" spc="0" normalizeH="0" baseline="0" noProof="0" dirty="0">
                <a:ln>
                  <a:noFill/>
                </a:ln>
                <a:solidFill>
                  <a:srgbClr val="ED7D31"/>
                </a:solidFill>
                <a:effectLst/>
                <a:uLnTx/>
                <a:uFillTx/>
                <a:latin typeface="+mn-lt"/>
                <a:ea typeface="LNTH-LuoLuoNotangYuanTi 1" pitchFamily="2" charset="-128"/>
                <a:cs typeface="LNTH-LuoLuoNotangYuanTi 1" pitchFamily="2" charset="-128"/>
              </a:endParaRPr>
            </a:p>
          </p:txBody>
        </p:sp>
      </p:grpSp>
      <p:grpSp>
        <p:nvGrpSpPr>
          <p:cNvPr id="9" name="Group 8">
            <a:extLst>
              <a:ext uri="{FF2B5EF4-FFF2-40B4-BE49-F238E27FC236}">
                <a16:creationId xmlns:a16="http://schemas.microsoft.com/office/drawing/2014/main" id="{1C408A05-EE09-2404-488F-82C09F181A53}"/>
              </a:ext>
            </a:extLst>
          </p:cNvPr>
          <p:cNvGrpSpPr/>
          <p:nvPr/>
        </p:nvGrpSpPr>
        <p:grpSpPr>
          <a:xfrm>
            <a:off x="3034406" y="588362"/>
            <a:ext cx="9266300" cy="1112863"/>
            <a:chOff x="3036429" y="338052"/>
            <a:chExt cx="9155571" cy="2338043"/>
          </a:xfrm>
        </p:grpSpPr>
        <p:sp>
          <p:nvSpPr>
            <p:cNvPr id="20" name="TextBox 19">
              <a:extLst>
                <a:ext uri="{FF2B5EF4-FFF2-40B4-BE49-F238E27FC236}">
                  <a16:creationId xmlns:a16="http://schemas.microsoft.com/office/drawing/2014/main" id="{AE849730-FD33-F455-E057-997AD0AC1BA0}"/>
                </a:ext>
              </a:extLst>
            </p:cNvPr>
            <p:cNvSpPr txBox="1"/>
            <p:nvPr/>
          </p:nvSpPr>
          <p:spPr>
            <a:xfrm>
              <a:off x="3036429" y="348277"/>
              <a:ext cx="9155571" cy="23278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a:ln w="190500">
                    <a:solidFill>
                      <a:prstClr val="white"/>
                    </a:solidFill>
                  </a:ln>
                  <a:solidFill>
                    <a:prstClr val="white"/>
                  </a:solidFill>
                  <a:effectLst/>
                  <a:uLnTx/>
                  <a:uFillTx/>
                  <a:latin typeface="+mn-lt"/>
                  <a:ea typeface="LNTH-LuoLuoNotangYuanTi 1" pitchFamily="2" charset="-128"/>
                  <a:cs typeface="LNTH-LuoLuoNotangYuanTi 1" pitchFamily="2" charset="-128"/>
                </a:rPr>
                <a:t>THI ĐUA ĐỌC TRƯỚC LÓP</a:t>
              </a:r>
            </a:p>
          </p:txBody>
        </p:sp>
        <p:sp>
          <p:nvSpPr>
            <p:cNvPr id="21" name="TextBox 20">
              <a:extLst>
                <a:ext uri="{FF2B5EF4-FFF2-40B4-BE49-F238E27FC236}">
                  <a16:creationId xmlns:a16="http://schemas.microsoft.com/office/drawing/2014/main" id="{D50C0C2F-09CE-7550-73D9-60BF6C38EB78}"/>
                </a:ext>
              </a:extLst>
            </p:cNvPr>
            <p:cNvSpPr txBox="1"/>
            <p:nvPr/>
          </p:nvSpPr>
          <p:spPr>
            <a:xfrm>
              <a:off x="3036429" y="338052"/>
              <a:ext cx="9044835" cy="2327818"/>
            </a:xfrm>
            <a:prstGeom prst="rect">
              <a:avLst/>
            </a:prstGeom>
            <a:noFill/>
          </p:spPr>
          <p:txBody>
            <a:bodyPr wrap="square" rtlCol="0">
              <a:spAutoFit/>
              <a:scene3d>
                <a:camera prst="orthographicFront"/>
                <a:lightRig rig="threePt" dir="t"/>
              </a:scene3d>
              <a:sp3d extrusionH="57150">
                <a:bevelT w="69850" h="69850" prst="divot"/>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T</a:t>
              </a:r>
              <a:r>
                <a:rPr kumimoji="0" lang="en-US" sz="6600" b="0" i="0" u="none" strike="noStrike" kern="1200" cap="none" spc="0" normalizeH="0" baseline="0" noProof="0" dirty="0">
                  <a:ln>
                    <a:solidFill>
                      <a:prstClr val="black"/>
                    </a:solidFill>
                  </a:ln>
                  <a:solidFill>
                    <a:srgbClr val="FFFF00"/>
                  </a:solidFill>
                  <a:effectLst/>
                  <a:uLnTx/>
                  <a:uFillTx/>
                  <a:latin typeface="+mn-lt"/>
                  <a:ea typeface="LNTH-LuoLuoNotangYuanTi 1" pitchFamily="2" charset="-128"/>
                  <a:cs typeface="LNTH-LuoLuoNotangYuanTi 1" pitchFamily="2" charset="-128"/>
                </a:rPr>
                <a:t>H</a:t>
              </a:r>
              <a:r>
                <a:rPr kumimoji="0" lang="en-US" sz="6600" b="0" i="0" u="none" strike="noStrike" kern="1200" cap="none" spc="0" normalizeH="0" baseline="0" noProof="0" dirty="0">
                  <a:ln>
                    <a:solidFill>
                      <a:prstClr val="black"/>
                    </a:solidFill>
                  </a:ln>
                  <a:solidFill>
                    <a:srgbClr val="FF0000"/>
                  </a:solidFill>
                  <a:effectLst/>
                  <a:uLnTx/>
                  <a:uFillTx/>
                  <a:latin typeface="+mn-lt"/>
                  <a:ea typeface="LNTH-LuoLuoNotangYuanTi 1" pitchFamily="2" charset="-128"/>
                  <a:cs typeface="LNTH-LuoLuoNotangYuanTi 1" pitchFamily="2" charset="-128"/>
                </a:rPr>
                <a:t>I </a:t>
              </a:r>
              <a:r>
                <a:rPr kumimoji="0" lang="en-US" sz="6600" b="0" i="0" u="none" strike="noStrike" kern="1200" cap="none" spc="0" normalizeH="0" baseline="0" noProof="0" dirty="0">
                  <a:ln>
                    <a:solidFill>
                      <a:prstClr val="black"/>
                    </a:solidFill>
                  </a:ln>
                  <a:solidFill>
                    <a:srgbClr val="0070C0"/>
                  </a:solidFill>
                  <a:effectLst/>
                  <a:uLnTx/>
                  <a:uFillTx/>
                  <a:latin typeface="+mn-lt"/>
                  <a:ea typeface="LNTH-LuoLuoNotangYuanTi 1" pitchFamily="2" charset="-128"/>
                  <a:cs typeface="LNTH-LuoLuoNotangYuanTi 1" pitchFamily="2" charset="-128"/>
                </a:rPr>
                <a:t>Đ</a:t>
              </a:r>
              <a:r>
                <a:rPr kumimoji="0" lang="en-US" sz="6600" b="0" i="0" u="none" strike="noStrike" kern="1200" cap="none" spc="0" normalizeH="0" baseline="0" noProof="0" dirty="0">
                  <a:ln>
                    <a:solidFill>
                      <a:prstClr val="black"/>
                    </a:solidFill>
                  </a:ln>
                  <a:solidFill>
                    <a:srgbClr val="FFC000"/>
                  </a:solidFill>
                  <a:effectLst/>
                  <a:uLnTx/>
                  <a:uFillTx/>
                  <a:latin typeface="+mn-lt"/>
                  <a:ea typeface="LNTH-LuoLuoNotangYuanTi 1" pitchFamily="2" charset="-128"/>
                  <a:cs typeface="LNTH-LuoLuoNotangYuanTi 1" pitchFamily="2" charset="-128"/>
                </a:rPr>
                <a:t>U</a:t>
              </a:r>
              <a:r>
                <a:rPr kumimoji="0" lang="en-US" sz="6600" b="0" i="0" u="none" strike="noStrike" kern="1200" cap="none" spc="0" normalizeH="0" baseline="0" noProof="0" dirty="0">
                  <a:ln>
                    <a:solidFill>
                      <a:prstClr val="black"/>
                    </a:solidFill>
                  </a:ln>
                  <a:solidFill>
                    <a:srgbClr val="FF0066"/>
                  </a:solidFill>
                  <a:effectLst/>
                  <a:uLnTx/>
                  <a:uFillTx/>
                  <a:latin typeface="+mn-lt"/>
                  <a:ea typeface="LNTH-LuoLuoNotangYuanTi 1" pitchFamily="2" charset="-128"/>
                  <a:cs typeface="LNTH-LuoLuoNotangYuanTi 1" pitchFamily="2" charset="-128"/>
                </a:rPr>
                <a:t>A Đ</a:t>
              </a:r>
              <a:r>
                <a:rPr kumimoji="0" lang="en-US" sz="6600" b="0" i="0" u="none" strike="noStrike" kern="1200" cap="none" spc="0" normalizeH="0" baseline="0" noProof="0" dirty="0">
                  <a:ln>
                    <a:solidFill>
                      <a:prstClr val="black"/>
                    </a:solidFill>
                  </a:ln>
                  <a:solidFill>
                    <a:srgbClr val="00FF00"/>
                  </a:solidFill>
                  <a:effectLst/>
                  <a:uLnTx/>
                  <a:uFillTx/>
                  <a:latin typeface="+mn-lt"/>
                  <a:ea typeface="LNTH-LuoLuoNotangYuanTi 1" pitchFamily="2" charset="-128"/>
                  <a:cs typeface="LNTH-LuoLuoNotangYuanTi 1" pitchFamily="2" charset="-128"/>
                </a:rPr>
                <a:t>Ọ</a:t>
              </a:r>
              <a:r>
                <a:rPr kumimoji="0" lang="en-US" sz="6600" b="0" i="0" u="none" strike="noStrike" kern="1200" cap="none" spc="0" normalizeH="0" baseline="0" noProof="0" dirty="0">
                  <a:ln>
                    <a:solidFill>
                      <a:prstClr val="black"/>
                    </a:solidFill>
                  </a:ln>
                  <a:solidFill>
                    <a:srgbClr val="ED7D31">
                      <a:lumMod val="60000"/>
                      <a:lumOff val="40000"/>
                    </a:srgbClr>
                  </a:solidFill>
                  <a:effectLst/>
                  <a:uLnTx/>
                  <a:uFillTx/>
                  <a:latin typeface="+mn-lt"/>
                  <a:ea typeface="LNTH-LuoLuoNotangYuanTi 1" pitchFamily="2" charset="-128"/>
                  <a:cs typeface="LNTH-LuoLuoNotangYuanTi 1" pitchFamily="2" charset="-128"/>
                </a:rPr>
                <a:t>C</a:t>
              </a:r>
              <a:r>
                <a:rPr kumimoji="0" lang="en-US" sz="6600" b="0"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 </a:t>
              </a:r>
              <a:r>
                <a:rPr kumimoji="0" lang="en-US" sz="6600" b="0" i="0" u="none" strike="noStrike" kern="1200" cap="none" spc="0" normalizeH="0" baseline="0" noProof="0" dirty="0">
                  <a:ln>
                    <a:solidFill>
                      <a:prstClr val="black"/>
                    </a:solidFill>
                  </a:ln>
                  <a:solidFill>
                    <a:srgbClr val="FF0000"/>
                  </a:solidFill>
                  <a:effectLst/>
                  <a:uLnTx/>
                  <a:uFillTx/>
                  <a:latin typeface="+mn-lt"/>
                  <a:ea typeface="LNTH-LuoLuoNotangYuanTi 1" pitchFamily="2" charset="-128"/>
                  <a:cs typeface="LNTH-LuoLuoNotangYuanTi 1" pitchFamily="2" charset="-128"/>
                </a:rPr>
                <a:t>T</a:t>
              </a:r>
              <a:r>
                <a:rPr kumimoji="0" lang="en-US" sz="6600" b="0" i="0" u="none" strike="noStrike" kern="1200" cap="none" spc="0" normalizeH="0" baseline="0" noProof="0" dirty="0">
                  <a:ln>
                    <a:solidFill>
                      <a:prstClr val="black"/>
                    </a:solidFill>
                  </a:ln>
                  <a:solidFill>
                    <a:srgbClr val="70AD47"/>
                  </a:solidFill>
                  <a:effectLst/>
                  <a:uLnTx/>
                  <a:uFillTx/>
                  <a:latin typeface="+mn-lt"/>
                  <a:ea typeface="LNTH-LuoLuoNotangYuanTi 1" pitchFamily="2" charset="-128"/>
                  <a:cs typeface="LNTH-LuoLuoNotangYuanTi 1" pitchFamily="2" charset="-128"/>
                </a:rPr>
                <a:t>R</a:t>
              </a:r>
              <a:r>
                <a:rPr kumimoji="0" lang="en-US" sz="6600" b="0"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Ư</a:t>
              </a:r>
              <a:r>
                <a:rPr kumimoji="0" lang="en-US" sz="6600" b="0" i="0" u="none" strike="noStrike" kern="1200" cap="none" spc="0" normalizeH="0" baseline="0" noProof="0" dirty="0">
                  <a:ln>
                    <a:solidFill>
                      <a:prstClr val="black"/>
                    </a:solidFill>
                  </a:ln>
                  <a:solidFill>
                    <a:srgbClr val="FF0066"/>
                  </a:solidFill>
                  <a:effectLst/>
                  <a:uLnTx/>
                  <a:uFillTx/>
                  <a:latin typeface="+mn-lt"/>
                  <a:ea typeface="LNTH-LuoLuoNotangYuanTi 1" pitchFamily="2" charset="-128"/>
                  <a:cs typeface="LNTH-LuoLuoNotangYuanTi 1" pitchFamily="2" charset="-128"/>
                </a:rPr>
                <a:t>Ớ</a:t>
              </a:r>
              <a:r>
                <a:rPr kumimoji="0" lang="en-US" sz="6600" b="0" i="0" u="none" strike="noStrike" kern="1200" cap="none" spc="0" normalizeH="0" baseline="0" noProof="0" dirty="0">
                  <a:ln>
                    <a:solidFill>
                      <a:prstClr val="black"/>
                    </a:solidFill>
                  </a:ln>
                  <a:solidFill>
                    <a:srgbClr val="5B9BD5">
                      <a:lumMod val="20000"/>
                      <a:lumOff val="80000"/>
                    </a:srgbClr>
                  </a:solidFill>
                  <a:effectLst/>
                  <a:uLnTx/>
                  <a:uFillTx/>
                  <a:latin typeface="+mn-lt"/>
                  <a:ea typeface="LNTH-LuoLuoNotangYuanTi 1" pitchFamily="2" charset="-128"/>
                  <a:cs typeface="LNTH-LuoLuoNotangYuanTi 1" pitchFamily="2" charset="-128"/>
                </a:rPr>
                <a:t>C </a:t>
              </a:r>
              <a:r>
                <a:rPr kumimoji="0" lang="en-US" sz="6600" b="0" i="0" u="none" strike="noStrike" kern="1200" cap="none" spc="0" normalizeH="0" baseline="0" noProof="0" dirty="0">
                  <a:ln>
                    <a:solidFill>
                      <a:prstClr val="black"/>
                    </a:solidFill>
                  </a:ln>
                  <a:solidFill>
                    <a:srgbClr val="92D050"/>
                  </a:solidFill>
                  <a:effectLst/>
                  <a:uLnTx/>
                  <a:uFillTx/>
                  <a:latin typeface="+mn-lt"/>
                  <a:ea typeface="LNTH-LuoLuoNotangYuanTi 1" pitchFamily="2" charset="-128"/>
                  <a:cs typeface="LNTH-LuoLuoNotangYuanTi 1" pitchFamily="2" charset="-128"/>
                </a:rPr>
                <a:t>L</a:t>
              </a:r>
              <a:r>
                <a:rPr kumimoji="0" lang="en-US" sz="6600" b="0"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Ớ</a:t>
              </a:r>
              <a:r>
                <a:rPr kumimoji="0" lang="en-US" sz="6600" b="0" i="0" u="none" strike="noStrike" kern="1200" cap="none" spc="0" normalizeH="0" baseline="0" noProof="0" dirty="0">
                  <a:ln>
                    <a:solidFill>
                      <a:prstClr val="black"/>
                    </a:solidFill>
                  </a:ln>
                  <a:solidFill>
                    <a:srgbClr val="FEEA7D"/>
                  </a:solidFill>
                  <a:effectLst/>
                  <a:uLnTx/>
                  <a:uFillTx/>
                  <a:latin typeface="+mn-lt"/>
                  <a:ea typeface="LNTH-LuoLuoNotangYuanTi 1" pitchFamily="2" charset="-128"/>
                  <a:cs typeface="LNTH-LuoLuoNotangYuanTi 1" pitchFamily="2" charset="-128"/>
                </a:rPr>
                <a:t>P</a:t>
              </a:r>
              <a:endParaRPr kumimoji="0" lang="en-US" sz="6600" b="0"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endParaRPr>
            </a:p>
          </p:txBody>
        </p:sp>
      </p:grpSp>
      <p:pic>
        <p:nvPicPr>
          <p:cNvPr id="45" name="Picture 20">
            <a:extLst>
              <a:ext uri="{FF2B5EF4-FFF2-40B4-BE49-F238E27FC236}">
                <a16:creationId xmlns:a16="http://schemas.microsoft.com/office/drawing/2014/main" id="{9E0922FA-5B5A-F55B-7CC6-CDCCBB071AC0}"/>
              </a:ext>
            </a:extLst>
          </p:cNvPr>
          <p:cNvPicPr>
            <a:picLocks noChangeAspect="1"/>
          </p:cNvPicPr>
          <p:nvPr/>
        </p:nvPicPr>
        <p:blipFill>
          <a:blip r:embed="rId10"/>
          <a:srcRect/>
          <a:stretch>
            <a:fillRect/>
          </a:stretch>
        </p:blipFill>
        <p:spPr>
          <a:xfrm>
            <a:off x="1175776" y="2930596"/>
            <a:ext cx="1497369" cy="3814953"/>
          </a:xfrm>
          <a:prstGeom prst="rect">
            <a:avLst/>
          </a:prstGeom>
        </p:spPr>
      </p:pic>
      <p:pic>
        <p:nvPicPr>
          <p:cNvPr id="46" name="Picture 19">
            <a:extLst>
              <a:ext uri="{FF2B5EF4-FFF2-40B4-BE49-F238E27FC236}">
                <a16:creationId xmlns:a16="http://schemas.microsoft.com/office/drawing/2014/main" id="{22F3124C-E0EB-46E8-756E-72E5398B740F}"/>
              </a:ext>
            </a:extLst>
          </p:cNvPr>
          <p:cNvPicPr>
            <a:picLocks noChangeAspect="1"/>
          </p:cNvPicPr>
          <p:nvPr/>
        </p:nvPicPr>
        <p:blipFill>
          <a:blip r:embed="rId11"/>
          <a:srcRect/>
          <a:stretch>
            <a:fillRect/>
          </a:stretch>
        </p:blipFill>
        <p:spPr>
          <a:xfrm>
            <a:off x="9360878" y="2916828"/>
            <a:ext cx="1815577" cy="3842491"/>
          </a:xfrm>
          <a:prstGeom prst="rect">
            <a:avLst/>
          </a:prstGeom>
        </p:spPr>
      </p:pic>
    </p:spTree>
    <p:extLst>
      <p:ext uri="{BB962C8B-B14F-4D97-AF65-F5344CB8AC3E}">
        <p14:creationId xmlns:p14="http://schemas.microsoft.com/office/powerpoint/2010/main" val="2261090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4000"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47" presetClass="entr" presetSubtype="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par>
                                <p:cTn id="16" presetID="12" presetClass="entr" presetSubtype="4" fill="hold" nodeType="withEffect">
                                  <p:stCondLst>
                                    <p:cond delay="1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ppt_y</p:attrName>
                                        </p:attrNameLst>
                                      </p:cBhvr>
                                      <p:tavLst>
                                        <p:tav tm="0">
                                          <p:val>
                                            <p:strVal val="#ppt_y+#ppt_h*1.125000"/>
                                          </p:val>
                                        </p:tav>
                                        <p:tav tm="100000">
                                          <p:val>
                                            <p:strVal val="#ppt_y"/>
                                          </p:val>
                                        </p:tav>
                                      </p:tavLst>
                                    </p:anim>
                                    <p:animEffect transition="in" filter="wipe(up)">
                                      <p:cBhvr>
                                        <p:cTn id="19" dur="500"/>
                                        <p:tgtEl>
                                          <p:spTgt spid="27"/>
                                        </p:tgtEl>
                                      </p:cBhvr>
                                    </p:animEffect>
                                  </p:childTnLst>
                                </p:cTn>
                              </p:par>
                              <p:par>
                                <p:cTn id="20" presetID="12" presetClass="entr" presetSubtype="4" fill="hold" grpId="0" nodeType="withEffect">
                                  <p:stCondLst>
                                    <p:cond delay="15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ppt_y</p:attrName>
                                        </p:attrNameLst>
                                      </p:cBhvr>
                                      <p:tavLst>
                                        <p:tav tm="0">
                                          <p:val>
                                            <p:strVal val="#ppt_y+#ppt_h*1.125000"/>
                                          </p:val>
                                        </p:tav>
                                        <p:tav tm="100000">
                                          <p:val>
                                            <p:strVal val="#ppt_y"/>
                                          </p:val>
                                        </p:tav>
                                      </p:tavLst>
                                    </p:anim>
                                    <p:animEffect transition="in" filter="wipe(up)">
                                      <p:cBhvr>
                                        <p:cTn id="23" dur="500"/>
                                        <p:tgtEl>
                                          <p:spTgt spid="41"/>
                                        </p:tgtEl>
                                      </p:cBhvr>
                                    </p:animEffect>
                                  </p:childTnLst>
                                </p:cTn>
                              </p:par>
                              <p:par>
                                <p:cTn id="24" presetID="42" presetClass="entr" presetSubtype="0" fill="hold" grpId="0" nodeType="withEffect">
                                  <p:stCondLst>
                                    <p:cond delay="22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25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25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225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A3E28AC3-7ED6-D526-8B7E-96847BBB88EA}"/>
              </a:ext>
            </a:extLst>
          </p:cNvPr>
          <p:cNvSpPr/>
          <p:nvPr/>
        </p:nvSpPr>
        <p:spPr>
          <a:xfrm>
            <a:off x="537583" y="139486"/>
            <a:ext cx="11116833" cy="6718514"/>
          </a:xfrm>
          <a:prstGeom prst="roundRect">
            <a:avLst>
              <a:gd name="adj" fmla="val 9993"/>
            </a:avLst>
          </a:prstGeom>
          <a:solidFill>
            <a:schemeClr val="bg1">
              <a:alpha val="86000"/>
            </a:schemeClr>
          </a:solidFill>
          <a:ln w="19050">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j-lt"/>
              <a:ea typeface="+mn-ea"/>
              <a:cs typeface="+mn-cs"/>
            </a:endParaRPr>
          </a:p>
        </p:txBody>
      </p:sp>
      <p:sp>
        <p:nvSpPr>
          <p:cNvPr id="4" name="TextBox 3">
            <a:extLst>
              <a:ext uri="{FF2B5EF4-FFF2-40B4-BE49-F238E27FC236}">
                <a16:creationId xmlns:a16="http://schemas.microsoft.com/office/drawing/2014/main" id="{01A29C02-839A-6A0C-DBD1-55AD9DC5EA5A}"/>
              </a:ext>
            </a:extLst>
          </p:cNvPr>
          <p:cNvSpPr txBox="1"/>
          <p:nvPr/>
        </p:nvSpPr>
        <p:spPr>
          <a:xfrm>
            <a:off x="537583" y="0"/>
            <a:ext cx="10771810" cy="2554545"/>
          </a:xfrm>
          <a:prstGeom prst="rect">
            <a:avLst/>
          </a:prstGeom>
          <a:noFill/>
        </p:spPr>
        <p:txBody>
          <a:bodyPr wrap="square" rtlCol="0">
            <a:spAutoFit/>
            <a:scene3d>
              <a:camera prst="orthographicFront"/>
              <a:lightRig rig="threePt" dir="t"/>
            </a:scene3d>
            <a:sp3d extrusionH="57150">
              <a:bevelT w="381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B</a:t>
            </a:r>
            <a:r>
              <a:rPr kumimoji="0" lang="en-US" sz="8000" b="1" i="0" u="none" strike="noStrike" kern="1200" cap="none" spc="0" normalizeH="0" baseline="0" noProof="0" dirty="0">
                <a:ln>
                  <a:solidFill>
                    <a:prstClr val="black"/>
                  </a:solidFill>
                </a:ln>
                <a:solidFill>
                  <a:srgbClr val="FFFF00"/>
                </a:solidFill>
                <a:effectLst/>
                <a:uLnTx/>
                <a:uFillTx/>
                <a:latin typeface="+mn-lt"/>
                <a:ea typeface="LNTH-LuoLuoNotangYuanTi 1" pitchFamily="2" charset="-128"/>
                <a:cs typeface="LNTH-LuoLuoNotangYuanTi 1" pitchFamily="2" charset="-128"/>
              </a:rPr>
              <a:t>Ì</a:t>
            </a:r>
            <a:r>
              <a:rPr kumimoji="0" lang="en-US" sz="8000" b="1" i="0" u="none" strike="noStrike" kern="1200" cap="none" spc="0" normalizeH="0" baseline="0" noProof="0" dirty="0">
                <a:ln>
                  <a:solidFill>
                    <a:prstClr val="black"/>
                  </a:solidFill>
                </a:ln>
                <a:solidFill>
                  <a:srgbClr val="FF0000"/>
                </a:solidFill>
                <a:effectLst/>
                <a:uLnTx/>
                <a:uFillTx/>
                <a:latin typeface="+mn-lt"/>
                <a:ea typeface="LNTH-LuoLuoNotangYuanTi 1" pitchFamily="2" charset="-128"/>
                <a:cs typeface="LNTH-LuoLuoNotangYuanTi 1" pitchFamily="2" charset="-128"/>
              </a:rPr>
              <a:t>N</a:t>
            </a:r>
            <a:r>
              <a:rPr kumimoji="0" lang="en-US" sz="8000" b="1" i="0" u="none" strike="noStrike" kern="1200" cap="none" spc="0" normalizeH="0" baseline="0" noProof="0" dirty="0">
                <a:ln>
                  <a:solidFill>
                    <a:prstClr val="black"/>
                  </a:solidFill>
                </a:ln>
                <a:solidFill>
                  <a:srgbClr val="0070C0"/>
                </a:solidFill>
                <a:effectLst/>
                <a:uLnTx/>
                <a:uFillTx/>
                <a:latin typeface="+mn-lt"/>
                <a:ea typeface="LNTH-LuoLuoNotangYuanTi 1" pitchFamily="2" charset="-128"/>
                <a:cs typeface="LNTH-LuoLuoNotangYuanTi 1" pitchFamily="2" charset="-128"/>
              </a:rPr>
              <a:t>H </a:t>
            </a:r>
            <a:r>
              <a:rPr kumimoji="0" lang="en-US" sz="8000" b="1" i="0" u="none" strike="noStrike" kern="1200" cap="none" spc="0" normalizeH="0" baseline="0" noProof="0" dirty="0">
                <a:ln>
                  <a:solidFill>
                    <a:prstClr val="black"/>
                  </a:solidFill>
                </a:ln>
                <a:solidFill>
                  <a:srgbClr val="FFC000"/>
                </a:solidFill>
                <a:effectLst/>
                <a:uLnTx/>
                <a:uFillTx/>
                <a:latin typeface="+mn-lt"/>
                <a:ea typeface="LNTH-LuoLuoNotangYuanTi 1" pitchFamily="2" charset="-128"/>
                <a:cs typeface="LNTH-LuoLuoNotangYuanTi 1" pitchFamily="2" charset="-128"/>
              </a:rPr>
              <a:t>C</a:t>
            </a:r>
            <a:r>
              <a:rPr kumimoji="0" lang="en-US" sz="8000" b="1" i="0" u="none" strike="noStrike" kern="1200" cap="none" spc="0" normalizeH="0" baseline="0" noProof="0" dirty="0">
                <a:ln>
                  <a:solidFill>
                    <a:prstClr val="black"/>
                  </a:solidFill>
                </a:ln>
                <a:solidFill>
                  <a:srgbClr val="FF0066"/>
                </a:solidFill>
                <a:effectLst/>
                <a:uLnTx/>
                <a:uFillTx/>
                <a:latin typeface="+mn-lt"/>
                <a:ea typeface="LNTH-LuoLuoNotangYuanTi 1" pitchFamily="2" charset="-128"/>
                <a:cs typeface="LNTH-LuoLuoNotangYuanTi 1" pitchFamily="2" charset="-128"/>
              </a:rPr>
              <a:t>H</a:t>
            </a:r>
            <a:r>
              <a:rPr kumimoji="0" lang="en-US" sz="8000" b="1" i="0" u="none" strike="noStrike" kern="1200" cap="none" spc="0" normalizeH="0" baseline="0" noProof="0" dirty="0">
                <a:ln>
                  <a:solidFill>
                    <a:prstClr val="black"/>
                  </a:solidFill>
                </a:ln>
                <a:solidFill>
                  <a:srgbClr val="00FF00"/>
                </a:solidFill>
                <a:effectLst/>
                <a:uLnTx/>
                <a:uFillTx/>
                <a:latin typeface="+mn-lt"/>
                <a:ea typeface="LNTH-LuoLuoNotangYuanTi 1" pitchFamily="2" charset="-128"/>
                <a:cs typeface="LNTH-LuoLuoNotangYuanTi 1" pitchFamily="2" charset="-128"/>
              </a:rPr>
              <a:t>Ọ</a:t>
            </a:r>
            <a:r>
              <a:rPr kumimoji="0" lang="en-US" sz="8000" b="1" i="0" u="none" strike="noStrike" kern="1200" cap="none" spc="0" normalizeH="0" baseline="0" noProof="0" dirty="0">
                <a:ln>
                  <a:solidFill>
                    <a:prstClr val="black"/>
                  </a:solidFill>
                </a:ln>
                <a:solidFill>
                  <a:srgbClr val="ED7D31">
                    <a:lumMod val="60000"/>
                    <a:lumOff val="40000"/>
                  </a:srgbClr>
                </a:solidFill>
                <a:effectLst/>
                <a:uLnTx/>
                <a:uFillTx/>
                <a:latin typeface="+mn-lt"/>
                <a:ea typeface="LNTH-LuoLuoNotangYuanTi 1" pitchFamily="2" charset="-128"/>
                <a:cs typeface="LNTH-LuoLuoNotangYuanTi 1" pitchFamily="2" charset="-128"/>
              </a:rPr>
              <a:t>N</a:t>
            </a: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 </a:t>
            </a:r>
            <a:r>
              <a:rPr kumimoji="0" lang="en-US" sz="8000" b="1" i="0" u="none" strike="noStrike" kern="1200" cap="none" spc="0" normalizeH="0" baseline="0" noProof="0" dirty="0">
                <a:ln>
                  <a:solidFill>
                    <a:prstClr val="black"/>
                  </a:solidFill>
                </a:ln>
                <a:solidFill>
                  <a:srgbClr val="FF0000"/>
                </a:solidFill>
                <a:effectLst/>
                <a:uLnTx/>
                <a:uFillTx/>
                <a:latin typeface="+mn-lt"/>
                <a:ea typeface="LNTH-LuoLuoNotangYuanTi 1" pitchFamily="2" charset="-128"/>
                <a:cs typeface="LNTH-LuoLuoNotangYuanTi 1" pitchFamily="2" charset="-128"/>
              </a:rPr>
              <a:t>N</a:t>
            </a:r>
            <a:r>
              <a:rPr kumimoji="0" lang="en-US" sz="8000" b="1" i="0" u="none" strike="noStrike" kern="1200" cap="none" spc="0" normalizeH="0" baseline="0" noProof="0" dirty="0">
                <a:ln>
                  <a:solidFill>
                    <a:prstClr val="black"/>
                  </a:solidFill>
                </a:ln>
                <a:solidFill>
                  <a:srgbClr val="70AD47"/>
                </a:solidFill>
                <a:effectLst/>
                <a:uLnTx/>
                <a:uFillTx/>
                <a:latin typeface="+mn-lt"/>
                <a:ea typeface="LNTH-LuoLuoNotangYuanTi 1" pitchFamily="2" charset="-128"/>
                <a:cs typeface="LNTH-LuoLuoNotangYuanTi 1" pitchFamily="2" charset="-128"/>
              </a:rPr>
              <a:t>H</a:t>
            </a: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Ó</a:t>
            </a:r>
            <a:r>
              <a:rPr kumimoji="0" lang="en-US" sz="8000" b="1" i="0" u="none" strike="noStrike" kern="1200" cap="none" spc="0" normalizeH="0" baseline="0" noProof="0" dirty="0">
                <a:ln>
                  <a:solidFill>
                    <a:prstClr val="black"/>
                  </a:solidFill>
                </a:ln>
                <a:solidFill>
                  <a:srgbClr val="FF0066"/>
                </a:solidFill>
                <a:effectLst/>
                <a:uLnTx/>
                <a:uFillTx/>
                <a:latin typeface="+mn-lt"/>
                <a:ea typeface="LNTH-LuoLuoNotangYuanTi 1" pitchFamily="2" charset="-128"/>
                <a:cs typeface="LNTH-LuoLuoNotangYuanTi 1" pitchFamily="2" charset="-128"/>
              </a:rPr>
              <a:t>M </a:t>
            </a:r>
            <a:r>
              <a:rPr kumimoji="0" lang="en-US" sz="8000" b="1" i="0" u="none" strike="noStrike" kern="1200" cap="none" spc="0" normalizeH="0" baseline="0" noProof="0" dirty="0">
                <a:ln>
                  <a:solidFill>
                    <a:prstClr val="black"/>
                  </a:solidFill>
                </a:ln>
                <a:solidFill>
                  <a:srgbClr val="5B9BD5">
                    <a:lumMod val="20000"/>
                    <a:lumOff val="80000"/>
                  </a:srgbClr>
                </a:solidFill>
                <a:effectLst/>
                <a:uLnTx/>
                <a:uFillTx/>
                <a:latin typeface="+mn-lt"/>
                <a:ea typeface="LNTH-LuoLuoNotangYuanTi 1" pitchFamily="2" charset="-128"/>
                <a:cs typeface="LNTH-LuoLuoNotangYuanTi 1" pitchFamily="2" charset="-128"/>
              </a:rPr>
              <a:t>Đ</a:t>
            </a:r>
            <a:r>
              <a:rPr kumimoji="0" lang="en-US" sz="8000" b="1" i="0" u="none" strike="noStrike" kern="1200" cap="none" spc="0" normalizeH="0" baseline="0" noProof="0" dirty="0">
                <a:ln>
                  <a:solidFill>
                    <a:prstClr val="black"/>
                  </a:solidFill>
                </a:ln>
                <a:solidFill>
                  <a:srgbClr val="92D050"/>
                </a:solidFill>
                <a:effectLst/>
                <a:uLnTx/>
                <a:uFillTx/>
                <a:latin typeface="+mn-lt"/>
                <a:ea typeface="LNTH-LuoLuoNotangYuanTi 1" pitchFamily="2" charset="-128"/>
                <a:cs typeface="LNTH-LuoLuoNotangYuanTi 1" pitchFamily="2" charset="-128"/>
              </a:rPr>
              <a:t>Ọ</a:t>
            </a: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C </a:t>
            </a:r>
            <a:r>
              <a:rPr kumimoji="0" lang="en-US" sz="8000" b="1" i="0" u="none" strike="noStrike" kern="1200" cap="none" spc="0" normalizeH="0" baseline="0" noProof="0" dirty="0">
                <a:ln>
                  <a:solidFill>
                    <a:prstClr val="black"/>
                  </a:solidFill>
                </a:ln>
                <a:solidFill>
                  <a:srgbClr val="FEEA7D"/>
                </a:solidFill>
                <a:effectLst/>
                <a:uLnTx/>
                <a:uFillTx/>
                <a:latin typeface="+mn-lt"/>
                <a:ea typeface="LNTH-LuoLuoNotangYuanTi 1" pitchFamily="2" charset="-128"/>
                <a:cs typeface="LNTH-LuoLuoNotangYuanTi 1" pitchFamily="2" charset="-128"/>
              </a:rPr>
              <a:t>T</a:t>
            </a: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Ố</a:t>
            </a:r>
            <a:r>
              <a:rPr kumimoji="0" lang="en-US" sz="8000" b="1" i="0" u="none" strike="noStrike" kern="1200" cap="none" spc="0" normalizeH="0" baseline="0" noProof="0" dirty="0">
                <a:ln>
                  <a:solidFill>
                    <a:prstClr val="black"/>
                  </a:solidFill>
                </a:ln>
                <a:solidFill>
                  <a:srgbClr val="FFFF00"/>
                </a:solidFill>
                <a:effectLst/>
                <a:uLnTx/>
                <a:uFillTx/>
                <a:latin typeface="+mn-lt"/>
                <a:ea typeface="LNTH-LuoLuoNotangYuanTi 1" pitchFamily="2" charset="-128"/>
                <a:cs typeface="LNTH-LuoLuoNotangYuanTi 1" pitchFamily="2" charset="-128"/>
              </a:rPr>
              <a:t>T </a:t>
            </a:r>
            <a:r>
              <a:rPr kumimoji="0" lang="en-US" sz="8000" b="1" i="0" u="none" strike="noStrike" kern="1200" cap="none" spc="0" normalizeH="0" baseline="0" noProof="0" dirty="0">
                <a:ln>
                  <a:solidFill>
                    <a:prstClr val="black"/>
                  </a:solidFill>
                </a:ln>
                <a:solidFill>
                  <a:srgbClr val="FF0000"/>
                </a:solidFill>
                <a:effectLst/>
                <a:uLnTx/>
                <a:uFillTx/>
                <a:latin typeface="+mn-lt"/>
                <a:ea typeface="LNTH-LuoLuoNotangYuanTi 1" pitchFamily="2" charset="-128"/>
                <a:cs typeface="LNTH-LuoLuoNotangYuanTi 1" pitchFamily="2" charset="-128"/>
              </a:rPr>
              <a:t>N</a:t>
            </a:r>
            <a:r>
              <a:rPr kumimoji="0" lang="en-US" sz="8000" b="1" i="0" u="none" strike="noStrike" kern="1200" cap="none" spc="0" normalizeH="0" baseline="0" noProof="0" dirty="0">
                <a:ln>
                  <a:solidFill>
                    <a:prstClr val="black"/>
                  </a:solidFill>
                </a:ln>
                <a:solidFill>
                  <a:srgbClr val="70AD47"/>
                </a:solidFill>
                <a:effectLst/>
                <a:uLnTx/>
                <a:uFillTx/>
                <a:latin typeface="+mn-lt"/>
                <a:ea typeface="LNTH-LuoLuoNotangYuanTi 1" pitchFamily="2" charset="-128"/>
                <a:cs typeface="LNTH-LuoLuoNotangYuanTi 1" pitchFamily="2" charset="-128"/>
              </a:rPr>
              <a:t>H</a:t>
            </a:r>
            <a:r>
              <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rPr>
              <a:t>Ấ</a:t>
            </a:r>
            <a:r>
              <a:rPr kumimoji="0" lang="en-US" sz="8000" b="1" i="0" u="none" strike="noStrike" kern="1200" cap="none" spc="0" normalizeH="0" baseline="0" noProof="0" dirty="0">
                <a:ln>
                  <a:solidFill>
                    <a:prstClr val="black"/>
                  </a:solidFill>
                </a:ln>
                <a:solidFill>
                  <a:srgbClr val="FF0066"/>
                </a:solidFill>
                <a:effectLst/>
                <a:uLnTx/>
                <a:uFillTx/>
                <a:latin typeface="+mn-lt"/>
                <a:ea typeface="LNTH-LuoLuoNotangYuanTi 1" pitchFamily="2" charset="-128"/>
                <a:cs typeface="LNTH-LuoLuoNotangYuanTi 1" pitchFamily="2" charset="-128"/>
              </a:rPr>
              <a:t>T</a:t>
            </a:r>
            <a:endParaRPr kumimoji="0" lang="en-US" sz="8000" b="1" i="0" u="none" strike="noStrike" kern="1200" cap="none" spc="0" normalizeH="0" baseline="0" noProof="0" dirty="0">
              <a:ln>
                <a:solidFill>
                  <a:prstClr val="black"/>
                </a:solidFill>
              </a:ln>
              <a:solidFill>
                <a:srgbClr val="ED7D31"/>
              </a:solidFill>
              <a:effectLst/>
              <a:uLnTx/>
              <a:uFillTx/>
              <a:latin typeface="+mn-lt"/>
              <a:ea typeface="LNTH-LuoLuoNotangYuanTi 1" pitchFamily="2" charset="-128"/>
              <a:cs typeface="LNTH-LuoLuoNotangYuanTi 1" pitchFamily="2" charset="-128"/>
            </a:endParaRPr>
          </a:p>
        </p:txBody>
      </p:sp>
      <p:pic>
        <p:nvPicPr>
          <p:cNvPr id="4098" name="Picture 2" descr="Premium Vector | Cute boy standing on podium as sport competition winner.  championship celebration. flat cartoon design">
            <a:extLst>
              <a:ext uri="{FF2B5EF4-FFF2-40B4-BE49-F238E27FC236}">
                <a16:creationId xmlns:a16="http://schemas.microsoft.com/office/drawing/2014/main" id="{DA077BCF-5023-EF95-E956-6AC9AB0A2BB5}"/>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150" l="10000" r="90000">
                        <a14:foregroundMark x1="48800" y1="25300" x2="52200" y2="51300"/>
                        <a14:foregroundMark x1="51500" y1="24400" x2="53550" y2="23300"/>
                        <a14:foregroundMark x1="46550" y1="21700" x2="54000" y2="22800"/>
                        <a14:foregroundMark x1="51950" y1="37300" x2="57400" y2="40700"/>
                        <a14:foregroundMark x1="46550" y1="45650" x2="48550" y2="50150"/>
                        <a14:foregroundMark x1="54200" y1="56950" x2="56050" y2="63300"/>
                        <a14:foregroundMark x1="47900" y1="53350" x2="49700" y2="61900"/>
                        <a14:foregroundMark x1="28450" y1="31850" x2="26850" y2="55600"/>
                        <a14:foregroundMark x1="23950" y1="62800" x2="23250" y2="75250"/>
                        <a14:foregroundMark x1="28900" y1="63050" x2="31400" y2="81350"/>
                        <a14:foregroundMark x1="19200" y1="75250" x2="35900" y2="77500"/>
                        <a14:foregroundMark x1="19850" y1="80700" x2="37850" y2="84300"/>
                        <a14:foregroundMark x1="37850" y1="84300" x2="38650" y2="84300"/>
                        <a14:foregroundMark x1="17600" y1="71650" x2="40000" y2="73900"/>
                        <a14:foregroundMark x1="17850" y1="73650" x2="19650" y2="82500"/>
                        <a14:foregroundMark x1="19650" y1="82500" x2="34400" y2="87200"/>
                        <a14:foregroundMark x1="34400" y1="87200" x2="42000" y2="86350"/>
                        <a14:foregroundMark x1="42000" y1="86350" x2="42700" y2="86350"/>
                        <a14:foregroundMark x1="30950" y1="71200" x2="41550" y2="71200"/>
                        <a14:foregroundMark x1="16250" y1="71850" x2="26800" y2="71550"/>
                        <a14:foregroundMark x1="26800" y1="71550" x2="39550" y2="72750"/>
                        <a14:foregroundMark x1="15550" y1="73450" x2="17600" y2="81750"/>
                        <a14:foregroundMark x1="17600" y1="81750" x2="26500" y2="88600"/>
                        <a14:foregroundMark x1="26500" y1="88600" x2="43600" y2="88350"/>
                        <a14:foregroundMark x1="17150" y1="79750" x2="17750" y2="89200"/>
                        <a14:foregroundMark x1="17750" y1="89200" x2="30150" y2="89250"/>
                        <a14:foregroundMark x1="30150" y1="89250" x2="31850" y2="89050"/>
                        <a14:foregroundMark x1="17150" y1="70950" x2="17150" y2="70950"/>
                        <a14:foregroundMark x1="17600" y1="70500" x2="21000" y2="71200"/>
                        <a14:foregroundMark x1="31850" y1="70750" x2="39550" y2="71400"/>
                        <a14:foregroundMark x1="18500" y1="70300" x2="33450" y2="72100"/>
                        <a14:foregroundMark x1="22906" y1="53100" x2="22350" y2="54250"/>
                        <a14:foregroundMark x1="26850" y1="44950" x2="22906" y2="53100"/>
                        <a14:foregroundMark x1="22350" y1="54250" x2="22350" y2="54450"/>
                        <a14:foregroundMark x1="77500" y1="35500" x2="77050" y2="76150"/>
                        <a14:foregroundMark x1="73000" y1="37500" x2="73450" y2="59650"/>
                        <a14:foregroundMark x1="63700" y1="41350" x2="69150" y2="48600"/>
                        <a14:foregroundMark x1="80450" y1="49950" x2="87550" y2="46500"/>
                        <a14:foregroundMark x1="87550" y1="46500" x2="89000" y2="44950"/>
                        <a14:foregroundMark x1="72050" y1="69150" x2="71850" y2="84050"/>
                        <a14:foregroundMark x1="66650" y1="80000" x2="81700" y2="80700"/>
                        <a14:foregroundMark x1="81700" y1="80700" x2="82900" y2="80450"/>
                        <a14:foregroundMark x1="44950" y1="36150" x2="47200" y2="44750"/>
                        <a14:foregroundMark x1="47200" y1="44750" x2="47450" y2="44950"/>
                        <a14:foregroundMark x1="44500" y1="40700" x2="44950" y2="48150"/>
                        <a14:foregroundMark x1="20550" y1="54250" x2="20550" y2="54250"/>
                        <a14:foregroundMark x1="33900" y1="53100" x2="33900" y2="53100"/>
                        <a14:foregroundMark x1="15800" y1="84950" x2="14650" y2="90150"/>
                        <a14:backgroundMark x1="22150" y1="53100" x2="22150" y2="53100"/>
                        <a14:backgroundMark x1="31600" y1="53350" x2="31600" y2="53350"/>
                        <a14:backgroundMark x1="26200" y1="69150" x2="26200" y2="69150"/>
                        <a14:backgroundMark x1="51500" y1="59450" x2="51500" y2="59450"/>
                        <a14:backgroundMark x1="73000" y1="72100" x2="73650" y2="72550"/>
                      </a14:backgroundRemoval>
                    </a14:imgEffect>
                  </a14:imgLayer>
                </a14:imgProps>
              </a:ext>
              <a:ext uri="{28A0092B-C50C-407E-A947-70E740481C1C}">
                <a14:useLocalDpi xmlns:a14="http://schemas.microsoft.com/office/drawing/2010/main" val="0"/>
              </a:ext>
            </a:extLst>
          </a:blip>
          <a:srcRect l="8569" t="15368" r="4200" b="7119"/>
          <a:stretch/>
        </p:blipFill>
        <p:spPr bwMode="auto">
          <a:xfrm>
            <a:off x="1765183" y="2416871"/>
            <a:ext cx="5098942" cy="4530925"/>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name="TextBox1" r:id="rId1" imgW="3403440" imgH="1428840"/>
        </mc:Choice>
        <mc:Fallback>
          <p:control name="TextBox1" r:id="rId1" imgW="3403440" imgH="1428840">
            <p:pic>
              <p:nvPicPr>
                <p:cNvPr id="5" name="TextBox1">
                  <a:extLst>
                    <a:ext uri="{FF2B5EF4-FFF2-40B4-BE49-F238E27FC236}">
                      <a16:creationId xmlns:a16="http://schemas.microsoft.com/office/drawing/2014/main" id="{99E55E03-90A3-D1BA-2ACA-2E8BA61AE9D8}"/>
                    </a:ext>
                  </a:extLst>
                </p:cNvPr>
                <p:cNvPicPr>
                  <a:picLocks/>
                </p:cNvPicPr>
                <p:nvPr/>
              </p:nvPicPr>
              <p:blipFill>
                <a:blip r:embed="rId6"/>
                <a:stretch>
                  <a:fillRect/>
                </a:stretch>
              </p:blipFill>
              <p:spPr>
                <a:xfrm>
                  <a:off x="7748799" y="3348881"/>
                  <a:ext cx="3401194" cy="1428287"/>
                </a:xfrm>
                <a:prstGeom prst="rect">
                  <a:avLst/>
                </a:prstGeom>
              </p:spPr>
            </p:pic>
          </p:control>
        </mc:Fallback>
      </mc:AlternateContent>
    </p:controls>
    <p:extLst>
      <p:ext uri="{BB962C8B-B14F-4D97-AF65-F5344CB8AC3E}">
        <p14:creationId xmlns:p14="http://schemas.microsoft.com/office/powerpoint/2010/main" val="42818647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3" name="Picture 2">
            <a:extLst>
              <a:ext uri="{FF2B5EF4-FFF2-40B4-BE49-F238E27FC236}">
                <a16:creationId xmlns:a16="http://schemas.microsoft.com/office/drawing/2014/main" id="{AFD25EA8-187F-8817-4E60-C49A372E9B3E}"/>
              </a:ext>
            </a:extLst>
          </p:cNvPr>
          <p:cNvPicPr>
            <a:picLocks noChangeAspect="1"/>
          </p:cNvPicPr>
          <p:nvPr/>
        </p:nvPicPr>
        <p:blipFill>
          <a:blip r:embed="rId3"/>
          <a:stretch>
            <a:fillRect/>
          </a:stretch>
        </p:blipFill>
        <p:spPr>
          <a:xfrm>
            <a:off x="1387444" y="2021725"/>
            <a:ext cx="9498391" cy="2651990"/>
          </a:xfrm>
          <a:prstGeom prst="rect">
            <a:avLst/>
          </a:prstGeom>
        </p:spPr>
      </p:pic>
    </p:spTree>
    <p:extLst>
      <p:ext uri="{BB962C8B-B14F-4D97-AF65-F5344CB8AC3E}">
        <p14:creationId xmlns:p14="http://schemas.microsoft.com/office/powerpoint/2010/main" val="23253250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D773DEC-2DBD-9C2D-997B-192C7A3270DC}"/>
              </a:ext>
            </a:extLst>
          </p:cNvPr>
          <p:cNvSpPr/>
          <p:nvPr/>
        </p:nvSpPr>
        <p:spPr>
          <a:xfrm>
            <a:off x="757980" y="480792"/>
            <a:ext cx="10747046" cy="1499004"/>
          </a:xfrm>
          <a:custGeom>
            <a:avLst/>
            <a:gdLst>
              <a:gd name="connsiteX0" fmla="*/ 0 w 10747046"/>
              <a:gd name="connsiteY0" fmla="*/ 749502 h 1499004"/>
              <a:gd name="connsiteX1" fmla="*/ 749502 w 10747046"/>
              <a:gd name="connsiteY1" fmla="*/ 0 h 1499004"/>
              <a:gd name="connsiteX2" fmla="*/ 1142544 w 10747046"/>
              <a:gd name="connsiteY2" fmla="*/ 0 h 1499004"/>
              <a:gd name="connsiteX3" fmla="*/ 1535586 w 10747046"/>
              <a:gd name="connsiteY3" fmla="*/ 0 h 1499004"/>
              <a:gd name="connsiteX4" fmla="*/ 1836147 w 10747046"/>
              <a:gd name="connsiteY4" fmla="*/ 0 h 1499004"/>
              <a:gd name="connsiteX5" fmla="*/ 2136708 w 10747046"/>
              <a:gd name="connsiteY5" fmla="*/ 0 h 1499004"/>
              <a:gd name="connsiteX6" fmla="*/ 2529750 w 10747046"/>
              <a:gd name="connsiteY6" fmla="*/ 0 h 1499004"/>
              <a:gd name="connsiteX7" fmla="*/ 3292714 w 10747046"/>
              <a:gd name="connsiteY7" fmla="*/ 0 h 1499004"/>
              <a:gd name="connsiteX8" fmla="*/ 3778236 w 10747046"/>
              <a:gd name="connsiteY8" fmla="*/ 0 h 1499004"/>
              <a:gd name="connsiteX9" fmla="*/ 4263758 w 10747046"/>
              <a:gd name="connsiteY9" fmla="*/ 0 h 1499004"/>
              <a:gd name="connsiteX10" fmla="*/ 4656800 w 10747046"/>
              <a:gd name="connsiteY10" fmla="*/ 0 h 1499004"/>
              <a:gd name="connsiteX11" fmla="*/ 5234802 w 10747046"/>
              <a:gd name="connsiteY11" fmla="*/ 0 h 1499004"/>
              <a:gd name="connsiteX12" fmla="*/ 5627844 w 10747046"/>
              <a:gd name="connsiteY12" fmla="*/ 0 h 1499004"/>
              <a:gd name="connsiteX13" fmla="*/ 5928406 w 10747046"/>
              <a:gd name="connsiteY13" fmla="*/ 0 h 1499004"/>
              <a:gd name="connsiteX14" fmla="*/ 6598889 w 10747046"/>
              <a:gd name="connsiteY14" fmla="*/ 0 h 1499004"/>
              <a:gd name="connsiteX15" fmla="*/ 7361852 w 10747046"/>
              <a:gd name="connsiteY15" fmla="*/ 0 h 1499004"/>
              <a:gd name="connsiteX16" fmla="*/ 7754894 w 10747046"/>
              <a:gd name="connsiteY16" fmla="*/ 0 h 1499004"/>
              <a:gd name="connsiteX17" fmla="*/ 8055455 w 10747046"/>
              <a:gd name="connsiteY17" fmla="*/ 0 h 1499004"/>
              <a:gd name="connsiteX18" fmla="*/ 8448497 w 10747046"/>
              <a:gd name="connsiteY18" fmla="*/ 0 h 1499004"/>
              <a:gd name="connsiteX19" fmla="*/ 9026500 w 10747046"/>
              <a:gd name="connsiteY19" fmla="*/ 0 h 1499004"/>
              <a:gd name="connsiteX20" fmla="*/ 9997544 w 10747046"/>
              <a:gd name="connsiteY20" fmla="*/ 0 h 1499004"/>
              <a:gd name="connsiteX21" fmla="*/ 10747046 w 10747046"/>
              <a:gd name="connsiteY21" fmla="*/ 749502 h 1499004"/>
              <a:gd name="connsiteX22" fmla="*/ 10747046 w 10747046"/>
              <a:gd name="connsiteY22" fmla="*/ 749502 h 1499004"/>
              <a:gd name="connsiteX23" fmla="*/ 9997544 w 10747046"/>
              <a:gd name="connsiteY23" fmla="*/ 1499004 h 1499004"/>
              <a:gd name="connsiteX24" fmla="*/ 9696983 w 10747046"/>
              <a:gd name="connsiteY24" fmla="*/ 1499004 h 1499004"/>
              <a:gd name="connsiteX25" fmla="*/ 9303941 w 10747046"/>
              <a:gd name="connsiteY25" fmla="*/ 1499004 h 1499004"/>
              <a:gd name="connsiteX26" fmla="*/ 8818419 w 10747046"/>
              <a:gd name="connsiteY26" fmla="*/ 1499004 h 1499004"/>
              <a:gd name="connsiteX27" fmla="*/ 8425377 w 10747046"/>
              <a:gd name="connsiteY27" fmla="*/ 1499004 h 1499004"/>
              <a:gd name="connsiteX28" fmla="*/ 7847374 w 10747046"/>
              <a:gd name="connsiteY28" fmla="*/ 1499004 h 1499004"/>
              <a:gd name="connsiteX29" fmla="*/ 7269372 w 10747046"/>
              <a:gd name="connsiteY29" fmla="*/ 1499004 h 1499004"/>
              <a:gd name="connsiteX30" fmla="*/ 6876330 w 10747046"/>
              <a:gd name="connsiteY30" fmla="*/ 1499004 h 1499004"/>
              <a:gd name="connsiteX31" fmla="*/ 6390808 w 10747046"/>
              <a:gd name="connsiteY31" fmla="*/ 1499004 h 1499004"/>
              <a:gd name="connsiteX32" fmla="*/ 5997766 w 10747046"/>
              <a:gd name="connsiteY32" fmla="*/ 1499004 h 1499004"/>
              <a:gd name="connsiteX33" fmla="*/ 5697204 w 10747046"/>
              <a:gd name="connsiteY33" fmla="*/ 1499004 h 1499004"/>
              <a:gd name="connsiteX34" fmla="*/ 5211682 w 10747046"/>
              <a:gd name="connsiteY34" fmla="*/ 1499004 h 1499004"/>
              <a:gd name="connsiteX35" fmla="*/ 4541199 w 10747046"/>
              <a:gd name="connsiteY35" fmla="*/ 1499004 h 1499004"/>
              <a:gd name="connsiteX36" fmla="*/ 4240638 w 10747046"/>
              <a:gd name="connsiteY36" fmla="*/ 1499004 h 1499004"/>
              <a:gd name="connsiteX37" fmla="*/ 3847596 w 10747046"/>
              <a:gd name="connsiteY37" fmla="*/ 1499004 h 1499004"/>
              <a:gd name="connsiteX38" fmla="*/ 3177113 w 10747046"/>
              <a:gd name="connsiteY38" fmla="*/ 1499004 h 1499004"/>
              <a:gd name="connsiteX39" fmla="*/ 2876552 w 10747046"/>
              <a:gd name="connsiteY39" fmla="*/ 1499004 h 1499004"/>
              <a:gd name="connsiteX40" fmla="*/ 2298549 w 10747046"/>
              <a:gd name="connsiteY40" fmla="*/ 1499004 h 1499004"/>
              <a:gd name="connsiteX41" fmla="*/ 1535586 w 10747046"/>
              <a:gd name="connsiteY41" fmla="*/ 1499004 h 1499004"/>
              <a:gd name="connsiteX42" fmla="*/ 749502 w 10747046"/>
              <a:gd name="connsiteY42" fmla="*/ 1499004 h 1499004"/>
              <a:gd name="connsiteX43" fmla="*/ 0 w 10747046"/>
              <a:gd name="connsiteY43" fmla="*/ 749502 h 149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747046" h="1499004" fill="none" extrusionOk="0">
                <a:moveTo>
                  <a:pt x="0" y="749502"/>
                </a:moveTo>
                <a:cubicBezTo>
                  <a:pt x="-48909" y="332068"/>
                  <a:pt x="399059" y="-82028"/>
                  <a:pt x="749502" y="0"/>
                </a:cubicBezTo>
                <a:cubicBezTo>
                  <a:pt x="874534" y="-12808"/>
                  <a:pt x="993450" y="14118"/>
                  <a:pt x="1142544" y="0"/>
                </a:cubicBezTo>
                <a:cubicBezTo>
                  <a:pt x="1291638" y="-14118"/>
                  <a:pt x="1404364" y="1914"/>
                  <a:pt x="1535586" y="0"/>
                </a:cubicBezTo>
                <a:cubicBezTo>
                  <a:pt x="1666808" y="-1914"/>
                  <a:pt x="1769540" y="6019"/>
                  <a:pt x="1836147" y="0"/>
                </a:cubicBezTo>
                <a:cubicBezTo>
                  <a:pt x="1902754" y="-6019"/>
                  <a:pt x="2069946" y="27308"/>
                  <a:pt x="2136708" y="0"/>
                </a:cubicBezTo>
                <a:cubicBezTo>
                  <a:pt x="2203470" y="-27308"/>
                  <a:pt x="2347977" y="34430"/>
                  <a:pt x="2529750" y="0"/>
                </a:cubicBezTo>
                <a:cubicBezTo>
                  <a:pt x="2711523" y="-34430"/>
                  <a:pt x="3065007" y="72823"/>
                  <a:pt x="3292714" y="0"/>
                </a:cubicBezTo>
                <a:cubicBezTo>
                  <a:pt x="3520421" y="-72823"/>
                  <a:pt x="3538043" y="33206"/>
                  <a:pt x="3778236" y="0"/>
                </a:cubicBezTo>
                <a:cubicBezTo>
                  <a:pt x="4018429" y="-33206"/>
                  <a:pt x="4078318" y="54508"/>
                  <a:pt x="4263758" y="0"/>
                </a:cubicBezTo>
                <a:cubicBezTo>
                  <a:pt x="4449198" y="-54508"/>
                  <a:pt x="4504947" y="36738"/>
                  <a:pt x="4656800" y="0"/>
                </a:cubicBezTo>
                <a:cubicBezTo>
                  <a:pt x="4808653" y="-36738"/>
                  <a:pt x="4959813" y="19447"/>
                  <a:pt x="5234802" y="0"/>
                </a:cubicBezTo>
                <a:cubicBezTo>
                  <a:pt x="5509791" y="-19447"/>
                  <a:pt x="5527365" y="14472"/>
                  <a:pt x="5627844" y="0"/>
                </a:cubicBezTo>
                <a:cubicBezTo>
                  <a:pt x="5728323" y="-14472"/>
                  <a:pt x="5810974" y="3574"/>
                  <a:pt x="5928406" y="0"/>
                </a:cubicBezTo>
                <a:cubicBezTo>
                  <a:pt x="6045838" y="-3574"/>
                  <a:pt x="6290293" y="60611"/>
                  <a:pt x="6598889" y="0"/>
                </a:cubicBezTo>
                <a:cubicBezTo>
                  <a:pt x="6907485" y="-60611"/>
                  <a:pt x="7139555" y="51844"/>
                  <a:pt x="7361852" y="0"/>
                </a:cubicBezTo>
                <a:cubicBezTo>
                  <a:pt x="7584149" y="-51844"/>
                  <a:pt x="7618704" y="39064"/>
                  <a:pt x="7754894" y="0"/>
                </a:cubicBezTo>
                <a:cubicBezTo>
                  <a:pt x="7891084" y="-39064"/>
                  <a:pt x="7991123" y="21455"/>
                  <a:pt x="8055455" y="0"/>
                </a:cubicBezTo>
                <a:cubicBezTo>
                  <a:pt x="8119787" y="-21455"/>
                  <a:pt x="8298901" y="8603"/>
                  <a:pt x="8448497" y="0"/>
                </a:cubicBezTo>
                <a:cubicBezTo>
                  <a:pt x="8598093" y="-8603"/>
                  <a:pt x="8824336" y="56150"/>
                  <a:pt x="9026500" y="0"/>
                </a:cubicBezTo>
                <a:cubicBezTo>
                  <a:pt x="9228664" y="-56150"/>
                  <a:pt x="9531883" y="34564"/>
                  <a:pt x="9997544" y="0"/>
                </a:cubicBezTo>
                <a:cubicBezTo>
                  <a:pt x="10425876" y="224"/>
                  <a:pt x="10767354" y="384939"/>
                  <a:pt x="10747046" y="749502"/>
                </a:cubicBezTo>
                <a:lnTo>
                  <a:pt x="10747046" y="749502"/>
                </a:lnTo>
                <a:cubicBezTo>
                  <a:pt x="10797089" y="1183998"/>
                  <a:pt x="10387912" y="1464376"/>
                  <a:pt x="9997544" y="1499004"/>
                </a:cubicBezTo>
                <a:cubicBezTo>
                  <a:pt x="9900232" y="1522430"/>
                  <a:pt x="9809948" y="1473576"/>
                  <a:pt x="9696983" y="1499004"/>
                </a:cubicBezTo>
                <a:cubicBezTo>
                  <a:pt x="9584018" y="1524432"/>
                  <a:pt x="9489878" y="1488730"/>
                  <a:pt x="9303941" y="1499004"/>
                </a:cubicBezTo>
                <a:cubicBezTo>
                  <a:pt x="9118004" y="1509278"/>
                  <a:pt x="8928529" y="1486051"/>
                  <a:pt x="8818419" y="1499004"/>
                </a:cubicBezTo>
                <a:cubicBezTo>
                  <a:pt x="8708309" y="1511957"/>
                  <a:pt x="8511062" y="1481048"/>
                  <a:pt x="8425377" y="1499004"/>
                </a:cubicBezTo>
                <a:cubicBezTo>
                  <a:pt x="8339692" y="1516960"/>
                  <a:pt x="8084627" y="1468258"/>
                  <a:pt x="7847374" y="1499004"/>
                </a:cubicBezTo>
                <a:cubicBezTo>
                  <a:pt x="7610121" y="1529750"/>
                  <a:pt x="7459065" y="1434009"/>
                  <a:pt x="7269372" y="1499004"/>
                </a:cubicBezTo>
                <a:cubicBezTo>
                  <a:pt x="7079679" y="1563999"/>
                  <a:pt x="6981963" y="1498510"/>
                  <a:pt x="6876330" y="1499004"/>
                </a:cubicBezTo>
                <a:cubicBezTo>
                  <a:pt x="6770697" y="1499498"/>
                  <a:pt x="6499873" y="1456147"/>
                  <a:pt x="6390808" y="1499004"/>
                </a:cubicBezTo>
                <a:cubicBezTo>
                  <a:pt x="6281743" y="1541861"/>
                  <a:pt x="6180253" y="1451967"/>
                  <a:pt x="5997766" y="1499004"/>
                </a:cubicBezTo>
                <a:cubicBezTo>
                  <a:pt x="5815279" y="1546041"/>
                  <a:pt x="5843922" y="1479762"/>
                  <a:pt x="5697204" y="1499004"/>
                </a:cubicBezTo>
                <a:cubicBezTo>
                  <a:pt x="5550486" y="1518246"/>
                  <a:pt x="5311434" y="1458446"/>
                  <a:pt x="5211682" y="1499004"/>
                </a:cubicBezTo>
                <a:cubicBezTo>
                  <a:pt x="5111930" y="1539562"/>
                  <a:pt x="4707037" y="1466528"/>
                  <a:pt x="4541199" y="1499004"/>
                </a:cubicBezTo>
                <a:cubicBezTo>
                  <a:pt x="4375361" y="1531480"/>
                  <a:pt x="4357313" y="1497384"/>
                  <a:pt x="4240638" y="1499004"/>
                </a:cubicBezTo>
                <a:cubicBezTo>
                  <a:pt x="4123963" y="1500624"/>
                  <a:pt x="3970105" y="1498014"/>
                  <a:pt x="3847596" y="1499004"/>
                </a:cubicBezTo>
                <a:cubicBezTo>
                  <a:pt x="3725087" y="1499994"/>
                  <a:pt x="3434621" y="1428698"/>
                  <a:pt x="3177113" y="1499004"/>
                </a:cubicBezTo>
                <a:cubicBezTo>
                  <a:pt x="2919605" y="1569310"/>
                  <a:pt x="2990301" y="1497513"/>
                  <a:pt x="2876552" y="1499004"/>
                </a:cubicBezTo>
                <a:cubicBezTo>
                  <a:pt x="2762803" y="1500495"/>
                  <a:pt x="2479048" y="1482890"/>
                  <a:pt x="2298549" y="1499004"/>
                </a:cubicBezTo>
                <a:cubicBezTo>
                  <a:pt x="2118050" y="1515118"/>
                  <a:pt x="1710498" y="1445598"/>
                  <a:pt x="1535586" y="1499004"/>
                </a:cubicBezTo>
                <a:cubicBezTo>
                  <a:pt x="1360674" y="1552410"/>
                  <a:pt x="912941" y="1421422"/>
                  <a:pt x="749502" y="1499004"/>
                </a:cubicBezTo>
                <a:cubicBezTo>
                  <a:pt x="344181" y="1470645"/>
                  <a:pt x="-76440" y="1153688"/>
                  <a:pt x="0" y="749502"/>
                </a:cubicBezTo>
                <a:close/>
              </a:path>
              <a:path w="10747046" h="1499004" stroke="0" extrusionOk="0">
                <a:moveTo>
                  <a:pt x="0" y="749502"/>
                </a:moveTo>
                <a:cubicBezTo>
                  <a:pt x="46346" y="411851"/>
                  <a:pt x="317564" y="-95924"/>
                  <a:pt x="749502" y="0"/>
                </a:cubicBezTo>
                <a:cubicBezTo>
                  <a:pt x="891660" y="-23025"/>
                  <a:pt x="972887" y="4904"/>
                  <a:pt x="1050063" y="0"/>
                </a:cubicBezTo>
                <a:cubicBezTo>
                  <a:pt x="1127239" y="-4904"/>
                  <a:pt x="1299980" y="15546"/>
                  <a:pt x="1535586" y="0"/>
                </a:cubicBezTo>
                <a:cubicBezTo>
                  <a:pt x="1771192" y="-15546"/>
                  <a:pt x="1717156" y="24351"/>
                  <a:pt x="1836147" y="0"/>
                </a:cubicBezTo>
                <a:cubicBezTo>
                  <a:pt x="1955138" y="-24351"/>
                  <a:pt x="2058430" y="28519"/>
                  <a:pt x="2136708" y="0"/>
                </a:cubicBezTo>
                <a:cubicBezTo>
                  <a:pt x="2214986" y="-28519"/>
                  <a:pt x="2288083" y="19227"/>
                  <a:pt x="2437270" y="0"/>
                </a:cubicBezTo>
                <a:cubicBezTo>
                  <a:pt x="2586457" y="-19227"/>
                  <a:pt x="3016772" y="75917"/>
                  <a:pt x="3200233" y="0"/>
                </a:cubicBezTo>
                <a:cubicBezTo>
                  <a:pt x="3383694" y="-75917"/>
                  <a:pt x="3638967" y="46555"/>
                  <a:pt x="3870716" y="0"/>
                </a:cubicBezTo>
                <a:cubicBezTo>
                  <a:pt x="4102465" y="-46555"/>
                  <a:pt x="4182161" y="32756"/>
                  <a:pt x="4448719" y="0"/>
                </a:cubicBezTo>
                <a:cubicBezTo>
                  <a:pt x="4715277" y="-32756"/>
                  <a:pt x="4822019" y="58633"/>
                  <a:pt x="5119202" y="0"/>
                </a:cubicBezTo>
                <a:cubicBezTo>
                  <a:pt x="5416385" y="-58633"/>
                  <a:pt x="5417480" y="8220"/>
                  <a:pt x="5512244" y="0"/>
                </a:cubicBezTo>
                <a:cubicBezTo>
                  <a:pt x="5607008" y="-8220"/>
                  <a:pt x="5933712" y="45263"/>
                  <a:pt x="6090246" y="0"/>
                </a:cubicBezTo>
                <a:cubicBezTo>
                  <a:pt x="6246780" y="-45263"/>
                  <a:pt x="6640970" y="27486"/>
                  <a:pt x="6853210" y="0"/>
                </a:cubicBezTo>
                <a:cubicBezTo>
                  <a:pt x="7065450" y="-27486"/>
                  <a:pt x="7103916" y="22323"/>
                  <a:pt x="7246252" y="0"/>
                </a:cubicBezTo>
                <a:cubicBezTo>
                  <a:pt x="7388588" y="-22323"/>
                  <a:pt x="7648465" y="1131"/>
                  <a:pt x="8009215" y="0"/>
                </a:cubicBezTo>
                <a:cubicBezTo>
                  <a:pt x="8369965" y="-1131"/>
                  <a:pt x="8475263" y="65927"/>
                  <a:pt x="8772178" y="0"/>
                </a:cubicBezTo>
                <a:cubicBezTo>
                  <a:pt x="9069093" y="-65927"/>
                  <a:pt x="9047573" y="26687"/>
                  <a:pt x="9165220" y="0"/>
                </a:cubicBezTo>
                <a:cubicBezTo>
                  <a:pt x="9282867" y="-26687"/>
                  <a:pt x="9700890" y="8753"/>
                  <a:pt x="9997544" y="0"/>
                </a:cubicBezTo>
                <a:cubicBezTo>
                  <a:pt x="10372825" y="21888"/>
                  <a:pt x="10734574" y="321629"/>
                  <a:pt x="10747046" y="749502"/>
                </a:cubicBezTo>
                <a:lnTo>
                  <a:pt x="10747046" y="749502"/>
                </a:lnTo>
                <a:cubicBezTo>
                  <a:pt x="10742378" y="1153765"/>
                  <a:pt x="10461935" y="1571557"/>
                  <a:pt x="9997544" y="1499004"/>
                </a:cubicBezTo>
                <a:cubicBezTo>
                  <a:pt x="9670237" y="1559585"/>
                  <a:pt x="9570099" y="1460452"/>
                  <a:pt x="9327061" y="1499004"/>
                </a:cubicBezTo>
                <a:cubicBezTo>
                  <a:pt x="9084023" y="1537556"/>
                  <a:pt x="8840606" y="1441162"/>
                  <a:pt x="8564097" y="1499004"/>
                </a:cubicBezTo>
                <a:cubicBezTo>
                  <a:pt x="8287588" y="1556846"/>
                  <a:pt x="8177830" y="1460391"/>
                  <a:pt x="7893614" y="1499004"/>
                </a:cubicBezTo>
                <a:cubicBezTo>
                  <a:pt x="7609398" y="1537617"/>
                  <a:pt x="7569659" y="1488812"/>
                  <a:pt x="7315612" y="1499004"/>
                </a:cubicBezTo>
                <a:cubicBezTo>
                  <a:pt x="7061565" y="1509196"/>
                  <a:pt x="6893373" y="1487905"/>
                  <a:pt x="6645129" y="1499004"/>
                </a:cubicBezTo>
                <a:cubicBezTo>
                  <a:pt x="6396885" y="1510103"/>
                  <a:pt x="6273886" y="1497736"/>
                  <a:pt x="6159607" y="1499004"/>
                </a:cubicBezTo>
                <a:cubicBezTo>
                  <a:pt x="6045328" y="1500272"/>
                  <a:pt x="5936411" y="1488323"/>
                  <a:pt x="5859045" y="1499004"/>
                </a:cubicBezTo>
                <a:cubicBezTo>
                  <a:pt x="5781679" y="1509685"/>
                  <a:pt x="5433565" y="1413073"/>
                  <a:pt x="5096082" y="1499004"/>
                </a:cubicBezTo>
                <a:cubicBezTo>
                  <a:pt x="4758599" y="1584935"/>
                  <a:pt x="4711941" y="1483896"/>
                  <a:pt x="4518079" y="1499004"/>
                </a:cubicBezTo>
                <a:cubicBezTo>
                  <a:pt x="4324217" y="1514112"/>
                  <a:pt x="4019185" y="1452224"/>
                  <a:pt x="3847596" y="1499004"/>
                </a:cubicBezTo>
                <a:cubicBezTo>
                  <a:pt x="3676007" y="1545784"/>
                  <a:pt x="3584798" y="1461788"/>
                  <a:pt x="3454554" y="1499004"/>
                </a:cubicBezTo>
                <a:cubicBezTo>
                  <a:pt x="3324310" y="1536220"/>
                  <a:pt x="3246224" y="1496213"/>
                  <a:pt x="3153993" y="1499004"/>
                </a:cubicBezTo>
                <a:cubicBezTo>
                  <a:pt x="3061762" y="1501795"/>
                  <a:pt x="2985276" y="1479838"/>
                  <a:pt x="2853432" y="1499004"/>
                </a:cubicBezTo>
                <a:cubicBezTo>
                  <a:pt x="2721588" y="1518170"/>
                  <a:pt x="2642437" y="1478063"/>
                  <a:pt x="2552870" y="1499004"/>
                </a:cubicBezTo>
                <a:cubicBezTo>
                  <a:pt x="2463303" y="1519945"/>
                  <a:pt x="2149243" y="1443076"/>
                  <a:pt x="1882387" y="1499004"/>
                </a:cubicBezTo>
                <a:cubicBezTo>
                  <a:pt x="1615531" y="1554932"/>
                  <a:pt x="1665893" y="1491731"/>
                  <a:pt x="1581826" y="1499004"/>
                </a:cubicBezTo>
                <a:cubicBezTo>
                  <a:pt x="1497759" y="1506277"/>
                  <a:pt x="1363269" y="1462970"/>
                  <a:pt x="1281264" y="1499004"/>
                </a:cubicBezTo>
                <a:cubicBezTo>
                  <a:pt x="1199259" y="1535038"/>
                  <a:pt x="979466" y="1492594"/>
                  <a:pt x="749502" y="1499004"/>
                </a:cubicBezTo>
                <a:cubicBezTo>
                  <a:pt x="342565" y="1539953"/>
                  <a:pt x="22091" y="1230640"/>
                  <a:pt x="0" y="749502"/>
                </a:cubicBezTo>
                <a:close/>
              </a:path>
            </a:pathLst>
          </a:custGeom>
          <a:solidFill>
            <a:schemeClr val="accent4">
              <a:lumMod val="20000"/>
              <a:lumOff val="80000"/>
            </a:schemeClr>
          </a:solidFill>
          <a:ln>
            <a:solidFill>
              <a:schemeClr val="accent4">
                <a:lumMod val="50000"/>
              </a:schemeClr>
            </a:solidFill>
            <a:prstDash val="lgDashDot"/>
            <a:extLst>
              <a:ext uri="{C807C97D-BFC1-408E-A445-0C87EB9F89A2}">
                <ask:lineSketchStyleProps xmlns:ask="http://schemas.microsoft.com/office/drawing/2018/sketchyshapes" sd="2194494525">
                  <a:prstGeom prst="roundRect">
                    <a:avLst>
                      <a:gd name="adj" fmla="val 50000"/>
                    </a:avLst>
                  </a:prstGeom>
                  <ask:type>
                    <ask:lineSketchScribble/>
                  </ask:type>
                </ask:lineSketchStyleProps>
              </a:ext>
            </a:extLst>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EBED91A-E3FC-962B-E696-CC3CFDEFABCE}"/>
              </a:ext>
            </a:extLst>
          </p:cNvPr>
          <p:cNvSpPr txBox="1"/>
          <p:nvPr/>
        </p:nvSpPr>
        <p:spPr>
          <a:xfrm>
            <a:off x="1079916" y="507397"/>
            <a:ext cx="10425110" cy="1323439"/>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1. </a:t>
            </a:r>
            <a:r>
              <a:rPr lang="vi-VN" sz="4000" b="1" dirty="0">
                <a:latin typeface="Calibri" panose="020F0502020204030204" pitchFamily="34" charset="0"/>
                <a:cs typeface="Calibri" panose="020F0502020204030204" pitchFamily="34" charset="0"/>
              </a:rPr>
              <a:t>Trong bài Kì diệu rừng xanh, những sự vật nào của tự nhiên được quan sát và miêu tả</a:t>
            </a:r>
            <a:endParaRPr lang="en-US" sz="4000" b="1" dirty="0">
              <a:latin typeface="Calibri" panose="020F0502020204030204" pitchFamily="34" charset="0"/>
              <a:cs typeface="Calibri" panose="020F0502020204030204" pitchFamily="34" charset="0"/>
            </a:endParaRPr>
          </a:p>
        </p:txBody>
      </p:sp>
      <p:pic>
        <p:nvPicPr>
          <p:cNvPr id="4" name="Picture 3" descr="A picture containing clipart, cartoon, graphics, child art&#10;&#10;Description automatically generated">
            <a:extLst>
              <a:ext uri="{FF2B5EF4-FFF2-40B4-BE49-F238E27FC236}">
                <a16:creationId xmlns:a16="http://schemas.microsoft.com/office/drawing/2014/main" id="{155E2C82-CE7C-8DC4-2987-EA294FCEF9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6283" y="188726"/>
            <a:ext cx="981381" cy="935262"/>
          </a:xfrm>
          <a:prstGeom prst="rect">
            <a:avLst/>
          </a:prstGeom>
        </p:spPr>
      </p:pic>
      <p:sp>
        <p:nvSpPr>
          <p:cNvPr id="5" name="Rectangle 4">
            <a:extLst>
              <a:ext uri="{FF2B5EF4-FFF2-40B4-BE49-F238E27FC236}">
                <a16:creationId xmlns:a16="http://schemas.microsoft.com/office/drawing/2014/main" id="{F7D17CCD-A587-278F-FC78-08CA72CAF35F}"/>
              </a:ext>
            </a:extLst>
          </p:cNvPr>
          <p:cNvSpPr/>
          <p:nvPr/>
        </p:nvSpPr>
        <p:spPr>
          <a:xfrm>
            <a:off x="1046480" y="2397760"/>
            <a:ext cx="231648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bg1"/>
                </a:solidFill>
              </a:rPr>
              <a:t>Về</a:t>
            </a:r>
            <a:r>
              <a:rPr lang="en-US" sz="2400" dirty="0">
                <a:solidFill>
                  <a:schemeClr val="bg1"/>
                </a:solidFill>
              </a:rPr>
              <a:t> </a:t>
            </a:r>
            <a:r>
              <a:rPr lang="en-US" sz="2400" dirty="0" err="1">
                <a:solidFill>
                  <a:schemeClr val="bg1"/>
                </a:solidFill>
              </a:rPr>
              <a:t>thực</a:t>
            </a:r>
            <a:r>
              <a:rPr lang="en-US" sz="2400" dirty="0">
                <a:solidFill>
                  <a:schemeClr val="bg1"/>
                </a:solidFill>
              </a:rPr>
              <a:t> </a:t>
            </a:r>
            <a:r>
              <a:rPr lang="en-US" sz="2400" dirty="0" err="1">
                <a:solidFill>
                  <a:schemeClr val="bg1"/>
                </a:solidFill>
              </a:rPr>
              <a:t>vật</a:t>
            </a:r>
            <a:endParaRPr lang="en-US" sz="2400" dirty="0">
              <a:solidFill>
                <a:schemeClr val="bg1"/>
              </a:solidFill>
            </a:endParaRPr>
          </a:p>
        </p:txBody>
      </p:sp>
      <p:sp>
        <p:nvSpPr>
          <p:cNvPr id="6" name="Rectangle 5">
            <a:extLst>
              <a:ext uri="{FF2B5EF4-FFF2-40B4-BE49-F238E27FC236}">
                <a16:creationId xmlns:a16="http://schemas.microsoft.com/office/drawing/2014/main" id="{A8D23ED8-3CF5-DBCF-0CED-AC561FCCDE04}"/>
              </a:ext>
            </a:extLst>
          </p:cNvPr>
          <p:cNvSpPr/>
          <p:nvPr/>
        </p:nvSpPr>
        <p:spPr>
          <a:xfrm>
            <a:off x="4003040" y="2418080"/>
            <a:ext cx="231648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bg1"/>
                </a:solidFill>
              </a:rPr>
              <a:t>Về</a:t>
            </a:r>
            <a:r>
              <a:rPr lang="en-US" sz="2400" dirty="0">
                <a:solidFill>
                  <a:schemeClr val="bg1"/>
                </a:solidFill>
              </a:rPr>
              <a:t> </a:t>
            </a:r>
            <a:r>
              <a:rPr lang="en-US" sz="2400" dirty="0" err="1">
                <a:solidFill>
                  <a:schemeClr val="bg1"/>
                </a:solidFill>
              </a:rPr>
              <a:t>động</a:t>
            </a:r>
            <a:r>
              <a:rPr lang="en-US" sz="2400" dirty="0">
                <a:solidFill>
                  <a:schemeClr val="bg1"/>
                </a:solidFill>
              </a:rPr>
              <a:t> </a:t>
            </a:r>
            <a:r>
              <a:rPr lang="en-US" sz="2400" dirty="0" err="1">
                <a:solidFill>
                  <a:schemeClr val="bg1"/>
                </a:solidFill>
              </a:rPr>
              <a:t>vật</a:t>
            </a:r>
            <a:endParaRPr lang="en-US" sz="2400" dirty="0">
              <a:solidFill>
                <a:schemeClr val="bg1"/>
              </a:solidFill>
            </a:endParaRPr>
          </a:p>
        </p:txBody>
      </p:sp>
      <p:sp>
        <p:nvSpPr>
          <p:cNvPr id="7" name="Rectangle 6">
            <a:extLst>
              <a:ext uri="{FF2B5EF4-FFF2-40B4-BE49-F238E27FC236}">
                <a16:creationId xmlns:a16="http://schemas.microsoft.com/office/drawing/2014/main" id="{A6F355D2-F442-4DA5-5542-0F60D058FD6D}"/>
              </a:ext>
            </a:extLst>
          </p:cNvPr>
          <p:cNvSpPr/>
          <p:nvPr/>
        </p:nvSpPr>
        <p:spPr>
          <a:xfrm>
            <a:off x="7162800" y="2428240"/>
            <a:ext cx="378968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bg1"/>
                </a:solidFill>
              </a:rPr>
              <a:t>Về</a:t>
            </a:r>
            <a:r>
              <a:rPr lang="en-US" sz="2400" dirty="0">
                <a:solidFill>
                  <a:schemeClr val="bg1"/>
                </a:solidFill>
              </a:rPr>
              <a:t> </a:t>
            </a:r>
            <a:r>
              <a:rPr lang="en-US" sz="2400" dirty="0" err="1">
                <a:solidFill>
                  <a:schemeClr val="bg1"/>
                </a:solidFill>
              </a:rPr>
              <a:t>hiện</a:t>
            </a:r>
            <a:r>
              <a:rPr lang="en-US" sz="2400" dirty="0">
                <a:solidFill>
                  <a:schemeClr val="bg1"/>
                </a:solidFill>
              </a:rPr>
              <a:t> </a:t>
            </a:r>
            <a:r>
              <a:rPr lang="en-US" sz="2400" dirty="0" err="1">
                <a:solidFill>
                  <a:schemeClr val="bg1"/>
                </a:solidFill>
              </a:rPr>
              <a:t>tượng</a:t>
            </a:r>
            <a:r>
              <a:rPr lang="en-US" sz="2400" dirty="0">
                <a:solidFill>
                  <a:schemeClr val="bg1"/>
                </a:solidFill>
              </a:rPr>
              <a:t> </a:t>
            </a:r>
            <a:r>
              <a:rPr lang="en-US" sz="2400" dirty="0" err="1">
                <a:solidFill>
                  <a:schemeClr val="bg1"/>
                </a:solidFill>
              </a:rPr>
              <a:t>thiên</a:t>
            </a:r>
            <a:r>
              <a:rPr lang="en-US" sz="2400" dirty="0">
                <a:solidFill>
                  <a:schemeClr val="bg1"/>
                </a:solidFill>
              </a:rPr>
              <a:t> </a:t>
            </a:r>
            <a:r>
              <a:rPr lang="en-US" sz="2400" dirty="0" err="1">
                <a:solidFill>
                  <a:schemeClr val="bg1"/>
                </a:solidFill>
              </a:rPr>
              <a:t>nhiên</a:t>
            </a:r>
            <a:endParaRPr lang="en-US" sz="2400" dirty="0">
              <a:solidFill>
                <a:schemeClr val="bg1"/>
              </a:solidFill>
            </a:endParaRPr>
          </a:p>
        </p:txBody>
      </p:sp>
      <p:cxnSp>
        <p:nvCxnSpPr>
          <p:cNvPr id="9" name="Straight Connector 8">
            <a:extLst>
              <a:ext uri="{FF2B5EF4-FFF2-40B4-BE49-F238E27FC236}">
                <a16:creationId xmlns:a16="http://schemas.microsoft.com/office/drawing/2014/main" id="{5E9960C2-DDAE-E574-CC72-E68844DBB7A2}"/>
              </a:ext>
            </a:extLst>
          </p:cNvPr>
          <p:cNvCxnSpPr>
            <a:cxnSpLocks/>
            <a:stCxn id="5" idx="2"/>
          </p:cNvCxnSpPr>
          <p:nvPr/>
        </p:nvCxnSpPr>
        <p:spPr>
          <a:xfrm>
            <a:off x="2204720" y="304800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1" name="Cloud 10">
            <a:extLst>
              <a:ext uri="{FF2B5EF4-FFF2-40B4-BE49-F238E27FC236}">
                <a16:creationId xmlns:a16="http://schemas.microsoft.com/office/drawing/2014/main" id="{0FD03CF0-213D-37BF-B14E-72DBF8813271}"/>
              </a:ext>
            </a:extLst>
          </p:cNvPr>
          <p:cNvSpPr/>
          <p:nvPr/>
        </p:nvSpPr>
        <p:spPr>
          <a:xfrm>
            <a:off x="589280" y="3383280"/>
            <a:ext cx="3261360" cy="251968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a:latin typeface="Calibri" panose="020F0502020204030204" pitchFamily="34" charset="0"/>
                <a:cs typeface="Calibri" panose="020F0502020204030204" pitchFamily="34" charset="0"/>
              </a:rPr>
              <a:t>V</a:t>
            </a:r>
            <a:r>
              <a:rPr lang="vi-VN" sz="2400" b="1" dirty="0">
                <a:latin typeface="Calibri" panose="020F0502020204030204" pitchFamily="34" charset="0"/>
                <a:cs typeface="Calibri" panose="020F0502020204030204" pitchFamily="34" charset="0"/>
              </a:rPr>
              <a:t>ạt nấm dại, rừng khộp (rừng thưa lá rộng), vạt cỏ xanh.</a:t>
            </a:r>
          </a:p>
        </p:txBody>
      </p:sp>
      <p:cxnSp>
        <p:nvCxnSpPr>
          <p:cNvPr id="12" name="Straight Connector 11">
            <a:extLst>
              <a:ext uri="{FF2B5EF4-FFF2-40B4-BE49-F238E27FC236}">
                <a16:creationId xmlns:a16="http://schemas.microsoft.com/office/drawing/2014/main" id="{8094CB18-E11F-8F88-25F4-597B0B4D654C}"/>
              </a:ext>
            </a:extLst>
          </p:cNvPr>
          <p:cNvCxnSpPr>
            <a:cxnSpLocks/>
          </p:cNvCxnSpPr>
          <p:nvPr/>
        </p:nvCxnSpPr>
        <p:spPr>
          <a:xfrm>
            <a:off x="5344160" y="307848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3" name="Cloud 12">
            <a:extLst>
              <a:ext uri="{FF2B5EF4-FFF2-40B4-BE49-F238E27FC236}">
                <a16:creationId xmlns:a16="http://schemas.microsoft.com/office/drawing/2014/main" id="{B4724682-F1BB-F5C2-2F8C-93EEF5B23EB2}"/>
              </a:ext>
            </a:extLst>
          </p:cNvPr>
          <p:cNvSpPr/>
          <p:nvPr/>
        </p:nvSpPr>
        <p:spPr>
          <a:xfrm>
            <a:off x="4043680" y="3444240"/>
            <a:ext cx="2631440" cy="251968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400" b="1" dirty="0">
                <a:latin typeface="Calibri" panose="020F0502020204030204" pitchFamily="34" charset="0"/>
                <a:cs typeface="Calibri" panose="020F0502020204030204" pitchFamily="34" charset="0"/>
              </a:rPr>
              <a:t> những con vượn bạc má, những con chồn sóc</a:t>
            </a:r>
          </a:p>
        </p:txBody>
      </p:sp>
      <p:cxnSp>
        <p:nvCxnSpPr>
          <p:cNvPr id="14" name="Straight Connector 13">
            <a:extLst>
              <a:ext uri="{FF2B5EF4-FFF2-40B4-BE49-F238E27FC236}">
                <a16:creationId xmlns:a16="http://schemas.microsoft.com/office/drawing/2014/main" id="{B9DFE3BC-A91A-7B58-AA79-B71E8AA9ADC2}"/>
              </a:ext>
            </a:extLst>
          </p:cNvPr>
          <p:cNvCxnSpPr>
            <a:cxnSpLocks/>
          </p:cNvCxnSpPr>
          <p:nvPr/>
        </p:nvCxnSpPr>
        <p:spPr>
          <a:xfrm>
            <a:off x="9103360" y="305816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5" name="Cloud 14">
            <a:extLst>
              <a:ext uri="{FF2B5EF4-FFF2-40B4-BE49-F238E27FC236}">
                <a16:creationId xmlns:a16="http://schemas.microsoft.com/office/drawing/2014/main" id="{B251163C-F6F3-46D8-A285-C779B1BA65AA}"/>
              </a:ext>
            </a:extLst>
          </p:cNvPr>
          <p:cNvSpPr/>
          <p:nvPr/>
        </p:nvSpPr>
        <p:spPr>
          <a:xfrm>
            <a:off x="7965440" y="3423920"/>
            <a:ext cx="2296160" cy="149352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a:latin typeface="Calibri" panose="020F0502020204030204" pitchFamily="34" charset="0"/>
                <a:cs typeface="Calibri" panose="020F0502020204030204" pitchFamily="34" charset="0"/>
              </a:rPr>
              <a:t>Nắng</a:t>
            </a:r>
            <a:endParaRPr lang="vi-VN" sz="3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170957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down)">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11" grpId="0" animBg="1"/>
      <p:bldP spid="13"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D773DEC-2DBD-9C2D-997B-192C7A3270DC}"/>
              </a:ext>
            </a:extLst>
          </p:cNvPr>
          <p:cNvSpPr/>
          <p:nvPr/>
        </p:nvSpPr>
        <p:spPr>
          <a:xfrm>
            <a:off x="757980" y="480792"/>
            <a:ext cx="10747046" cy="1499004"/>
          </a:xfrm>
          <a:custGeom>
            <a:avLst/>
            <a:gdLst>
              <a:gd name="connsiteX0" fmla="*/ 0 w 10747046"/>
              <a:gd name="connsiteY0" fmla="*/ 749502 h 1499004"/>
              <a:gd name="connsiteX1" fmla="*/ 749502 w 10747046"/>
              <a:gd name="connsiteY1" fmla="*/ 0 h 1499004"/>
              <a:gd name="connsiteX2" fmla="*/ 1142544 w 10747046"/>
              <a:gd name="connsiteY2" fmla="*/ 0 h 1499004"/>
              <a:gd name="connsiteX3" fmla="*/ 1535586 w 10747046"/>
              <a:gd name="connsiteY3" fmla="*/ 0 h 1499004"/>
              <a:gd name="connsiteX4" fmla="*/ 1836147 w 10747046"/>
              <a:gd name="connsiteY4" fmla="*/ 0 h 1499004"/>
              <a:gd name="connsiteX5" fmla="*/ 2136708 w 10747046"/>
              <a:gd name="connsiteY5" fmla="*/ 0 h 1499004"/>
              <a:gd name="connsiteX6" fmla="*/ 2529750 w 10747046"/>
              <a:gd name="connsiteY6" fmla="*/ 0 h 1499004"/>
              <a:gd name="connsiteX7" fmla="*/ 3292714 w 10747046"/>
              <a:gd name="connsiteY7" fmla="*/ 0 h 1499004"/>
              <a:gd name="connsiteX8" fmla="*/ 3778236 w 10747046"/>
              <a:gd name="connsiteY8" fmla="*/ 0 h 1499004"/>
              <a:gd name="connsiteX9" fmla="*/ 4263758 w 10747046"/>
              <a:gd name="connsiteY9" fmla="*/ 0 h 1499004"/>
              <a:gd name="connsiteX10" fmla="*/ 4656800 w 10747046"/>
              <a:gd name="connsiteY10" fmla="*/ 0 h 1499004"/>
              <a:gd name="connsiteX11" fmla="*/ 5234802 w 10747046"/>
              <a:gd name="connsiteY11" fmla="*/ 0 h 1499004"/>
              <a:gd name="connsiteX12" fmla="*/ 5627844 w 10747046"/>
              <a:gd name="connsiteY12" fmla="*/ 0 h 1499004"/>
              <a:gd name="connsiteX13" fmla="*/ 5928406 w 10747046"/>
              <a:gd name="connsiteY13" fmla="*/ 0 h 1499004"/>
              <a:gd name="connsiteX14" fmla="*/ 6598889 w 10747046"/>
              <a:gd name="connsiteY14" fmla="*/ 0 h 1499004"/>
              <a:gd name="connsiteX15" fmla="*/ 7361852 w 10747046"/>
              <a:gd name="connsiteY15" fmla="*/ 0 h 1499004"/>
              <a:gd name="connsiteX16" fmla="*/ 7754894 w 10747046"/>
              <a:gd name="connsiteY16" fmla="*/ 0 h 1499004"/>
              <a:gd name="connsiteX17" fmla="*/ 8055455 w 10747046"/>
              <a:gd name="connsiteY17" fmla="*/ 0 h 1499004"/>
              <a:gd name="connsiteX18" fmla="*/ 8448497 w 10747046"/>
              <a:gd name="connsiteY18" fmla="*/ 0 h 1499004"/>
              <a:gd name="connsiteX19" fmla="*/ 9026500 w 10747046"/>
              <a:gd name="connsiteY19" fmla="*/ 0 h 1499004"/>
              <a:gd name="connsiteX20" fmla="*/ 9997544 w 10747046"/>
              <a:gd name="connsiteY20" fmla="*/ 0 h 1499004"/>
              <a:gd name="connsiteX21" fmla="*/ 10747046 w 10747046"/>
              <a:gd name="connsiteY21" fmla="*/ 749502 h 1499004"/>
              <a:gd name="connsiteX22" fmla="*/ 10747046 w 10747046"/>
              <a:gd name="connsiteY22" fmla="*/ 749502 h 1499004"/>
              <a:gd name="connsiteX23" fmla="*/ 9997544 w 10747046"/>
              <a:gd name="connsiteY23" fmla="*/ 1499004 h 1499004"/>
              <a:gd name="connsiteX24" fmla="*/ 9696983 w 10747046"/>
              <a:gd name="connsiteY24" fmla="*/ 1499004 h 1499004"/>
              <a:gd name="connsiteX25" fmla="*/ 9303941 w 10747046"/>
              <a:gd name="connsiteY25" fmla="*/ 1499004 h 1499004"/>
              <a:gd name="connsiteX26" fmla="*/ 8818419 w 10747046"/>
              <a:gd name="connsiteY26" fmla="*/ 1499004 h 1499004"/>
              <a:gd name="connsiteX27" fmla="*/ 8425377 w 10747046"/>
              <a:gd name="connsiteY27" fmla="*/ 1499004 h 1499004"/>
              <a:gd name="connsiteX28" fmla="*/ 7847374 w 10747046"/>
              <a:gd name="connsiteY28" fmla="*/ 1499004 h 1499004"/>
              <a:gd name="connsiteX29" fmla="*/ 7269372 w 10747046"/>
              <a:gd name="connsiteY29" fmla="*/ 1499004 h 1499004"/>
              <a:gd name="connsiteX30" fmla="*/ 6876330 w 10747046"/>
              <a:gd name="connsiteY30" fmla="*/ 1499004 h 1499004"/>
              <a:gd name="connsiteX31" fmla="*/ 6390808 w 10747046"/>
              <a:gd name="connsiteY31" fmla="*/ 1499004 h 1499004"/>
              <a:gd name="connsiteX32" fmla="*/ 5997766 w 10747046"/>
              <a:gd name="connsiteY32" fmla="*/ 1499004 h 1499004"/>
              <a:gd name="connsiteX33" fmla="*/ 5697204 w 10747046"/>
              <a:gd name="connsiteY33" fmla="*/ 1499004 h 1499004"/>
              <a:gd name="connsiteX34" fmla="*/ 5211682 w 10747046"/>
              <a:gd name="connsiteY34" fmla="*/ 1499004 h 1499004"/>
              <a:gd name="connsiteX35" fmla="*/ 4541199 w 10747046"/>
              <a:gd name="connsiteY35" fmla="*/ 1499004 h 1499004"/>
              <a:gd name="connsiteX36" fmla="*/ 4240638 w 10747046"/>
              <a:gd name="connsiteY36" fmla="*/ 1499004 h 1499004"/>
              <a:gd name="connsiteX37" fmla="*/ 3847596 w 10747046"/>
              <a:gd name="connsiteY37" fmla="*/ 1499004 h 1499004"/>
              <a:gd name="connsiteX38" fmla="*/ 3177113 w 10747046"/>
              <a:gd name="connsiteY38" fmla="*/ 1499004 h 1499004"/>
              <a:gd name="connsiteX39" fmla="*/ 2876552 w 10747046"/>
              <a:gd name="connsiteY39" fmla="*/ 1499004 h 1499004"/>
              <a:gd name="connsiteX40" fmla="*/ 2298549 w 10747046"/>
              <a:gd name="connsiteY40" fmla="*/ 1499004 h 1499004"/>
              <a:gd name="connsiteX41" fmla="*/ 1535586 w 10747046"/>
              <a:gd name="connsiteY41" fmla="*/ 1499004 h 1499004"/>
              <a:gd name="connsiteX42" fmla="*/ 749502 w 10747046"/>
              <a:gd name="connsiteY42" fmla="*/ 1499004 h 1499004"/>
              <a:gd name="connsiteX43" fmla="*/ 0 w 10747046"/>
              <a:gd name="connsiteY43" fmla="*/ 749502 h 149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747046" h="1499004" fill="none" extrusionOk="0">
                <a:moveTo>
                  <a:pt x="0" y="749502"/>
                </a:moveTo>
                <a:cubicBezTo>
                  <a:pt x="-48909" y="332068"/>
                  <a:pt x="399059" y="-82028"/>
                  <a:pt x="749502" y="0"/>
                </a:cubicBezTo>
                <a:cubicBezTo>
                  <a:pt x="874534" y="-12808"/>
                  <a:pt x="993450" y="14118"/>
                  <a:pt x="1142544" y="0"/>
                </a:cubicBezTo>
                <a:cubicBezTo>
                  <a:pt x="1291638" y="-14118"/>
                  <a:pt x="1404364" y="1914"/>
                  <a:pt x="1535586" y="0"/>
                </a:cubicBezTo>
                <a:cubicBezTo>
                  <a:pt x="1666808" y="-1914"/>
                  <a:pt x="1769540" y="6019"/>
                  <a:pt x="1836147" y="0"/>
                </a:cubicBezTo>
                <a:cubicBezTo>
                  <a:pt x="1902754" y="-6019"/>
                  <a:pt x="2069946" y="27308"/>
                  <a:pt x="2136708" y="0"/>
                </a:cubicBezTo>
                <a:cubicBezTo>
                  <a:pt x="2203470" y="-27308"/>
                  <a:pt x="2347977" y="34430"/>
                  <a:pt x="2529750" y="0"/>
                </a:cubicBezTo>
                <a:cubicBezTo>
                  <a:pt x="2711523" y="-34430"/>
                  <a:pt x="3065007" y="72823"/>
                  <a:pt x="3292714" y="0"/>
                </a:cubicBezTo>
                <a:cubicBezTo>
                  <a:pt x="3520421" y="-72823"/>
                  <a:pt x="3538043" y="33206"/>
                  <a:pt x="3778236" y="0"/>
                </a:cubicBezTo>
                <a:cubicBezTo>
                  <a:pt x="4018429" y="-33206"/>
                  <a:pt x="4078318" y="54508"/>
                  <a:pt x="4263758" y="0"/>
                </a:cubicBezTo>
                <a:cubicBezTo>
                  <a:pt x="4449198" y="-54508"/>
                  <a:pt x="4504947" y="36738"/>
                  <a:pt x="4656800" y="0"/>
                </a:cubicBezTo>
                <a:cubicBezTo>
                  <a:pt x="4808653" y="-36738"/>
                  <a:pt x="4959813" y="19447"/>
                  <a:pt x="5234802" y="0"/>
                </a:cubicBezTo>
                <a:cubicBezTo>
                  <a:pt x="5509791" y="-19447"/>
                  <a:pt x="5527365" y="14472"/>
                  <a:pt x="5627844" y="0"/>
                </a:cubicBezTo>
                <a:cubicBezTo>
                  <a:pt x="5728323" y="-14472"/>
                  <a:pt x="5810974" y="3574"/>
                  <a:pt x="5928406" y="0"/>
                </a:cubicBezTo>
                <a:cubicBezTo>
                  <a:pt x="6045838" y="-3574"/>
                  <a:pt x="6290293" y="60611"/>
                  <a:pt x="6598889" y="0"/>
                </a:cubicBezTo>
                <a:cubicBezTo>
                  <a:pt x="6907485" y="-60611"/>
                  <a:pt x="7139555" y="51844"/>
                  <a:pt x="7361852" y="0"/>
                </a:cubicBezTo>
                <a:cubicBezTo>
                  <a:pt x="7584149" y="-51844"/>
                  <a:pt x="7618704" y="39064"/>
                  <a:pt x="7754894" y="0"/>
                </a:cubicBezTo>
                <a:cubicBezTo>
                  <a:pt x="7891084" y="-39064"/>
                  <a:pt x="7991123" y="21455"/>
                  <a:pt x="8055455" y="0"/>
                </a:cubicBezTo>
                <a:cubicBezTo>
                  <a:pt x="8119787" y="-21455"/>
                  <a:pt x="8298901" y="8603"/>
                  <a:pt x="8448497" y="0"/>
                </a:cubicBezTo>
                <a:cubicBezTo>
                  <a:pt x="8598093" y="-8603"/>
                  <a:pt x="8824336" y="56150"/>
                  <a:pt x="9026500" y="0"/>
                </a:cubicBezTo>
                <a:cubicBezTo>
                  <a:pt x="9228664" y="-56150"/>
                  <a:pt x="9531883" y="34564"/>
                  <a:pt x="9997544" y="0"/>
                </a:cubicBezTo>
                <a:cubicBezTo>
                  <a:pt x="10425876" y="224"/>
                  <a:pt x="10767354" y="384939"/>
                  <a:pt x="10747046" y="749502"/>
                </a:cubicBezTo>
                <a:lnTo>
                  <a:pt x="10747046" y="749502"/>
                </a:lnTo>
                <a:cubicBezTo>
                  <a:pt x="10797089" y="1183998"/>
                  <a:pt x="10387912" y="1464376"/>
                  <a:pt x="9997544" y="1499004"/>
                </a:cubicBezTo>
                <a:cubicBezTo>
                  <a:pt x="9900232" y="1522430"/>
                  <a:pt x="9809948" y="1473576"/>
                  <a:pt x="9696983" y="1499004"/>
                </a:cubicBezTo>
                <a:cubicBezTo>
                  <a:pt x="9584018" y="1524432"/>
                  <a:pt x="9489878" y="1488730"/>
                  <a:pt x="9303941" y="1499004"/>
                </a:cubicBezTo>
                <a:cubicBezTo>
                  <a:pt x="9118004" y="1509278"/>
                  <a:pt x="8928529" y="1486051"/>
                  <a:pt x="8818419" y="1499004"/>
                </a:cubicBezTo>
                <a:cubicBezTo>
                  <a:pt x="8708309" y="1511957"/>
                  <a:pt x="8511062" y="1481048"/>
                  <a:pt x="8425377" y="1499004"/>
                </a:cubicBezTo>
                <a:cubicBezTo>
                  <a:pt x="8339692" y="1516960"/>
                  <a:pt x="8084627" y="1468258"/>
                  <a:pt x="7847374" y="1499004"/>
                </a:cubicBezTo>
                <a:cubicBezTo>
                  <a:pt x="7610121" y="1529750"/>
                  <a:pt x="7459065" y="1434009"/>
                  <a:pt x="7269372" y="1499004"/>
                </a:cubicBezTo>
                <a:cubicBezTo>
                  <a:pt x="7079679" y="1563999"/>
                  <a:pt x="6981963" y="1498510"/>
                  <a:pt x="6876330" y="1499004"/>
                </a:cubicBezTo>
                <a:cubicBezTo>
                  <a:pt x="6770697" y="1499498"/>
                  <a:pt x="6499873" y="1456147"/>
                  <a:pt x="6390808" y="1499004"/>
                </a:cubicBezTo>
                <a:cubicBezTo>
                  <a:pt x="6281743" y="1541861"/>
                  <a:pt x="6180253" y="1451967"/>
                  <a:pt x="5997766" y="1499004"/>
                </a:cubicBezTo>
                <a:cubicBezTo>
                  <a:pt x="5815279" y="1546041"/>
                  <a:pt x="5843922" y="1479762"/>
                  <a:pt x="5697204" y="1499004"/>
                </a:cubicBezTo>
                <a:cubicBezTo>
                  <a:pt x="5550486" y="1518246"/>
                  <a:pt x="5311434" y="1458446"/>
                  <a:pt x="5211682" y="1499004"/>
                </a:cubicBezTo>
                <a:cubicBezTo>
                  <a:pt x="5111930" y="1539562"/>
                  <a:pt x="4707037" y="1466528"/>
                  <a:pt x="4541199" y="1499004"/>
                </a:cubicBezTo>
                <a:cubicBezTo>
                  <a:pt x="4375361" y="1531480"/>
                  <a:pt x="4357313" y="1497384"/>
                  <a:pt x="4240638" y="1499004"/>
                </a:cubicBezTo>
                <a:cubicBezTo>
                  <a:pt x="4123963" y="1500624"/>
                  <a:pt x="3970105" y="1498014"/>
                  <a:pt x="3847596" y="1499004"/>
                </a:cubicBezTo>
                <a:cubicBezTo>
                  <a:pt x="3725087" y="1499994"/>
                  <a:pt x="3434621" y="1428698"/>
                  <a:pt x="3177113" y="1499004"/>
                </a:cubicBezTo>
                <a:cubicBezTo>
                  <a:pt x="2919605" y="1569310"/>
                  <a:pt x="2990301" y="1497513"/>
                  <a:pt x="2876552" y="1499004"/>
                </a:cubicBezTo>
                <a:cubicBezTo>
                  <a:pt x="2762803" y="1500495"/>
                  <a:pt x="2479048" y="1482890"/>
                  <a:pt x="2298549" y="1499004"/>
                </a:cubicBezTo>
                <a:cubicBezTo>
                  <a:pt x="2118050" y="1515118"/>
                  <a:pt x="1710498" y="1445598"/>
                  <a:pt x="1535586" y="1499004"/>
                </a:cubicBezTo>
                <a:cubicBezTo>
                  <a:pt x="1360674" y="1552410"/>
                  <a:pt x="912941" y="1421422"/>
                  <a:pt x="749502" y="1499004"/>
                </a:cubicBezTo>
                <a:cubicBezTo>
                  <a:pt x="344181" y="1470645"/>
                  <a:pt x="-76440" y="1153688"/>
                  <a:pt x="0" y="749502"/>
                </a:cubicBezTo>
                <a:close/>
              </a:path>
              <a:path w="10747046" h="1499004" stroke="0" extrusionOk="0">
                <a:moveTo>
                  <a:pt x="0" y="749502"/>
                </a:moveTo>
                <a:cubicBezTo>
                  <a:pt x="46346" y="411851"/>
                  <a:pt x="317564" y="-95924"/>
                  <a:pt x="749502" y="0"/>
                </a:cubicBezTo>
                <a:cubicBezTo>
                  <a:pt x="891660" y="-23025"/>
                  <a:pt x="972887" y="4904"/>
                  <a:pt x="1050063" y="0"/>
                </a:cubicBezTo>
                <a:cubicBezTo>
                  <a:pt x="1127239" y="-4904"/>
                  <a:pt x="1299980" y="15546"/>
                  <a:pt x="1535586" y="0"/>
                </a:cubicBezTo>
                <a:cubicBezTo>
                  <a:pt x="1771192" y="-15546"/>
                  <a:pt x="1717156" y="24351"/>
                  <a:pt x="1836147" y="0"/>
                </a:cubicBezTo>
                <a:cubicBezTo>
                  <a:pt x="1955138" y="-24351"/>
                  <a:pt x="2058430" y="28519"/>
                  <a:pt x="2136708" y="0"/>
                </a:cubicBezTo>
                <a:cubicBezTo>
                  <a:pt x="2214986" y="-28519"/>
                  <a:pt x="2288083" y="19227"/>
                  <a:pt x="2437270" y="0"/>
                </a:cubicBezTo>
                <a:cubicBezTo>
                  <a:pt x="2586457" y="-19227"/>
                  <a:pt x="3016772" y="75917"/>
                  <a:pt x="3200233" y="0"/>
                </a:cubicBezTo>
                <a:cubicBezTo>
                  <a:pt x="3383694" y="-75917"/>
                  <a:pt x="3638967" y="46555"/>
                  <a:pt x="3870716" y="0"/>
                </a:cubicBezTo>
                <a:cubicBezTo>
                  <a:pt x="4102465" y="-46555"/>
                  <a:pt x="4182161" y="32756"/>
                  <a:pt x="4448719" y="0"/>
                </a:cubicBezTo>
                <a:cubicBezTo>
                  <a:pt x="4715277" y="-32756"/>
                  <a:pt x="4822019" y="58633"/>
                  <a:pt x="5119202" y="0"/>
                </a:cubicBezTo>
                <a:cubicBezTo>
                  <a:pt x="5416385" y="-58633"/>
                  <a:pt x="5417480" y="8220"/>
                  <a:pt x="5512244" y="0"/>
                </a:cubicBezTo>
                <a:cubicBezTo>
                  <a:pt x="5607008" y="-8220"/>
                  <a:pt x="5933712" y="45263"/>
                  <a:pt x="6090246" y="0"/>
                </a:cubicBezTo>
                <a:cubicBezTo>
                  <a:pt x="6246780" y="-45263"/>
                  <a:pt x="6640970" y="27486"/>
                  <a:pt x="6853210" y="0"/>
                </a:cubicBezTo>
                <a:cubicBezTo>
                  <a:pt x="7065450" y="-27486"/>
                  <a:pt x="7103916" y="22323"/>
                  <a:pt x="7246252" y="0"/>
                </a:cubicBezTo>
                <a:cubicBezTo>
                  <a:pt x="7388588" y="-22323"/>
                  <a:pt x="7648465" y="1131"/>
                  <a:pt x="8009215" y="0"/>
                </a:cubicBezTo>
                <a:cubicBezTo>
                  <a:pt x="8369965" y="-1131"/>
                  <a:pt x="8475263" y="65927"/>
                  <a:pt x="8772178" y="0"/>
                </a:cubicBezTo>
                <a:cubicBezTo>
                  <a:pt x="9069093" y="-65927"/>
                  <a:pt x="9047573" y="26687"/>
                  <a:pt x="9165220" y="0"/>
                </a:cubicBezTo>
                <a:cubicBezTo>
                  <a:pt x="9282867" y="-26687"/>
                  <a:pt x="9700890" y="8753"/>
                  <a:pt x="9997544" y="0"/>
                </a:cubicBezTo>
                <a:cubicBezTo>
                  <a:pt x="10372825" y="21888"/>
                  <a:pt x="10734574" y="321629"/>
                  <a:pt x="10747046" y="749502"/>
                </a:cubicBezTo>
                <a:lnTo>
                  <a:pt x="10747046" y="749502"/>
                </a:lnTo>
                <a:cubicBezTo>
                  <a:pt x="10742378" y="1153765"/>
                  <a:pt x="10461935" y="1571557"/>
                  <a:pt x="9997544" y="1499004"/>
                </a:cubicBezTo>
                <a:cubicBezTo>
                  <a:pt x="9670237" y="1559585"/>
                  <a:pt x="9570099" y="1460452"/>
                  <a:pt x="9327061" y="1499004"/>
                </a:cubicBezTo>
                <a:cubicBezTo>
                  <a:pt x="9084023" y="1537556"/>
                  <a:pt x="8840606" y="1441162"/>
                  <a:pt x="8564097" y="1499004"/>
                </a:cubicBezTo>
                <a:cubicBezTo>
                  <a:pt x="8287588" y="1556846"/>
                  <a:pt x="8177830" y="1460391"/>
                  <a:pt x="7893614" y="1499004"/>
                </a:cubicBezTo>
                <a:cubicBezTo>
                  <a:pt x="7609398" y="1537617"/>
                  <a:pt x="7569659" y="1488812"/>
                  <a:pt x="7315612" y="1499004"/>
                </a:cubicBezTo>
                <a:cubicBezTo>
                  <a:pt x="7061565" y="1509196"/>
                  <a:pt x="6893373" y="1487905"/>
                  <a:pt x="6645129" y="1499004"/>
                </a:cubicBezTo>
                <a:cubicBezTo>
                  <a:pt x="6396885" y="1510103"/>
                  <a:pt x="6273886" y="1497736"/>
                  <a:pt x="6159607" y="1499004"/>
                </a:cubicBezTo>
                <a:cubicBezTo>
                  <a:pt x="6045328" y="1500272"/>
                  <a:pt x="5936411" y="1488323"/>
                  <a:pt x="5859045" y="1499004"/>
                </a:cubicBezTo>
                <a:cubicBezTo>
                  <a:pt x="5781679" y="1509685"/>
                  <a:pt x="5433565" y="1413073"/>
                  <a:pt x="5096082" y="1499004"/>
                </a:cubicBezTo>
                <a:cubicBezTo>
                  <a:pt x="4758599" y="1584935"/>
                  <a:pt x="4711941" y="1483896"/>
                  <a:pt x="4518079" y="1499004"/>
                </a:cubicBezTo>
                <a:cubicBezTo>
                  <a:pt x="4324217" y="1514112"/>
                  <a:pt x="4019185" y="1452224"/>
                  <a:pt x="3847596" y="1499004"/>
                </a:cubicBezTo>
                <a:cubicBezTo>
                  <a:pt x="3676007" y="1545784"/>
                  <a:pt x="3584798" y="1461788"/>
                  <a:pt x="3454554" y="1499004"/>
                </a:cubicBezTo>
                <a:cubicBezTo>
                  <a:pt x="3324310" y="1536220"/>
                  <a:pt x="3246224" y="1496213"/>
                  <a:pt x="3153993" y="1499004"/>
                </a:cubicBezTo>
                <a:cubicBezTo>
                  <a:pt x="3061762" y="1501795"/>
                  <a:pt x="2985276" y="1479838"/>
                  <a:pt x="2853432" y="1499004"/>
                </a:cubicBezTo>
                <a:cubicBezTo>
                  <a:pt x="2721588" y="1518170"/>
                  <a:pt x="2642437" y="1478063"/>
                  <a:pt x="2552870" y="1499004"/>
                </a:cubicBezTo>
                <a:cubicBezTo>
                  <a:pt x="2463303" y="1519945"/>
                  <a:pt x="2149243" y="1443076"/>
                  <a:pt x="1882387" y="1499004"/>
                </a:cubicBezTo>
                <a:cubicBezTo>
                  <a:pt x="1615531" y="1554932"/>
                  <a:pt x="1665893" y="1491731"/>
                  <a:pt x="1581826" y="1499004"/>
                </a:cubicBezTo>
                <a:cubicBezTo>
                  <a:pt x="1497759" y="1506277"/>
                  <a:pt x="1363269" y="1462970"/>
                  <a:pt x="1281264" y="1499004"/>
                </a:cubicBezTo>
                <a:cubicBezTo>
                  <a:pt x="1199259" y="1535038"/>
                  <a:pt x="979466" y="1492594"/>
                  <a:pt x="749502" y="1499004"/>
                </a:cubicBezTo>
                <a:cubicBezTo>
                  <a:pt x="342565" y="1539953"/>
                  <a:pt x="22091" y="1230640"/>
                  <a:pt x="0" y="749502"/>
                </a:cubicBezTo>
                <a:close/>
              </a:path>
            </a:pathLst>
          </a:custGeom>
          <a:solidFill>
            <a:schemeClr val="accent4">
              <a:lumMod val="20000"/>
              <a:lumOff val="80000"/>
            </a:schemeClr>
          </a:solidFill>
          <a:ln>
            <a:solidFill>
              <a:schemeClr val="accent4">
                <a:lumMod val="50000"/>
              </a:schemeClr>
            </a:solidFill>
            <a:prstDash val="lgDashDot"/>
            <a:extLst>
              <a:ext uri="{C807C97D-BFC1-408E-A445-0C87EB9F89A2}">
                <ask:lineSketchStyleProps xmlns:ask="http://schemas.microsoft.com/office/drawing/2018/sketchyshapes" sd="2194494525">
                  <a:prstGeom prst="roundRect">
                    <a:avLst>
                      <a:gd name="adj" fmla="val 50000"/>
                    </a:avLst>
                  </a:prstGeom>
                  <ask:type>
                    <ask:lineSketchScribble/>
                  </ask:type>
                </ask:lineSketchStyleProps>
              </a:ext>
            </a:extLst>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 name="TextBox 2">
            <a:extLst>
              <a:ext uri="{FF2B5EF4-FFF2-40B4-BE49-F238E27FC236}">
                <a16:creationId xmlns:a16="http://schemas.microsoft.com/office/drawing/2014/main" id="{4EBED91A-E3FC-962B-E696-CC3CFDEFABCE}"/>
              </a:ext>
            </a:extLst>
          </p:cNvPr>
          <p:cNvSpPr txBox="1"/>
          <p:nvPr/>
        </p:nvSpPr>
        <p:spPr>
          <a:xfrm>
            <a:off x="1079916" y="507397"/>
            <a:ext cx="10425110" cy="1323439"/>
          </a:xfrm>
          <a:prstGeom prst="rect">
            <a:avLst/>
          </a:prstGeom>
          <a:noFill/>
        </p:spPr>
        <p:txBody>
          <a:bodyPr wrap="square" rtlCol="0">
            <a:spAutoFit/>
          </a:bodyPr>
          <a:lstStyle/>
          <a:p>
            <a:pPr lvl="0" algn="ctr"/>
            <a:r>
              <a:rPr lang="en-US" sz="4000" b="1" dirty="0">
                <a:latin typeface="Calibri" panose="020F0502020204030204" pitchFamily="34" charset="0"/>
                <a:cs typeface="Calibri" panose="020F0502020204030204" pitchFamily="34" charset="0"/>
              </a:rPr>
              <a:t>2. </a:t>
            </a:r>
            <a:r>
              <a:rPr lang="vi-VN" sz="4000" b="1" dirty="0">
                <a:latin typeface="Calibri" panose="020F0502020204030204" pitchFamily="34" charset="0"/>
                <a:cs typeface="Calibri" panose="020F0502020204030204" pitchFamily="34" charset="0"/>
              </a:rPr>
              <a:t>Tìm từ đồng nghĩa với mỗi từ dưới đây. Đặt câu với từ em tìm được mùa thu</a:t>
            </a:r>
            <a:endParaRPr kumimoji="0" lang="en-US" sz="40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pic>
        <p:nvPicPr>
          <p:cNvPr id="4" name="Picture 3" descr="A picture containing clipart, cartoon, graphics, child art&#10;&#10;Description automatically generated">
            <a:extLst>
              <a:ext uri="{FF2B5EF4-FFF2-40B4-BE49-F238E27FC236}">
                <a16:creationId xmlns:a16="http://schemas.microsoft.com/office/drawing/2014/main" id="{155E2C82-CE7C-8DC4-2987-EA294FCEF9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6283" y="188726"/>
            <a:ext cx="981381" cy="935262"/>
          </a:xfrm>
          <a:prstGeom prst="rect">
            <a:avLst/>
          </a:prstGeom>
        </p:spPr>
      </p:pic>
      <p:sp>
        <p:nvSpPr>
          <p:cNvPr id="5" name="Rectangle 4">
            <a:extLst>
              <a:ext uri="{FF2B5EF4-FFF2-40B4-BE49-F238E27FC236}">
                <a16:creationId xmlns:a16="http://schemas.microsoft.com/office/drawing/2014/main" id="{F7D17CCD-A587-278F-FC78-08CA72CAF35F}"/>
              </a:ext>
            </a:extLst>
          </p:cNvPr>
          <p:cNvSpPr/>
          <p:nvPr/>
        </p:nvSpPr>
        <p:spPr>
          <a:xfrm>
            <a:off x="1046480" y="2397760"/>
            <a:ext cx="231648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FFFFFF"/>
                </a:solidFill>
                <a:effectLst/>
                <a:uLnTx/>
                <a:uFillTx/>
                <a:latin typeface="Arial"/>
                <a:ea typeface="+mn-ea"/>
                <a:cs typeface="+mn-cs"/>
                <a:sym typeface="Arial"/>
              </a:rPr>
              <a:t>gọn</a:t>
            </a:r>
            <a:r>
              <a:rPr kumimoji="0" lang="en-US" sz="2400" b="0" i="0" u="none" strike="noStrike" kern="0" cap="none" spc="0" normalizeH="0" baseline="0" noProof="0" dirty="0">
                <a:ln>
                  <a:noFill/>
                </a:ln>
                <a:solidFill>
                  <a:srgbClr val="FFFFFF"/>
                </a:solidFill>
                <a:effectLst/>
                <a:uLnTx/>
                <a:uFillTx/>
                <a:latin typeface="Arial"/>
                <a:ea typeface="+mn-ea"/>
                <a:cs typeface="+mn-cs"/>
                <a:sym typeface="Arial"/>
              </a:rPr>
              <a:t> </a:t>
            </a:r>
            <a:r>
              <a:rPr kumimoji="0" lang="en-US" sz="2400" b="0" i="0" u="none" strike="noStrike" kern="0" cap="none" spc="0" normalizeH="0" baseline="0" noProof="0" dirty="0" err="1">
                <a:ln>
                  <a:noFill/>
                </a:ln>
                <a:solidFill>
                  <a:srgbClr val="FFFFFF"/>
                </a:solidFill>
                <a:effectLst/>
                <a:uLnTx/>
                <a:uFillTx/>
                <a:latin typeface="Arial"/>
                <a:ea typeface="+mn-ea"/>
                <a:cs typeface="+mn-cs"/>
                <a:sym typeface="Arial"/>
              </a:rPr>
              <a:t>ghẽ</a:t>
            </a:r>
            <a:endParaRPr kumimoji="0" lang="en-US" sz="2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 name="Rectangle 5">
            <a:extLst>
              <a:ext uri="{FF2B5EF4-FFF2-40B4-BE49-F238E27FC236}">
                <a16:creationId xmlns:a16="http://schemas.microsoft.com/office/drawing/2014/main" id="{A8D23ED8-3CF5-DBCF-0CED-AC561FCCDE04}"/>
              </a:ext>
            </a:extLst>
          </p:cNvPr>
          <p:cNvSpPr/>
          <p:nvPr/>
        </p:nvSpPr>
        <p:spPr>
          <a:xfrm>
            <a:off x="4541520" y="2367280"/>
            <a:ext cx="231648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FFFFFF"/>
                </a:solidFill>
                <a:effectLst/>
                <a:uLnTx/>
                <a:uFillTx/>
                <a:latin typeface="Arial"/>
                <a:ea typeface="+mn-ea"/>
                <a:cs typeface="+mn-cs"/>
                <a:sym typeface="Arial"/>
              </a:rPr>
              <a:t>tí</a:t>
            </a:r>
            <a:r>
              <a:rPr kumimoji="0" lang="en-US" sz="2400" b="0" i="0" u="none" strike="noStrike" kern="0" cap="none" spc="0" normalizeH="0" noProof="0" dirty="0">
                <a:ln>
                  <a:noFill/>
                </a:ln>
                <a:solidFill>
                  <a:srgbClr val="FFFFFF"/>
                </a:solidFill>
                <a:effectLst/>
                <a:uLnTx/>
                <a:uFillTx/>
                <a:latin typeface="Arial"/>
                <a:ea typeface="+mn-ea"/>
                <a:cs typeface="+mn-cs"/>
                <a:sym typeface="Arial"/>
              </a:rPr>
              <a:t> hon</a:t>
            </a:r>
            <a:endParaRPr kumimoji="0" lang="en-US" sz="2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A6F355D2-F442-4DA5-5542-0F60D058FD6D}"/>
              </a:ext>
            </a:extLst>
          </p:cNvPr>
          <p:cNvSpPr/>
          <p:nvPr/>
        </p:nvSpPr>
        <p:spPr>
          <a:xfrm>
            <a:off x="8158480" y="2428240"/>
            <a:ext cx="1798320" cy="65024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err="1">
                <a:ln>
                  <a:noFill/>
                </a:ln>
                <a:solidFill>
                  <a:srgbClr val="FFFFFF"/>
                </a:solidFill>
                <a:effectLst/>
                <a:uLnTx/>
                <a:uFillTx/>
                <a:latin typeface="Arial"/>
                <a:ea typeface="+mn-ea"/>
                <a:cs typeface="+mn-cs"/>
                <a:sym typeface="Arial"/>
              </a:rPr>
              <a:t>thưa</a:t>
            </a:r>
            <a:r>
              <a:rPr kumimoji="0" lang="en-US" sz="2400" b="0" i="0" u="none" strike="noStrike" kern="0" cap="none" spc="0" normalizeH="0" noProof="0" dirty="0">
                <a:ln>
                  <a:noFill/>
                </a:ln>
                <a:solidFill>
                  <a:srgbClr val="FFFFFF"/>
                </a:solidFill>
                <a:effectLst/>
                <a:uLnTx/>
                <a:uFillTx/>
                <a:latin typeface="Arial"/>
                <a:ea typeface="+mn-ea"/>
                <a:cs typeface="+mn-cs"/>
                <a:sym typeface="Arial"/>
              </a:rPr>
              <a:t> </a:t>
            </a:r>
            <a:r>
              <a:rPr kumimoji="0" lang="en-US" sz="2400" b="0" i="0" u="none" strike="noStrike" kern="0" cap="none" spc="0" normalizeH="0" noProof="0" dirty="0" err="1">
                <a:ln>
                  <a:noFill/>
                </a:ln>
                <a:solidFill>
                  <a:srgbClr val="FFFFFF"/>
                </a:solidFill>
                <a:effectLst/>
                <a:uLnTx/>
                <a:uFillTx/>
                <a:latin typeface="Arial"/>
                <a:ea typeface="+mn-ea"/>
                <a:cs typeface="+mn-cs"/>
                <a:sym typeface="Arial"/>
              </a:rPr>
              <a:t>thớt</a:t>
            </a:r>
            <a:endParaRPr kumimoji="0" lang="en-US" sz="2400" b="0" i="0" u="none" strike="noStrike" kern="0" cap="none" spc="0" normalizeH="0" baseline="0" noProof="0" dirty="0">
              <a:ln>
                <a:noFill/>
              </a:ln>
              <a:solidFill>
                <a:srgbClr val="FFFFFF"/>
              </a:solidFill>
              <a:effectLst/>
              <a:uLnTx/>
              <a:uFillTx/>
              <a:latin typeface="Arial"/>
              <a:ea typeface="+mn-ea"/>
              <a:cs typeface="+mn-cs"/>
              <a:sym typeface="Arial"/>
            </a:endParaRPr>
          </a:p>
        </p:txBody>
      </p:sp>
      <p:cxnSp>
        <p:nvCxnSpPr>
          <p:cNvPr id="9" name="Straight Connector 8">
            <a:extLst>
              <a:ext uri="{FF2B5EF4-FFF2-40B4-BE49-F238E27FC236}">
                <a16:creationId xmlns:a16="http://schemas.microsoft.com/office/drawing/2014/main" id="{5E9960C2-DDAE-E574-CC72-E68844DBB7A2}"/>
              </a:ext>
            </a:extLst>
          </p:cNvPr>
          <p:cNvCxnSpPr>
            <a:cxnSpLocks/>
            <a:stCxn id="5" idx="2"/>
          </p:cNvCxnSpPr>
          <p:nvPr/>
        </p:nvCxnSpPr>
        <p:spPr>
          <a:xfrm>
            <a:off x="2204720" y="304800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1" name="Cloud 10">
            <a:extLst>
              <a:ext uri="{FF2B5EF4-FFF2-40B4-BE49-F238E27FC236}">
                <a16:creationId xmlns:a16="http://schemas.microsoft.com/office/drawing/2014/main" id="{0FD03CF0-213D-37BF-B14E-72DBF8813271}"/>
              </a:ext>
            </a:extLst>
          </p:cNvPr>
          <p:cNvSpPr/>
          <p:nvPr/>
        </p:nvSpPr>
        <p:spPr>
          <a:xfrm>
            <a:off x="589280" y="3383280"/>
            <a:ext cx="3261360" cy="251968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en-US" sz="2000" b="1" dirty="0" err="1">
                <a:solidFill>
                  <a:srgbClr val="000000"/>
                </a:solidFill>
                <a:latin typeface="Calibri" panose="020F0502020204030204" pitchFamily="34" charset="0"/>
                <a:cs typeface="Calibri" panose="020F0502020204030204" pitchFamily="34" charset="0"/>
              </a:rPr>
              <a:t>gọn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ghẽ</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gọn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gàng</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gọn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Ví</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dụ</a:t>
            </a:r>
            <a:r>
              <a:rPr lang="en-US" sz="2000" b="1" dirty="0">
                <a:solidFill>
                  <a:srgbClr val="000000"/>
                </a:solidFill>
                <a:latin typeface="Calibri" panose="020F0502020204030204" pitchFamily="34" charset="0"/>
                <a:cs typeface="Calibri" panose="020F0502020204030204" pitchFamily="34" charset="0"/>
              </a:rPr>
              <a:t>: Em </a:t>
            </a:r>
            <a:r>
              <a:rPr lang="en-US" sz="2000" b="1" dirty="0" err="1">
                <a:solidFill>
                  <a:srgbClr val="000000"/>
                </a:solidFill>
                <a:latin typeface="Calibri" panose="020F0502020204030204" pitchFamily="34" charset="0"/>
                <a:cs typeface="Calibri" panose="020F0502020204030204" pitchFamily="34" charset="0"/>
              </a:rPr>
              <a:t>dọn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nhà</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gọn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gàng</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ngăn</a:t>
            </a:r>
            <a:r>
              <a:rPr lang="en-US" sz="2000" b="1" dirty="0">
                <a:solidFill>
                  <a:srgbClr val="000000"/>
                </a:solidFill>
                <a:latin typeface="Calibri" panose="020F0502020204030204" pitchFamily="34" charset="0"/>
                <a:cs typeface="Calibri" panose="020F0502020204030204" pitchFamily="34" charset="0"/>
              </a:rPr>
              <a:t> </a:t>
            </a:r>
            <a:r>
              <a:rPr lang="en-US" sz="2000" b="1" dirty="0" err="1">
                <a:solidFill>
                  <a:srgbClr val="000000"/>
                </a:solidFill>
                <a:latin typeface="Calibri" panose="020F0502020204030204" pitchFamily="34" charset="0"/>
                <a:cs typeface="Calibri" panose="020F0502020204030204" pitchFamily="34" charset="0"/>
              </a:rPr>
              <a:t>nắp</a:t>
            </a:r>
            <a:r>
              <a:rPr lang="en-US" sz="2000" b="1" dirty="0">
                <a:solidFill>
                  <a:srgbClr val="000000"/>
                </a:solidFill>
                <a:latin typeface="Calibri" panose="020F0502020204030204" pitchFamily="34" charset="0"/>
                <a:cs typeface="Calibri" panose="020F0502020204030204" pitchFamily="34" charset="0"/>
              </a:rPr>
              <a:t>)</a:t>
            </a:r>
          </a:p>
        </p:txBody>
      </p:sp>
      <p:cxnSp>
        <p:nvCxnSpPr>
          <p:cNvPr id="12" name="Straight Connector 11">
            <a:extLst>
              <a:ext uri="{FF2B5EF4-FFF2-40B4-BE49-F238E27FC236}">
                <a16:creationId xmlns:a16="http://schemas.microsoft.com/office/drawing/2014/main" id="{8094CB18-E11F-8F88-25F4-597B0B4D654C}"/>
              </a:ext>
            </a:extLst>
          </p:cNvPr>
          <p:cNvCxnSpPr>
            <a:cxnSpLocks/>
          </p:cNvCxnSpPr>
          <p:nvPr/>
        </p:nvCxnSpPr>
        <p:spPr>
          <a:xfrm>
            <a:off x="5882640" y="302768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3" name="Cloud 12">
            <a:extLst>
              <a:ext uri="{FF2B5EF4-FFF2-40B4-BE49-F238E27FC236}">
                <a16:creationId xmlns:a16="http://schemas.microsoft.com/office/drawing/2014/main" id="{B4724682-F1BB-F5C2-2F8C-93EEF5B23EB2}"/>
              </a:ext>
            </a:extLst>
          </p:cNvPr>
          <p:cNvSpPr/>
          <p:nvPr/>
        </p:nvSpPr>
        <p:spPr>
          <a:xfrm>
            <a:off x="4043680" y="3444240"/>
            <a:ext cx="3302000" cy="251968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vi-VN" sz="2000" b="1" dirty="0">
                <a:solidFill>
                  <a:srgbClr val="000000"/>
                </a:solidFill>
                <a:latin typeface="Calibri" panose="020F0502020204030204" pitchFamily="34" charset="0"/>
                <a:cs typeface="Calibri" panose="020F0502020204030204" pitchFamily="34" charset="0"/>
              </a:rPr>
              <a:t>tí hon, tí xíu, bé xíu,... (Ví dụ: Những chú kiến nhỏ tí xíu cũng hạt vừng trên lưng.)</a:t>
            </a:r>
          </a:p>
        </p:txBody>
      </p:sp>
      <p:cxnSp>
        <p:nvCxnSpPr>
          <p:cNvPr id="14" name="Straight Connector 13">
            <a:extLst>
              <a:ext uri="{FF2B5EF4-FFF2-40B4-BE49-F238E27FC236}">
                <a16:creationId xmlns:a16="http://schemas.microsoft.com/office/drawing/2014/main" id="{B9DFE3BC-A91A-7B58-AA79-B71E8AA9ADC2}"/>
              </a:ext>
            </a:extLst>
          </p:cNvPr>
          <p:cNvCxnSpPr>
            <a:cxnSpLocks/>
          </p:cNvCxnSpPr>
          <p:nvPr/>
        </p:nvCxnSpPr>
        <p:spPr>
          <a:xfrm>
            <a:off x="9103360" y="3058160"/>
            <a:ext cx="0" cy="4978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5" name="Cloud 14">
            <a:extLst>
              <a:ext uri="{FF2B5EF4-FFF2-40B4-BE49-F238E27FC236}">
                <a16:creationId xmlns:a16="http://schemas.microsoft.com/office/drawing/2014/main" id="{B251163C-F6F3-46D8-A285-C779B1BA65AA}"/>
              </a:ext>
            </a:extLst>
          </p:cNvPr>
          <p:cNvSpPr/>
          <p:nvPr/>
        </p:nvSpPr>
        <p:spPr>
          <a:xfrm>
            <a:off x="7741920" y="3423920"/>
            <a:ext cx="3342640" cy="2438400"/>
          </a:xfrm>
          <a:prstGeom prst="cloud">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lvl="0" algn="ctr"/>
            <a:r>
              <a:rPr lang="en-US" sz="2000" b="1" dirty="0">
                <a:solidFill>
                  <a:srgbClr val="000000"/>
                </a:solidFill>
                <a:latin typeface="Calibri" panose="020F0502020204030204" pitchFamily="34" charset="0"/>
                <a:cs typeface="Calibri" panose="020F0502020204030204" pitchFamily="34" charset="0"/>
              </a:rPr>
              <a:t>t</a:t>
            </a:r>
            <a:r>
              <a:rPr lang="vi-VN" sz="2000" b="1" dirty="0">
                <a:solidFill>
                  <a:srgbClr val="000000"/>
                </a:solidFill>
                <a:latin typeface="Calibri" panose="020F0502020204030204" pitchFamily="34" charset="0"/>
                <a:cs typeface="Calibri" panose="020F0502020204030204" pitchFamily="34" charset="0"/>
              </a:rPr>
              <a:t>hưa thớt, lưa thưa / lơ thơ (Sau trận lũ, vườn chỉ còn vài gốc cây lưa thưa).</a:t>
            </a:r>
          </a:p>
        </p:txBody>
      </p:sp>
    </p:spTree>
    <p:extLst>
      <p:ext uri="{BB962C8B-B14F-4D97-AF65-F5344CB8AC3E}">
        <p14:creationId xmlns:p14="http://schemas.microsoft.com/office/powerpoint/2010/main" val="36768960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down)">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11" grpId="0" animBg="1"/>
      <p:bldP spid="13"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ám phá khu rừng  - Bài hát vui nhộn cho bé - Là La Lá #vtv7 #treem #nhacthieunhi #baihatthieunhi">
            <a:hlinkClick r:id="" action="ppaction://media"/>
            <a:extLst>
              <a:ext uri="{FF2B5EF4-FFF2-40B4-BE49-F238E27FC236}">
                <a16:creationId xmlns:a16="http://schemas.microsoft.com/office/drawing/2014/main" id="{191D8F9B-C526-98A2-DF31-E553D87F45B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76943" y="0"/>
            <a:ext cx="10972800" cy="6694714"/>
          </a:xfrm>
          <a:prstGeom prst="rect">
            <a:avLst/>
          </a:prstGeom>
        </p:spPr>
      </p:pic>
    </p:spTree>
    <p:extLst>
      <p:ext uri="{BB962C8B-B14F-4D97-AF65-F5344CB8AC3E}">
        <p14:creationId xmlns:p14="http://schemas.microsoft.com/office/powerpoint/2010/main" val="419137665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7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2"/>
          <p:cNvSpPr/>
          <p:nvPr/>
        </p:nvSpPr>
        <p:spPr>
          <a:xfrm>
            <a:off x="2582057" y="2140803"/>
            <a:ext cx="7027885" cy="19389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000" b="1" dirty="0">
                <a:solidFill>
                  <a:srgbClr val="385623"/>
                </a:solidFill>
                <a:latin typeface="Tahoma"/>
                <a:ea typeface="Tahoma"/>
                <a:cs typeface="Tahoma"/>
                <a:sym typeface="Tahoma"/>
              </a:rPr>
              <a:t>CHÚC CÁC BẠN HỌC TỐT</a:t>
            </a:r>
            <a:endParaRPr sz="6000" b="1" dirty="0">
              <a:solidFill>
                <a:srgbClr val="385623"/>
              </a:solidFill>
              <a:latin typeface="Tahoma"/>
              <a:ea typeface="Tahoma"/>
              <a:cs typeface="Tahoma"/>
              <a:sym typeface="Tahom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8"/>
                                        </p:tgtEl>
                                        <p:attrNameLst>
                                          <p:attrName>style.visibility</p:attrName>
                                        </p:attrNameLst>
                                      </p:cBhvr>
                                      <p:to>
                                        <p:strVal val="visible"/>
                                      </p:to>
                                    </p:set>
                                    <p:animEffect transition="in" filter="fade">
                                      <p:cBhvr>
                                        <p:cTn id="7" dur="500"/>
                                        <p:tgtEl>
                                          <p:spTgt spid="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5" name="Picture 4">
            <a:extLst>
              <a:ext uri="{FF2B5EF4-FFF2-40B4-BE49-F238E27FC236}">
                <a16:creationId xmlns:a16="http://schemas.microsoft.com/office/drawing/2014/main" id="{A2876D9F-B7D4-57BF-2846-44BD8875E16C}"/>
              </a:ext>
            </a:extLst>
          </p:cNvPr>
          <p:cNvPicPr>
            <a:picLocks noChangeAspect="1"/>
          </p:cNvPicPr>
          <p:nvPr/>
        </p:nvPicPr>
        <p:blipFill>
          <a:blip r:embed="rId3"/>
          <a:stretch>
            <a:fillRect/>
          </a:stretch>
        </p:blipFill>
        <p:spPr>
          <a:xfrm>
            <a:off x="413658" y="522514"/>
            <a:ext cx="9940834" cy="568669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4"/>
          <p:cNvSpPr txBox="1"/>
          <p:nvPr/>
        </p:nvSpPr>
        <p:spPr>
          <a:xfrm>
            <a:off x="784614" y="425162"/>
            <a:ext cx="10635226" cy="5940047"/>
          </a:xfrm>
          <a:prstGeom prst="rect">
            <a:avLst/>
          </a:prstGeom>
          <a:noFill/>
          <a:ln>
            <a:noFill/>
          </a:ln>
        </p:spPr>
        <p:txBody>
          <a:bodyPr spcFirstLastPara="1" wrap="square" lIns="91425" tIns="45700" rIns="91425" bIns="45700" anchor="t" anchorCtr="0">
            <a:spAutoFit/>
          </a:bodyPr>
          <a:lstStyle/>
          <a:p>
            <a:pPr algn="ctr"/>
            <a:r>
              <a:rPr lang="vi-VN" sz="2800" b="1" dirty="0">
                <a:solidFill>
                  <a:srgbClr val="FF0000"/>
                </a:solidFill>
                <a:latin typeface="Cambria" panose="02040503050406030204" pitchFamily="18" charset="0"/>
                <a:ea typeface="Cambria" panose="02040503050406030204" pitchFamily="18" charset="0"/>
              </a:rPr>
              <a:t>Kì diệu rừng xanh</a:t>
            </a:r>
            <a:endParaRPr lang="vi-VN" sz="2800" dirty="0">
              <a:solidFill>
                <a:srgbClr val="FF0000"/>
              </a:solidFill>
              <a:latin typeface="Cambria" panose="02040503050406030204" pitchFamily="18" charset="0"/>
              <a:ea typeface="Cambria" panose="02040503050406030204" pitchFamily="18" charset="0"/>
            </a:endParaRPr>
          </a:p>
          <a:p>
            <a:pPr algn="just"/>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Loanh quanh trong rừng, chúng tôi đi vào một lối đầy nấm dại, một thành phố nấm lúp xúp dưới bóng cây thưa. Những chiếc nấm to bằng cái ấm tích, màu sặc sỡ rực lên. Mỗi chiếc nấm là một lâu đài kiến trúc tân kì. Tôi có cảm giác mình là một người khổng lồ đi lạc vào kinh đô của vương quốc những người tí hon. Đền đài, miếu mạo, cung điện của họ lúp xúp dưới chân.</a:t>
            </a:r>
          </a:p>
          <a:p>
            <a:pPr algn="just"/>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Nắng trưa đã rọi xuống đỉnh đầu mà rừng sâu vẫn ẩm lạnh, ánh nắng lọt qua lá trong xanh. Chúng tôi đi đến đâu, rừng rào rào chuyển động đến đấy. Những con vượn bạc má ôm con gọn ghẽ chuyền nhanh như tia chớp. Những con chồn sóc với chùm lông đuôi to đẹp vút qua không kịp đưa mắt nhìn theo.</a:t>
            </a:r>
          </a:p>
          <a:p>
            <a:pPr algn="just"/>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Sau một hồi len lách mải miết, rẽ bụi rậm, chúng tôi nhìn thấy một bãi cây thưa thớt. Rừng khộp hiện ra trước mắt chúng tôi, lá úa vàng như cảnh mùa thu. Tôi dụi mắt. Những sắc vàng động đậy. Mấy con mang vàng hệt như màu lá đang ăn cỏ non. Những chiếc chân vàng giẫm lên thảm là vàng và sắc nắng cũng rực vàng trên lưng nó. Chỉ có mấy vạt cỏ xanh biếc là rực lên giữa cái giang sơn vàng rợi.</a:t>
            </a:r>
          </a:p>
          <a:p>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Tôi có cảm giác mình lạc vào một thế giới thần bí.</a:t>
            </a:r>
          </a:p>
          <a:p>
            <a:pPr algn="r"/>
            <a:r>
              <a:rPr lang="vi-VN" sz="2200" dirty="0">
                <a:latin typeface="Cambria" panose="02040503050406030204" pitchFamily="18" charset="0"/>
                <a:ea typeface="Cambria" panose="02040503050406030204" pitchFamily="18" charset="0"/>
              </a:rPr>
              <a:t>(</a:t>
            </a:r>
            <a:r>
              <a:rPr lang="vi-VN" sz="2200" i="1" dirty="0">
                <a:latin typeface="Cambria" panose="02040503050406030204" pitchFamily="18" charset="0"/>
                <a:ea typeface="Cambria" panose="02040503050406030204" pitchFamily="18" charset="0"/>
              </a:rPr>
              <a:t>Theo</a:t>
            </a:r>
            <a:r>
              <a:rPr lang="vi-VN" sz="2200" dirty="0">
                <a:latin typeface="Cambria" panose="02040503050406030204" pitchFamily="18" charset="0"/>
                <a:ea typeface="Cambria" panose="02040503050406030204" pitchFamily="18" charset="0"/>
              </a:rPr>
              <a:t> Nguyễn Phan Hách)</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1000"/>
                                        <p:tgtEl>
                                          <p:spTgt spid="171"/>
                                        </p:tgtEl>
                                      </p:cBhvr>
                                    </p:animEffect>
                                    <p:anim calcmode="lin" valueType="num">
                                      <p:cBhvr>
                                        <p:cTn id="8" dur="1000" fill="hold"/>
                                        <p:tgtEl>
                                          <p:spTgt spid="171"/>
                                        </p:tgtEl>
                                        <p:attrNameLst>
                                          <p:attrName>ppt_x</p:attrName>
                                        </p:attrNameLst>
                                      </p:cBhvr>
                                      <p:tavLst>
                                        <p:tav tm="0">
                                          <p:val>
                                            <p:strVal val="#ppt_x"/>
                                          </p:val>
                                        </p:tav>
                                        <p:tav tm="100000">
                                          <p:val>
                                            <p:strVal val="#ppt_x"/>
                                          </p:val>
                                        </p:tav>
                                      </p:tavLst>
                                    </p:anim>
                                    <p:anim calcmode="lin" valueType="num">
                                      <p:cBhvr>
                                        <p:cTn id="9" dur="1000" fill="hold"/>
                                        <p:tgtEl>
                                          <p:spTgt spid="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grpSp>
        <p:nvGrpSpPr>
          <p:cNvPr id="2" name="Group 1">
            <a:extLst>
              <a:ext uri="{FF2B5EF4-FFF2-40B4-BE49-F238E27FC236}">
                <a16:creationId xmlns:a16="http://schemas.microsoft.com/office/drawing/2014/main" id="{8D5F2984-5BA1-6449-6184-F20DB7EC196E}"/>
              </a:ext>
            </a:extLst>
          </p:cNvPr>
          <p:cNvGrpSpPr/>
          <p:nvPr/>
        </p:nvGrpSpPr>
        <p:grpSpPr>
          <a:xfrm>
            <a:off x="908391" y="1957025"/>
            <a:ext cx="7382169" cy="1483344"/>
            <a:chOff x="892967" y="2103140"/>
            <a:chExt cx="10089994" cy="802640"/>
          </a:xfrm>
        </p:grpSpPr>
        <p:sp>
          <p:nvSpPr>
            <p:cNvPr id="3" name="Rectangle: Rounded Corners 2">
              <a:extLst>
                <a:ext uri="{FF2B5EF4-FFF2-40B4-BE49-F238E27FC236}">
                  <a16:creationId xmlns:a16="http://schemas.microsoft.com/office/drawing/2014/main" id="{6A7174B6-59BD-E653-EAE0-8194F196FC95}"/>
                </a:ext>
              </a:extLst>
            </p:cNvPr>
            <p:cNvSpPr/>
            <p:nvPr/>
          </p:nvSpPr>
          <p:spPr>
            <a:xfrm>
              <a:off x="892967" y="2103140"/>
              <a:ext cx="10089994" cy="802640"/>
            </a:xfrm>
            <a:prstGeom prst="roundRect">
              <a:avLst>
                <a:gd name="adj" fmla="val 50000"/>
              </a:avLst>
            </a:prstGeom>
            <a:solidFill>
              <a:srgbClr val="FFFFCC"/>
            </a:solidFill>
            <a:ln w="2857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50DE0E75-CCE1-4217-019C-68696E12CA06}"/>
                </a:ext>
              </a:extLst>
            </p:cNvPr>
            <p:cNvSpPr txBox="1"/>
            <p:nvPr/>
          </p:nvSpPr>
          <p:spPr>
            <a:xfrm>
              <a:off x="1209040" y="2194083"/>
              <a:ext cx="9510073" cy="64950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Đoạn</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1: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Từ</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đầu</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đến</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lúp</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xúp</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dưới</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chân</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grpSp>
        <p:nvGrpSpPr>
          <p:cNvPr id="5" name="Group 4">
            <a:extLst>
              <a:ext uri="{FF2B5EF4-FFF2-40B4-BE49-F238E27FC236}">
                <a16:creationId xmlns:a16="http://schemas.microsoft.com/office/drawing/2014/main" id="{284EB94D-33BB-5BF6-E5E0-8FA9E44DD8AE}"/>
              </a:ext>
            </a:extLst>
          </p:cNvPr>
          <p:cNvGrpSpPr/>
          <p:nvPr/>
        </p:nvGrpSpPr>
        <p:grpSpPr>
          <a:xfrm>
            <a:off x="907016" y="3706723"/>
            <a:ext cx="7448069" cy="1386971"/>
            <a:chOff x="892967" y="3219281"/>
            <a:chExt cx="10089994" cy="802640"/>
          </a:xfrm>
        </p:grpSpPr>
        <p:sp>
          <p:nvSpPr>
            <p:cNvPr id="6" name="Rectangle: Rounded Corners 5">
              <a:extLst>
                <a:ext uri="{FF2B5EF4-FFF2-40B4-BE49-F238E27FC236}">
                  <a16:creationId xmlns:a16="http://schemas.microsoft.com/office/drawing/2014/main" id="{8059DFF6-3690-5A01-BBB8-45D359C177B2}"/>
                </a:ext>
              </a:extLst>
            </p:cNvPr>
            <p:cNvSpPr/>
            <p:nvPr/>
          </p:nvSpPr>
          <p:spPr>
            <a:xfrm>
              <a:off x="892967" y="3219281"/>
              <a:ext cx="10089994" cy="802640"/>
            </a:xfrm>
            <a:prstGeom prst="roundRect">
              <a:avLst>
                <a:gd name="adj" fmla="val 50000"/>
              </a:avLst>
            </a:prstGeom>
            <a:solidFill>
              <a:srgbClr val="FFFFCC"/>
            </a:solidFill>
            <a:ln w="2857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FCB5B625-59D6-495A-048C-3C308CA85BBF}"/>
                </a:ext>
              </a:extLst>
            </p:cNvPr>
            <p:cNvSpPr txBox="1"/>
            <p:nvPr/>
          </p:nvSpPr>
          <p:spPr>
            <a:xfrm>
              <a:off x="1225163" y="3304115"/>
              <a:ext cx="9340052" cy="69463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Đoạn</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2: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Tiếp</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theo</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đến</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đưa</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mắt</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nhìn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theo</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9" name="TextBox 8">
            <a:extLst>
              <a:ext uri="{FF2B5EF4-FFF2-40B4-BE49-F238E27FC236}">
                <a16:creationId xmlns:a16="http://schemas.microsoft.com/office/drawing/2014/main" id="{05BBE3F4-B366-3232-B5C0-05E812FA7BC7}"/>
              </a:ext>
            </a:extLst>
          </p:cNvPr>
          <p:cNvSpPr txBox="1"/>
          <p:nvPr/>
        </p:nvSpPr>
        <p:spPr>
          <a:xfrm>
            <a:off x="1275571" y="470674"/>
            <a:ext cx="9838615" cy="919401"/>
          </a:xfrm>
          <a:prstGeom prst="roundRect">
            <a:avLst/>
          </a:prstGeom>
          <a:solidFill>
            <a:srgbClr val="F8D0DB"/>
          </a:solidFill>
          <a:ln w="38100">
            <a:solidFill>
              <a:srgbClr val="FF6563"/>
            </a:solidFill>
          </a:ln>
        </p:spPr>
        <p:txBody>
          <a:bodyPr wrap="square" rtlCol="0">
            <a:spAutoFit/>
          </a:bodyPr>
          <a:lstStyle/>
          <a:p>
            <a:pPr algn="just">
              <a:buClrTx/>
              <a:defRPr/>
            </a:pPr>
            <a:r>
              <a:rPr kumimoji="0" lang="en-US" sz="4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vi-VN" sz="4800" b="1" kern="0" dirty="0">
                <a:solidFill>
                  <a:srgbClr val="000000"/>
                </a:solidFill>
                <a:latin typeface="Calibri" panose="020F0502020204030204" pitchFamily="34" charset="0"/>
                <a:ea typeface="Roboto" panose="02000000000000000000" pitchFamily="2" charset="0"/>
                <a:cs typeface="Calibri" panose="020F0502020204030204" pitchFamily="34" charset="0"/>
                <a:sym typeface="Arial"/>
              </a:rPr>
              <a:t>Bài đọc chia thành 3 đoạn.</a:t>
            </a:r>
            <a:endParaRPr lang="en-US" sz="4800" b="1" kern="0" dirty="0">
              <a:solidFill>
                <a:srgbClr val="000000"/>
              </a:solidFill>
              <a:latin typeface="Calibri" panose="020F0502020204030204" pitchFamily="34" charset="0"/>
              <a:ea typeface="Roboto" panose="02000000000000000000" pitchFamily="2" charset="0"/>
              <a:cs typeface="Calibri" panose="020F0502020204030204" pitchFamily="34" charset="0"/>
              <a:sym typeface="Arial"/>
            </a:endParaRPr>
          </a:p>
        </p:txBody>
      </p:sp>
      <p:grpSp>
        <p:nvGrpSpPr>
          <p:cNvPr id="11" name="Group 10">
            <a:extLst>
              <a:ext uri="{FF2B5EF4-FFF2-40B4-BE49-F238E27FC236}">
                <a16:creationId xmlns:a16="http://schemas.microsoft.com/office/drawing/2014/main" id="{0BB8DED3-CA8B-D285-6EE0-3A82C6C6127F}"/>
              </a:ext>
            </a:extLst>
          </p:cNvPr>
          <p:cNvGrpSpPr/>
          <p:nvPr/>
        </p:nvGrpSpPr>
        <p:grpSpPr>
          <a:xfrm>
            <a:off x="1051003" y="5314036"/>
            <a:ext cx="7239557" cy="802640"/>
            <a:chOff x="892967" y="4375091"/>
            <a:chExt cx="10089994" cy="802640"/>
          </a:xfrm>
        </p:grpSpPr>
        <p:sp>
          <p:nvSpPr>
            <p:cNvPr id="12" name="Rectangle: Rounded Corners 11">
              <a:extLst>
                <a:ext uri="{FF2B5EF4-FFF2-40B4-BE49-F238E27FC236}">
                  <a16:creationId xmlns:a16="http://schemas.microsoft.com/office/drawing/2014/main" id="{47F37182-C471-B47A-728F-212DDC8F2ED3}"/>
                </a:ext>
              </a:extLst>
            </p:cNvPr>
            <p:cNvSpPr/>
            <p:nvPr/>
          </p:nvSpPr>
          <p:spPr>
            <a:xfrm>
              <a:off x="892967" y="4375091"/>
              <a:ext cx="10089994" cy="802640"/>
            </a:xfrm>
            <a:prstGeom prst="roundRect">
              <a:avLst>
                <a:gd name="adj" fmla="val 50000"/>
              </a:avLst>
            </a:prstGeom>
            <a:solidFill>
              <a:srgbClr val="FFFFCC"/>
            </a:solidFill>
            <a:ln w="2857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B9C6B75B-C90A-4FD0-1B8C-FA2D9742CBD2}"/>
                </a:ext>
              </a:extLst>
            </p:cNvPr>
            <p:cNvSpPr txBox="1"/>
            <p:nvPr/>
          </p:nvSpPr>
          <p:spPr>
            <a:xfrm>
              <a:off x="1261529" y="4436620"/>
              <a:ext cx="805799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Đoạn 3: </a:t>
              </a:r>
              <a:r>
                <a:rPr lang="en-US" sz="3600">
                  <a:solidFill>
                    <a:prstClr val="black"/>
                  </a:solidFill>
                  <a:latin typeface="Cambria" panose="02040503050406030204" pitchFamily="18" charset="0"/>
                  <a:ea typeface="Cambria" panose="02040503050406030204" pitchFamily="18" charset="0"/>
                  <a:cs typeface="Calibri" panose="020F0502020204030204" pitchFamily="34" charset="0"/>
                </a:rPr>
                <a:t>Đoạn còn lại</a:t>
              </a:r>
              <a:endParaRPr kumimoji="0" lang="en-US" sz="36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pic>
        <p:nvPicPr>
          <p:cNvPr id="14" name="Picture 13" descr="A cartoon of kids holding balloons&#10;&#10;Description automatically generated">
            <a:extLst>
              <a:ext uri="{FF2B5EF4-FFF2-40B4-BE49-F238E27FC236}">
                <a16:creationId xmlns:a16="http://schemas.microsoft.com/office/drawing/2014/main" id="{675E2F35-5C3D-4C74-F47A-47428E23E6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2597" y="3004683"/>
            <a:ext cx="4527283" cy="4527283"/>
          </a:xfrm>
          <a:prstGeom prst="rect">
            <a:avLst/>
          </a:prstGeom>
        </p:spPr>
      </p:pic>
      <p:pic>
        <p:nvPicPr>
          <p:cNvPr id="15" name="Picture 14">
            <a:extLst>
              <a:ext uri="{FF2B5EF4-FFF2-40B4-BE49-F238E27FC236}">
                <a16:creationId xmlns:a16="http://schemas.microsoft.com/office/drawing/2014/main" id="{89234BED-3F85-FDD3-8A74-253883358EAB}"/>
              </a:ext>
            </a:extLst>
          </p:cNvPr>
          <p:cNvPicPr>
            <a:picLocks noChangeAspect="1"/>
          </p:cNvPicPr>
          <p:nvPr/>
        </p:nvPicPr>
        <p:blipFill>
          <a:blip r:embed="rId4"/>
          <a:stretch>
            <a:fillRect/>
          </a:stretch>
        </p:blipFill>
        <p:spPr>
          <a:xfrm>
            <a:off x="1863392" y="510783"/>
            <a:ext cx="868922" cy="785784"/>
          </a:xfrm>
          <a:prstGeom prst="rect">
            <a:avLst/>
          </a:prstGeom>
        </p:spPr>
      </p:pic>
    </p:spTree>
    <p:extLst>
      <p:ext uri="{BB962C8B-B14F-4D97-AF65-F5344CB8AC3E}">
        <p14:creationId xmlns:p14="http://schemas.microsoft.com/office/powerpoint/2010/main" val="536240443"/>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060955"/>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 name="Rectangle 2"/>
          <p:cNvSpPr/>
          <p:nvPr/>
        </p:nvSpPr>
        <p:spPr>
          <a:xfrm>
            <a:off x="387625" y="248477"/>
            <a:ext cx="11521346" cy="6017032"/>
          </a:xfrm>
          <a:prstGeom prst="rect">
            <a:avLst/>
          </a:prstGeom>
          <a:solidFill>
            <a:schemeClr val="accent6">
              <a:lumMod val="20000"/>
              <a:lumOff val="80000"/>
            </a:schemeClr>
          </a:solidFill>
        </p:spPr>
        <p:txBody>
          <a:bodyPr wrap="square">
            <a:spAutoFit/>
          </a:bodyPr>
          <a:lstStyle/>
          <a:p>
            <a:pPr algn="just">
              <a:lnSpc>
                <a:spcPct val="115000"/>
              </a:lnSpc>
              <a:spcAft>
                <a:spcPts val="0"/>
              </a:spcAft>
            </a:pPr>
            <a:r>
              <a:rPr lang="nl-NL"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Đọc đoạn 2 và nêu rõ cách đọc đoạn 2.</a:t>
            </a:r>
            <a:endParaRPr lang="vi-VN"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0"/>
              </a:spcAft>
            </a:pPr>
            <a:r>
              <a:rPr lang="nl-NL"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Gạch chân từ khó đọc và đọc đúng.</a:t>
            </a:r>
            <a:endParaRPr lang="en-US" sz="44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0"/>
              </a:spcAft>
            </a:pPr>
            <a:r>
              <a:rPr lang="nl-NL"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Gạch chân từ khó hiểu và giải nghĩa từ (nếu có)</a:t>
            </a:r>
            <a:r>
              <a:rPr lang="en-US"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a:t>
            </a:r>
            <a:endParaRPr lang="vi-VN"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0"/>
              </a:spcAft>
            </a:pPr>
            <a:r>
              <a:rPr lang="nl-NL"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 Trả lời câu hỏi:</a:t>
            </a:r>
            <a:endParaRPr lang="vi-VN" sz="44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endParaRPr>
          </a:p>
          <a:p>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Muông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thú</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trong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rừng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miêu</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tả</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thế</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nào</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p>
          <a:p>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Theo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em</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sự</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có</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mặt</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của</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chúng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mang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lại</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vẻ</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đẹp</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gì</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cho</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00B050"/>
                </a:solidFill>
                <a:latin typeface="Times New Roman" panose="02020603050405020304" pitchFamily="18" charset="0"/>
                <a:ea typeface="Arial" panose="020B0604020202020204" pitchFamily="34" charset="0"/>
                <a:cs typeface="Times New Roman" panose="02020603050405020304" pitchFamily="18" charset="0"/>
              </a:rPr>
              <a:t>rừng</a:t>
            </a:r>
            <a:r>
              <a:rPr lang="en-US" sz="4400" b="1" dirty="0">
                <a:solidFill>
                  <a:srgbClr val="00B050"/>
                </a:solidFill>
                <a:latin typeface="Times New Roman" panose="02020603050405020304" pitchFamily="18" charset="0"/>
                <a:ea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3319349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15">
            <a:extLst>
              <a:ext uri="{FF2B5EF4-FFF2-40B4-BE49-F238E27FC236}">
                <a16:creationId xmlns:a16="http://schemas.microsoft.com/office/drawing/2014/main" id="{70574651-FDD8-968D-94CC-D3FD654DF4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355" y="3295361"/>
            <a:ext cx="3397771" cy="3631252"/>
          </a:xfrm>
          <a:prstGeom prst="rect">
            <a:avLst/>
          </a:prstGeom>
        </p:spPr>
      </p:pic>
      <p:pic>
        <p:nvPicPr>
          <p:cNvPr id="1028" name="Picture 4" descr="Mê hoặc rừng khộp mùa thay lá - Vĩnh Long Online">
            <a:extLst>
              <a:ext uri="{FF2B5EF4-FFF2-40B4-BE49-F238E27FC236}">
                <a16:creationId xmlns:a16="http://schemas.microsoft.com/office/drawing/2014/main" id="{819E659C-AD4A-32CA-5FAF-949578A83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55"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0582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15">
            <a:extLst>
              <a:ext uri="{FF2B5EF4-FFF2-40B4-BE49-F238E27FC236}">
                <a16:creationId xmlns:a16="http://schemas.microsoft.com/office/drawing/2014/main" id="{70574651-FDD8-968D-94CC-D3FD654DF4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355" y="3295361"/>
            <a:ext cx="3397771" cy="3631252"/>
          </a:xfrm>
          <a:prstGeom prst="rect">
            <a:avLst/>
          </a:prstGeom>
        </p:spPr>
      </p:pic>
      <p:pic>
        <p:nvPicPr>
          <p:cNvPr id="2050" name="Picture 2" descr="Mang (thú) – Wikipedia tiếng Việt">
            <a:extLst>
              <a:ext uri="{FF2B5EF4-FFF2-40B4-BE49-F238E27FC236}">
                <a16:creationId xmlns:a16="http://schemas.microsoft.com/office/drawing/2014/main" id="{BF4768A1-2EEF-2698-EF60-72EBE23EF9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55"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2929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千图网海量PPT模板www.58pic.com​​">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千图网海量PPT模板www.58pic.com​​">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TotalTime>
  <Words>739</Words>
  <Application>Microsoft Office PowerPoint</Application>
  <PresentationFormat>Widescreen</PresentationFormat>
  <Paragraphs>66</Paragraphs>
  <Slides>20</Slides>
  <Notes>9</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20</vt:i4>
      </vt:variant>
    </vt:vector>
  </HeadingPairs>
  <TitlesOfParts>
    <vt:vector size="29" baseType="lpstr">
      <vt:lpstr>Arial</vt:lpstr>
      <vt:lpstr>Calibri</vt:lpstr>
      <vt:lpstr>Calibri Light</vt:lpstr>
      <vt:lpstr>Cambria</vt:lpstr>
      <vt:lpstr>Tahoma</vt:lpstr>
      <vt:lpstr>Times New Roman</vt:lpstr>
      <vt:lpstr>千图网海量PPT模板www.58pic.com​​</vt:lpstr>
      <vt:lpstr>1_千图网海量PPT模板www.58pic.com​​</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Olivia Fung</dc:creator>
  <cp:lastModifiedBy>Mac Thi Ly</cp:lastModifiedBy>
  <cp:revision>59</cp:revision>
  <dcterms:created xsi:type="dcterms:W3CDTF">2019-05-23T17:46:57Z</dcterms:created>
  <dcterms:modified xsi:type="dcterms:W3CDTF">2024-10-07T16:15:08Z</dcterms:modified>
</cp:coreProperties>
</file>