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0" r:id="rId4"/>
    <p:sldMasterId id="2147483683" r:id="rId5"/>
  </p:sldMasterIdLst>
  <p:notesMasterIdLst>
    <p:notesMasterId r:id="rId7"/>
  </p:notesMasterIdLst>
  <p:sldIdLst>
    <p:sldId id="283" r:id="rId6"/>
    <p:sldId id="284" r:id="rId8"/>
    <p:sldId id="281" r:id="rId9"/>
    <p:sldId id="256" r:id="rId10"/>
    <p:sldId id="280" r:id="rId11"/>
    <p:sldId id="288" r:id="rId12"/>
    <p:sldId id="260" r:id="rId13"/>
    <p:sldId id="257" r:id="rId14"/>
    <p:sldId id="258" r:id="rId15"/>
    <p:sldId id="289" r:id="rId16"/>
    <p:sldId id="290" r:id="rId17"/>
    <p:sldId id="259" r:id="rId18"/>
    <p:sldId id="287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C5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78"/>
      </p:cViewPr>
      <p:guideLst>
        <p:guide orient="horz" pos="2122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BCABFB-264E-4402-AF2B-88551CF9B05C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41E45C-CBB5-4A0F-A1DA-BDC441FD11C8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D71773-5A0B-472D-BACC-ADA20FE383F6}" type="slidenum">
              <a:rPr lang="zh-CN" altLang="en-US" smtClean="0">
                <a:solidFill>
                  <a:prstClr val="black"/>
                </a:solidFill>
                <a:ea typeface="SimSun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ea typeface="SimSun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87AA706-8809-4A3D-A259-45BA4E60113B}" type="slidenum">
              <a:rPr lang="zh-CN" altLang="en-US">
                <a:solidFill>
                  <a:srgbClr val="000000"/>
                </a:solidFill>
                <a:ea typeface="SimSun" panose="02010600030101010101" pitchFamily="2" charset="-122"/>
              </a:rPr>
            </a:fld>
            <a:endParaRPr lang="zh-CN" altLang="en-US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C5BDD-082C-4349-BEE9-4D251FC5A993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2323-1E4E-4562-8C9E-EA499E14F1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C5BDD-082C-4349-BEE9-4D251FC5A993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2323-1E4E-4562-8C9E-EA499E14F1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C5BDD-082C-4349-BEE9-4D251FC5A993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2323-1E4E-4562-8C9E-EA499E14F1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Title">
  <p:cSld name="Title">
    <p:bg>
      <p:bgPr>
        <a:solidFill>
          <a:srgbClr val="FFFFF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-679074">
            <a:off x="9898893" y="1480855"/>
            <a:ext cx="354145" cy="465971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" name="Google Shape;11;p2"/>
          <p:cNvSpPr/>
          <p:nvPr/>
        </p:nvSpPr>
        <p:spPr>
          <a:xfrm>
            <a:off x="3185375" y="-245841"/>
            <a:ext cx="1294999" cy="1311500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" name="Google Shape;12;p2"/>
          <p:cNvSpPr/>
          <p:nvPr/>
        </p:nvSpPr>
        <p:spPr>
          <a:xfrm>
            <a:off x="3359359" y="126579"/>
            <a:ext cx="559563" cy="566692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" name="Google Shape;13;p2"/>
          <p:cNvSpPr/>
          <p:nvPr/>
        </p:nvSpPr>
        <p:spPr>
          <a:xfrm rot="8336996">
            <a:off x="5657518" y="-29632"/>
            <a:ext cx="622732" cy="630667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" name="Google Shape;14;p2"/>
          <p:cNvSpPr/>
          <p:nvPr/>
        </p:nvSpPr>
        <p:spPr>
          <a:xfrm rot="3778801">
            <a:off x="10821410" y="5089841"/>
            <a:ext cx="773569" cy="783212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" name="Google Shape;15;p2"/>
          <p:cNvSpPr/>
          <p:nvPr/>
        </p:nvSpPr>
        <p:spPr>
          <a:xfrm rot="6668499">
            <a:off x="7057479" y="5028249"/>
            <a:ext cx="1189645" cy="88372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" name="Google Shape;16;p2"/>
          <p:cNvSpPr/>
          <p:nvPr/>
        </p:nvSpPr>
        <p:spPr>
          <a:xfrm rot="-3835491">
            <a:off x="6981307" y="5268435"/>
            <a:ext cx="622720" cy="56437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" name="Google Shape;17;p2"/>
          <p:cNvSpPr/>
          <p:nvPr/>
        </p:nvSpPr>
        <p:spPr>
          <a:xfrm rot="-6648350">
            <a:off x="11268864" y="839618"/>
            <a:ext cx="1230440" cy="101030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" name="Google Shape;18;p2"/>
          <p:cNvSpPr/>
          <p:nvPr/>
        </p:nvSpPr>
        <p:spPr>
          <a:xfrm rot="-2488733">
            <a:off x="8486723" y="3249789"/>
            <a:ext cx="1325056" cy="98421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" name="Google Shape;19;p2"/>
          <p:cNvSpPr/>
          <p:nvPr/>
        </p:nvSpPr>
        <p:spPr>
          <a:xfrm>
            <a:off x="8822909" y="5711659"/>
            <a:ext cx="1294999" cy="1311500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" name="Google Shape;20;p2"/>
          <p:cNvSpPr txBox="1">
            <a:spLocks noGrp="1"/>
          </p:cNvSpPr>
          <p:nvPr>
            <p:ph type="ctrTitle"/>
          </p:nvPr>
        </p:nvSpPr>
        <p:spPr>
          <a:xfrm>
            <a:off x="2235200" y="1883133"/>
            <a:ext cx="6183600" cy="309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9pPr>
          </a:lstStyle>
          <a:p/>
        </p:txBody>
      </p:sp>
      <p:sp>
        <p:nvSpPr>
          <p:cNvPr id="21" name="Google Shape;21;p2"/>
          <p:cNvSpPr/>
          <p:nvPr/>
        </p:nvSpPr>
        <p:spPr>
          <a:xfrm rot="-10736906">
            <a:off x="11212782" y="3167615"/>
            <a:ext cx="1100303" cy="99705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" name="Google Shape;22;p2"/>
          <p:cNvSpPr/>
          <p:nvPr/>
        </p:nvSpPr>
        <p:spPr>
          <a:xfrm rot="-9528265">
            <a:off x="11299225" y="3644046"/>
            <a:ext cx="559591" cy="56672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" name="Google Shape;23;p2"/>
          <p:cNvSpPr/>
          <p:nvPr/>
        </p:nvSpPr>
        <p:spPr>
          <a:xfrm>
            <a:off x="1164698" y="465468"/>
            <a:ext cx="622756" cy="637560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" name="Google Shape;24;p2"/>
          <p:cNvSpPr/>
          <p:nvPr/>
        </p:nvSpPr>
        <p:spPr>
          <a:xfrm>
            <a:off x="7680016" y="212718"/>
            <a:ext cx="1295007" cy="1349313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" name="Google Shape;25;p2"/>
          <p:cNvSpPr/>
          <p:nvPr/>
        </p:nvSpPr>
        <p:spPr>
          <a:xfrm rot="3741321">
            <a:off x="7687469" y="-122842"/>
            <a:ext cx="729815" cy="747164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" name="Google Shape;26;p2"/>
          <p:cNvSpPr/>
          <p:nvPr/>
        </p:nvSpPr>
        <p:spPr>
          <a:xfrm>
            <a:off x="-357271" y="1820665"/>
            <a:ext cx="1508883" cy="136728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" name="Google Shape;27;p2"/>
          <p:cNvSpPr/>
          <p:nvPr/>
        </p:nvSpPr>
        <p:spPr>
          <a:xfrm>
            <a:off x="441508" y="2734913"/>
            <a:ext cx="559563" cy="566692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" name="Google Shape;28;p2"/>
          <p:cNvSpPr/>
          <p:nvPr/>
        </p:nvSpPr>
        <p:spPr>
          <a:xfrm rot="10592599">
            <a:off x="4122316" y="5939930"/>
            <a:ext cx="1453867" cy="1079975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" name="Google Shape;29;p2"/>
          <p:cNvSpPr/>
          <p:nvPr/>
        </p:nvSpPr>
        <p:spPr>
          <a:xfrm rot="-7924870">
            <a:off x="453285" y="4043907"/>
            <a:ext cx="1121632" cy="83319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" name="Google Shape;30;p2"/>
          <p:cNvSpPr/>
          <p:nvPr/>
        </p:nvSpPr>
        <p:spPr>
          <a:xfrm rot="-1232320">
            <a:off x="1210796" y="3882976"/>
            <a:ext cx="455155" cy="46597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1" name="Google Shape;31;p2"/>
          <p:cNvSpPr/>
          <p:nvPr/>
        </p:nvSpPr>
        <p:spPr>
          <a:xfrm rot="5969070">
            <a:off x="1301477" y="5810306"/>
            <a:ext cx="1100183" cy="111420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" name="Google Shape;32;p2"/>
          <p:cNvSpPr/>
          <p:nvPr/>
        </p:nvSpPr>
        <p:spPr>
          <a:xfrm rot="1319022">
            <a:off x="-153691" y="1857694"/>
            <a:ext cx="996904" cy="1561289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" name="Google Shape;33;p2"/>
          <p:cNvSpPr/>
          <p:nvPr/>
        </p:nvSpPr>
        <p:spPr>
          <a:xfrm>
            <a:off x="2961165" y="-283199"/>
            <a:ext cx="1355931" cy="1386221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" name="Google Shape;34;p2"/>
          <p:cNvSpPr/>
          <p:nvPr/>
        </p:nvSpPr>
        <p:spPr>
          <a:xfrm rot="-10076712">
            <a:off x="11034689" y="3267535"/>
            <a:ext cx="1240441" cy="928907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5" name="Google Shape;35;p2"/>
          <p:cNvSpPr/>
          <p:nvPr/>
        </p:nvSpPr>
        <p:spPr>
          <a:xfrm rot="-9290225">
            <a:off x="7423049" y="320277"/>
            <a:ext cx="1258563" cy="1383952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" name="Google Shape;36;p2"/>
          <p:cNvSpPr/>
          <p:nvPr/>
        </p:nvSpPr>
        <p:spPr>
          <a:xfrm rot="831654">
            <a:off x="3809562" y="5545543"/>
            <a:ext cx="1587353" cy="1425147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7" name="Google Shape;37;p2"/>
          <p:cNvSpPr/>
          <p:nvPr/>
        </p:nvSpPr>
        <p:spPr>
          <a:xfrm rot="-1232584">
            <a:off x="1274925" y="4103422"/>
            <a:ext cx="356848" cy="385005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8" name="Google Shape;38;p2"/>
          <p:cNvSpPr/>
          <p:nvPr/>
        </p:nvSpPr>
        <p:spPr>
          <a:xfrm rot="-2062504">
            <a:off x="665849" y="3776933"/>
            <a:ext cx="464973" cy="1191639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" name="Google Shape;39;p2"/>
          <p:cNvSpPr/>
          <p:nvPr/>
        </p:nvSpPr>
        <p:spPr>
          <a:xfrm>
            <a:off x="979117" y="536423"/>
            <a:ext cx="741787" cy="566627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0" name="Google Shape;40;p2"/>
          <p:cNvSpPr/>
          <p:nvPr/>
        </p:nvSpPr>
        <p:spPr>
          <a:xfrm rot="-7406387">
            <a:off x="1340105" y="5900505"/>
            <a:ext cx="813172" cy="1250032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" name="Google Shape;41;p2"/>
          <p:cNvSpPr/>
          <p:nvPr/>
        </p:nvSpPr>
        <p:spPr>
          <a:xfrm>
            <a:off x="8615047" y="5878319"/>
            <a:ext cx="1271608" cy="1144039"/>
          </a:xfrm>
          <a:custGeom>
            <a:avLst/>
            <a:gdLst/>
            <a:ahLst/>
            <a:cxnLst/>
            <a:rect l="l" t="t" r="r" b="b"/>
            <a:pathLst>
              <a:path w="35137" h="31612" extrusionOk="0">
                <a:moveTo>
                  <a:pt x="18405" y="3287"/>
                </a:moveTo>
                <a:lnTo>
                  <a:pt x="18166" y="3347"/>
                </a:lnTo>
                <a:lnTo>
                  <a:pt x="18166" y="3407"/>
                </a:lnTo>
                <a:lnTo>
                  <a:pt x="18106" y="3466"/>
                </a:lnTo>
                <a:lnTo>
                  <a:pt x="18225" y="3646"/>
                </a:lnTo>
                <a:lnTo>
                  <a:pt x="18464" y="3944"/>
                </a:lnTo>
                <a:lnTo>
                  <a:pt x="18942" y="4183"/>
                </a:lnTo>
                <a:lnTo>
                  <a:pt x="19241" y="4423"/>
                </a:lnTo>
                <a:lnTo>
                  <a:pt x="19660" y="4781"/>
                </a:lnTo>
                <a:lnTo>
                  <a:pt x="19899" y="4901"/>
                </a:lnTo>
                <a:lnTo>
                  <a:pt x="20138" y="5020"/>
                </a:lnTo>
                <a:lnTo>
                  <a:pt x="20317" y="5020"/>
                </a:lnTo>
                <a:lnTo>
                  <a:pt x="20496" y="4960"/>
                </a:lnTo>
                <a:lnTo>
                  <a:pt x="20556" y="4781"/>
                </a:lnTo>
                <a:lnTo>
                  <a:pt x="20556" y="4542"/>
                </a:lnTo>
                <a:lnTo>
                  <a:pt x="20436" y="4363"/>
                </a:lnTo>
                <a:lnTo>
                  <a:pt x="20257" y="4183"/>
                </a:lnTo>
                <a:lnTo>
                  <a:pt x="19839" y="3825"/>
                </a:lnTo>
                <a:lnTo>
                  <a:pt x="19540" y="3646"/>
                </a:lnTo>
                <a:lnTo>
                  <a:pt x="19062" y="3407"/>
                </a:lnTo>
                <a:lnTo>
                  <a:pt x="18703" y="3347"/>
                </a:lnTo>
                <a:lnTo>
                  <a:pt x="18405" y="3287"/>
                </a:lnTo>
                <a:close/>
                <a:moveTo>
                  <a:pt x="28384" y="5677"/>
                </a:moveTo>
                <a:lnTo>
                  <a:pt x="27009" y="5737"/>
                </a:lnTo>
                <a:lnTo>
                  <a:pt x="26053" y="5857"/>
                </a:lnTo>
                <a:lnTo>
                  <a:pt x="25575" y="5916"/>
                </a:lnTo>
                <a:lnTo>
                  <a:pt x="25277" y="5916"/>
                </a:lnTo>
                <a:lnTo>
                  <a:pt x="26053" y="6155"/>
                </a:lnTo>
                <a:lnTo>
                  <a:pt x="26770" y="6275"/>
                </a:lnTo>
                <a:lnTo>
                  <a:pt x="27547" y="6335"/>
                </a:lnTo>
                <a:lnTo>
                  <a:pt x="29041" y="6335"/>
                </a:lnTo>
                <a:lnTo>
                  <a:pt x="29400" y="6275"/>
                </a:lnTo>
                <a:lnTo>
                  <a:pt x="29579" y="6275"/>
                </a:lnTo>
                <a:lnTo>
                  <a:pt x="29639" y="6215"/>
                </a:lnTo>
                <a:lnTo>
                  <a:pt x="29758" y="6096"/>
                </a:lnTo>
                <a:lnTo>
                  <a:pt x="29878" y="5916"/>
                </a:lnTo>
                <a:lnTo>
                  <a:pt x="29878" y="5857"/>
                </a:lnTo>
                <a:lnTo>
                  <a:pt x="29878" y="5797"/>
                </a:lnTo>
                <a:lnTo>
                  <a:pt x="29818" y="5737"/>
                </a:lnTo>
                <a:lnTo>
                  <a:pt x="29698" y="5737"/>
                </a:lnTo>
                <a:lnTo>
                  <a:pt x="28384" y="5677"/>
                </a:lnTo>
                <a:close/>
                <a:moveTo>
                  <a:pt x="21512" y="4781"/>
                </a:moveTo>
                <a:lnTo>
                  <a:pt x="21213" y="4841"/>
                </a:lnTo>
                <a:lnTo>
                  <a:pt x="20914" y="4960"/>
                </a:lnTo>
                <a:lnTo>
                  <a:pt x="20675" y="5080"/>
                </a:lnTo>
                <a:lnTo>
                  <a:pt x="20496" y="5379"/>
                </a:lnTo>
                <a:lnTo>
                  <a:pt x="20377" y="5558"/>
                </a:lnTo>
                <a:lnTo>
                  <a:pt x="20436" y="5737"/>
                </a:lnTo>
                <a:lnTo>
                  <a:pt x="20556" y="5857"/>
                </a:lnTo>
                <a:lnTo>
                  <a:pt x="20914" y="6036"/>
                </a:lnTo>
                <a:lnTo>
                  <a:pt x="21333" y="6275"/>
                </a:lnTo>
                <a:lnTo>
                  <a:pt x="21631" y="6454"/>
                </a:lnTo>
                <a:lnTo>
                  <a:pt x="21870" y="6753"/>
                </a:lnTo>
                <a:lnTo>
                  <a:pt x="22109" y="6992"/>
                </a:lnTo>
                <a:lnTo>
                  <a:pt x="22408" y="7171"/>
                </a:lnTo>
                <a:lnTo>
                  <a:pt x="22647" y="7291"/>
                </a:lnTo>
                <a:lnTo>
                  <a:pt x="22946" y="7291"/>
                </a:lnTo>
                <a:lnTo>
                  <a:pt x="23305" y="7171"/>
                </a:lnTo>
                <a:lnTo>
                  <a:pt x="23663" y="6872"/>
                </a:lnTo>
                <a:lnTo>
                  <a:pt x="23842" y="6574"/>
                </a:lnTo>
                <a:lnTo>
                  <a:pt x="23962" y="6275"/>
                </a:lnTo>
                <a:lnTo>
                  <a:pt x="24022" y="5976"/>
                </a:lnTo>
                <a:lnTo>
                  <a:pt x="24022" y="5677"/>
                </a:lnTo>
                <a:lnTo>
                  <a:pt x="23902" y="5379"/>
                </a:lnTo>
                <a:lnTo>
                  <a:pt x="23663" y="5199"/>
                </a:lnTo>
                <a:lnTo>
                  <a:pt x="23424" y="5020"/>
                </a:lnTo>
                <a:lnTo>
                  <a:pt x="23066" y="4901"/>
                </a:lnTo>
                <a:lnTo>
                  <a:pt x="22528" y="4841"/>
                </a:lnTo>
                <a:lnTo>
                  <a:pt x="21870" y="4781"/>
                </a:lnTo>
                <a:close/>
                <a:moveTo>
                  <a:pt x="6573" y="7888"/>
                </a:moveTo>
                <a:lnTo>
                  <a:pt x="6334" y="7948"/>
                </a:lnTo>
                <a:lnTo>
                  <a:pt x="6215" y="8068"/>
                </a:lnTo>
                <a:lnTo>
                  <a:pt x="6095" y="8187"/>
                </a:lnTo>
                <a:lnTo>
                  <a:pt x="6035" y="8366"/>
                </a:lnTo>
                <a:lnTo>
                  <a:pt x="6035" y="8546"/>
                </a:lnTo>
                <a:lnTo>
                  <a:pt x="6095" y="8665"/>
                </a:lnTo>
                <a:lnTo>
                  <a:pt x="6215" y="8785"/>
                </a:lnTo>
                <a:lnTo>
                  <a:pt x="6334" y="8844"/>
                </a:lnTo>
                <a:lnTo>
                  <a:pt x="6573" y="8785"/>
                </a:lnTo>
                <a:lnTo>
                  <a:pt x="6693" y="8665"/>
                </a:lnTo>
                <a:lnTo>
                  <a:pt x="6812" y="8546"/>
                </a:lnTo>
                <a:lnTo>
                  <a:pt x="6872" y="8366"/>
                </a:lnTo>
                <a:lnTo>
                  <a:pt x="6872" y="8187"/>
                </a:lnTo>
                <a:lnTo>
                  <a:pt x="6812" y="8068"/>
                </a:lnTo>
                <a:lnTo>
                  <a:pt x="6693" y="7948"/>
                </a:lnTo>
                <a:lnTo>
                  <a:pt x="6573" y="7888"/>
                </a:lnTo>
                <a:close/>
                <a:moveTo>
                  <a:pt x="20974" y="6753"/>
                </a:moveTo>
                <a:lnTo>
                  <a:pt x="20436" y="6992"/>
                </a:lnTo>
                <a:lnTo>
                  <a:pt x="19600" y="7470"/>
                </a:lnTo>
                <a:lnTo>
                  <a:pt x="18584" y="8068"/>
                </a:lnTo>
                <a:lnTo>
                  <a:pt x="17508" y="8785"/>
                </a:lnTo>
                <a:lnTo>
                  <a:pt x="16552" y="9561"/>
                </a:lnTo>
                <a:lnTo>
                  <a:pt x="16134" y="9980"/>
                </a:lnTo>
                <a:lnTo>
                  <a:pt x="15835" y="10338"/>
                </a:lnTo>
                <a:lnTo>
                  <a:pt x="15596" y="10697"/>
                </a:lnTo>
                <a:lnTo>
                  <a:pt x="15477" y="10996"/>
                </a:lnTo>
                <a:lnTo>
                  <a:pt x="15477" y="11294"/>
                </a:lnTo>
                <a:lnTo>
                  <a:pt x="15536" y="11414"/>
                </a:lnTo>
                <a:lnTo>
                  <a:pt x="15596" y="11533"/>
                </a:lnTo>
                <a:lnTo>
                  <a:pt x="15716" y="11474"/>
                </a:lnTo>
                <a:lnTo>
                  <a:pt x="15895" y="11354"/>
                </a:lnTo>
                <a:lnTo>
                  <a:pt x="16492" y="10876"/>
                </a:lnTo>
                <a:lnTo>
                  <a:pt x="18285" y="9263"/>
                </a:lnTo>
                <a:lnTo>
                  <a:pt x="20018" y="7590"/>
                </a:lnTo>
                <a:lnTo>
                  <a:pt x="20675" y="6992"/>
                </a:lnTo>
                <a:lnTo>
                  <a:pt x="20974" y="6753"/>
                </a:lnTo>
                <a:close/>
                <a:moveTo>
                  <a:pt x="6513" y="10816"/>
                </a:moveTo>
                <a:lnTo>
                  <a:pt x="6334" y="10876"/>
                </a:lnTo>
                <a:lnTo>
                  <a:pt x="6155" y="10996"/>
                </a:lnTo>
                <a:lnTo>
                  <a:pt x="6095" y="11175"/>
                </a:lnTo>
                <a:lnTo>
                  <a:pt x="6095" y="11354"/>
                </a:lnTo>
                <a:lnTo>
                  <a:pt x="6155" y="11533"/>
                </a:lnTo>
                <a:lnTo>
                  <a:pt x="6274" y="11653"/>
                </a:lnTo>
                <a:lnTo>
                  <a:pt x="6633" y="11653"/>
                </a:lnTo>
                <a:lnTo>
                  <a:pt x="6812" y="11533"/>
                </a:lnTo>
                <a:lnTo>
                  <a:pt x="6932" y="11414"/>
                </a:lnTo>
                <a:lnTo>
                  <a:pt x="6991" y="11294"/>
                </a:lnTo>
                <a:lnTo>
                  <a:pt x="7051" y="11115"/>
                </a:lnTo>
                <a:lnTo>
                  <a:pt x="6991" y="10996"/>
                </a:lnTo>
                <a:lnTo>
                  <a:pt x="6932" y="10876"/>
                </a:lnTo>
                <a:lnTo>
                  <a:pt x="6752" y="10816"/>
                </a:lnTo>
                <a:close/>
                <a:moveTo>
                  <a:pt x="22588" y="8127"/>
                </a:moveTo>
                <a:lnTo>
                  <a:pt x="22588" y="8904"/>
                </a:lnTo>
                <a:lnTo>
                  <a:pt x="22588" y="10398"/>
                </a:lnTo>
                <a:lnTo>
                  <a:pt x="22647" y="11175"/>
                </a:lnTo>
                <a:lnTo>
                  <a:pt x="22767" y="11832"/>
                </a:lnTo>
                <a:lnTo>
                  <a:pt x="22886" y="12071"/>
                </a:lnTo>
                <a:lnTo>
                  <a:pt x="23006" y="12250"/>
                </a:lnTo>
                <a:lnTo>
                  <a:pt x="23125" y="12370"/>
                </a:lnTo>
                <a:lnTo>
                  <a:pt x="23305" y="12370"/>
                </a:lnTo>
                <a:lnTo>
                  <a:pt x="23484" y="12250"/>
                </a:lnTo>
                <a:lnTo>
                  <a:pt x="23544" y="12071"/>
                </a:lnTo>
                <a:lnTo>
                  <a:pt x="23305" y="11055"/>
                </a:lnTo>
                <a:lnTo>
                  <a:pt x="23006" y="10099"/>
                </a:lnTo>
                <a:lnTo>
                  <a:pt x="22767" y="9083"/>
                </a:lnTo>
                <a:lnTo>
                  <a:pt x="22588" y="8127"/>
                </a:lnTo>
                <a:close/>
                <a:moveTo>
                  <a:pt x="4183" y="12549"/>
                </a:moveTo>
                <a:lnTo>
                  <a:pt x="3944" y="12609"/>
                </a:lnTo>
                <a:lnTo>
                  <a:pt x="3765" y="12728"/>
                </a:lnTo>
                <a:lnTo>
                  <a:pt x="3645" y="12908"/>
                </a:lnTo>
                <a:lnTo>
                  <a:pt x="3526" y="13147"/>
                </a:lnTo>
                <a:lnTo>
                  <a:pt x="3526" y="13386"/>
                </a:lnTo>
                <a:lnTo>
                  <a:pt x="3585" y="13565"/>
                </a:lnTo>
                <a:lnTo>
                  <a:pt x="3705" y="13685"/>
                </a:lnTo>
                <a:lnTo>
                  <a:pt x="3944" y="13744"/>
                </a:lnTo>
                <a:lnTo>
                  <a:pt x="4183" y="13685"/>
                </a:lnTo>
                <a:lnTo>
                  <a:pt x="4362" y="13565"/>
                </a:lnTo>
                <a:lnTo>
                  <a:pt x="4482" y="13386"/>
                </a:lnTo>
                <a:lnTo>
                  <a:pt x="4601" y="13147"/>
                </a:lnTo>
                <a:lnTo>
                  <a:pt x="4601" y="12908"/>
                </a:lnTo>
                <a:lnTo>
                  <a:pt x="4541" y="12728"/>
                </a:lnTo>
                <a:lnTo>
                  <a:pt x="4422" y="12609"/>
                </a:lnTo>
                <a:lnTo>
                  <a:pt x="4183" y="12549"/>
                </a:lnTo>
                <a:close/>
                <a:moveTo>
                  <a:pt x="6752" y="14700"/>
                </a:moveTo>
                <a:lnTo>
                  <a:pt x="6573" y="14760"/>
                </a:lnTo>
                <a:lnTo>
                  <a:pt x="6454" y="14760"/>
                </a:lnTo>
                <a:lnTo>
                  <a:pt x="6334" y="14880"/>
                </a:lnTo>
                <a:lnTo>
                  <a:pt x="6215" y="15059"/>
                </a:lnTo>
                <a:lnTo>
                  <a:pt x="6155" y="15298"/>
                </a:lnTo>
                <a:lnTo>
                  <a:pt x="6215" y="15597"/>
                </a:lnTo>
                <a:lnTo>
                  <a:pt x="6394" y="15776"/>
                </a:lnTo>
                <a:lnTo>
                  <a:pt x="6573" y="15896"/>
                </a:lnTo>
                <a:lnTo>
                  <a:pt x="6693" y="15896"/>
                </a:lnTo>
                <a:lnTo>
                  <a:pt x="6812" y="15836"/>
                </a:lnTo>
                <a:lnTo>
                  <a:pt x="6991" y="15776"/>
                </a:lnTo>
                <a:lnTo>
                  <a:pt x="7111" y="15656"/>
                </a:lnTo>
                <a:lnTo>
                  <a:pt x="7230" y="15477"/>
                </a:lnTo>
                <a:lnTo>
                  <a:pt x="7290" y="15298"/>
                </a:lnTo>
                <a:lnTo>
                  <a:pt x="7290" y="15119"/>
                </a:lnTo>
                <a:lnTo>
                  <a:pt x="7171" y="14999"/>
                </a:lnTo>
                <a:lnTo>
                  <a:pt x="7111" y="14880"/>
                </a:lnTo>
                <a:lnTo>
                  <a:pt x="6932" y="14760"/>
                </a:lnTo>
                <a:lnTo>
                  <a:pt x="6752" y="14700"/>
                </a:lnTo>
                <a:close/>
                <a:moveTo>
                  <a:pt x="3167" y="15597"/>
                </a:moveTo>
                <a:lnTo>
                  <a:pt x="2988" y="15716"/>
                </a:lnTo>
                <a:lnTo>
                  <a:pt x="2809" y="15836"/>
                </a:lnTo>
                <a:lnTo>
                  <a:pt x="2749" y="16135"/>
                </a:lnTo>
                <a:lnTo>
                  <a:pt x="2689" y="16314"/>
                </a:lnTo>
                <a:lnTo>
                  <a:pt x="2749" y="16493"/>
                </a:lnTo>
                <a:lnTo>
                  <a:pt x="2868" y="16553"/>
                </a:lnTo>
                <a:lnTo>
                  <a:pt x="3048" y="16613"/>
                </a:lnTo>
                <a:lnTo>
                  <a:pt x="3227" y="16613"/>
                </a:lnTo>
                <a:lnTo>
                  <a:pt x="3406" y="16553"/>
                </a:lnTo>
                <a:lnTo>
                  <a:pt x="3526" y="16493"/>
                </a:lnTo>
                <a:lnTo>
                  <a:pt x="3645" y="16314"/>
                </a:lnTo>
                <a:lnTo>
                  <a:pt x="3705" y="16015"/>
                </a:lnTo>
                <a:lnTo>
                  <a:pt x="3645" y="15836"/>
                </a:lnTo>
                <a:lnTo>
                  <a:pt x="3526" y="15716"/>
                </a:lnTo>
                <a:lnTo>
                  <a:pt x="3346" y="15597"/>
                </a:lnTo>
                <a:close/>
                <a:moveTo>
                  <a:pt x="8186" y="17688"/>
                </a:moveTo>
                <a:lnTo>
                  <a:pt x="8067" y="17748"/>
                </a:lnTo>
                <a:lnTo>
                  <a:pt x="7947" y="17808"/>
                </a:lnTo>
                <a:lnTo>
                  <a:pt x="7828" y="17987"/>
                </a:lnTo>
                <a:lnTo>
                  <a:pt x="7768" y="18166"/>
                </a:lnTo>
                <a:lnTo>
                  <a:pt x="7708" y="18405"/>
                </a:lnTo>
                <a:lnTo>
                  <a:pt x="7768" y="18584"/>
                </a:lnTo>
                <a:lnTo>
                  <a:pt x="7828" y="18764"/>
                </a:lnTo>
                <a:lnTo>
                  <a:pt x="7947" y="18824"/>
                </a:lnTo>
                <a:lnTo>
                  <a:pt x="8127" y="18824"/>
                </a:lnTo>
                <a:lnTo>
                  <a:pt x="8366" y="18764"/>
                </a:lnTo>
                <a:lnTo>
                  <a:pt x="8545" y="18644"/>
                </a:lnTo>
                <a:lnTo>
                  <a:pt x="8724" y="18525"/>
                </a:lnTo>
                <a:lnTo>
                  <a:pt x="8844" y="18465"/>
                </a:lnTo>
                <a:lnTo>
                  <a:pt x="8904" y="18345"/>
                </a:lnTo>
                <a:lnTo>
                  <a:pt x="8904" y="18286"/>
                </a:lnTo>
                <a:lnTo>
                  <a:pt x="8904" y="18166"/>
                </a:lnTo>
                <a:lnTo>
                  <a:pt x="8844" y="17927"/>
                </a:lnTo>
                <a:lnTo>
                  <a:pt x="8665" y="17808"/>
                </a:lnTo>
                <a:lnTo>
                  <a:pt x="8426" y="17688"/>
                </a:lnTo>
                <a:close/>
                <a:moveTo>
                  <a:pt x="5258" y="18883"/>
                </a:moveTo>
                <a:lnTo>
                  <a:pt x="5079" y="18943"/>
                </a:lnTo>
                <a:lnTo>
                  <a:pt x="4900" y="19063"/>
                </a:lnTo>
                <a:lnTo>
                  <a:pt x="4840" y="19242"/>
                </a:lnTo>
                <a:lnTo>
                  <a:pt x="4840" y="19421"/>
                </a:lnTo>
                <a:lnTo>
                  <a:pt x="4840" y="19600"/>
                </a:lnTo>
                <a:lnTo>
                  <a:pt x="4900" y="19780"/>
                </a:lnTo>
                <a:lnTo>
                  <a:pt x="5019" y="19959"/>
                </a:lnTo>
                <a:lnTo>
                  <a:pt x="5139" y="20019"/>
                </a:lnTo>
                <a:lnTo>
                  <a:pt x="5318" y="19959"/>
                </a:lnTo>
                <a:lnTo>
                  <a:pt x="5497" y="19839"/>
                </a:lnTo>
                <a:lnTo>
                  <a:pt x="5617" y="19660"/>
                </a:lnTo>
                <a:lnTo>
                  <a:pt x="5677" y="19421"/>
                </a:lnTo>
                <a:lnTo>
                  <a:pt x="5677" y="19182"/>
                </a:lnTo>
                <a:lnTo>
                  <a:pt x="5617" y="19003"/>
                </a:lnTo>
                <a:lnTo>
                  <a:pt x="5497" y="18883"/>
                </a:lnTo>
                <a:close/>
                <a:moveTo>
                  <a:pt x="7768" y="21094"/>
                </a:moveTo>
                <a:lnTo>
                  <a:pt x="7589" y="21214"/>
                </a:lnTo>
                <a:lnTo>
                  <a:pt x="7529" y="21393"/>
                </a:lnTo>
                <a:lnTo>
                  <a:pt x="7529" y="21572"/>
                </a:lnTo>
                <a:lnTo>
                  <a:pt x="7529" y="21692"/>
                </a:lnTo>
                <a:lnTo>
                  <a:pt x="7589" y="21871"/>
                </a:lnTo>
                <a:lnTo>
                  <a:pt x="7708" y="21931"/>
                </a:lnTo>
                <a:lnTo>
                  <a:pt x="7828" y="21931"/>
                </a:lnTo>
                <a:lnTo>
                  <a:pt x="8067" y="21752"/>
                </a:lnTo>
                <a:lnTo>
                  <a:pt x="8246" y="21453"/>
                </a:lnTo>
                <a:lnTo>
                  <a:pt x="8306" y="21333"/>
                </a:lnTo>
                <a:lnTo>
                  <a:pt x="8306" y="21214"/>
                </a:lnTo>
                <a:lnTo>
                  <a:pt x="8186" y="21094"/>
                </a:lnTo>
                <a:close/>
                <a:moveTo>
                  <a:pt x="11354" y="21991"/>
                </a:moveTo>
                <a:lnTo>
                  <a:pt x="11114" y="22050"/>
                </a:lnTo>
                <a:lnTo>
                  <a:pt x="10995" y="22110"/>
                </a:lnTo>
                <a:lnTo>
                  <a:pt x="10875" y="22289"/>
                </a:lnTo>
                <a:lnTo>
                  <a:pt x="10816" y="22409"/>
                </a:lnTo>
                <a:lnTo>
                  <a:pt x="10816" y="22588"/>
                </a:lnTo>
                <a:lnTo>
                  <a:pt x="10816" y="22767"/>
                </a:lnTo>
                <a:lnTo>
                  <a:pt x="10935" y="22887"/>
                </a:lnTo>
                <a:lnTo>
                  <a:pt x="11114" y="22947"/>
                </a:lnTo>
                <a:lnTo>
                  <a:pt x="11354" y="22947"/>
                </a:lnTo>
                <a:lnTo>
                  <a:pt x="11473" y="22827"/>
                </a:lnTo>
                <a:lnTo>
                  <a:pt x="11593" y="22708"/>
                </a:lnTo>
                <a:lnTo>
                  <a:pt x="11652" y="22528"/>
                </a:lnTo>
                <a:lnTo>
                  <a:pt x="11652" y="22349"/>
                </a:lnTo>
                <a:lnTo>
                  <a:pt x="11593" y="22170"/>
                </a:lnTo>
                <a:lnTo>
                  <a:pt x="11533" y="22050"/>
                </a:lnTo>
                <a:lnTo>
                  <a:pt x="11354" y="21991"/>
                </a:lnTo>
                <a:close/>
                <a:moveTo>
                  <a:pt x="5079" y="21871"/>
                </a:moveTo>
                <a:lnTo>
                  <a:pt x="4840" y="21931"/>
                </a:lnTo>
                <a:lnTo>
                  <a:pt x="4721" y="21991"/>
                </a:lnTo>
                <a:lnTo>
                  <a:pt x="4601" y="22170"/>
                </a:lnTo>
                <a:lnTo>
                  <a:pt x="4482" y="22349"/>
                </a:lnTo>
                <a:lnTo>
                  <a:pt x="4482" y="22528"/>
                </a:lnTo>
                <a:lnTo>
                  <a:pt x="4482" y="22708"/>
                </a:lnTo>
                <a:lnTo>
                  <a:pt x="4601" y="22827"/>
                </a:lnTo>
                <a:lnTo>
                  <a:pt x="4661" y="22947"/>
                </a:lnTo>
                <a:lnTo>
                  <a:pt x="4840" y="23006"/>
                </a:lnTo>
                <a:lnTo>
                  <a:pt x="4960" y="23066"/>
                </a:lnTo>
                <a:lnTo>
                  <a:pt x="5079" y="23066"/>
                </a:lnTo>
                <a:lnTo>
                  <a:pt x="5199" y="23006"/>
                </a:lnTo>
                <a:lnTo>
                  <a:pt x="5378" y="22827"/>
                </a:lnTo>
                <a:lnTo>
                  <a:pt x="5497" y="22588"/>
                </a:lnTo>
                <a:lnTo>
                  <a:pt x="5557" y="22349"/>
                </a:lnTo>
                <a:lnTo>
                  <a:pt x="5497" y="22110"/>
                </a:lnTo>
                <a:lnTo>
                  <a:pt x="5318" y="21931"/>
                </a:lnTo>
                <a:lnTo>
                  <a:pt x="5199" y="21871"/>
                </a:lnTo>
                <a:close/>
                <a:moveTo>
                  <a:pt x="7171" y="24919"/>
                </a:moveTo>
                <a:lnTo>
                  <a:pt x="6932" y="25038"/>
                </a:lnTo>
                <a:lnTo>
                  <a:pt x="6812" y="25217"/>
                </a:lnTo>
                <a:lnTo>
                  <a:pt x="6752" y="25397"/>
                </a:lnTo>
                <a:lnTo>
                  <a:pt x="6752" y="25636"/>
                </a:lnTo>
                <a:lnTo>
                  <a:pt x="6812" y="25815"/>
                </a:lnTo>
                <a:lnTo>
                  <a:pt x="6932" y="25934"/>
                </a:lnTo>
                <a:lnTo>
                  <a:pt x="7111" y="25994"/>
                </a:lnTo>
                <a:lnTo>
                  <a:pt x="7350" y="25934"/>
                </a:lnTo>
                <a:lnTo>
                  <a:pt x="7469" y="25815"/>
                </a:lnTo>
                <a:lnTo>
                  <a:pt x="7529" y="25695"/>
                </a:lnTo>
                <a:lnTo>
                  <a:pt x="7589" y="25516"/>
                </a:lnTo>
                <a:lnTo>
                  <a:pt x="7589" y="25337"/>
                </a:lnTo>
                <a:lnTo>
                  <a:pt x="7529" y="25158"/>
                </a:lnTo>
                <a:lnTo>
                  <a:pt x="7469" y="25038"/>
                </a:lnTo>
                <a:lnTo>
                  <a:pt x="7350" y="24978"/>
                </a:lnTo>
                <a:lnTo>
                  <a:pt x="7171" y="24919"/>
                </a:lnTo>
                <a:close/>
                <a:moveTo>
                  <a:pt x="13684" y="25158"/>
                </a:moveTo>
                <a:lnTo>
                  <a:pt x="13445" y="25337"/>
                </a:lnTo>
                <a:lnTo>
                  <a:pt x="13266" y="25636"/>
                </a:lnTo>
                <a:lnTo>
                  <a:pt x="13206" y="25755"/>
                </a:lnTo>
                <a:lnTo>
                  <a:pt x="13266" y="25875"/>
                </a:lnTo>
                <a:lnTo>
                  <a:pt x="13325" y="25994"/>
                </a:lnTo>
                <a:lnTo>
                  <a:pt x="13564" y="25994"/>
                </a:lnTo>
                <a:lnTo>
                  <a:pt x="13744" y="25934"/>
                </a:lnTo>
                <a:lnTo>
                  <a:pt x="13863" y="25875"/>
                </a:lnTo>
                <a:lnTo>
                  <a:pt x="13983" y="25695"/>
                </a:lnTo>
                <a:lnTo>
                  <a:pt x="13983" y="25516"/>
                </a:lnTo>
                <a:lnTo>
                  <a:pt x="13983" y="25397"/>
                </a:lnTo>
                <a:lnTo>
                  <a:pt x="13923" y="25217"/>
                </a:lnTo>
                <a:lnTo>
                  <a:pt x="13803" y="25158"/>
                </a:lnTo>
                <a:close/>
                <a:moveTo>
                  <a:pt x="11114" y="25815"/>
                </a:moveTo>
                <a:lnTo>
                  <a:pt x="10875" y="25875"/>
                </a:lnTo>
                <a:lnTo>
                  <a:pt x="10756" y="25994"/>
                </a:lnTo>
                <a:lnTo>
                  <a:pt x="10636" y="26114"/>
                </a:lnTo>
                <a:lnTo>
                  <a:pt x="10577" y="26293"/>
                </a:lnTo>
                <a:lnTo>
                  <a:pt x="10577" y="26472"/>
                </a:lnTo>
                <a:lnTo>
                  <a:pt x="10577" y="26592"/>
                </a:lnTo>
                <a:lnTo>
                  <a:pt x="10696" y="26711"/>
                </a:lnTo>
                <a:lnTo>
                  <a:pt x="10875" y="26771"/>
                </a:lnTo>
                <a:lnTo>
                  <a:pt x="11114" y="26711"/>
                </a:lnTo>
                <a:lnTo>
                  <a:pt x="11234" y="26592"/>
                </a:lnTo>
                <a:lnTo>
                  <a:pt x="11354" y="26472"/>
                </a:lnTo>
                <a:lnTo>
                  <a:pt x="11413" y="26293"/>
                </a:lnTo>
                <a:lnTo>
                  <a:pt x="11413" y="26114"/>
                </a:lnTo>
                <a:lnTo>
                  <a:pt x="11413" y="25994"/>
                </a:lnTo>
                <a:lnTo>
                  <a:pt x="11294" y="25875"/>
                </a:lnTo>
                <a:lnTo>
                  <a:pt x="11114" y="25815"/>
                </a:lnTo>
                <a:close/>
                <a:moveTo>
                  <a:pt x="23364" y="26173"/>
                </a:moveTo>
                <a:lnTo>
                  <a:pt x="23245" y="26233"/>
                </a:lnTo>
                <a:lnTo>
                  <a:pt x="23125" y="26293"/>
                </a:lnTo>
                <a:lnTo>
                  <a:pt x="23066" y="26472"/>
                </a:lnTo>
                <a:lnTo>
                  <a:pt x="23066" y="26592"/>
                </a:lnTo>
                <a:lnTo>
                  <a:pt x="23066" y="26771"/>
                </a:lnTo>
                <a:lnTo>
                  <a:pt x="23185" y="26950"/>
                </a:lnTo>
                <a:lnTo>
                  <a:pt x="23364" y="27010"/>
                </a:lnTo>
                <a:lnTo>
                  <a:pt x="23484" y="27010"/>
                </a:lnTo>
                <a:lnTo>
                  <a:pt x="23663" y="26890"/>
                </a:lnTo>
                <a:lnTo>
                  <a:pt x="23723" y="26771"/>
                </a:lnTo>
                <a:lnTo>
                  <a:pt x="23842" y="26651"/>
                </a:lnTo>
                <a:lnTo>
                  <a:pt x="23842" y="26472"/>
                </a:lnTo>
                <a:lnTo>
                  <a:pt x="23783" y="26353"/>
                </a:lnTo>
                <a:lnTo>
                  <a:pt x="23663" y="26233"/>
                </a:lnTo>
                <a:lnTo>
                  <a:pt x="23484" y="26173"/>
                </a:lnTo>
                <a:close/>
                <a:moveTo>
                  <a:pt x="20795" y="26173"/>
                </a:moveTo>
                <a:lnTo>
                  <a:pt x="20675" y="26233"/>
                </a:lnTo>
                <a:lnTo>
                  <a:pt x="20556" y="26353"/>
                </a:lnTo>
                <a:lnTo>
                  <a:pt x="20436" y="26532"/>
                </a:lnTo>
                <a:lnTo>
                  <a:pt x="20377" y="26711"/>
                </a:lnTo>
                <a:lnTo>
                  <a:pt x="20436" y="26890"/>
                </a:lnTo>
                <a:lnTo>
                  <a:pt x="20496" y="27070"/>
                </a:lnTo>
                <a:lnTo>
                  <a:pt x="20616" y="27189"/>
                </a:lnTo>
                <a:lnTo>
                  <a:pt x="20914" y="27189"/>
                </a:lnTo>
                <a:lnTo>
                  <a:pt x="21034" y="27070"/>
                </a:lnTo>
                <a:lnTo>
                  <a:pt x="21094" y="26890"/>
                </a:lnTo>
                <a:lnTo>
                  <a:pt x="21153" y="26711"/>
                </a:lnTo>
                <a:lnTo>
                  <a:pt x="21153" y="26532"/>
                </a:lnTo>
                <a:lnTo>
                  <a:pt x="21034" y="26353"/>
                </a:lnTo>
                <a:lnTo>
                  <a:pt x="20914" y="26233"/>
                </a:lnTo>
                <a:lnTo>
                  <a:pt x="20795" y="26173"/>
                </a:lnTo>
                <a:close/>
                <a:moveTo>
                  <a:pt x="17329" y="27189"/>
                </a:moveTo>
                <a:lnTo>
                  <a:pt x="17090" y="27249"/>
                </a:lnTo>
                <a:lnTo>
                  <a:pt x="16971" y="27369"/>
                </a:lnTo>
                <a:lnTo>
                  <a:pt x="16851" y="27488"/>
                </a:lnTo>
                <a:lnTo>
                  <a:pt x="16731" y="27667"/>
                </a:lnTo>
                <a:lnTo>
                  <a:pt x="16731" y="27847"/>
                </a:lnTo>
                <a:lnTo>
                  <a:pt x="16791" y="28026"/>
                </a:lnTo>
                <a:lnTo>
                  <a:pt x="16911" y="28145"/>
                </a:lnTo>
                <a:lnTo>
                  <a:pt x="17090" y="28265"/>
                </a:lnTo>
                <a:lnTo>
                  <a:pt x="17329" y="28205"/>
                </a:lnTo>
                <a:lnTo>
                  <a:pt x="17508" y="28145"/>
                </a:lnTo>
                <a:lnTo>
                  <a:pt x="17628" y="27966"/>
                </a:lnTo>
                <a:lnTo>
                  <a:pt x="17688" y="27787"/>
                </a:lnTo>
                <a:lnTo>
                  <a:pt x="17688" y="27548"/>
                </a:lnTo>
                <a:lnTo>
                  <a:pt x="17628" y="27369"/>
                </a:lnTo>
                <a:lnTo>
                  <a:pt x="17508" y="27249"/>
                </a:lnTo>
                <a:lnTo>
                  <a:pt x="17329" y="27189"/>
                </a:lnTo>
                <a:close/>
                <a:moveTo>
                  <a:pt x="13624" y="27309"/>
                </a:moveTo>
                <a:lnTo>
                  <a:pt x="13445" y="27369"/>
                </a:lnTo>
                <a:lnTo>
                  <a:pt x="13325" y="27488"/>
                </a:lnTo>
                <a:lnTo>
                  <a:pt x="13266" y="27667"/>
                </a:lnTo>
                <a:lnTo>
                  <a:pt x="13206" y="27847"/>
                </a:lnTo>
                <a:lnTo>
                  <a:pt x="13206" y="28026"/>
                </a:lnTo>
                <a:lnTo>
                  <a:pt x="13266" y="28205"/>
                </a:lnTo>
                <a:lnTo>
                  <a:pt x="13385" y="28265"/>
                </a:lnTo>
                <a:lnTo>
                  <a:pt x="13505" y="28325"/>
                </a:lnTo>
                <a:lnTo>
                  <a:pt x="13744" y="28325"/>
                </a:lnTo>
                <a:lnTo>
                  <a:pt x="13863" y="28145"/>
                </a:lnTo>
                <a:lnTo>
                  <a:pt x="13983" y="28026"/>
                </a:lnTo>
                <a:lnTo>
                  <a:pt x="14043" y="27787"/>
                </a:lnTo>
                <a:lnTo>
                  <a:pt x="14043" y="27608"/>
                </a:lnTo>
                <a:lnTo>
                  <a:pt x="13923" y="27428"/>
                </a:lnTo>
                <a:lnTo>
                  <a:pt x="13803" y="27309"/>
                </a:lnTo>
                <a:close/>
                <a:moveTo>
                  <a:pt x="9202" y="27369"/>
                </a:moveTo>
                <a:lnTo>
                  <a:pt x="8963" y="27428"/>
                </a:lnTo>
                <a:lnTo>
                  <a:pt x="8784" y="27548"/>
                </a:lnTo>
                <a:lnTo>
                  <a:pt x="8605" y="27727"/>
                </a:lnTo>
                <a:lnTo>
                  <a:pt x="8545" y="27966"/>
                </a:lnTo>
                <a:lnTo>
                  <a:pt x="8545" y="28205"/>
                </a:lnTo>
                <a:lnTo>
                  <a:pt x="8605" y="28384"/>
                </a:lnTo>
                <a:lnTo>
                  <a:pt x="8724" y="28504"/>
                </a:lnTo>
                <a:lnTo>
                  <a:pt x="8963" y="28564"/>
                </a:lnTo>
                <a:lnTo>
                  <a:pt x="9202" y="28504"/>
                </a:lnTo>
                <a:lnTo>
                  <a:pt x="9382" y="28384"/>
                </a:lnTo>
                <a:lnTo>
                  <a:pt x="9561" y="28205"/>
                </a:lnTo>
                <a:lnTo>
                  <a:pt x="9621" y="27966"/>
                </a:lnTo>
                <a:lnTo>
                  <a:pt x="9621" y="27727"/>
                </a:lnTo>
                <a:lnTo>
                  <a:pt x="9561" y="27548"/>
                </a:lnTo>
                <a:lnTo>
                  <a:pt x="9441" y="27428"/>
                </a:lnTo>
                <a:lnTo>
                  <a:pt x="9202" y="27369"/>
                </a:lnTo>
                <a:close/>
                <a:moveTo>
                  <a:pt x="18763" y="28504"/>
                </a:moveTo>
                <a:lnTo>
                  <a:pt x="18644" y="28623"/>
                </a:lnTo>
                <a:lnTo>
                  <a:pt x="18524" y="28743"/>
                </a:lnTo>
                <a:lnTo>
                  <a:pt x="18464" y="28922"/>
                </a:lnTo>
                <a:lnTo>
                  <a:pt x="18464" y="29101"/>
                </a:lnTo>
                <a:lnTo>
                  <a:pt x="18524" y="29221"/>
                </a:lnTo>
                <a:lnTo>
                  <a:pt x="18644" y="29340"/>
                </a:lnTo>
                <a:lnTo>
                  <a:pt x="19002" y="29340"/>
                </a:lnTo>
                <a:lnTo>
                  <a:pt x="19122" y="29221"/>
                </a:lnTo>
                <a:lnTo>
                  <a:pt x="19241" y="29101"/>
                </a:lnTo>
                <a:lnTo>
                  <a:pt x="19301" y="28922"/>
                </a:lnTo>
                <a:lnTo>
                  <a:pt x="19301" y="28743"/>
                </a:lnTo>
                <a:lnTo>
                  <a:pt x="19241" y="28623"/>
                </a:lnTo>
                <a:lnTo>
                  <a:pt x="19122" y="28504"/>
                </a:lnTo>
                <a:close/>
                <a:moveTo>
                  <a:pt x="20556" y="1196"/>
                </a:moveTo>
                <a:lnTo>
                  <a:pt x="21153" y="1255"/>
                </a:lnTo>
                <a:lnTo>
                  <a:pt x="22289" y="1375"/>
                </a:lnTo>
                <a:lnTo>
                  <a:pt x="23424" y="1614"/>
                </a:lnTo>
                <a:lnTo>
                  <a:pt x="24500" y="1973"/>
                </a:lnTo>
                <a:lnTo>
                  <a:pt x="23603" y="2929"/>
                </a:lnTo>
                <a:lnTo>
                  <a:pt x="23066" y="3526"/>
                </a:lnTo>
                <a:lnTo>
                  <a:pt x="22886" y="3765"/>
                </a:lnTo>
                <a:lnTo>
                  <a:pt x="22886" y="3885"/>
                </a:lnTo>
                <a:lnTo>
                  <a:pt x="23006" y="3885"/>
                </a:lnTo>
                <a:lnTo>
                  <a:pt x="23125" y="3765"/>
                </a:lnTo>
                <a:lnTo>
                  <a:pt x="23603" y="3407"/>
                </a:lnTo>
                <a:lnTo>
                  <a:pt x="24380" y="2809"/>
                </a:lnTo>
                <a:lnTo>
                  <a:pt x="24918" y="2510"/>
                </a:lnTo>
                <a:lnTo>
                  <a:pt x="25157" y="2391"/>
                </a:lnTo>
                <a:lnTo>
                  <a:pt x="25336" y="2391"/>
                </a:lnTo>
                <a:lnTo>
                  <a:pt x="25516" y="2451"/>
                </a:lnTo>
                <a:lnTo>
                  <a:pt x="25755" y="2510"/>
                </a:lnTo>
                <a:lnTo>
                  <a:pt x="26352" y="2869"/>
                </a:lnTo>
                <a:lnTo>
                  <a:pt x="27368" y="3407"/>
                </a:lnTo>
                <a:lnTo>
                  <a:pt x="28324" y="4064"/>
                </a:lnTo>
                <a:lnTo>
                  <a:pt x="29280" y="4721"/>
                </a:lnTo>
                <a:lnTo>
                  <a:pt x="30176" y="5438"/>
                </a:lnTo>
                <a:lnTo>
                  <a:pt x="30953" y="6155"/>
                </a:lnTo>
                <a:lnTo>
                  <a:pt x="31670" y="6932"/>
                </a:lnTo>
                <a:lnTo>
                  <a:pt x="32268" y="7769"/>
                </a:lnTo>
                <a:lnTo>
                  <a:pt x="32806" y="8665"/>
                </a:lnTo>
                <a:lnTo>
                  <a:pt x="33224" y="9561"/>
                </a:lnTo>
                <a:lnTo>
                  <a:pt x="33582" y="10518"/>
                </a:lnTo>
                <a:lnTo>
                  <a:pt x="33822" y="11533"/>
                </a:lnTo>
                <a:lnTo>
                  <a:pt x="33881" y="12609"/>
                </a:lnTo>
                <a:lnTo>
                  <a:pt x="33941" y="13804"/>
                </a:lnTo>
                <a:lnTo>
                  <a:pt x="33822" y="14939"/>
                </a:lnTo>
                <a:lnTo>
                  <a:pt x="33642" y="16075"/>
                </a:lnTo>
                <a:lnTo>
                  <a:pt x="33343" y="17210"/>
                </a:lnTo>
                <a:lnTo>
                  <a:pt x="32985" y="18345"/>
                </a:lnTo>
                <a:lnTo>
                  <a:pt x="32567" y="19421"/>
                </a:lnTo>
                <a:lnTo>
                  <a:pt x="32029" y="20497"/>
                </a:lnTo>
                <a:lnTo>
                  <a:pt x="31491" y="21572"/>
                </a:lnTo>
                <a:lnTo>
                  <a:pt x="30834" y="22528"/>
                </a:lnTo>
                <a:lnTo>
                  <a:pt x="30117" y="23484"/>
                </a:lnTo>
                <a:lnTo>
                  <a:pt x="29340" y="24440"/>
                </a:lnTo>
                <a:lnTo>
                  <a:pt x="28563" y="25277"/>
                </a:lnTo>
                <a:lnTo>
                  <a:pt x="27726" y="26114"/>
                </a:lnTo>
                <a:lnTo>
                  <a:pt x="26830" y="26831"/>
                </a:lnTo>
                <a:lnTo>
                  <a:pt x="25874" y="27548"/>
                </a:lnTo>
                <a:lnTo>
                  <a:pt x="24918" y="28145"/>
                </a:lnTo>
                <a:lnTo>
                  <a:pt x="23783" y="28803"/>
                </a:lnTo>
                <a:lnTo>
                  <a:pt x="22588" y="29281"/>
                </a:lnTo>
                <a:lnTo>
                  <a:pt x="21392" y="29699"/>
                </a:lnTo>
                <a:lnTo>
                  <a:pt x="20197" y="30057"/>
                </a:lnTo>
                <a:lnTo>
                  <a:pt x="18942" y="30297"/>
                </a:lnTo>
                <a:lnTo>
                  <a:pt x="17688" y="30416"/>
                </a:lnTo>
                <a:lnTo>
                  <a:pt x="16373" y="30476"/>
                </a:lnTo>
                <a:lnTo>
                  <a:pt x="15118" y="30416"/>
                </a:lnTo>
                <a:lnTo>
                  <a:pt x="15357" y="30416"/>
                </a:lnTo>
                <a:lnTo>
                  <a:pt x="15477" y="30297"/>
                </a:lnTo>
                <a:lnTo>
                  <a:pt x="15656" y="30057"/>
                </a:lnTo>
                <a:lnTo>
                  <a:pt x="15775" y="29699"/>
                </a:lnTo>
                <a:lnTo>
                  <a:pt x="15835" y="29520"/>
                </a:lnTo>
                <a:lnTo>
                  <a:pt x="15775" y="29340"/>
                </a:lnTo>
                <a:lnTo>
                  <a:pt x="15716" y="29221"/>
                </a:lnTo>
                <a:lnTo>
                  <a:pt x="15656" y="29101"/>
                </a:lnTo>
                <a:lnTo>
                  <a:pt x="15297" y="29101"/>
                </a:lnTo>
                <a:lnTo>
                  <a:pt x="15058" y="29161"/>
                </a:lnTo>
                <a:lnTo>
                  <a:pt x="14879" y="29400"/>
                </a:lnTo>
                <a:lnTo>
                  <a:pt x="14760" y="29639"/>
                </a:lnTo>
                <a:lnTo>
                  <a:pt x="14760" y="29818"/>
                </a:lnTo>
                <a:lnTo>
                  <a:pt x="14879" y="30117"/>
                </a:lnTo>
                <a:lnTo>
                  <a:pt x="14999" y="30297"/>
                </a:lnTo>
                <a:lnTo>
                  <a:pt x="15054" y="30407"/>
                </a:lnTo>
                <a:lnTo>
                  <a:pt x="15054" y="30407"/>
                </a:lnTo>
                <a:lnTo>
                  <a:pt x="13863" y="30237"/>
                </a:lnTo>
                <a:lnTo>
                  <a:pt x="12608" y="29998"/>
                </a:lnTo>
                <a:lnTo>
                  <a:pt x="11413" y="29699"/>
                </a:lnTo>
                <a:lnTo>
                  <a:pt x="10218" y="29221"/>
                </a:lnTo>
                <a:lnTo>
                  <a:pt x="9023" y="28683"/>
                </a:lnTo>
                <a:lnTo>
                  <a:pt x="7947" y="28086"/>
                </a:lnTo>
                <a:lnTo>
                  <a:pt x="6872" y="27369"/>
                </a:lnTo>
                <a:lnTo>
                  <a:pt x="5856" y="26592"/>
                </a:lnTo>
                <a:lnTo>
                  <a:pt x="5019" y="25815"/>
                </a:lnTo>
                <a:lnTo>
                  <a:pt x="4243" y="24978"/>
                </a:lnTo>
                <a:lnTo>
                  <a:pt x="3526" y="24022"/>
                </a:lnTo>
                <a:lnTo>
                  <a:pt x="2928" y="23066"/>
                </a:lnTo>
                <a:lnTo>
                  <a:pt x="2330" y="22050"/>
                </a:lnTo>
                <a:lnTo>
                  <a:pt x="1852" y="20915"/>
                </a:lnTo>
                <a:lnTo>
                  <a:pt x="1494" y="19839"/>
                </a:lnTo>
                <a:lnTo>
                  <a:pt x="1613" y="19720"/>
                </a:lnTo>
                <a:lnTo>
                  <a:pt x="1733" y="19600"/>
                </a:lnTo>
                <a:lnTo>
                  <a:pt x="1793" y="19481"/>
                </a:lnTo>
                <a:lnTo>
                  <a:pt x="1852" y="19302"/>
                </a:lnTo>
                <a:lnTo>
                  <a:pt x="1733" y="19063"/>
                </a:lnTo>
                <a:lnTo>
                  <a:pt x="1554" y="18824"/>
                </a:lnTo>
                <a:lnTo>
                  <a:pt x="1315" y="18525"/>
                </a:lnTo>
                <a:lnTo>
                  <a:pt x="1135" y="18226"/>
                </a:lnTo>
                <a:lnTo>
                  <a:pt x="1076" y="17927"/>
                </a:lnTo>
                <a:lnTo>
                  <a:pt x="1016" y="17628"/>
                </a:lnTo>
                <a:lnTo>
                  <a:pt x="1016" y="16971"/>
                </a:lnTo>
                <a:lnTo>
                  <a:pt x="1076" y="15656"/>
                </a:lnTo>
                <a:lnTo>
                  <a:pt x="1135" y="14999"/>
                </a:lnTo>
                <a:lnTo>
                  <a:pt x="1255" y="14342"/>
                </a:lnTo>
                <a:lnTo>
                  <a:pt x="1434" y="13744"/>
                </a:lnTo>
                <a:lnTo>
                  <a:pt x="1613" y="13087"/>
                </a:lnTo>
                <a:lnTo>
                  <a:pt x="2091" y="11892"/>
                </a:lnTo>
                <a:lnTo>
                  <a:pt x="2689" y="10697"/>
                </a:lnTo>
                <a:lnTo>
                  <a:pt x="2868" y="10876"/>
                </a:lnTo>
                <a:lnTo>
                  <a:pt x="3048" y="10876"/>
                </a:lnTo>
                <a:lnTo>
                  <a:pt x="3227" y="10816"/>
                </a:lnTo>
                <a:lnTo>
                  <a:pt x="3346" y="10637"/>
                </a:lnTo>
                <a:lnTo>
                  <a:pt x="3406" y="10458"/>
                </a:lnTo>
                <a:lnTo>
                  <a:pt x="3406" y="10279"/>
                </a:lnTo>
                <a:lnTo>
                  <a:pt x="3287" y="10099"/>
                </a:lnTo>
                <a:lnTo>
                  <a:pt x="3107" y="9980"/>
                </a:lnTo>
                <a:lnTo>
                  <a:pt x="3884" y="8844"/>
                </a:lnTo>
                <a:lnTo>
                  <a:pt x="4780" y="7709"/>
                </a:lnTo>
                <a:lnTo>
                  <a:pt x="5677" y="6633"/>
                </a:lnTo>
                <a:lnTo>
                  <a:pt x="6752" y="5618"/>
                </a:lnTo>
                <a:lnTo>
                  <a:pt x="7828" y="4721"/>
                </a:lnTo>
                <a:lnTo>
                  <a:pt x="8963" y="3885"/>
                </a:lnTo>
                <a:lnTo>
                  <a:pt x="10158" y="3108"/>
                </a:lnTo>
                <a:lnTo>
                  <a:pt x="11473" y="2510"/>
                </a:lnTo>
                <a:lnTo>
                  <a:pt x="12668" y="1973"/>
                </a:lnTo>
                <a:lnTo>
                  <a:pt x="13983" y="1614"/>
                </a:lnTo>
                <a:lnTo>
                  <a:pt x="14640" y="1435"/>
                </a:lnTo>
                <a:lnTo>
                  <a:pt x="15297" y="1375"/>
                </a:lnTo>
                <a:lnTo>
                  <a:pt x="15955" y="1315"/>
                </a:lnTo>
                <a:lnTo>
                  <a:pt x="16612" y="1255"/>
                </a:lnTo>
                <a:lnTo>
                  <a:pt x="17688" y="1435"/>
                </a:lnTo>
                <a:lnTo>
                  <a:pt x="19480" y="1853"/>
                </a:lnTo>
                <a:lnTo>
                  <a:pt x="21094" y="2271"/>
                </a:lnTo>
                <a:lnTo>
                  <a:pt x="21631" y="2451"/>
                </a:lnTo>
                <a:lnTo>
                  <a:pt x="21751" y="2510"/>
                </a:lnTo>
                <a:lnTo>
                  <a:pt x="21751" y="2570"/>
                </a:lnTo>
                <a:lnTo>
                  <a:pt x="21811" y="2451"/>
                </a:lnTo>
                <a:lnTo>
                  <a:pt x="21751" y="2391"/>
                </a:lnTo>
                <a:lnTo>
                  <a:pt x="21631" y="2212"/>
                </a:lnTo>
                <a:lnTo>
                  <a:pt x="21392" y="1973"/>
                </a:lnTo>
                <a:lnTo>
                  <a:pt x="21034" y="1793"/>
                </a:lnTo>
                <a:lnTo>
                  <a:pt x="20377" y="1435"/>
                </a:lnTo>
                <a:lnTo>
                  <a:pt x="19958" y="1255"/>
                </a:lnTo>
                <a:lnTo>
                  <a:pt x="20556" y="1196"/>
                </a:lnTo>
                <a:close/>
                <a:moveTo>
                  <a:pt x="20974" y="1"/>
                </a:moveTo>
                <a:lnTo>
                  <a:pt x="20377" y="60"/>
                </a:lnTo>
                <a:lnTo>
                  <a:pt x="19779" y="180"/>
                </a:lnTo>
                <a:lnTo>
                  <a:pt x="18644" y="359"/>
                </a:lnTo>
                <a:lnTo>
                  <a:pt x="17568" y="479"/>
                </a:lnTo>
                <a:lnTo>
                  <a:pt x="16373" y="538"/>
                </a:lnTo>
                <a:lnTo>
                  <a:pt x="15178" y="538"/>
                </a:lnTo>
                <a:lnTo>
                  <a:pt x="14580" y="598"/>
                </a:lnTo>
                <a:lnTo>
                  <a:pt x="13983" y="658"/>
                </a:lnTo>
                <a:lnTo>
                  <a:pt x="13385" y="777"/>
                </a:lnTo>
                <a:lnTo>
                  <a:pt x="12728" y="957"/>
                </a:lnTo>
                <a:lnTo>
                  <a:pt x="11473" y="1435"/>
                </a:lnTo>
                <a:lnTo>
                  <a:pt x="10218" y="2032"/>
                </a:lnTo>
                <a:lnTo>
                  <a:pt x="9023" y="2690"/>
                </a:lnTo>
                <a:lnTo>
                  <a:pt x="7888" y="3466"/>
                </a:lnTo>
                <a:lnTo>
                  <a:pt x="6872" y="4303"/>
                </a:lnTo>
                <a:lnTo>
                  <a:pt x="5856" y="5140"/>
                </a:lnTo>
                <a:lnTo>
                  <a:pt x="4900" y="6096"/>
                </a:lnTo>
                <a:lnTo>
                  <a:pt x="4004" y="7052"/>
                </a:lnTo>
                <a:lnTo>
                  <a:pt x="3167" y="8127"/>
                </a:lnTo>
                <a:lnTo>
                  <a:pt x="2390" y="9203"/>
                </a:lnTo>
                <a:lnTo>
                  <a:pt x="1733" y="10338"/>
                </a:lnTo>
                <a:lnTo>
                  <a:pt x="1135" y="11533"/>
                </a:lnTo>
                <a:lnTo>
                  <a:pt x="657" y="12788"/>
                </a:lnTo>
                <a:lnTo>
                  <a:pt x="299" y="14043"/>
                </a:lnTo>
                <a:lnTo>
                  <a:pt x="60" y="15298"/>
                </a:lnTo>
                <a:lnTo>
                  <a:pt x="0" y="16613"/>
                </a:lnTo>
                <a:lnTo>
                  <a:pt x="60" y="17867"/>
                </a:lnTo>
                <a:lnTo>
                  <a:pt x="239" y="19063"/>
                </a:lnTo>
                <a:lnTo>
                  <a:pt x="478" y="20317"/>
                </a:lnTo>
                <a:lnTo>
                  <a:pt x="896" y="21512"/>
                </a:lnTo>
                <a:lnTo>
                  <a:pt x="1374" y="22648"/>
                </a:lnTo>
                <a:lnTo>
                  <a:pt x="2032" y="23723"/>
                </a:lnTo>
                <a:lnTo>
                  <a:pt x="2689" y="24799"/>
                </a:lnTo>
                <a:lnTo>
                  <a:pt x="3466" y="25815"/>
                </a:lnTo>
                <a:lnTo>
                  <a:pt x="4362" y="26771"/>
                </a:lnTo>
                <a:lnTo>
                  <a:pt x="5318" y="27608"/>
                </a:lnTo>
                <a:lnTo>
                  <a:pt x="6334" y="28444"/>
                </a:lnTo>
                <a:lnTo>
                  <a:pt x="7469" y="29161"/>
                </a:lnTo>
                <a:lnTo>
                  <a:pt x="8545" y="29759"/>
                </a:lnTo>
                <a:lnTo>
                  <a:pt x="9680" y="30297"/>
                </a:lnTo>
                <a:lnTo>
                  <a:pt x="10875" y="30715"/>
                </a:lnTo>
                <a:lnTo>
                  <a:pt x="12071" y="31073"/>
                </a:lnTo>
                <a:lnTo>
                  <a:pt x="13266" y="31312"/>
                </a:lnTo>
                <a:lnTo>
                  <a:pt x="14521" y="31492"/>
                </a:lnTo>
                <a:lnTo>
                  <a:pt x="15716" y="31611"/>
                </a:lnTo>
                <a:lnTo>
                  <a:pt x="16971" y="31611"/>
                </a:lnTo>
                <a:lnTo>
                  <a:pt x="18225" y="31492"/>
                </a:lnTo>
                <a:lnTo>
                  <a:pt x="19420" y="31372"/>
                </a:lnTo>
                <a:lnTo>
                  <a:pt x="20616" y="31073"/>
                </a:lnTo>
                <a:lnTo>
                  <a:pt x="21811" y="30775"/>
                </a:lnTo>
                <a:lnTo>
                  <a:pt x="23006" y="30356"/>
                </a:lnTo>
                <a:lnTo>
                  <a:pt x="24141" y="29818"/>
                </a:lnTo>
                <a:lnTo>
                  <a:pt x="25277" y="29221"/>
                </a:lnTo>
                <a:lnTo>
                  <a:pt x="26352" y="28564"/>
                </a:lnTo>
                <a:lnTo>
                  <a:pt x="27428" y="27787"/>
                </a:lnTo>
                <a:lnTo>
                  <a:pt x="28444" y="26890"/>
                </a:lnTo>
                <a:lnTo>
                  <a:pt x="29459" y="25875"/>
                </a:lnTo>
                <a:lnTo>
                  <a:pt x="30415" y="24799"/>
                </a:lnTo>
                <a:lnTo>
                  <a:pt x="31372" y="23664"/>
                </a:lnTo>
                <a:lnTo>
                  <a:pt x="32148" y="22469"/>
                </a:lnTo>
                <a:lnTo>
                  <a:pt x="32925" y="21154"/>
                </a:lnTo>
                <a:lnTo>
                  <a:pt x="33582" y="19899"/>
                </a:lnTo>
                <a:lnTo>
                  <a:pt x="34120" y="18525"/>
                </a:lnTo>
                <a:lnTo>
                  <a:pt x="34598" y="17150"/>
                </a:lnTo>
                <a:lnTo>
                  <a:pt x="34897" y="15776"/>
                </a:lnTo>
                <a:lnTo>
                  <a:pt x="35076" y="14342"/>
                </a:lnTo>
                <a:lnTo>
                  <a:pt x="35136" y="13625"/>
                </a:lnTo>
                <a:lnTo>
                  <a:pt x="35136" y="12967"/>
                </a:lnTo>
                <a:lnTo>
                  <a:pt x="35136" y="12250"/>
                </a:lnTo>
                <a:lnTo>
                  <a:pt x="35076" y="11533"/>
                </a:lnTo>
                <a:lnTo>
                  <a:pt x="34957" y="10876"/>
                </a:lnTo>
                <a:lnTo>
                  <a:pt x="34778" y="10159"/>
                </a:lnTo>
                <a:lnTo>
                  <a:pt x="34598" y="9502"/>
                </a:lnTo>
                <a:lnTo>
                  <a:pt x="34359" y="8785"/>
                </a:lnTo>
                <a:lnTo>
                  <a:pt x="34061" y="8247"/>
                </a:lnTo>
                <a:lnTo>
                  <a:pt x="33822" y="7649"/>
                </a:lnTo>
                <a:lnTo>
                  <a:pt x="33463" y="7111"/>
                </a:lnTo>
                <a:lnTo>
                  <a:pt x="33104" y="6574"/>
                </a:lnTo>
                <a:lnTo>
                  <a:pt x="32268" y="5618"/>
                </a:lnTo>
                <a:lnTo>
                  <a:pt x="31312" y="4721"/>
                </a:lnTo>
                <a:lnTo>
                  <a:pt x="30296" y="3885"/>
                </a:lnTo>
                <a:lnTo>
                  <a:pt x="29220" y="3108"/>
                </a:lnTo>
                <a:lnTo>
                  <a:pt x="28145" y="2391"/>
                </a:lnTo>
                <a:lnTo>
                  <a:pt x="27069" y="1793"/>
                </a:lnTo>
                <a:lnTo>
                  <a:pt x="25934" y="1196"/>
                </a:lnTo>
                <a:lnTo>
                  <a:pt x="24739" y="718"/>
                </a:lnTo>
                <a:lnTo>
                  <a:pt x="23484" y="359"/>
                </a:lnTo>
                <a:lnTo>
                  <a:pt x="22827" y="180"/>
                </a:lnTo>
                <a:lnTo>
                  <a:pt x="22229" y="60"/>
                </a:lnTo>
                <a:lnTo>
                  <a:pt x="2157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  <p:sp>
        <p:nvSpPr>
          <p:cNvPr id="42" name="Google Shape;42;p2"/>
          <p:cNvSpPr/>
          <p:nvPr/>
        </p:nvSpPr>
        <p:spPr>
          <a:xfrm rot="3778908">
            <a:off x="11000654" y="4774787"/>
            <a:ext cx="540673" cy="951571"/>
          </a:xfrm>
          <a:custGeom>
            <a:avLst/>
            <a:gdLst/>
            <a:ahLst/>
            <a:cxnLst/>
            <a:rect l="l" t="t" r="r" b="b"/>
            <a:pathLst>
              <a:path w="14940" h="26294" extrusionOk="0">
                <a:moveTo>
                  <a:pt x="4483" y="14880"/>
                </a:moveTo>
                <a:lnTo>
                  <a:pt x="5140" y="14940"/>
                </a:lnTo>
                <a:lnTo>
                  <a:pt x="5498" y="14999"/>
                </a:lnTo>
                <a:lnTo>
                  <a:pt x="5797" y="15059"/>
                </a:lnTo>
                <a:lnTo>
                  <a:pt x="6454" y="15358"/>
                </a:lnTo>
                <a:lnTo>
                  <a:pt x="7052" y="15657"/>
                </a:lnTo>
                <a:lnTo>
                  <a:pt x="7650" y="15896"/>
                </a:lnTo>
                <a:lnTo>
                  <a:pt x="8128" y="16015"/>
                </a:lnTo>
                <a:lnTo>
                  <a:pt x="8665" y="16015"/>
                </a:lnTo>
                <a:lnTo>
                  <a:pt x="8785" y="15896"/>
                </a:lnTo>
                <a:lnTo>
                  <a:pt x="8964" y="15716"/>
                </a:lnTo>
                <a:lnTo>
                  <a:pt x="9084" y="15537"/>
                </a:lnTo>
                <a:lnTo>
                  <a:pt x="9263" y="15418"/>
                </a:lnTo>
                <a:lnTo>
                  <a:pt x="9861" y="15298"/>
                </a:lnTo>
                <a:lnTo>
                  <a:pt x="10458" y="15298"/>
                </a:lnTo>
                <a:lnTo>
                  <a:pt x="11115" y="15358"/>
                </a:lnTo>
                <a:lnTo>
                  <a:pt x="11773" y="15597"/>
                </a:lnTo>
                <a:lnTo>
                  <a:pt x="12370" y="15836"/>
                </a:lnTo>
                <a:lnTo>
                  <a:pt x="12908" y="16194"/>
                </a:lnTo>
                <a:lnTo>
                  <a:pt x="13326" y="16613"/>
                </a:lnTo>
                <a:lnTo>
                  <a:pt x="13685" y="17091"/>
                </a:lnTo>
                <a:lnTo>
                  <a:pt x="13924" y="17629"/>
                </a:lnTo>
                <a:lnTo>
                  <a:pt x="14043" y="18166"/>
                </a:lnTo>
                <a:lnTo>
                  <a:pt x="14103" y="18764"/>
                </a:lnTo>
                <a:lnTo>
                  <a:pt x="14043" y="19361"/>
                </a:lnTo>
                <a:lnTo>
                  <a:pt x="13924" y="19899"/>
                </a:lnTo>
                <a:lnTo>
                  <a:pt x="13745" y="20497"/>
                </a:lnTo>
                <a:lnTo>
                  <a:pt x="13506" y="21035"/>
                </a:lnTo>
                <a:lnTo>
                  <a:pt x="13267" y="21513"/>
                </a:lnTo>
                <a:lnTo>
                  <a:pt x="12968" y="22050"/>
                </a:lnTo>
                <a:lnTo>
                  <a:pt x="12609" y="22588"/>
                </a:lnTo>
                <a:lnTo>
                  <a:pt x="12251" y="23007"/>
                </a:lnTo>
                <a:lnTo>
                  <a:pt x="11832" y="23425"/>
                </a:lnTo>
                <a:lnTo>
                  <a:pt x="11414" y="23843"/>
                </a:lnTo>
                <a:lnTo>
                  <a:pt x="10936" y="24202"/>
                </a:lnTo>
                <a:lnTo>
                  <a:pt x="10458" y="24441"/>
                </a:lnTo>
                <a:lnTo>
                  <a:pt x="9920" y="24739"/>
                </a:lnTo>
                <a:lnTo>
                  <a:pt x="9383" y="24919"/>
                </a:lnTo>
                <a:lnTo>
                  <a:pt x="8845" y="25098"/>
                </a:lnTo>
                <a:lnTo>
                  <a:pt x="8307" y="25158"/>
                </a:lnTo>
                <a:lnTo>
                  <a:pt x="7709" y="25217"/>
                </a:lnTo>
                <a:lnTo>
                  <a:pt x="7112" y="25217"/>
                </a:lnTo>
                <a:lnTo>
                  <a:pt x="6574" y="25158"/>
                </a:lnTo>
                <a:lnTo>
                  <a:pt x="5976" y="25038"/>
                </a:lnTo>
                <a:lnTo>
                  <a:pt x="5379" y="24919"/>
                </a:lnTo>
                <a:lnTo>
                  <a:pt x="4781" y="24680"/>
                </a:lnTo>
                <a:lnTo>
                  <a:pt x="4244" y="24381"/>
                </a:lnTo>
                <a:lnTo>
                  <a:pt x="3706" y="24082"/>
                </a:lnTo>
                <a:lnTo>
                  <a:pt x="3168" y="23724"/>
                </a:lnTo>
                <a:lnTo>
                  <a:pt x="2750" y="23365"/>
                </a:lnTo>
                <a:lnTo>
                  <a:pt x="2272" y="22947"/>
                </a:lnTo>
                <a:lnTo>
                  <a:pt x="1913" y="22469"/>
                </a:lnTo>
                <a:lnTo>
                  <a:pt x="1555" y="21991"/>
                </a:lnTo>
                <a:lnTo>
                  <a:pt x="1256" y="21513"/>
                </a:lnTo>
                <a:lnTo>
                  <a:pt x="1017" y="20975"/>
                </a:lnTo>
                <a:lnTo>
                  <a:pt x="897" y="20377"/>
                </a:lnTo>
                <a:lnTo>
                  <a:pt x="778" y="19839"/>
                </a:lnTo>
                <a:lnTo>
                  <a:pt x="778" y="19242"/>
                </a:lnTo>
                <a:lnTo>
                  <a:pt x="778" y="18644"/>
                </a:lnTo>
                <a:lnTo>
                  <a:pt x="957" y="17987"/>
                </a:lnTo>
                <a:lnTo>
                  <a:pt x="1136" y="17390"/>
                </a:lnTo>
                <a:lnTo>
                  <a:pt x="1435" y="16792"/>
                </a:lnTo>
                <a:lnTo>
                  <a:pt x="1794" y="16314"/>
                </a:lnTo>
                <a:lnTo>
                  <a:pt x="2272" y="15836"/>
                </a:lnTo>
                <a:lnTo>
                  <a:pt x="2750" y="15477"/>
                </a:lnTo>
                <a:lnTo>
                  <a:pt x="3287" y="15179"/>
                </a:lnTo>
                <a:lnTo>
                  <a:pt x="3885" y="14999"/>
                </a:lnTo>
                <a:lnTo>
                  <a:pt x="4483" y="14880"/>
                </a:lnTo>
                <a:close/>
                <a:moveTo>
                  <a:pt x="12848" y="1"/>
                </a:moveTo>
                <a:lnTo>
                  <a:pt x="12789" y="61"/>
                </a:lnTo>
                <a:lnTo>
                  <a:pt x="12609" y="180"/>
                </a:lnTo>
                <a:lnTo>
                  <a:pt x="12370" y="479"/>
                </a:lnTo>
                <a:lnTo>
                  <a:pt x="12131" y="837"/>
                </a:lnTo>
                <a:lnTo>
                  <a:pt x="11534" y="1793"/>
                </a:lnTo>
                <a:lnTo>
                  <a:pt x="10936" y="2989"/>
                </a:lnTo>
                <a:lnTo>
                  <a:pt x="9801" y="5379"/>
                </a:lnTo>
                <a:lnTo>
                  <a:pt x="9203" y="6753"/>
                </a:lnTo>
                <a:lnTo>
                  <a:pt x="8546" y="8785"/>
                </a:lnTo>
                <a:lnTo>
                  <a:pt x="8307" y="9801"/>
                </a:lnTo>
                <a:lnTo>
                  <a:pt x="8008" y="10816"/>
                </a:lnTo>
                <a:lnTo>
                  <a:pt x="7829" y="11892"/>
                </a:lnTo>
                <a:lnTo>
                  <a:pt x="7709" y="12908"/>
                </a:lnTo>
                <a:lnTo>
                  <a:pt x="7590" y="13983"/>
                </a:lnTo>
                <a:lnTo>
                  <a:pt x="7650" y="15059"/>
                </a:lnTo>
                <a:lnTo>
                  <a:pt x="7650" y="15059"/>
                </a:lnTo>
                <a:lnTo>
                  <a:pt x="6933" y="14641"/>
                </a:lnTo>
                <a:lnTo>
                  <a:pt x="6215" y="14342"/>
                </a:lnTo>
                <a:lnTo>
                  <a:pt x="5498" y="14163"/>
                </a:lnTo>
                <a:lnTo>
                  <a:pt x="4841" y="14103"/>
                </a:lnTo>
                <a:lnTo>
                  <a:pt x="4124" y="14163"/>
                </a:lnTo>
                <a:lnTo>
                  <a:pt x="3526" y="14282"/>
                </a:lnTo>
                <a:lnTo>
                  <a:pt x="2869" y="14521"/>
                </a:lnTo>
                <a:lnTo>
                  <a:pt x="2331" y="14820"/>
                </a:lnTo>
                <a:lnTo>
                  <a:pt x="1794" y="15238"/>
                </a:lnTo>
                <a:lnTo>
                  <a:pt x="1316" y="15716"/>
                </a:lnTo>
                <a:lnTo>
                  <a:pt x="897" y="16254"/>
                </a:lnTo>
                <a:lnTo>
                  <a:pt x="539" y="16852"/>
                </a:lnTo>
                <a:lnTo>
                  <a:pt x="300" y="17509"/>
                </a:lnTo>
                <a:lnTo>
                  <a:pt x="61" y="18226"/>
                </a:lnTo>
                <a:lnTo>
                  <a:pt x="1" y="19003"/>
                </a:lnTo>
                <a:lnTo>
                  <a:pt x="1" y="19780"/>
                </a:lnTo>
                <a:lnTo>
                  <a:pt x="120" y="20557"/>
                </a:lnTo>
                <a:lnTo>
                  <a:pt x="300" y="21214"/>
                </a:lnTo>
                <a:lnTo>
                  <a:pt x="539" y="21931"/>
                </a:lnTo>
                <a:lnTo>
                  <a:pt x="897" y="22528"/>
                </a:lnTo>
                <a:lnTo>
                  <a:pt x="1256" y="23126"/>
                </a:lnTo>
                <a:lnTo>
                  <a:pt x="1734" y="23724"/>
                </a:lnTo>
                <a:lnTo>
                  <a:pt x="2272" y="24202"/>
                </a:lnTo>
                <a:lnTo>
                  <a:pt x="2809" y="24680"/>
                </a:lnTo>
                <a:lnTo>
                  <a:pt x="3407" y="25098"/>
                </a:lnTo>
                <a:lnTo>
                  <a:pt x="4064" y="25456"/>
                </a:lnTo>
                <a:lnTo>
                  <a:pt x="4722" y="25755"/>
                </a:lnTo>
                <a:lnTo>
                  <a:pt x="5439" y="25994"/>
                </a:lnTo>
                <a:lnTo>
                  <a:pt x="6156" y="26174"/>
                </a:lnTo>
                <a:lnTo>
                  <a:pt x="6873" y="26293"/>
                </a:lnTo>
                <a:lnTo>
                  <a:pt x="8307" y="26293"/>
                </a:lnTo>
                <a:lnTo>
                  <a:pt x="8964" y="26174"/>
                </a:lnTo>
                <a:lnTo>
                  <a:pt x="9622" y="25994"/>
                </a:lnTo>
                <a:lnTo>
                  <a:pt x="10279" y="25696"/>
                </a:lnTo>
                <a:lnTo>
                  <a:pt x="10876" y="25397"/>
                </a:lnTo>
                <a:lnTo>
                  <a:pt x="11474" y="24978"/>
                </a:lnTo>
                <a:lnTo>
                  <a:pt x="12012" y="24560"/>
                </a:lnTo>
                <a:lnTo>
                  <a:pt x="12550" y="24082"/>
                </a:lnTo>
                <a:lnTo>
                  <a:pt x="13028" y="23544"/>
                </a:lnTo>
                <a:lnTo>
                  <a:pt x="13446" y="23007"/>
                </a:lnTo>
                <a:lnTo>
                  <a:pt x="13864" y="22409"/>
                </a:lnTo>
                <a:lnTo>
                  <a:pt x="14163" y="21752"/>
                </a:lnTo>
                <a:lnTo>
                  <a:pt x="14462" y="21094"/>
                </a:lnTo>
                <a:lnTo>
                  <a:pt x="14641" y="20437"/>
                </a:lnTo>
                <a:lnTo>
                  <a:pt x="14820" y="19780"/>
                </a:lnTo>
                <a:lnTo>
                  <a:pt x="14940" y="19063"/>
                </a:lnTo>
                <a:lnTo>
                  <a:pt x="14940" y="18405"/>
                </a:lnTo>
                <a:lnTo>
                  <a:pt x="14880" y="17808"/>
                </a:lnTo>
                <a:lnTo>
                  <a:pt x="14760" y="17270"/>
                </a:lnTo>
                <a:lnTo>
                  <a:pt x="14521" y="16792"/>
                </a:lnTo>
                <a:lnTo>
                  <a:pt x="14282" y="16314"/>
                </a:lnTo>
                <a:lnTo>
                  <a:pt x="13924" y="15836"/>
                </a:lnTo>
                <a:lnTo>
                  <a:pt x="13506" y="15477"/>
                </a:lnTo>
                <a:lnTo>
                  <a:pt x="13087" y="15119"/>
                </a:lnTo>
                <a:lnTo>
                  <a:pt x="12609" y="14820"/>
                </a:lnTo>
                <a:lnTo>
                  <a:pt x="12131" y="14581"/>
                </a:lnTo>
                <a:lnTo>
                  <a:pt x="11593" y="14402"/>
                </a:lnTo>
                <a:lnTo>
                  <a:pt x="11056" y="14282"/>
                </a:lnTo>
                <a:lnTo>
                  <a:pt x="10518" y="14223"/>
                </a:lnTo>
                <a:lnTo>
                  <a:pt x="9980" y="14223"/>
                </a:lnTo>
                <a:lnTo>
                  <a:pt x="9442" y="14342"/>
                </a:lnTo>
                <a:lnTo>
                  <a:pt x="8904" y="14462"/>
                </a:lnTo>
                <a:lnTo>
                  <a:pt x="8367" y="14701"/>
                </a:lnTo>
                <a:lnTo>
                  <a:pt x="8367" y="14701"/>
                </a:lnTo>
                <a:lnTo>
                  <a:pt x="8606" y="12669"/>
                </a:lnTo>
                <a:lnTo>
                  <a:pt x="8904" y="10637"/>
                </a:lnTo>
                <a:lnTo>
                  <a:pt x="9084" y="9621"/>
                </a:lnTo>
                <a:lnTo>
                  <a:pt x="9323" y="8606"/>
                </a:lnTo>
                <a:lnTo>
                  <a:pt x="9562" y="7590"/>
                </a:lnTo>
                <a:lnTo>
                  <a:pt x="9861" y="6634"/>
                </a:lnTo>
                <a:lnTo>
                  <a:pt x="10458" y="5319"/>
                </a:lnTo>
                <a:lnTo>
                  <a:pt x="11534" y="3108"/>
                </a:lnTo>
                <a:lnTo>
                  <a:pt x="12968" y="61"/>
                </a:lnTo>
                <a:lnTo>
                  <a:pt x="12848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  <p:sp>
        <p:nvSpPr>
          <p:cNvPr id="43" name="Google Shape;43;p2"/>
          <p:cNvSpPr/>
          <p:nvPr/>
        </p:nvSpPr>
        <p:spPr>
          <a:xfrm rot="8336858">
            <a:off x="5562993" y="-159103"/>
            <a:ext cx="784999" cy="921248"/>
          </a:xfrm>
          <a:custGeom>
            <a:avLst/>
            <a:gdLst/>
            <a:ahLst/>
            <a:cxnLst/>
            <a:rect l="l" t="t" r="r" b="b"/>
            <a:pathLst>
              <a:path w="21692" h="25457" extrusionOk="0">
                <a:moveTo>
                  <a:pt x="11952" y="1"/>
                </a:moveTo>
                <a:lnTo>
                  <a:pt x="11772" y="61"/>
                </a:lnTo>
                <a:lnTo>
                  <a:pt x="11533" y="180"/>
                </a:lnTo>
                <a:lnTo>
                  <a:pt x="11055" y="539"/>
                </a:lnTo>
                <a:lnTo>
                  <a:pt x="10577" y="957"/>
                </a:lnTo>
                <a:lnTo>
                  <a:pt x="10040" y="1495"/>
                </a:lnTo>
                <a:lnTo>
                  <a:pt x="8904" y="2809"/>
                </a:lnTo>
                <a:lnTo>
                  <a:pt x="8366" y="3467"/>
                </a:lnTo>
                <a:lnTo>
                  <a:pt x="7829" y="4184"/>
                </a:lnTo>
                <a:lnTo>
                  <a:pt x="7410" y="4901"/>
                </a:lnTo>
                <a:lnTo>
                  <a:pt x="6992" y="5678"/>
                </a:lnTo>
                <a:lnTo>
                  <a:pt x="6693" y="6454"/>
                </a:lnTo>
                <a:lnTo>
                  <a:pt x="6514" y="7351"/>
                </a:lnTo>
                <a:lnTo>
                  <a:pt x="6514" y="7829"/>
                </a:lnTo>
                <a:lnTo>
                  <a:pt x="6574" y="8606"/>
                </a:lnTo>
                <a:lnTo>
                  <a:pt x="6633" y="8964"/>
                </a:lnTo>
                <a:lnTo>
                  <a:pt x="6813" y="9263"/>
                </a:lnTo>
                <a:lnTo>
                  <a:pt x="6872" y="9382"/>
                </a:lnTo>
                <a:lnTo>
                  <a:pt x="6992" y="9502"/>
                </a:lnTo>
                <a:lnTo>
                  <a:pt x="7231" y="9502"/>
                </a:lnTo>
                <a:lnTo>
                  <a:pt x="7351" y="9024"/>
                </a:lnTo>
                <a:lnTo>
                  <a:pt x="7530" y="7829"/>
                </a:lnTo>
                <a:lnTo>
                  <a:pt x="7769" y="6634"/>
                </a:lnTo>
                <a:lnTo>
                  <a:pt x="7829" y="6156"/>
                </a:lnTo>
                <a:lnTo>
                  <a:pt x="7948" y="5857"/>
                </a:lnTo>
                <a:lnTo>
                  <a:pt x="8426" y="5020"/>
                </a:lnTo>
                <a:lnTo>
                  <a:pt x="9024" y="4184"/>
                </a:lnTo>
                <a:lnTo>
                  <a:pt x="9681" y="3407"/>
                </a:lnTo>
                <a:lnTo>
                  <a:pt x="10338" y="2690"/>
                </a:lnTo>
                <a:lnTo>
                  <a:pt x="10936" y="2033"/>
                </a:lnTo>
                <a:lnTo>
                  <a:pt x="11175" y="1734"/>
                </a:lnTo>
                <a:lnTo>
                  <a:pt x="11474" y="1555"/>
                </a:lnTo>
                <a:lnTo>
                  <a:pt x="11772" y="1435"/>
                </a:lnTo>
                <a:lnTo>
                  <a:pt x="11892" y="1435"/>
                </a:lnTo>
                <a:lnTo>
                  <a:pt x="12071" y="1495"/>
                </a:lnTo>
                <a:lnTo>
                  <a:pt x="12191" y="1555"/>
                </a:lnTo>
                <a:lnTo>
                  <a:pt x="12370" y="1674"/>
                </a:lnTo>
                <a:lnTo>
                  <a:pt x="12609" y="2092"/>
                </a:lnTo>
                <a:lnTo>
                  <a:pt x="12848" y="2570"/>
                </a:lnTo>
                <a:lnTo>
                  <a:pt x="13027" y="3048"/>
                </a:lnTo>
                <a:lnTo>
                  <a:pt x="13326" y="4124"/>
                </a:lnTo>
                <a:lnTo>
                  <a:pt x="13505" y="5200"/>
                </a:lnTo>
                <a:lnTo>
                  <a:pt x="13685" y="6215"/>
                </a:lnTo>
                <a:lnTo>
                  <a:pt x="13804" y="7231"/>
                </a:lnTo>
                <a:lnTo>
                  <a:pt x="13924" y="8307"/>
                </a:lnTo>
                <a:lnTo>
                  <a:pt x="13983" y="8845"/>
                </a:lnTo>
                <a:lnTo>
                  <a:pt x="13983" y="9143"/>
                </a:lnTo>
                <a:lnTo>
                  <a:pt x="13983" y="9382"/>
                </a:lnTo>
                <a:lnTo>
                  <a:pt x="13983" y="9442"/>
                </a:lnTo>
                <a:lnTo>
                  <a:pt x="14103" y="9502"/>
                </a:lnTo>
                <a:lnTo>
                  <a:pt x="14402" y="9741"/>
                </a:lnTo>
                <a:lnTo>
                  <a:pt x="14760" y="9861"/>
                </a:lnTo>
                <a:lnTo>
                  <a:pt x="14939" y="9920"/>
                </a:lnTo>
                <a:lnTo>
                  <a:pt x="15358" y="9741"/>
                </a:lnTo>
                <a:lnTo>
                  <a:pt x="15836" y="9562"/>
                </a:lnTo>
                <a:lnTo>
                  <a:pt x="16911" y="9203"/>
                </a:lnTo>
                <a:lnTo>
                  <a:pt x="17987" y="8845"/>
                </a:lnTo>
                <a:lnTo>
                  <a:pt x="18704" y="8665"/>
                </a:lnTo>
                <a:lnTo>
                  <a:pt x="19481" y="8486"/>
                </a:lnTo>
                <a:lnTo>
                  <a:pt x="20138" y="8486"/>
                </a:lnTo>
                <a:lnTo>
                  <a:pt x="20437" y="8665"/>
                </a:lnTo>
                <a:lnTo>
                  <a:pt x="20676" y="8964"/>
                </a:lnTo>
                <a:lnTo>
                  <a:pt x="20736" y="9143"/>
                </a:lnTo>
                <a:lnTo>
                  <a:pt x="20795" y="9323"/>
                </a:lnTo>
                <a:lnTo>
                  <a:pt x="20855" y="9861"/>
                </a:lnTo>
                <a:lnTo>
                  <a:pt x="20855" y="10458"/>
                </a:lnTo>
                <a:lnTo>
                  <a:pt x="20736" y="11115"/>
                </a:lnTo>
                <a:lnTo>
                  <a:pt x="20497" y="12370"/>
                </a:lnTo>
                <a:lnTo>
                  <a:pt x="20198" y="13326"/>
                </a:lnTo>
                <a:lnTo>
                  <a:pt x="19959" y="13864"/>
                </a:lnTo>
                <a:lnTo>
                  <a:pt x="19720" y="14402"/>
                </a:lnTo>
                <a:lnTo>
                  <a:pt x="19421" y="14880"/>
                </a:lnTo>
                <a:lnTo>
                  <a:pt x="19063" y="15298"/>
                </a:lnTo>
                <a:lnTo>
                  <a:pt x="18704" y="15717"/>
                </a:lnTo>
                <a:lnTo>
                  <a:pt x="18286" y="16075"/>
                </a:lnTo>
                <a:lnTo>
                  <a:pt x="17867" y="16434"/>
                </a:lnTo>
                <a:lnTo>
                  <a:pt x="17449" y="16732"/>
                </a:lnTo>
                <a:lnTo>
                  <a:pt x="16433" y="17270"/>
                </a:lnTo>
                <a:lnTo>
                  <a:pt x="15417" y="17688"/>
                </a:lnTo>
                <a:lnTo>
                  <a:pt x="14282" y="17987"/>
                </a:lnTo>
                <a:lnTo>
                  <a:pt x="13207" y="18286"/>
                </a:lnTo>
                <a:lnTo>
                  <a:pt x="11952" y="18525"/>
                </a:lnTo>
                <a:lnTo>
                  <a:pt x="10697" y="18645"/>
                </a:lnTo>
                <a:lnTo>
                  <a:pt x="10159" y="18704"/>
                </a:lnTo>
                <a:lnTo>
                  <a:pt x="9621" y="18704"/>
                </a:lnTo>
                <a:lnTo>
                  <a:pt x="9083" y="18585"/>
                </a:lnTo>
                <a:lnTo>
                  <a:pt x="8964" y="18525"/>
                </a:lnTo>
                <a:lnTo>
                  <a:pt x="8904" y="18465"/>
                </a:lnTo>
                <a:lnTo>
                  <a:pt x="8844" y="18346"/>
                </a:lnTo>
                <a:lnTo>
                  <a:pt x="8844" y="18167"/>
                </a:lnTo>
                <a:lnTo>
                  <a:pt x="8904" y="17629"/>
                </a:lnTo>
                <a:lnTo>
                  <a:pt x="9024" y="15896"/>
                </a:lnTo>
                <a:lnTo>
                  <a:pt x="9263" y="14223"/>
                </a:lnTo>
                <a:lnTo>
                  <a:pt x="9741" y="14342"/>
                </a:lnTo>
                <a:lnTo>
                  <a:pt x="10279" y="14402"/>
                </a:lnTo>
                <a:lnTo>
                  <a:pt x="10757" y="14462"/>
                </a:lnTo>
                <a:lnTo>
                  <a:pt x="11294" y="14462"/>
                </a:lnTo>
                <a:lnTo>
                  <a:pt x="11832" y="14402"/>
                </a:lnTo>
                <a:lnTo>
                  <a:pt x="12370" y="14342"/>
                </a:lnTo>
                <a:lnTo>
                  <a:pt x="12968" y="14223"/>
                </a:lnTo>
                <a:lnTo>
                  <a:pt x="13505" y="14043"/>
                </a:lnTo>
                <a:lnTo>
                  <a:pt x="13983" y="13864"/>
                </a:lnTo>
                <a:lnTo>
                  <a:pt x="14521" y="13685"/>
                </a:lnTo>
                <a:lnTo>
                  <a:pt x="14999" y="13386"/>
                </a:lnTo>
                <a:lnTo>
                  <a:pt x="15477" y="13147"/>
                </a:lnTo>
                <a:lnTo>
                  <a:pt x="15896" y="12789"/>
                </a:lnTo>
                <a:lnTo>
                  <a:pt x="16254" y="12490"/>
                </a:lnTo>
                <a:lnTo>
                  <a:pt x="16613" y="12071"/>
                </a:lnTo>
                <a:lnTo>
                  <a:pt x="16911" y="11713"/>
                </a:lnTo>
                <a:lnTo>
                  <a:pt x="17091" y="11414"/>
                </a:lnTo>
                <a:lnTo>
                  <a:pt x="17270" y="11056"/>
                </a:lnTo>
                <a:lnTo>
                  <a:pt x="17270" y="10876"/>
                </a:lnTo>
                <a:lnTo>
                  <a:pt x="17270" y="10757"/>
                </a:lnTo>
                <a:lnTo>
                  <a:pt x="17270" y="10578"/>
                </a:lnTo>
                <a:lnTo>
                  <a:pt x="17091" y="10458"/>
                </a:lnTo>
                <a:lnTo>
                  <a:pt x="16971" y="10458"/>
                </a:lnTo>
                <a:lnTo>
                  <a:pt x="16732" y="10578"/>
                </a:lnTo>
                <a:lnTo>
                  <a:pt x="16135" y="10996"/>
                </a:lnTo>
                <a:lnTo>
                  <a:pt x="15178" y="11832"/>
                </a:lnTo>
                <a:lnTo>
                  <a:pt x="14521" y="12251"/>
                </a:lnTo>
                <a:lnTo>
                  <a:pt x="13804" y="12669"/>
                </a:lnTo>
                <a:lnTo>
                  <a:pt x="13147" y="12968"/>
                </a:lnTo>
                <a:lnTo>
                  <a:pt x="12430" y="13207"/>
                </a:lnTo>
                <a:lnTo>
                  <a:pt x="11713" y="13386"/>
                </a:lnTo>
                <a:lnTo>
                  <a:pt x="10936" y="13506"/>
                </a:lnTo>
                <a:lnTo>
                  <a:pt x="9382" y="13685"/>
                </a:lnTo>
                <a:lnTo>
                  <a:pt x="9382" y="13685"/>
                </a:lnTo>
                <a:lnTo>
                  <a:pt x="9980" y="11115"/>
                </a:lnTo>
                <a:lnTo>
                  <a:pt x="10159" y="10279"/>
                </a:lnTo>
                <a:lnTo>
                  <a:pt x="10279" y="9562"/>
                </a:lnTo>
                <a:lnTo>
                  <a:pt x="10279" y="9024"/>
                </a:lnTo>
                <a:lnTo>
                  <a:pt x="10219" y="8845"/>
                </a:lnTo>
                <a:lnTo>
                  <a:pt x="10159" y="8785"/>
                </a:lnTo>
                <a:lnTo>
                  <a:pt x="9980" y="8785"/>
                </a:lnTo>
                <a:lnTo>
                  <a:pt x="9800" y="8964"/>
                </a:lnTo>
                <a:lnTo>
                  <a:pt x="9621" y="9263"/>
                </a:lnTo>
                <a:lnTo>
                  <a:pt x="9502" y="9622"/>
                </a:lnTo>
                <a:lnTo>
                  <a:pt x="9203" y="10578"/>
                </a:lnTo>
                <a:lnTo>
                  <a:pt x="8904" y="11773"/>
                </a:lnTo>
                <a:lnTo>
                  <a:pt x="8426" y="14103"/>
                </a:lnTo>
                <a:lnTo>
                  <a:pt x="8247" y="15418"/>
                </a:lnTo>
                <a:lnTo>
                  <a:pt x="7530" y="15059"/>
                </a:lnTo>
                <a:lnTo>
                  <a:pt x="6813" y="14641"/>
                </a:lnTo>
                <a:lnTo>
                  <a:pt x="6155" y="14163"/>
                </a:lnTo>
                <a:lnTo>
                  <a:pt x="5558" y="13565"/>
                </a:lnTo>
                <a:lnTo>
                  <a:pt x="4721" y="12430"/>
                </a:lnTo>
                <a:lnTo>
                  <a:pt x="4243" y="11773"/>
                </a:lnTo>
                <a:lnTo>
                  <a:pt x="4004" y="11593"/>
                </a:lnTo>
                <a:lnTo>
                  <a:pt x="3944" y="11534"/>
                </a:lnTo>
                <a:lnTo>
                  <a:pt x="3885" y="11534"/>
                </a:lnTo>
                <a:lnTo>
                  <a:pt x="3765" y="11653"/>
                </a:lnTo>
                <a:lnTo>
                  <a:pt x="3765" y="11832"/>
                </a:lnTo>
                <a:lnTo>
                  <a:pt x="3765" y="12071"/>
                </a:lnTo>
                <a:lnTo>
                  <a:pt x="3825" y="12310"/>
                </a:lnTo>
                <a:lnTo>
                  <a:pt x="4124" y="12848"/>
                </a:lnTo>
                <a:lnTo>
                  <a:pt x="4482" y="13386"/>
                </a:lnTo>
                <a:lnTo>
                  <a:pt x="4960" y="13984"/>
                </a:lnTo>
                <a:lnTo>
                  <a:pt x="5379" y="14462"/>
                </a:lnTo>
                <a:lnTo>
                  <a:pt x="5976" y="14999"/>
                </a:lnTo>
                <a:lnTo>
                  <a:pt x="6394" y="15298"/>
                </a:lnTo>
                <a:lnTo>
                  <a:pt x="6992" y="15597"/>
                </a:lnTo>
                <a:lnTo>
                  <a:pt x="7530" y="15836"/>
                </a:lnTo>
                <a:lnTo>
                  <a:pt x="7709" y="16015"/>
                </a:lnTo>
                <a:lnTo>
                  <a:pt x="7888" y="16135"/>
                </a:lnTo>
                <a:lnTo>
                  <a:pt x="8008" y="16374"/>
                </a:lnTo>
                <a:lnTo>
                  <a:pt x="8068" y="16613"/>
                </a:lnTo>
                <a:lnTo>
                  <a:pt x="8068" y="17270"/>
                </a:lnTo>
                <a:lnTo>
                  <a:pt x="7948" y="18525"/>
                </a:lnTo>
                <a:lnTo>
                  <a:pt x="6932" y="18346"/>
                </a:lnTo>
                <a:lnTo>
                  <a:pt x="6036" y="18047"/>
                </a:lnTo>
                <a:lnTo>
                  <a:pt x="5199" y="17629"/>
                </a:lnTo>
                <a:lnTo>
                  <a:pt x="4423" y="17151"/>
                </a:lnTo>
                <a:lnTo>
                  <a:pt x="3765" y="16613"/>
                </a:lnTo>
                <a:lnTo>
                  <a:pt x="3168" y="15956"/>
                </a:lnTo>
                <a:lnTo>
                  <a:pt x="2630" y="15298"/>
                </a:lnTo>
                <a:lnTo>
                  <a:pt x="2152" y="14581"/>
                </a:lnTo>
                <a:lnTo>
                  <a:pt x="1734" y="13804"/>
                </a:lnTo>
                <a:lnTo>
                  <a:pt x="1435" y="12968"/>
                </a:lnTo>
                <a:lnTo>
                  <a:pt x="1196" y="12131"/>
                </a:lnTo>
                <a:lnTo>
                  <a:pt x="1016" y="11235"/>
                </a:lnTo>
                <a:lnTo>
                  <a:pt x="957" y="10279"/>
                </a:lnTo>
                <a:lnTo>
                  <a:pt x="957" y="9382"/>
                </a:lnTo>
                <a:lnTo>
                  <a:pt x="1016" y="8426"/>
                </a:lnTo>
                <a:lnTo>
                  <a:pt x="1136" y="7470"/>
                </a:lnTo>
                <a:lnTo>
                  <a:pt x="2152" y="7889"/>
                </a:lnTo>
                <a:lnTo>
                  <a:pt x="3885" y="8486"/>
                </a:lnTo>
                <a:lnTo>
                  <a:pt x="4721" y="8785"/>
                </a:lnTo>
                <a:lnTo>
                  <a:pt x="5498" y="9024"/>
                </a:lnTo>
                <a:lnTo>
                  <a:pt x="6036" y="9084"/>
                </a:lnTo>
                <a:lnTo>
                  <a:pt x="6215" y="9084"/>
                </a:lnTo>
                <a:lnTo>
                  <a:pt x="6275" y="9024"/>
                </a:lnTo>
                <a:lnTo>
                  <a:pt x="6275" y="8904"/>
                </a:lnTo>
                <a:lnTo>
                  <a:pt x="6215" y="8785"/>
                </a:lnTo>
                <a:lnTo>
                  <a:pt x="5797" y="8426"/>
                </a:lnTo>
                <a:lnTo>
                  <a:pt x="5199" y="8068"/>
                </a:lnTo>
                <a:lnTo>
                  <a:pt x="4482" y="7709"/>
                </a:lnTo>
                <a:lnTo>
                  <a:pt x="2988" y="7052"/>
                </a:lnTo>
                <a:lnTo>
                  <a:pt x="2032" y="6694"/>
                </a:lnTo>
                <a:lnTo>
                  <a:pt x="1375" y="6454"/>
                </a:lnTo>
                <a:lnTo>
                  <a:pt x="1076" y="6395"/>
                </a:lnTo>
                <a:lnTo>
                  <a:pt x="837" y="6395"/>
                </a:lnTo>
                <a:lnTo>
                  <a:pt x="658" y="6454"/>
                </a:lnTo>
                <a:lnTo>
                  <a:pt x="479" y="6634"/>
                </a:lnTo>
                <a:lnTo>
                  <a:pt x="359" y="6873"/>
                </a:lnTo>
                <a:lnTo>
                  <a:pt x="240" y="7291"/>
                </a:lnTo>
                <a:lnTo>
                  <a:pt x="120" y="7829"/>
                </a:lnTo>
                <a:lnTo>
                  <a:pt x="60" y="8367"/>
                </a:lnTo>
                <a:lnTo>
                  <a:pt x="1" y="9502"/>
                </a:lnTo>
                <a:lnTo>
                  <a:pt x="1" y="10757"/>
                </a:lnTo>
                <a:lnTo>
                  <a:pt x="180" y="12012"/>
                </a:lnTo>
                <a:lnTo>
                  <a:pt x="419" y="13207"/>
                </a:lnTo>
                <a:lnTo>
                  <a:pt x="598" y="13804"/>
                </a:lnTo>
                <a:lnTo>
                  <a:pt x="837" y="14402"/>
                </a:lnTo>
                <a:lnTo>
                  <a:pt x="1076" y="14940"/>
                </a:lnTo>
                <a:lnTo>
                  <a:pt x="1315" y="15418"/>
                </a:lnTo>
                <a:lnTo>
                  <a:pt x="1674" y="15896"/>
                </a:lnTo>
                <a:lnTo>
                  <a:pt x="2032" y="16374"/>
                </a:lnTo>
                <a:lnTo>
                  <a:pt x="2391" y="16792"/>
                </a:lnTo>
                <a:lnTo>
                  <a:pt x="2809" y="17210"/>
                </a:lnTo>
                <a:lnTo>
                  <a:pt x="3227" y="17569"/>
                </a:lnTo>
                <a:lnTo>
                  <a:pt x="3705" y="17927"/>
                </a:lnTo>
                <a:lnTo>
                  <a:pt x="4243" y="18226"/>
                </a:lnTo>
                <a:lnTo>
                  <a:pt x="4721" y="18525"/>
                </a:lnTo>
                <a:lnTo>
                  <a:pt x="5319" y="18764"/>
                </a:lnTo>
                <a:lnTo>
                  <a:pt x="5857" y="19003"/>
                </a:lnTo>
                <a:lnTo>
                  <a:pt x="6574" y="19182"/>
                </a:lnTo>
                <a:lnTo>
                  <a:pt x="6932" y="19302"/>
                </a:lnTo>
                <a:lnTo>
                  <a:pt x="7291" y="19421"/>
                </a:lnTo>
                <a:lnTo>
                  <a:pt x="7649" y="19601"/>
                </a:lnTo>
                <a:lnTo>
                  <a:pt x="7769" y="19660"/>
                </a:lnTo>
                <a:lnTo>
                  <a:pt x="7829" y="19840"/>
                </a:lnTo>
                <a:lnTo>
                  <a:pt x="7888" y="20258"/>
                </a:lnTo>
                <a:lnTo>
                  <a:pt x="7888" y="20736"/>
                </a:lnTo>
                <a:lnTo>
                  <a:pt x="7888" y="21393"/>
                </a:lnTo>
                <a:lnTo>
                  <a:pt x="7888" y="23066"/>
                </a:lnTo>
                <a:lnTo>
                  <a:pt x="7948" y="23903"/>
                </a:lnTo>
                <a:lnTo>
                  <a:pt x="8068" y="24620"/>
                </a:lnTo>
                <a:lnTo>
                  <a:pt x="8127" y="24919"/>
                </a:lnTo>
                <a:lnTo>
                  <a:pt x="8247" y="25158"/>
                </a:lnTo>
                <a:lnTo>
                  <a:pt x="8426" y="25337"/>
                </a:lnTo>
                <a:lnTo>
                  <a:pt x="8605" y="25457"/>
                </a:lnTo>
                <a:lnTo>
                  <a:pt x="8665" y="25457"/>
                </a:lnTo>
                <a:lnTo>
                  <a:pt x="8785" y="25277"/>
                </a:lnTo>
                <a:lnTo>
                  <a:pt x="8844" y="24680"/>
                </a:lnTo>
                <a:lnTo>
                  <a:pt x="8904" y="23843"/>
                </a:lnTo>
                <a:lnTo>
                  <a:pt x="8964" y="22827"/>
                </a:lnTo>
                <a:lnTo>
                  <a:pt x="8904" y="20796"/>
                </a:lnTo>
                <a:lnTo>
                  <a:pt x="8904" y="19660"/>
                </a:lnTo>
                <a:lnTo>
                  <a:pt x="10159" y="19660"/>
                </a:lnTo>
                <a:lnTo>
                  <a:pt x="11533" y="19601"/>
                </a:lnTo>
                <a:lnTo>
                  <a:pt x="12968" y="19362"/>
                </a:lnTo>
                <a:lnTo>
                  <a:pt x="14402" y="19063"/>
                </a:lnTo>
                <a:lnTo>
                  <a:pt x="15836" y="18585"/>
                </a:lnTo>
                <a:lnTo>
                  <a:pt x="16493" y="18346"/>
                </a:lnTo>
                <a:lnTo>
                  <a:pt x="17091" y="17987"/>
                </a:lnTo>
                <a:lnTo>
                  <a:pt x="17748" y="17688"/>
                </a:lnTo>
                <a:lnTo>
                  <a:pt x="18286" y="17330"/>
                </a:lnTo>
                <a:lnTo>
                  <a:pt x="18824" y="16912"/>
                </a:lnTo>
                <a:lnTo>
                  <a:pt x="19302" y="16434"/>
                </a:lnTo>
                <a:lnTo>
                  <a:pt x="19660" y="16015"/>
                </a:lnTo>
                <a:lnTo>
                  <a:pt x="20019" y="15597"/>
                </a:lnTo>
                <a:lnTo>
                  <a:pt x="20317" y="15059"/>
                </a:lnTo>
                <a:lnTo>
                  <a:pt x="20616" y="14581"/>
                </a:lnTo>
                <a:lnTo>
                  <a:pt x="20855" y="14043"/>
                </a:lnTo>
                <a:lnTo>
                  <a:pt x="21034" y="13506"/>
                </a:lnTo>
                <a:lnTo>
                  <a:pt x="21333" y="12370"/>
                </a:lnTo>
                <a:lnTo>
                  <a:pt x="21513" y="11354"/>
                </a:lnTo>
                <a:lnTo>
                  <a:pt x="21632" y="10697"/>
                </a:lnTo>
                <a:lnTo>
                  <a:pt x="21692" y="10040"/>
                </a:lnTo>
                <a:lnTo>
                  <a:pt x="21692" y="9323"/>
                </a:lnTo>
                <a:lnTo>
                  <a:pt x="21632" y="8665"/>
                </a:lnTo>
                <a:lnTo>
                  <a:pt x="21513" y="8128"/>
                </a:lnTo>
                <a:lnTo>
                  <a:pt x="21393" y="7889"/>
                </a:lnTo>
                <a:lnTo>
                  <a:pt x="21274" y="7709"/>
                </a:lnTo>
                <a:lnTo>
                  <a:pt x="21034" y="7530"/>
                </a:lnTo>
                <a:lnTo>
                  <a:pt x="20736" y="7411"/>
                </a:lnTo>
                <a:lnTo>
                  <a:pt x="19959" y="7411"/>
                </a:lnTo>
                <a:lnTo>
                  <a:pt x="19063" y="7530"/>
                </a:lnTo>
                <a:lnTo>
                  <a:pt x="18106" y="7769"/>
                </a:lnTo>
                <a:lnTo>
                  <a:pt x="17150" y="8068"/>
                </a:lnTo>
                <a:lnTo>
                  <a:pt x="16254" y="8426"/>
                </a:lnTo>
                <a:lnTo>
                  <a:pt x="14939" y="8964"/>
                </a:lnTo>
                <a:lnTo>
                  <a:pt x="14939" y="8008"/>
                </a:lnTo>
                <a:lnTo>
                  <a:pt x="14820" y="7052"/>
                </a:lnTo>
                <a:lnTo>
                  <a:pt x="14700" y="6096"/>
                </a:lnTo>
                <a:lnTo>
                  <a:pt x="14581" y="5140"/>
                </a:lnTo>
                <a:lnTo>
                  <a:pt x="14342" y="4184"/>
                </a:lnTo>
                <a:lnTo>
                  <a:pt x="14103" y="3287"/>
                </a:lnTo>
                <a:lnTo>
                  <a:pt x="13804" y="2391"/>
                </a:lnTo>
                <a:lnTo>
                  <a:pt x="13505" y="1495"/>
                </a:lnTo>
                <a:lnTo>
                  <a:pt x="13147" y="778"/>
                </a:lnTo>
                <a:lnTo>
                  <a:pt x="12968" y="479"/>
                </a:lnTo>
                <a:lnTo>
                  <a:pt x="12788" y="300"/>
                </a:lnTo>
                <a:lnTo>
                  <a:pt x="12609" y="120"/>
                </a:lnTo>
                <a:lnTo>
                  <a:pt x="12370" y="61"/>
                </a:lnTo>
                <a:lnTo>
                  <a:pt x="12191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  <p:sp>
        <p:nvSpPr>
          <p:cNvPr id="44" name="Google Shape;44;p2"/>
          <p:cNvSpPr/>
          <p:nvPr/>
        </p:nvSpPr>
        <p:spPr>
          <a:xfrm rot="-2801891">
            <a:off x="11133323" y="524341"/>
            <a:ext cx="990460" cy="1554865"/>
          </a:xfrm>
          <a:custGeom>
            <a:avLst/>
            <a:gdLst/>
            <a:ahLst/>
            <a:cxnLst/>
            <a:rect l="l" t="t" r="r" b="b"/>
            <a:pathLst>
              <a:path w="27369" h="42965" extrusionOk="0">
                <a:moveTo>
                  <a:pt x="7709" y="23066"/>
                </a:moveTo>
                <a:lnTo>
                  <a:pt x="7530" y="23125"/>
                </a:lnTo>
                <a:lnTo>
                  <a:pt x="7350" y="23185"/>
                </a:lnTo>
                <a:lnTo>
                  <a:pt x="7291" y="23305"/>
                </a:lnTo>
                <a:lnTo>
                  <a:pt x="7231" y="23424"/>
                </a:lnTo>
                <a:lnTo>
                  <a:pt x="7231" y="23544"/>
                </a:lnTo>
                <a:lnTo>
                  <a:pt x="7231" y="23723"/>
                </a:lnTo>
                <a:lnTo>
                  <a:pt x="7350" y="24022"/>
                </a:lnTo>
                <a:lnTo>
                  <a:pt x="7589" y="24201"/>
                </a:lnTo>
                <a:lnTo>
                  <a:pt x="7709" y="24320"/>
                </a:lnTo>
                <a:lnTo>
                  <a:pt x="7948" y="24320"/>
                </a:lnTo>
                <a:lnTo>
                  <a:pt x="8067" y="24261"/>
                </a:lnTo>
                <a:lnTo>
                  <a:pt x="8187" y="24141"/>
                </a:lnTo>
                <a:lnTo>
                  <a:pt x="8306" y="23962"/>
                </a:lnTo>
                <a:lnTo>
                  <a:pt x="8366" y="23783"/>
                </a:lnTo>
                <a:lnTo>
                  <a:pt x="8366" y="23603"/>
                </a:lnTo>
                <a:lnTo>
                  <a:pt x="8306" y="23484"/>
                </a:lnTo>
                <a:lnTo>
                  <a:pt x="8247" y="23305"/>
                </a:lnTo>
                <a:lnTo>
                  <a:pt x="8187" y="23185"/>
                </a:lnTo>
                <a:lnTo>
                  <a:pt x="8067" y="23125"/>
                </a:lnTo>
                <a:lnTo>
                  <a:pt x="7888" y="23066"/>
                </a:lnTo>
                <a:close/>
                <a:moveTo>
                  <a:pt x="6633" y="25934"/>
                </a:moveTo>
                <a:lnTo>
                  <a:pt x="6514" y="25994"/>
                </a:lnTo>
                <a:lnTo>
                  <a:pt x="6335" y="26053"/>
                </a:lnTo>
                <a:lnTo>
                  <a:pt x="6215" y="26173"/>
                </a:lnTo>
                <a:lnTo>
                  <a:pt x="5976" y="26531"/>
                </a:lnTo>
                <a:lnTo>
                  <a:pt x="5856" y="26830"/>
                </a:lnTo>
                <a:lnTo>
                  <a:pt x="5856" y="27009"/>
                </a:lnTo>
                <a:lnTo>
                  <a:pt x="5916" y="27129"/>
                </a:lnTo>
                <a:lnTo>
                  <a:pt x="5976" y="27248"/>
                </a:lnTo>
                <a:lnTo>
                  <a:pt x="6096" y="27308"/>
                </a:lnTo>
                <a:lnTo>
                  <a:pt x="6215" y="27308"/>
                </a:lnTo>
                <a:lnTo>
                  <a:pt x="6454" y="27248"/>
                </a:lnTo>
                <a:lnTo>
                  <a:pt x="6813" y="27129"/>
                </a:lnTo>
                <a:lnTo>
                  <a:pt x="6932" y="27069"/>
                </a:lnTo>
                <a:lnTo>
                  <a:pt x="7052" y="26950"/>
                </a:lnTo>
                <a:lnTo>
                  <a:pt x="7111" y="26830"/>
                </a:lnTo>
                <a:lnTo>
                  <a:pt x="7171" y="26651"/>
                </a:lnTo>
                <a:lnTo>
                  <a:pt x="7171" y="26531"/>
                </a:lnTo>
                <a:lnTo>
                  <a:pt x="7111" y="26352"/>
                </a:lnTo>
                <a:lnTo>
                  <a:pt x="6932" y="26113"/>
                </a:lnTo>
                <a:lnTo>
                  <a:pt x="6813" y="25994"/>
                </a:lnTo>
                <a:lnTo>
                  <a:pt x="6633" y="25934"/>
                </a:lnTo>
                <a:close/>
                <a:moveTo>
                  <a:pt x="8545" y="28981"/>
                </a:moveTo>
                <a:lnTo>
                  <a:pt x="8366" y="29041"/>
                </a:lnTo>
                <a:lnTo>
                  <a:pt x="8247" y="29161"/>
                </a:lnTo>
                <a:lnTo>
                  <a:pt x="8127" y="29340"/>
                </a:lnTo>
                <a:lnTo>
                  <a:pt x="8127" y="29459"/>
                </a:lnTo>
                <a:lnTo>
                  <a:pt x="8127" y="29639"/>
                </a:lnTo>
                <a:lnTo>
                  <a:pt x="8306" y="29818"/>
                </a:lnTo>
                <a:lnTo>
                  <a:pt x="8486" y="29937"/>
                </a:lnTo>
                <a:lnTo>
                  <a:pt x="8665" y="29937"/>
                </a:lnTo>
                <a:lnTo>
                  <a:pt x="8844" y="29878"/>
                </a:lnTo>
                <a:lnTo>
                  <a:pt x="8964" y="29818"/>
                </a:lnTo>
                <a:lnTo>
                  <a:pt x="9083" y="29639"/>
                </a:lnTo>
                <a:lnTo>
                  <a:pt x="9083" y="29459"/>
                </a:lnTo>
                <a:lnTo>
                  <a:pt x="9024" y="29220"/>
                </a:lnTo>
                <a:lnTo>
                  <a:pt x="8844" y="29041"/>
                </a:lnTo>
                <a:lnTo>
                  <a:pt x="8725" y="28981"/>
                </a:lnTo>
                <a:close/>
                <a:moveTo>
                  <a:pt x="5976" y="29280"/>
                </a:moveTo>
                <a:lnTo>
                  <a:pt x="5797" y="29400"/>
                </a:lnTo>
                <a:lnTo>
                  <a:pt x="5617" y="29579"/>
                </a:lnTo>
                <a:lnTo>
                  <a:pt x="5558" y="29758"/>
                </a:lnTo>
                <a:lnTo>
                  <a:pt x="5558" y="29997"/>
                </a:lnTo>
                <a:lnTo>
                  <a:pt x="5617" y="30117"/>
                </a:lnTo>
                <a:lnTo>
                  <a:pt x="5677" y="30176"/>
                </a:lnTo>
                <a:lnTo>
                  <a:pt x="5797" y="30236"/>
                </a:lnTo>
                <a:lnTo>
                  <a:pt x="6096" y="30236"/>
                </a:lnTo>
                <a:lnTo>
                  <a:pt x="6215" y="30176"/>
                </a:lnTo>
                <a:lnTo>
                  <a:pt x="6394" y="29997"/>
                </a:lnTo>
                <a:lnTo>
                  <a:pt x="6394" y="29818"/>
                </a:lnTo>
                <a:lnTo>
                  <a:pt x="6335" y="29519"/>
                </a:lnTo>
                <a:lnTo>
                  <a:pt x="6275" y="29400"/>
                </a:lnTo>
                <a:lnTo>
                  <a:pt x="6155" y="29340"/>
                </a:lnTo>
                <a:lnTo>
                  <a:pt x="6096" y="29280"/>
                </a:lnTo>
                <a:close/>
                <a:moveTo>
                  <a:pt x="2869" y="29818"/>
                </a:moveTo>
                <a:lnTo>
                  <a:pt x="2749" y="29878"/>
                </a:lnTo>
                <a:lnTo>
                  <a:pt x="2570" y="30057"/>
                </a:lnTo>
                <a:lnTo>
                  <a:pt x="2510" y="30296"/>
                </a:lnTo>
                <a:lnTo>
                  <a:pt x="2510" y="30595"/>
                </a:lnTo>
                <a:lnTo>
                  <a:pt x="2570" y="30834"/>
                </a:lnTo>
                <a:lnTo>
                  <a:pt x="2630" y="30893"/>
                </a:lnTo>
                <a:lnTo>
                  <a:pt x="2749" y="30953"/>
                </a:lnTo>
                <a:lnTo>
                  <a:pt x="2869" y="31013"/>
                </a:lnTo>
                <a:lnTo>
                  <a:pt x="2988" y="31013"/>
                </a:lnTo>
                <a:lnTo>
                  <a:pt x="3227" y="30953"/>
                </a:lnTo>
                <a:lnTo>
                  <a:pt x="3407" y="30834"/>
                </a:lnTo>
                <a:lnTo>
                  <a:pt x="3526" y="30714"/>
                </a:lnTo>
                <a:lnTo>
                  <a:pt x="3646" y="30535"/>
                </a:lnTo>
                <a:lnTo>
                  <a:pt x="3705" y="30356"/>
                </a:lnTo>
                <a:lnTo>
                  <a:pt x="3646" y="30176"/>
                </a:lnTo>
                <a:lnTo>
                  <a:pt x="3526" y="30057"/>
                </a:lnTo>
                <a:lnTo>
                  <a:pt x="3347" y="29878"/>
                </a:lnTo>
                <a:lnTo>
                  <a:pt x="3167" y="29818"/>
                </a:lnTo>
                <a:close/>
                <a:moveTo>
                  <a:pt x="3227" y="32806"/>
                </a:moveTo>
                <a:lnTo>
                  <a:pt x="3048" y="32925"/>
                </a:lnTo>
                <a:lnTo>
                  <a:pt x="2928" y="33104"/>
                </a:lnTo>
                <a:lnTo>
                  <a:pt x="2869" y="33284"/>
                </a:lnTo>
                <a:lnTo>
                  <a:pt x="2809" y="33523"/>
                </a:lnTo>
                <a:lnTo>
                  <a:pt x="2869" y="33702"/>
                </a:lnTo>
                <a:lnTo>
                  <a:pt x="2988" y="33821"/>
                </a:lnTo>
                <a:lnTo>
                  <a:pt x="3227" y="33881"/>
                </a:lnTo>
                <a:lnTo>
                  <a:pt x="3466" y="33881"/>
                </a:lnTo>
                <a:lnTo>
                  <a:pt x="3646" y="33762"/>
                </a:lnTo>
                <a:lnTo>
                  <a:pt x="3765" y="33582"/>
                </a:lnTo>
                <a:lnTo>
                  <a:pt x="3825" y="33403"/>
                </a:lnTo>
                <a:lnTo>
                  <a:pt x="3885" y="33164"/>
                </a:lnTo>
                <a:lnTo>
                  <a:pt x="3825" y="32985"/>
                </a:lnTo>
                <a:lnTo>
                  <a:pt x="3646" y="32865"/>
                </a:lnTo>
                <a:lnTo>
                  <a:pt x="3466" y="32806"/>
                </a:lnTo>
                <a:close/>
                <a:moveTo>
                  <a:pt x="6932" y="32746"/>
                </a:moveTo>
                <a:lnTo>
                  <a:pt x="6633" y="32865"/>
                </a:lnTo>
                <a:lnTo>
                  <a:pt x="6454" y="33045"/>
                </a:lnTo>
                <a:lnTo>
                  <a:pt x="6335" y="33224"/>
                </a:lnTo>
                <a:lnTo>
                  <a:pt x="6335" y="33463"/>
                </a:lnTo>
                <a:lnTo>
                  <a:pt x="6335" y="33642"/>
                </a:lnTo>
                <a:lnTo>
                  <a:pt x="6454" y="33821"/>
                </a:lnTo>
                <a:lnTo>
                  <a:pt x="6633" y="33941"/>
                </a:lnTo>
                <a:lnTo>
                  <a:pt x="6872" y="33941"/>
                </a:lnTo>
                <a:lnTo>
                  <a:pt x="7111" y="33881"/>
                </a:lnTo>
                <a:lnTo>
                  <a:pt x="7350" y="33702"/>
                </a:lnTo>
                <a:lnTo>
                  <a:pt x="7470" y="33463"/>
                </a:lnTo>
                <a:lnTo>
                  <a:pt x="7470" y="33284"/>
                </a:lnTo>
                <a:lnTo>
                  <a:pt x="7410" y="33045"/>
                </a:lnTo>
                <a:lnTo>
                  <a:pt x="7291" y="32865"/>
                </a:lnTo>
                <a:lnTo>
                  <a:pt x="7171" y="32806"/>
                </a:lnTo>
                <a:lnTo>
                  <a:pt x="6932" y="32746"/>
                </a:lnTo>
                <a:close/>
                <a:moveTo>
                  <a:pt x="9263" y="34658"/>
                </a:moveTo>
                <a:lnTo>
                  <a:pt x="9024" y="34778"/>
                </a:lnTo>
                <a:lnTo>
                  <a:pt x="8904" y="34957"/>
                </a:lnTo>
                <a:lnTo>
                  <a:pt x="8844" y="35076"/>
                </a:lnTo>
                <a:lnTo>
                  <a:pt x="8844" y="35196"/>
                </a:lnTo>
                <a:lnTo>
                  <a:pt x="8904" y="35315"/>
                </a:lnTo>
                <a:lnTo>
                  <a:pt x="9024" y="35435"/>
                </a:lnTo>
                <a:lnTo>
                  <a:pt x="9203" y="35674"/>
                </a:lnTo>
                <a:lnTo>
                  <a:pt x="9382" y="35734"/>
                </a:lnTo>
                <a:lnTo>
                  <a:pt x="9442" y="35734"/>
                </a:lnTo>
                <a:lnTo>
                  <a:pt x="9502" y="35674"/>
                </a:lnTo>
                <a:lnTo>
                  <a:pt x="9681" y="35315"/>
                </a:lnTo>
                <a:lnTo>
                  <a:pt x="9741" y="35136"/>
                </a:lnTo>
                <a:lnTo>
                  <a:pt x="9741" y="34957"/>
                </a:lnTo>
                <a:lnTo>
                  <a:pt x="9741" y="34837"/>
                </a:lnTo>
                <a:lnTo>
                  <a:pt x="9681" y="34718"/>
                </a:lnTo>
                <a:lnTo>
                  <a:pt x="9561" y="34658"/>
                </a:lnTo>
                <a:close/>
                <a:moveTo>
                  <a:pt x="5558" y="35196"/>
                </a:moveTo>
                <a:lnTo>
                  <a:pt x="5199" y="35315"/>
                </a:lnTo>
                <a:lnTo>
                  <a:pt x="5020" y="35495"/>
                </a:lnTo>
                <a:lnTo>
                  <a:pt x="4841" y="35793"/>
                </a:lnTo>
                <a:lnTo>
                  <a:pt x="4781" y="36092"/>
                </a:lnTo>
                <a:lnTo>
                  <a:pt x="4781" y="36331"/>
                </a:lnTo>
                <a:lnTo>
                  <a:pt x="4841" y="36570"/>
                </a:lnTo>
                <a:lnTo>
                  <a:pt x="4960" y="36690"/>
                </a:lnTo>
                <a:lnTo>
                  <a:pt x="5020" y="36750"/>
                </a:lnTo>
                <a:lnTo>
                  <a:pt x="5139" y="36690"/>
                </a:lnTo>
                <a:lnTo>
                  <a:pt x="5378" y="36510"/>
                </a:lnTo>
                <a:lnTo>
                  <a:pt x="5617" y="36451"/>
                </a:lnTo>
                <a:lnTo>
                  <a:pt x="5916" y="36271"/>
                </a:lnTo>
                <a:lnTo>
                  <a:pt x="6155" y="36092"/>
                </a:lnTo>
                <a:lnTo>
                  <a:pt x="6275" y="35853"/>
                </a:lnTo>
                <a:lnTo>
                  <a:pt x="6275" y="35674"/>
                </a:lnTo>
                <a:lnTo>
                  <a:pt x="6215" y="35435"/>
                </a:lnTo>
                <a:lnTo>
                  <a:pt x="6036" y="35315"/>
                </a:lnTo>
                <a:lnTo>
                  <a:pt x="5797" y="35196"/>
                </a:lnTo>
                <a:close/>
                <a:moveTo>
                  <a:pt x="6574" y="38004"/>
                </a:moveTo>
                <a:lnTo>
                  <a:pt x="6155" y="38064"/>
                </a:lnTo>
                <a:lnTo>
                  <a:pt x="5916" y="38124"/>
                </a:lnTo>
                <a:lnTo>
                  <a:pt x="5737" y="38243"/>
                </a:lnTo>
                <a:lnTo>
                  <a:pt x="5617" y="38363"/>
                </a:lnTo>
                <a:lnTo>
                  <a:pt x="5498" y="38542"/>
                </a:lnTo>
                <a:lnTo>
                  <a:pt x="5378" y="38901"/>
                </a:lnTo>
                <a:lnTo>
                  <a:pt x="5378" y="39199"/>
                </a:lnTo>
                <a:lnTo>
                  <a:pt x="5378" y="39319"/>
                </a:lnTo>
                <a:lnTo>
                  <a:pt x="5498" y="39438"/>
                </a:lnTo>
                <a:lnTo>
                  <a:pt x="5558" y="39558"/>
                </a:lnTo>
                <a:lnTo>
                  <a:pt x="5737" y="39618"/>
                </a:lnTo>
                <a:lnTo>
                  <a:pt x="5856" y="39618"/>
                </a:lnTo>
                <a:lnTo>
                  <a:pt x="6036" y="39558"/>
                </a:lnTo>
                <a:lnTo>
                  <a:pt x="6275" y="39438"/>
                </a:lnTo>
                <a:lnTo>
                  <a:pt x="6514" y="39319"/>
                </a:lnTo>
                <a:lnTo>
                  <a:pt x="6753" y="39080"/>
                </a:lnTo>
                <a:lnTo>
                  <a:pt x="6872" y="38841"/>
                </a:lnTo>
                <a:lnTo>
                  <a:pt x="6992" y="38602"/>
                </a:lnTo>
                <a:lnTo>
                  <a:pt x="6992" y="38363"/>
                </a:lnTo>
                <a:lnTo>
                  <a:pt x="6992" y="38184"/>
                </a:lnTo>
                <a:lnTo>
                  <a:pt x="6813" y="38004"/>
                </a:lnTo>
                <a:close/>
                <a:moveTo>
                  <a:pt x="12370" y="38243"/>
                </a:moveTo>
                <a:lnTo>
                  <a:pt x="12250" y="38303"/>
                </a:lnTo>
                <a:lnTo>
                  <a:pt x="12131" y="38363"/>
                </a:lnTo>
                <a:lnTo>
                  <a:pt x="11892" y="38662"/>
                </a:lnTo>
                <a:lnTo>
                  <a:pt x="11772" y="39020"/>
                </a:lnTo>
                <a:lnTo>
                  <a:pt x="11713" y="39379"/>
                </a:lnTo>
                <a:lnTo>
                  <a:pt x="11772" y="39678"/>
                </a:lnTo>
                <a:lnTo>
                  <a:pt x="11832" y="39797"/>
                </a:lnTo>
                <a:lnTo>
                  <a:pt x="11952" y="39857"/>
                </a:lnTo>
                <a:lnTo>
                  <a:pt x="12191" y="39857"/>
                </a:lnTo>
                <a:lnTo>
                  <a:pt x="12370" y="39737"/>
                </a:lnTo>
                <a:lnTo>
                  <a:pt x="12549" y="39498"/>
                </a:lnTo>
                <a:lnTo>
                  <a:pt x="12788" y="39140"/>
                </a:lnTo>
                <a:lnTo>
                  <a:pt x="12848" y="38901"/>
                </a:lnTo>
                <a:lnTo>
                  <a:pt x="12908" y="38662"/>
                </a:lnTo>
                <a:lnTo>
                  <a:pt x="12908" y="38482"/>
                </a:lnTo>
                <a:lnTo>
                  <a:pt x="12848" y="38303"/>
                </a:lnTo>
                <a:lnTo>
                  <a:pt x="12669" y="38243"/>
                </a:lnTo>
                <a:close/>
                <a:moveTo>
                  <a:pt x="9442" y="38721"/>
                </a:moveTo>
                <a:lnTo>
                  <a:pt x="9203" y="38781"/>
                </a:lnTo>
                <a:lnTo>
                  <a:pt x="9024" y="38901"/>
                </a:lnTo>
                <a:lnTo>
                  <a:pt x="8844" y="39080"/>
                </a:lnTo>
                <a:lnTo>
                  <a:pt x="8784" y="39259"/>
                </a:lnTo>
                <a:lnTo>
                  <a:pt x="8784" y="39498"/>
                </a:lnTo>
                <a:lnTo>
                  <a:pt x="8844" y="39678"/>
                </a:lnTo>
                <a:lnTo>
                  <a:pt x="8964" y="39857"/>
                </a:lnTo>
                <a:lnTo>
                  <a:pt x="9203" y="39917"/>
                </a:lnTo>
                <a:lnTo>
                  <a:pt x="9442" y="39917"/>
                </a:lnTo>
                <a:lnTo>
                  <a:pt x="9621" y="39797"/>
                </a:lnTo>
                <a:lnTo>
                  <a:pt x="9800" y="39558"/>
                </a:lnTo>
                <a:lnTo>
                  <a:pt x="9860" y="39379"/>
                </a:lnTo>
                <a:lnTo>
                  <a:pt x="9860" y="39140"/>
                </a:lnTo>
                <a:lnTo>
                  <a:pt x="9800" y="38901"/>
                </a:lnTo>
                <a:lnTo>
                  <a:pt x="9681" y="38781"/>
                </a:lnTo>
                <a:lnTo>
                  <a:pt x="9442" y="38721"/>
                </a:lnTo>
                <a:close/>
                <a:moveTo>
                  <a:pt x="18465" y="5259"/>
                </a:moveTo>
                <a:lnTo>
                  <a:pt x="18764" y="5318"/>
                </a:lnTo>
                <a:lnTo>
                  <a:pt x="19062" y="5498"/>
                </a:lnTo>
                <a:lnTo>
                  <a:pt x="19421" y="5737"/>
                </a:lnTo>
                <a:lnTo>
                  <a:pt x="19660" y="5976"/>
                </a:lnTo>
                <a:lnTo>
                  <a:pt x="19899" y="6334"/>
                </a:lnTo>
                <a:lnTo>
                  <a:pt x="20078" y="6693"/>
                </a:lnTo>
                <a:lnTo>
                  <a:pt x="20198" y="7171"/>
                </a:lnTo>
                <a:lnTo>
                  <a:pt x="20317" y="7649"/>
                </a:lnTo>
                <a:lnTo>
                  <a:pt x="20437" y="8127"/>
                </a:lnTo>
                <a:lnTo>
                  <a:pt x="20437" y="8605"/>
                </a:lnTo>
                <a:lnTo>
                  <a:pt x="20497" y="9621"/>
                </a:lnTo>
                <a:lnTo>
                  <a:pt x="20437" y="10636"/>
                </a:lnTo>
                <a:lnTo>
                  <a:pt x="20258" y="13086"/>
                </a:lnTo>
                <a:lnTo>
                  <a:pt x="20138" y="14341"/>
                </a:lnTo>
                <a:lnTo>
                  <a:pt x="20138" y="15536"/>
                </a:lnTo>
                <a:lnTo>
                  <a:pt x="20138" y="16791"/>
                </a:lnTo>
                <a:lnTo>
                  <a:pt x="20258" y="17986"/>
                </a:lnTo>
                <a:lnTo>
                  <a:pt x="20377" y="18584"/>
                </a:lnTo>
                <a:lnTo>
                  <a:pt x="20497" y="19181"/>
                </a:lnTo>
                <a:lnTo>
                  <a:pt x="20676" y="19779"/>
                </a:lnTo>
                <a:lnTo>
                  <a:pt x="20915" y="20377"/>
                </a:lnTo>
                <a:lnTo>
                  <a:pt x="21273" y="21094"/>
                </a:lnTo>
                <a:lnTo>
                  <a:pt x="21632" y="21691"/>
                </a:lnTo>
                <a:lnTo>
                  <a:pt x="22110" y="22229"/>
                </a:lnTo>
                <a:lnTo>
                  <a:pt x="22588" y="22707"/>
                </a:lnTo>
                <a:lnTo>
                  <a:pt x="23604" y="23723"/>
                </a:lnTo>
                <a:lnTo>
                  <a:pt x="24142" y="24201"/>
                </a:lnTo>
                <a:lnTo>
                  <a:pt x="24679" y="24739"/>
                </a:lnTo>
                <a:lnTo>
                  <a:pt x="25157" y="25336"/>
                </a:lnTo>
                <a:lnTo>
                  <a:pt x="25516" y="25934"/>
                </a:lnTo>
                <a:lnTo>
                  <a:pt x="25875" y="26591"/>
                </a:lnTo>
                <a:lnTo>
                  <a:pt x="26114" y="27308"/>
                </a:lnTo>
                <a:lnTo>
                  <a:pt x="26293" y="27965"/>
                </a:lnTo>
                <a:lnTo>
                  <a:pt x="26412" y="28683"/>
                </a:lnTo>
                <a:lnTo>
                  <a:pt x="26472" y="29459"/>
                </a:lnTo>
                <a:lnTo>
                  <a:pt x="26412" y="30176"/>
                </a:lnTo>
                <a:lnTo>
                  <a:pt x="26353" y="30953"/>
                </a:lnTo>
                <a:lnTo>
                  <a:pt x="26173" y="31670"/>
                </a:lnTo>
                <a:lnTo>
                  <a:pt x="25934" y="32447"/>
                </a:lnTo>
                <a:lnTo>
                  <a:pt x="25695" y="33224"/>
                </a:lnTo>
                <a:lnTo>
                  <a:pt x="25337" y="34001"/>
                </a:lnTo>
                <a:lnTo>
                  <a:pt x="24978" y="34778"/>
                </a:lnTo>
                <a:lnTo>
                  <a:pt x="24560" y="35495"/>
                </a:lnTo>
                <a:lnTo>
                  <a:pt x="24142" y="36212"/>
                </a:lnTo>
                <a:lnTo>
                  <a:pt x="23604" y="36929"/>
                </a:lnTo>
                <a:lnTo>
                  <a:pt x="23126" y="37586"/>
                </a:lnTo>
                <a:lnTo>
                  <a:pt x="22528" y="38243"/>
                </a:lnTo>
                <a:lnTo>
                  <a:pt x="21931" y="38841"/>
                </a:lnTo>
                <a:lnTo>
                  <a:pt x="21333" y="39379"/>
                </a:lnTo>
                <a:lnTo>
                  <a:pt x="20736" y="39857"/>
                </a:lnTo>
                <a:lnTo>
                  <a:pt x="20078" y="40335"/>
                </a:lnTo>
                <a:lnTo>
                  <a:pt x="19421" y="40693"/>
                </a:lnTo>
                <a:lnTo>
                  <a:pt x="18943" y="40932"/>
                </a:lnTo>
                <a:lnTo>
                  <a:pt x="18405" y="41171"/>
                </a:lnTo>
                <a:lnTo>
                  <a:pt x="17867" y="41351"/>
                </a:lnTo>
                <a:lnTo>
                  <a:pt x="17270" y="41470"/>
                </a:lnTo>
                <a:lnTo>
                  <a:pt x="16075" y="41649"/>
                </a:lnTo>
                <a:lnTo>
                  <a:pt x="14880" y="41709"/>
                </a:lnTo>
                <a:lnTo>
                  <a:pt x="13684" y="41709"/>
                </a:lnTo>
                <a:lnTo>
                  <a:pt x="12489" y="41590"/>
                </a:lnTo>
                <a:lnTo>
                  <a:pt x="11354" y="41470"/>
                </a:lnTo>
                <a:lnTo>
                  <a:pt x="10219" y="41291"/>
                </a:lnTo>
                <a:lnTo>
                  <a:pt x="9024" y="40992"/>
                </a:lnTo>
                <a:lnTo>
                  <a:pt x="7888" y="40634"/>
                </a:lnTo>
                <a:lnTo>
                  <a:pt x="6753" y="40215"/>
                </a:lnTo>
                <a:lnTo>
                  <a:pt x="5737" y="39678"/>
                </a:lnTo>
                <a:lnTo>
                  <a:pt x="4721" y="39080"/>
                </a:lnTo>
                <a:lnTo>
                  <a:pt x="4243" y="38721"/>
                </a:lnTo>
                <a:lnTo>
                  <a:pt x="3765" y="38303"/>
                </a:lnTo>
                <a:lnTo>
                  <a:pt x="3347" y="37885"/>
                </a:lnTo>
                <a:lnTo>
                  <a:pt x="2988" y="37467"/>
                </a:lnTo>
                <a:lnTo>
                  <a:pt x="2570" y="36989"/>
                </a:lnTo>
                <a:lnTo>
                  <a:pt x="2271" y="36451"/>
                </a:lnTo>
                <a:lnTo>
                  <a:pt x="2510" y="36451"/>
                </a:lnTo>
                <a:lnTo>
                  <a:pt x="2689" y="36331"/>
                </a:lnTo>
                <a:lnTo>
                  <a:pt x="2809" y="36271"/>
                </a:lnTo>
                <a:lnTo>
                  <a:pt x="2869" y="36092"/>
                </a:lnTo>
                <a:lnTo>
                  <a:pt x="2928" y="35973"/>
                </a:lnTo>
                <a:lnTo>
                  <a:pt x="2928" y="35793"/>
                </a:lnTo>
                <a:lnTo>
                  <a:pt x="2809" y="35495"/>
                </a:lnTo>
                <a:lnTo>
                  <a:pt x="2570" y="35256"/>
                </a:lnTo>
                <a:lnTo>
                  <a:pt x="2450" y="35196"/>
                </a:lnTo>
                <a:lnTo>
                  <a:pt x="2331" y="35136"/>
                </a:lnTo>
                <a:lnTo>
                  <a:pt x="2152" y="35136"/>
                </a:lnTo>
                <a:lnTo>
                  <a:pt x="2032" y="35256"/>
                </a:lnTo>
                <a:lnTo>
                  <a:pt x="1913" y="35375"/>
                </a:lnTo>
                <a:lnTo>
                  <a:pt x="1793" y="35554"/>
                </a:lnTo>
                <a:lnTo>
                  <a:pt x="1494" y="34897"/>
                </a:lnTo>
                <a:lnTo>
                  <a:pt x="1255" y="34240"/>
                </a:lnTo>
                <a:lnTo>
                  <a:pt x="1136" y="33582"/>
                </a:lnTo>
                <a:lnTo>
                  <a:pt x="1076" y="32925"/>
                </a:lnTo>
                <a:lnTo>
                  <a:pt x="1076" y="32268"/>
                </a:lnTo>
                <a:lnTo>
                  <a:pt x="1136" y="31670"/>
                </a:lnTo>
                <a:lnTo>
                  <a:pt x="1255" y="31013"/>
                </a:lnTo>
                <a:lnTo>
                  <a:pt x="1375" y="30415"/>
                </a:lnTo>
                <a:lnTo>
                  <a:pt x="1614" y="29818"/>
                </a:lnTo>
                <a:lnTo>
                  <a:pt x="1853" y="29220"/>
                </a:lnTo>
                <a:lnTo>
                  <a:pt x="2450" y="28025"/>
                </a:lnTo>
                <a:lnTo>
                  <a:pt x="3227" y="26890"/>
                </a:lnTo>
                <a:lnTo>
                  <a:pt x="4064" y="25755"/>
                </a:lnTo>
                <a:lnTo>
                  <a:pt x="4960" y="24619"/>
                </a:lnTo>
                <a:lnTo>
                  <a:pt x="5916" y="23484"/>
                </a:lnTo>
                <a:lnTo>
                  <a:pt x="7769" y="21273"/>
                </a:lnTo>
                <a:lnTo>
                  <a:pt x="8605" y="20197"/>
                </a:lnTo>
                <a:lnTo>
                  <a:pt x="9382" y="19062"/>
                </a:lnTo>
                <a:lnTo>
                  <a:pt x="10039" y="17927"/>
                </a:lnTo>
                <a:lnTo>
                  <a:pt x="10278" y="17389"/>
                </a:lnTo>
                <a:lnTo>
                  <a:pt x="10517" y="16791"/>
                </a:lnTo>
                <a:lnTo>
                  <a:pt x="11115" y="14819"/>
                </a:lnTo>
                <a:lnTo>
                  <a:pt x="11772" y="12788"/>
                </a:lnTo>
                <a:lnTo>
                  <a:pt x="12131" y="11772"/>
                </a:lnTo>
                <a:lnTo>
                  <a:pt x="12549" y="10816"/>
                </a:lnTo>
                <a:lnTo>
                  <a:pt x="13087" y="9919"/>
                </a:lnTo>
                <a:lnTo>
                  <a:pt x="13684" y="9083"/>
                </a:lnTo>
                <a:lnTo>
                  <a:pt x="14342" y="8366"/>
                </a:lnTo>
                <a:lnTo>
                  <a:pt x="14700" y="8067"/>
                </a:lnTo>
                <a:lnTo>
                  <a:pt x="15059" y="7828"/>
                </a:lnTo>
                <a:lnTo>
                  <a:pt x="15477" y="7589"/>
                </a:lnTo>
                <a:lnTo>
                  <a:pt x="15895" y="7350"/>
                </a:lnTo>
                <a:lnTo>
                  <a:pt x="16373" y="7230"/>
                </a:lnTo>
                <a:lnTo>
                  <a:pt x="16851" y="7171"/>
                </a:lnTo>
                <a:lnTo>
                  <a:pt x="17270" y="7171"/>
                </a:lnTo>
                <a:lnTo>
                  <a:pt x="17808" y="7230"/>
                </a:lnTo>
                <a:lnTo>
                  <a:pt x="18345" y="7290"/>
                </a:lnTo>
                <a:lnTo>
                  <a:pt x="18525" y="7290"/>
                </a:lnTo>
                <a:lnTo>
                  <a:pt x="18644" y="7230"/>
                </a:lnTo>
                <a:lnTo>
                  <a:pt x="18823" y="7051"/>
                </a:lnTo>
                <a:lnTo>
                  <a:pt x="18823" y="6932"/>
                </a:lnTo>
                <a:lnTo>
                  <a:pt x="18764" y="6812"/>
                </a:lnTo>
                <a:lnTo>
                  <a:pt x="18584" y="6693"/>
                </a:lnTo>
                <a:lnTo>
                  <a:pt x="18166" y="6513"/>
                </a:lnTo>
                <a:lnTo>
                  <a:pt x="17808" y="6454"/>
                </a:lnTo>
                <a:lnTo>
                  <a:pt x="17927" y="5856"/>
                </a:lnTo>
                <a:lnTo>
                  <a:pt x="18047" y="5617"/>
                </a:lnTo>
                <a:lnTo>
                  <a:pt x="18166" y="5378"/>
                </a:lnTo>
                <a:lnTo>
                  <a:pt x="18286" y="5259"/>
                </a:lnTo>
                <a:close/>
                <a:moveTo>
                  <a:pt x="19899" y="0"/>
                </a:moveTo>
                <a:lnTo>
                  <a:pt x="19720" y="120"/>
                </a:lnTo>
                <a:lnTo>
                  <a:pt x="19540" y="299"/>
                </a:lnTo>
                <a:lnTo>
                  <a:pt x="19122" y="777"/>
                </a:lnTo>
                <a:lnTo>
                  <a:pt x="18704" y="1315"/>
                </a:lnTo>
                <a:lnTo>
                  <a:pt x="18345" y="1912"/>
                </a:lnTo>
                <a:lnTo>
                  <a:pt x="17927" y="2689"/>
                </a:lnTo>
                <a:lnTo>
                  <a:pt x="17449" y="3585"/>
                </a:lnTo>
                <a:lnTo>
                  <a:pt x="17210" y="4004"/>
                </a:lnTo>
                <a:lnTo>
                  <a:pt x="17031" y="4422"/>
                </a:lnTo>
                <a:lnTo>
                  <a:pt x="16911" y="4661"/>
                </a:lnTo>
                <a:lnTo>
                  <a:pt x="16732" y="4960"/>
                </a:lnTo>
                <a:lnTo>
                  <a:pt x="16134" y="5796"/>
                </a:lnTo>
                <a:lnTo>
                  <a:pt x="15477" y="6513"/>
                </a:lnTo>
                <a:lnTo>
                  <a:pt x="15238" y="6752"/>
                </a:lnTo>
                <a:lnTo>
                  <a:pt x="15059" y="6932"/>
                </a:lnTo>
                <a:lnTo>
                  <a:pt x="14521" y="7171"/>
                </a:lnTo>
                <a:lnTo>
                  <a:pt x="14043" y="7529"/>
                </a:lnTo>
                <a:lnTo>
                  <a:pt x="13625" y="7888"/>
                </a:lnTo>
                <a:lnTo>
                  <a:pt x="13206" y="8306"/>
                </a:lnTo>
                <a:lnTo>
                  <a:pt x="12728" y="8784"/>
                </a:lnTo>
                <a:lnTo>
                  <a:pt x="12370" y="9262"/>
                </a:lnTo>
                <a:lnTo>
                  <a:pt x="12011" y="9800"/>
                </a:lnTo>
                <a:lnTo>
                  <a:pt x="11713" y="10397"/>
                </a:lnTo>
                <a:lnTo>
                  <a:pt x="11175" y="11533"/>
                </a:lnTo>
                <a:lnTo>
                  <a:pt x="10756" y="12788"/>
                </a:lnTo>
                <a:lnTo>
                  <a:pt x="9980" y="15238"/>
                </a:lnTo>
                <a:lnTo>
                  <a:pt x="9621" y="16492"/>
                </a:lnTo>
                <a:lnTo>
                  <a:pt x="9143" y="17628"/>
                </a:lnTo>
                <a:lnTo>
                  <a:pt x="8545" y="18703"/>
                </a:lnTo>
                <a:lnTo>
                  <a:pt x="7948" y="19719"/>
                </a:lnTo>
                <a:lnTo>
                  <a:pt x="7231" y="20675"/>
                </a:lnTo>
                <a:lnTo>
                  <a:pt x="6454" y="21631"/>
                </a:lnTo>
                <a:lnTo>
                  <a:pt x="4900" y="23424"/>
                </a:lnTo>
                <a:lnTo>
                  <a:pt x="3287" y="25217"/>
                </a:lnTo>
                <a:lnTo>
                  <a:pt x="2510" y="26173"/>
                </a:lnTo>
                <a:lnTo>
                  <a:pt x="1853" y="27189"/>
                </a:lnTo>
                <a:lnTo>
                  <a:pt x="1196" y="28205"/>
                </a:lnTo>
                <a:lnTo>
                  <a:pt x="718" y="29280"/>
                </a:lnTo>
                <a:lnTo>
                  <a:pt x="299" y="30415"/>
                </a:lnTo>
                <a:lnTo>
                  <a:pt x="180" y="31013"/>
                </a:lnTo>
                <a:lnTo>
                  <a:pt x="60" y="31611"/>
                </a:lnTo>
                <a:lnTo>
                  <a:pt x="0" y="32208"/>
                </a:lnTo>
                <a:lnTo>
                  <a:pt x="0" y="32806"/>
                </a:lnTo>
                <a:lnTo>
                  <a:pt x="60" y="33403"/>
                </a:lnTo>
                <a:lnTo>
                  <a:pt x="120" y="34061"/>
                </a:lnTo>
                <a:lnTo>
                  <a:pt x="239" y="34658"/>
                </a:lnTo>
                <a:lnTo>
                  <a:pt x="419" y="35256"/>
                </a:lnTo>
                <a:lnTo>
                  <a:pt x="598" y="35793"/>
                </a:lnTo>
                <a:lnTo>
                  <a:pt x="837" y="36331"/>
                </a:lnTo>
                <a:lnTo>
                  <a:pt x="1136" y="36869"/>
                </a:lnTo>
                <a:lnTo>
                  <a:pt x="1435" y="37407"/>
                </a:lnTo>
                <a:lnTo>
                  <a:pt x="1793" y="37885"/>
                </a:lnTo>
                <a:lnTo>
                  <a:pt x="2152" y="38363"/>
                </a:lnTo>
                <a:lnTo>
                  <a:pt x="2988" y="39199"/>
                </a:lnTo>
                <a:lnTo>
                  <a:pt x="3944" y="39976"/>
                </a:lnTo>
                <a:lnTo>
                  <a:pt x="4960" y="40634"/>
                </a:lnTo>
                <a:lnTo>
                  <a:pt x="6036" y="41231"/>
                </a:lnTo>
                <a:lnTo>
                  <a:pt x="7052" y="41649"/>
                </a:lnTo>
                <a:lnTo>
                  <a:pt x="8127" y="42008"/>
                </a:lnTo>
                <a:lnTo>
                  <a:pt x="9203" y="42366"/>
                </a:lnTo>
                <a:lnTo>
                  <a:pt x="10338" y="42606"/>
                </a:lnTo>
                <a:lnTo>
                  <a:pt x="11473" y="42785"/>
                </a:lnTo>
                <a:lnTo>
                  <a:pt x="12609" y="42904"/>
                </a:lnTo>
                <a:lnTo>
                  <a:pt x="13744" y="42964"/>
                </a:lnTo>
                <a:lnTo>
                  <a:pt x="14880" y="42904"/>
                </a:lnTo>
                <a:lnTo>
                  <a:pt x="16015" y="42785"/>
                </a:lnTo>
                <a:lnTo>
                  <a:pt x="17090" y="42546"/>
                </a:lnTo>
                <a:lnTo>
                  <a:pt x="18166" y="42247"/>
                </a:lnTo>
                <a:lnTo>
                  <a:pt x="19242" y="41888"/>
                </a:lnTo>
                <a:lnTo>
                  <a:pt x="20258" y="41351"/>
                </a:lnTo>
                <a:lnTo>
                  <a:pt x="21214" y="40813"/>
                </a:lnTo>
                <a:lnTo>
                  <a:pt x="22110" y="40096"/>
                </a:lnTo>
                <a:lnTo>
                  <a:pt x="22887" y="39319"/>
                </a:lnTo>
                <a:lnTo>
                  <a:pt x="23664" y="38482"/>
                </a:lnTo>
                <a:lnTo>
                  <a:pt x="24321" y="37586"/>
                </a:lnTo>
                <a:lnTo>
                  <a:pt x="24978" y="36630"/>
                </a:lnTo>
                <a:lnTo>
                  <a:pt x="25576" y="35674"/>
                </a:lnTo>
                <a:lnTo>
                  <a:pt x="26114" y="34598"/>
                </a:lnTo>
                <a:lnTo>
                  <a:pt x="26532" y="33582"/>
                </a:lnTo>
                <a:lnTo>
                  <a:pt x="26890" y="32447"/>
                </a:lnTo>
                <a:lnTo>
                  <a:pt x="27189" y="31372"/>
                </a:lnTo>
                <a:lnTo>
                  <a:pt x="27309" y="30236"/>
                </a:lnTo>
                <a:lnTo>
                  <a:pt x="27368" y="29161"/>
                </a:lnTo>
                <a:lnTo>
                  <a:pt x="27309" y="28085"/>
                </a:lnTo>
                <a:lnTo>
                  <a:pt x="27189" y="27547"/>
                </a:lnTo>
                <a:lnTo>
                  <a:pt x="27070" y="27009"/>
                </a:lnTo>
                <a:lnTo>
                  <a:pt x="26890" y="26531"/>
                </a:lnTo>
                <a:lnTo>
                  <a:pt x="26711" y="25994"/>
                </a:lnTo>
                <a:lnTo>
                  <a:pt x="26472" y="25516"/>
                </a:lnTo>
                <a:lnTo>
                  <a:pt x="26173" y="25037"/>
                </a:lnTo>
                <a:lnTo>
                  <a:pt x="25875" y="24559"/>
                </a:lnTo>
                <a:lnTo>
                  <a:pt x="25516" y="24081"/>
                </a:lnTo>
                <a:lnTo>
                  <a:pt x="25098" y="23663"/>
                </a:lnTo>
                <a:lnTo>
                  <a:pt x="24620" y="23185"/>
                </a:lnTo>
                <a:lnTo>
                  <a:pt x="24082" y="22707"/>
                </a:lnTo>
                <a:lnTo>
                  <a:pt x="23604" y="22229"/>
                </a:lnTo>
                <a:lnTo>
                  <a:pt x="23186" y="21691"/>
                </a:lnTo>
                <a:lnTo>
                  <a:pt x="22827" y="21213"/>
                </a:lnTo>
                <a:lnTo>
                  <a:pt x="22468" y="20675"/>
                </a:lnTo>
                <a:lnTo>
                  <a:pt x="22170" y="20138"/>
                </a:lnTo>
                <a:lnTo>
                  <a:pt x="21931" y="19540"/>
                </a:lnTo>
                <a:lnTo>
                  <a:pt x="21692" y="19002"/>
                </a:lnTo>
                <a:lnTo>
                  <a:pt x="21512" y="18405"/>
                </a:lnTo>
                <a:lnTo>
                  <a:pt x="21393" y="17807"/>
                </a:lnTo>
                <a:lnTo>
                  <a:pt x="21214" y="16552"/>
                </a:lnTo>
                <a:lnTo>
                  <a:pt x="21154" y="15238"/>
                </a:lnTo>
                <a:lnTo>
                  <a:pt x="21154" y="13804"/>
                </a:lnTo>
                <a:lnTo>
                  <a:pt x="21273" y="12608"/>
                </a:lnTo>
                <a:lnTo>
                  <a:pt x="21393" y="11174"/>
                </a:lnTo>
                <a:lnTo>
                  <a:pt x="21512" y="9680"/>
                </a:lnTo>
                <a:lnTo>
                  <a:pt x="21512" y="8963"/>
                </a:lnTo>
                <a:lnTo>
                  <a:pt x="21453" y="8187"/>
                </a:lnTo>
                <a:lnTo>
                  <a:pt x="21393" y="7469"/>
                </a:lnTo>
                <a:lnTo>
                  <a:pt x="21214" y="6812"/>
                </a:lnTo>
                <a:lnTo>
                  <a:pt x="21034" y="6155"/>
                </a:lnTo>
                <a:lnTo>
                  <a:pt x="20736" y="5617"/>
                </a:lnTo>
                <a:lnTo>
                  <a:pt x="20317" y="5079"/>
                </a:lnTo>
                <a:lnTo>
                  <a:pt x="19839" y="4661"/>
                </a:lnTo>
                <a:lnTo>
                  <a:pt x="19540" y="4482"/>
                </a:lnTo>
                <a:lnTo>
                  <a:pt x="19242" y="4362"/>
                </a:lnTo>
                <a:lnTo>
                  <a:pt x="18883" y="4243"/>
                </a:lnTo>
                <a:lnTo>
                  <a:pt x="18465" y="4123"/>
                </a:lnTo>
                <a:lnTo>
                  <a:pt x="18644" y="3765"/>
                </a:lnTo>
                <a:lnTo>
                  <a:pt x="18943" y="3287"/>
                </a:lnTo>
                <a:lnTo>
                  <a:pt x="19660" y="2211"/>
                </a:lnTo>
                <a:lnTo>
                  <a:pt x="19959" y="1673"/>
                </a:lnTo>
                <a:lnTo>
                  <a:pt x="20258" y="1135"/>
                </a:lnTo>
                <a:lnTo>
                  <a:pt x="20437" y="717"/>
                </a:lnTo>
                <a:lnTo>
                  <a:pt x="20437" y="478"/>
                </a:lnTo>
                <a:lnTo>
                  <a:pt x="20437" y="359"/>
                </a:lnTo>
                <a:lnTo>
                  <a:pt x="20377" y="120"/>
                </a:lnTo>
                <a:lnTo>
                  <a:pt x="20258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  <p:sp>
        <p:nvSpPr>
          <p:cNvPr id="45" name="Google Shape;45;p2"/>
          <p:cNvSpPr/>
          <p:nvPr/>
        </p:nvSpPr>
        <p:spPr>
          <a:xfrm>
            <a:off x="8533971" y="2909578"/>
            <a:ext cx="1163472" cy="1269436"/>
          </a:xfrm>
          <a:custGeom>
            <a:avLst/>
            <a:gdLst/>
            <a:ahLst/>
            <a:cxnLst/>
            <a:rect l="l" t="t" r="r" b="b"/>
            <a:pathLst>
              <a:path w="32149" h="35077" extrusionOk="0">
                <a:moveTo>
                  <a:pt x="15656" y="13266"/>
                </a:moveTo>
                <a:lnTo>
                  <a:pt x="16791" y="13385"/>
                </a:lnTo>
                <a:lnTo>
                  <a:pt x="17688" y="13565"/>
                </a:lnTo>
                <a:lnTo>
                  <a:pt x="18524" y="13864"/>
                </a:lnTo>
                <a:lnTo>
                  <a:pt x="19301" y="14282"/>
                </a:lnTo>
                <a:lnTo>
                  <a:pt x="19660" y="14521"/>
                </a:lnTo>
                <a:lnTo>
                  <a:pt x="19958" y="14760"/>
                </a:lnTo>
                <a:lnTo>
                  <a:pt x="20257" y="15059"/>
                </a:lnTo>
                <a:lnTo>
                  <a:pt x="20496" y="15417"/>
                </a:lnTo>
                <a:lnTo>
                  <a:pt x="20675" y="15776"/>
                </a:lnTo>
                <a:lnTo>
                  <a:pt x="20795" y="16134"/>
                </a:lnTo>
                <a:lnTo>
                  <a:pt x="20914" y="16553"/>
                </a:lnTo>
                <a:lnTo>
                  <a:pt x="20914" y="16971"/>
                </a:lnTo>
                <a:lnTo>
                  <a:pt x="20855" y="17449"/>
                </a:lnTo>
                <a:lnTo>
                  <a:pt x="20735" y="17927"/>
                </a:lnTo>
                <a:lnTo>
                  <a:pt x="20496" y="18524"/>
                </a:lnTo>
                <a:lnTo>
                  <a:pt x="20197" y="19002"/>
                </a:lnTo>
                <a:lnTo>
                  <a:pt x="19899" y="19481"/>
                </a:lnTo>
                <a:lnTo>
                  <a:pt x="19540" y="19899"/>
                </a:lnTo>
                <a:lnTo>
                  <a:pt x="19122" y="20317"/>
                </a:lnTo>
                <a:lnTo>
                  <a:pt x="18644" y="20676"/>
                </a:lnTo>
                <a:lnTo>
                  <a:pt x="18166" y="20974"/>
                </a:lnTo>
                <a:lnTo>
                  <a:pt x="17688" y="21213"/>
                </a:lnTo>
                <a:lnTo>
                  <a:pt x="17150" y="21452"/>
                </a:lnTo>
                <a:lnTo>
                  <a:pt x="16612" y="21691"/>
                </a:lnTo>
                <a:lnTo>
                  <a:pt x="16015" y="21811"/>
                </a:lnTo>
                <a:lnTo>
                  <a:pt x="15477" y="21930"/>
                </a:lnTo>
                <a:lnTo>
                  <a:pt x="14879" y="21990"/>
                </a:lnTo>
                <a:lnTo>
                  <a:pt x="14341" y="22050"/>
                </a:lnTo>
                <a:lnTo>
                  <a:pt x="13206" y="22050"/>
                </a:lnTo>
                <a:lnTo>
                  <a:pt x="12608" y="21930"/>
                </a:lnTo>
                <a:lnTo>
                  <a:pt x="12071" y="21811"/>
                </a:lnTo>
                <a:lnTo>
                  <a:pt x="11533" y="21691"/>
                </a:lnTo>
                <a:lnTo>
                  <a:pt x="10995" y="21452"/>
                </a:lnTo>
                <a:lnTo>
                  <a:pt x="10517" y="21213"/>
                </a:lnTo>
                <a:lnTo>
                  <a:pt x="10039" y="20915"/>
                </a:lnTo>
                <a:lnTo>
                  <a:pt x="9621" y="20616"/>
                </a:lnTo>
                <a:lnTo>
                  <a:pt x="9202" y="20257"/>
                </a:lnTo>
                <a:lnTo>
                  <a:pt x="8904" y="19839"/>
                </a:lnTo>
                <a:lnTo>
                  <a:pt x="8665" y="19421"/>
                </a:lnTo>
                <a:lnTo>
                  <a:pt x="8485" y="19002"/>
                </a:lnTo>
                <a:lnTo>
                  <a:pt x="8426" y="18524"/>
                </a:lnTo>
                <a:lnTo>
                  <a:pt x="8426" y="18046"/>
                </a:lnTo>
                <a:lnTo>
                  <a:pt x="8545" y="17509"/>
                </a:lnTo>
                <a:lnTo>
                  <a:pt x="8784" y="16971"/>
                </a:lnTo>
                <a:lnTo>
                  <a:pt x="9143" y="16373"/>
                </a:lnTo>
                <a:lnTo>
                  <a:pt x="9501" y="15955"/>
                </a:lnTo>
                <a:lnTo>
                  <a:pt x="9860" y="15537"/>
                </a:lnTo>
                <a:lnTo>
                  <a:pt x="10278" y="15118"/>
                </a:lnTo>
                <a:lnTo>
                  <a:pt x="10696" y="14820"/>
                </a:lnTo>
                <a:lnTo>
                  <a:pt x="11115" y="14461"/>
                </a:lnTo>
                <a:lnTo>
                  <a:pt x="11593" y="14222"/>
                </a:lnTo>
                <a:lnTo>
                  <a:pt x="12071" y="13983"/>
                </a:lnTo>
                <a:lnTo>
                  <a:pt x="12549" y="13744"/>
                </a:lnTo>
                <a:lnTo>
                  <a:pt x="13027" y="13565"/>
                </a:lnTo>
                <a:lnTo>
                  <a:pt x="13565" y="13445"/>
                </a:lnTo>
                <a:lnTo>
                  <a:pt x="14043" y="13326"/>
                </a:lnTo>
                <a:lnTo>
                  <a:pt x="14580" y="13266"/>
                </a:lnTo>
                <a:close/>
                <a:moveTo>
                  <a:pt x="15716" y="12190"/>
                </a:moveTo>
                <a:lnTo>
                  <a:pt x="14640" y="12310"/>
                </a:lnTo>
                <a:lnTo>
                  <a:pt x="13565" y="12549"/>
                </a:lnTo>
                <a:lnTo>
                  <a:pt x="12489" y="12907"/>
                </a:lnTo>
                <a:lnTo>
                  <a:pt x="11473" y="13326"/>
                </a:lnTo>
                <a:lnTo>
                  <a:pt x="10935" y="13625"/>
                </a:lnTo>
                <a:lnTo>
                  <a:pt x="10398" y="13983"/>
                </a:lnTo>
                <a:lnTo>
                  <a:pt x="9860" y="14401"/>
                </a:lnTo>
                <a:lnTo>
                  <a:pt x="9382" y="14879"/>
                </a:lnTo>
                <a:lnTo>
                  <a:pt x="8904" y="15357"/>
                </a:lnTo>
                <a:lnTo>
                  <a:pt x="8485" y="15895"/>
                </a:lnTo>
                <a:lnTo>
                  <a:pt x="8127" y="16433"/>
                </a:lnTo>
                <a:lnTo>
                  <a:pt x="7828" y="17031"/>
                </a:lnTo>
                <a:lnTo>
                  <a:pt x="7649" y="17628"/>
                </a:lnTo>
                <a:lnTo>
                  <a:pt x="7470" y="18226"/>
                </a:lnTo>
                <a:lnTo>
                  <a:pt x="7470" y="18823"/>
                </a:lnTo>
                <a:lnTo>
                  <a:pt x="7529" y="19421"/>
                </a:lnTo>
                <a:lnTo>
                  <a:pt x="7649" y="19959"/>
                </a:lnTo>
                <a:lnTo>
                  <a:pt x="7948" y="20556"/>
                </a:lnTo>
                <a:lnTo>
                  <a:pt x="8366" y="21094"/>
                </a:lnTo>
                <a:lnTo>
                  <a:pt x="8963" y="21572"/>
                </a:lnTo>
                <a:lnTo>
                  <a:pt x="9501" y="21990"/>
                </a:lnTo>
                <a:lnTo>
                  <a:pt x="10099" y="22289"/>
                </a:lnTo>
                <a:lnTo>
                  <a:pt x="10696" y="22588"/>
                </a:lnTo>
                <a:lnTo>
                  <a:pt x="11354" y="22827"/>
                </a:lnTo>
                <a:lnTo>
                  <a:pt x="12011" y="22946"/>
                </a:lnTo>
                <a:lnTo>
                  <a:pt x="12668" y="23066"/>
                </a:lnTo>
                <a:lnTo>
                  <a:pt x="13385" y="23126"/>
                </a:lnTo>
                <a:lnTo>
                  <a:pt x="14102" y="23185"/>
                </a:lnTo>
                <a:lnTo>
                  <a:pt x="14760" y="23126"/>
                </a:lnTo>
                <a:lnTo>
                  <a:pt x="15477" y="23006"/>
                </a:lnTo>
                <a:lnTo>
                  <a:pt x="16134" y="22887"/>
                </a:lnTo>
                <a:lnTo>
                  <a:pt x="16791" y="22707"/>
                </a:lnTo>
                <a:lnTo>
                  <a:pt x="17449" y="22468"/>
                </a:lnTo>
                <a:lnTo>
                  <a:pt x="18046" y="22169"/>
                </a:lnTo>
                <a:lnTo>
                  <a:pt x="18644" y="21871"/>
                </a:lnTo>
                <a:lnTo>
                  <a:pt x="19182" y="21512"/>
                </a:lnTo>
                <a:lnTo>
                  <a:pt x="19660" y="21094"/>
                </a:lnTo>
                <a:lnTo>
                  <a:pt x="20138" y="20676"/>
                </a:lnTo>
                <a:lnTo>
                  <a:pt x="20556" y="20198"/>
                </a:lnTo>
                <a:lnTo>
                  <a:pt x="20914" y="19660"/>
                </a:lnTo>
                <a:lnTo>
                  <a:pt x="21213" y="19122"/>
                </a:lnTo>
                <a:lnTo>
                  <a:pt x="21452" y="18584"/>
                </a:lnTo>
                <a:lnTo>
                  <a:pt x="21691" y="18046"/>
                </a:lnTo>
                <a:lnTo>
                  <a:pt x="21811" y="17449"/>
                </a:lnTo>
                <a:lnTo>
                  <a:pt x="21871" y="16851"/>
                </a:lnTo>
                <a:lnTo>
                  <a:pt x="21871" y="16313"/>
                </a:lnTo>
                <a:lnTo>
                  <a:pt x="21811" y="15776"/>
                </a:lnTo>
                <a:lnTo>
                  <a:pt x="21632" y="15238"/>
                </a:lnTo>
                <a:lnTo>
                  <a:pt x="21333" y="14700"/>
                </a:lnTo>
                <a:lnTo>
                  <a:pt x="20974" y="14222"/>
                </a:lnTo>
                <a:lnTo>
                  <a:pt x="20556" y="13744"/>
                </a:lnTo>
                <a:lnTo>
                  <a:pt x="19958" y="13326"/>
                </a:lnTo>
                <a:lnTo>
                  <a:pt x="19480" y="13027"/>
                </a:lnTo>
                <a:lnTo>
                  <a:pt x="18943" y="12788"/>
                </a:lnTo>
                <a:lnTo>
                  <a:pt x="18405" y="12549"/>
                </a:lnTo>
                <a:lnTo>
                  <a:pt x="17867" y="12429"/>
                </a:lnTo>
                <a:lnTo>
                  <a:pt x="17329" y="12310"/>
                </a:lnTo>
                <a:lnTo>
                  <a:pt x="16791" y="12190"/>
                </a:lnTo>
                <a:close/>
                <a:moveTo>
                  <a:pt x="26651" y="897"/>
                </a:moveTo>
                <a:lnTo>
                  <a:pt x="26950" y="956"/>
                </a:lnTo>
                <a:lnTo>
                  <a:pt x="27249" y="1076"/>
                </a:lnTo>
                <a:lnTo>
                  <a:pt x="27547" y="1195"/>
                </a:lnTo>
                <a:lnTo>
                  <a:pt x="27786" y="1375"/>
                </a:lnTo>
                <a:lnTo>
                  <a:pt x="28264" y="1853"/>
                </a:lnTo>
                <a:lnTo>
                  <a:pt x="28683" y="2391"/>
                </a:lnTo>
                <a:lnTo>
                  <a:pt x="28981" y="2988"/>
                </a:lnTo>
                <a:lnTo>
                  <a:pt x="29161" y="3586"/>
                </a:lnTo>
                <a:lnTo>
                  <a:pt x="29220" y="4123"/>
                </a:lnTo>
                <a:lnTo>
                  <a:pt x="29220" y="4601"/>
                </a:lnTo>
                <a:lnTo>
                  <a:pt x="29161" y="5139"/>
                </a:lnTo>
                <a:lnTo>
                  <a:pt x="29101" y="5617"/>
                </a:lnTo>
                <a:lnTo>
                  <a:pt x="28862" y="6693"/>
                </a:lnTo>
                <a:lnTo>
                  <a:pt x="28503" y="7709"/>
                </a:lnTo>
                <a:lnTo>
                  <a:pt x="27727" y="9740"/>
                </a:lnTo>
                <a:lnTo>
                  <a:pt x="27308" y="10696"/>
                </a:lnTo>
                <a:lnTo>
                  <a:pt x="27010" y="11653"/>
                </a:lnTo>
                <a:lnTo>
                  <a:pt x="26472" y="13505"/>
                </a:lnTo>
                <a:lnTo>
                  <a:pt x="25994" y="15477"/>
                </a:lnTo>
                <a:lnTo>
                  <a:pt x="25575" y="17389"/>
                </a:lnTo>
                <a:lnTo>
                  <a:pt x="25038" y="19361"/>
                </a:lnTo>
                <a:lnTo>
                  <a:pt x="24679" y="20257"/>
                </a:lnTo>
                <a:lnTo>
                  <a:pt x="24380" y="21213"/>
                </a:lnTo>
                <a:lnTo>
                  <a:pt x="23962" y="22110"/>
                </a:lnTo>
                <a:lnTo>
                  <a:pt x="23544" y="23006"/>
                </a:lnTo>
                <a:lnTo>
                  <a:pt x="23006" y="23843"/>
                </a:lnTo>
                <a:lnTo>
                  <a:pt x="22468" y="24619"/>
                </a:lnTo>
                <a:lnTo>
                  <a:pt x="21811" y="25337"/>
                </a:lnTo>
                <a:lnTo>
                  <a:pt x="21094" y="26054"/>
                </a:lnTo>
                <a:lnTo>
                  <a:pt x="20377" y="26591"/>
                </a:lnTo>
                <a:lnTo>
                  <a:pt x="19719" y="27069"/>
                </a:lnTo>
                <a:lnTo>
                  <a:pt x="18943" y="27488"/>
                </a:lnTo>
                <a:lnTo>
                  <a:pt x="18166" y="27846"/>
                </a:lnTo>
                <a:lnTo>
                  <a:pt x="17389" y="28205"/>
                </a:lnTo>
                <a:lnTo>
                  <a:pt x="16612" y="28444"/>
                </a:lnTo>
                <a:lnTo>
                  <a:pt x="15776" y="28623"/>
                </a:lnTo>
                <a:lnTo>
                  <a:pt x="14939" y="28802"/>
                </a:lnTo>
                <a:lnTo>
                  <a:pt x="14102" y="28862"/>
                </a:lnTo>
                <a:lnTo>
                  <a:pt x="13206" y="28922"/>
                </a:lnTo>
                <a:lnTo>
                  <a:pt x="12369" y="28922"/>
                </a:lnTo>
                <a:lnTo>
                  <a:pt x="11533" y="28862"/>
                </a:lnTo>
                <a:lnTo>
                  <a:pt x="10637" y="28743"/>
                </a:lnTo>
                <a:lnTo>
                  <a:pt x="9800" y="28563"/>
                </a:lnTo>
                <a:lnTo>
                  <a:pt x="9023" y="28384"/>
                </a:lnTo>
                <a:lnTo>
                  <a:pt x="8187" y="28085"/>
                </a:lnTo>
                <a:lnTo>
                  <a:pt x="7350" y="27786"/>
                </a:lnTo>
                <a:lnTo>
                  <a:pt x="6513" y="27428"/>
                </a:lnTo>
                <a:lnTo>
                  <a:pt x="5737" y="26950"/>
                </a:lnTo>
                <a:lnTo>
                  <a:pt x="4960" y="26472"/>
                </a:lnTo>
                <a:lnTo>
                  <a:pt x="4243" y="25934"/>
                </a:lnTo>
                <a:lnTo>
                  <a:pt x="3585" y="25337"/>
                </a:lnTo>
                <a:lnTo>
                  <a:pt x="2988" y="24679"/>
                </a:lnTo>
                <a:lnTo>
                  <a:pt x="2450" y="24022"/>
                </a:lnTo>
                <a:lnTo>
                  <a:pt x="2032" y="23245"/>
                </a:lnTo>
                <a:lnTo>
                  <a:pt x="1673" y="22528"/>
                </a:lnTo>
                <a:lnTo>
                  <a:pt x="1374" y="21691"/>
                </a:lnTo>
                <a:lnTo>
                  <a:pt x="1255" y="20855"/>
                </a:lnTo>
                <a:lnTo>
                  <a:pt x="1195" y="20018"/>
                </a:lnTo>
                <a:lnTo>
                  <a:pt x="1315" y="19122"/>
                </a:lnTo>
                <a:lnTo>
                  <a:pt x="1494" y="18226"/>
                </a:lnTo>
                <a:lnTo>
                  <a:pt x="1853" y="17270"/>
                </a:lnTo>
                <a:lnTo>
                  <a:pt x="2331" y="16433"/>
                </a:lnTo>
                <a:lnTo>
                  <a:pt x="2868" y="15596"/>
                </a:lnTo>
                <a:lnTo>
                  <a:pt x="3406" y="14879"/>
                </a:lnTo>
                <a:lnTo>
                  <a:pt x="4063" y="14222"/>
                </a:lnTo>
                <a:lnTo>
                  <a:pt x="4781" y="13565"/>
                </a:lnTo>
                <a:lnTo>
                  <a:pt x="5498" y="13027"/>
                </a:lnTo>
                <a:lnTo>
                  <a:pt x="6334" y="12489"/>
                </a:lnTo>
                <a:lnTo>
                  <a:pt x="7111" y="11951"/>
                </a:lnTo>
                <a:lnTo>
                  <a:pt x="8844" y="11055"/>
                </a:lnTo>
                <a:lnTo>
                  <a:pt x="10577" y="10218"/>
                </a:lnTo>
                <a:lnTo>
                  <a:pt x="12310" y="9382"/>
                </a:lnTo>
                <a:lnTo>
                  <a:pt x="13983" y="8605"/>
                </a:lnTo>
                <a:lnTo>
                  <a:pt x="14879" y="8127"/>
                </a:lnTo>
                <a:lnTo>
                  <a:pt x="15716" y="7649"/>
                </a:lnTo>
                <a:lnTo>
                  <a:pt x="16552" y="7171"/>
                </a:lnTo>
                <a:lnTo>
                  <a:pt x="17329" y="6573"/>
                </a:lnTo>
                <a:lnTo>
                  <a:pt x="18106" y="6036"/>
                </a:lnTo>
                <a:lnTo>
                  <a:pt x="18883" y="5378"/>
                </a:lnTo>
                <a:lnTo>
                  <a:pt x="19600" y="4721"/>
                </a:lnTo>
                <a:lnTo>
                  <a:pt x="20257" y="4004"/>
                </a:lnTo>
                <a:lnTo>
                  <a:pt x="21273" y="2869"/>
                </a:lnTo>
                <a:lnTo>
                  <a:pt x="21811" y="2331"/>
                </a:lnTo>
                <a:lnTo>
                  <a:pt x="22408" y="1912"/>
                </a:lnTo>
                <a:lnTo>
                  <a:pt x="22767" y="1673"/>
                </a:lnTo>
                <a:lnTo>
                  <a:pt x="23066" y="1554"/>
                </a:lnTo>
                <a:lnTo>
                  <a:pt x="23484" y="1434"/>
                </a:lnTo>
                <a:lnTo>
                  <a:pt x="23842" y="1375"/>
                </a:lnTo>
                <a:lnTo>
                  <a:pt x="24201" y="1375"/>
                </a:lnTo>
                <a:lnTo>
                  <a:pt x="24739" y="1494"/>
                </a:lnTo>
                <a:lnTo>
                  <a:pt x="25157" y="1554"/>
                </a:lnTo>
                <a:lnTo>
                  <a:pt x="25336" y="1554"/>
                </a:lnTo>
                <a:lnTo>
                  <a:pt x="25456" y="1494"/>
                </a:lnTo>
                <a:lnTo>
                  <a:pt x="25456" y="1315"/>
                </a:lnTo>
                <a:lnTo>
                  <a:pt x="25336" y="1195"/>
                </a:lnTo>
                <a:lnTo>
                  <a:pt x="25635" y="1016"/>
                </a:lnTo>
                <a:lnTo>
                  <a:pt x="25994" y="897"/>
                </a:lnTo>
                <a:close/>
                <a:moveTo>
                  <a:pt x="29878" y="3287"/>
                </a:moveTo>
                <a:lnTo>
                  <a:pt x="30356" y="3705"/>
                </a:lnTo>
                <a:lnTo>
                  <a:pt x="30655" y="4243"/>
                </a:lnTo>
                <a:lnTo>
                  <a:pt x="30953" y="4781"/>
                </a:lnTo>
                <a:lnTo>
                  <a:pt x="31133" y="5319"/>
                </a:lnTo>
                <a:lnTo>
                  <a:pt x="31252" y="5916"/>
                </a:lnTo>
                <a:lnTo>
                  <a:pt x="31252" y="6514"/>
                </a:lnTo>
                <a:lnTo>
                  <a:pt x="31252" y="7171"/>
                </a:lnTo>
                <a:lnTo>
                  <a:pt x="31192" y="7828"/>
                </a:lnTo>
                <a:lnTo>
                  <a:pt x="31133" y="8426"/>
                </a:lnTo>
                <a:lnTo>
                  <a:pt x="30953" y="9083"/>
                </a:lnTo>
                <a:lnTo>
                  <a:pt x="30595" y="10338"/>
                </a:lnTo>
                <a:lnTo>
                  <a:pt x="30177" y="11533"/>
                </a:lnTo>
                <a:lnTo>
                  <a:pt x="29758" y="12609"/>
                </a:lnTo>
                <a:lnTo>
                  <a:pt x="29220" y="14103"/>
                </a:lnTo>
                <a:lnTo>
                  <a:pt x="28802" y="15596"/>
                </a:lnTo>
                <a:lnTo>
                  <a:pt x="28444" y="17090"/>
                </a:lnTo>
                <a:lnTo>
                  <a:pt x="28085" y="18644"/>
                </a:lnTo>
                <a:lnTo>
                  <a:pt x="27786" y="20138"/>
                </a:lnTo>
                <a:lnTo>
                  <a:pt x="27368" y="21691"/>
                </a:lnTo>
                <a:lnTo>
                  <a:pt x="26950" y="23185"/>
                </a:lnTo>
                <a:lnTo>
                  <a:pt x="26412" y="24619"/>
                </a:lnTo>
                <a:lnTo>
                  <a:pt x="25814" y="25815"/>
                </a:lnTo>
                <a:lnTo>
                  <a:pt x="25217" y="27010"/>
                </a:lnTo>
                <a:lnTo>
                  <a:pt x="24500" y="28085"/>
                </a:lnTo>
                <a:lnTo>
                  <a:pt x="23723" y="29161"/>
                </a:lnTo>
                <a:lnTo>
                  <a:pt x="22827" y="30117"/>
                </a:lnTo>
                <a:lnTo>
                  <a:pt x="21871" y="31013"/>
                </a:lnTo>
                <a:lnTo>
                  <a:pt x="20855" y="31850"/>
                </a:lnTo>
                <a:lnTo>
                  <a:pt x="19779" y="32567"/>
                </a:lnTo>
                <a:lnTo>
                  <a:pt x="19062" y="32925"/>
                </a:lnTo>
                <a:lnTo>
                  <a:pt x="18345" y="33224"/>
                </a:lnTo>
                <a:lnTo>
                  <a:pt x="17628" y="33523"/>
                </a:lnTo>
                <a:lnTo>
                  <a:pt x="16971" y="33702"/>
                </a:lnTo>
                <a:lnTo>
                  <a:pt x="16254" y="33882"/>
                </a:lnTo>
                <a:lnTo>
                  <a:pt x="15537" y="34001"/>
                </a:lnTo>
                <a:lnTo>
                  <a:pt x="14879" y="34061"/>
                </a:lnTo>
                <a:lnTo>
                  <a:pt x="14222" y="34121"/>
                </a:lnTo>
                <a:lnTo>
                  <a:pt x="13565" y="34061"/>
                </a:lnTo>
                <a:lnTo>
                  <a:pt x="12848" y="34001"/>
                </a:lnTo>
                <a:lnTo>
                  <a:pt x="12190" y="33941"/>
                </a:lnTo>
                <a:lnTo>
                  <a:pt x="11593" y="33762"/>
                </a:lnTo>
                <a:lnTo>
                  <a:pt x="10935" y="33642"/>
                </a:lnTo>
                <a:lnTo>
                  <a:pt x="10338" y="33403"/>
                </a:lnTo>
                <a:lnTo>
                  <a:pt x="9680" y="33164"/>
                </a:lnTo>
                <a:lnTo>
                  <a:pt x="9083" y="32866"/>
                </a:lnTo>
                <a:lnTo>
                  <a:pt x="7948" y="32208"/>
                </a:lnTo>
                <a:lnTo>
                  <a:pt x="6812" y="31432"/>
                </a:lnTo>
                <a:lnTo>
                  <a:pt x="5737" y="30535"/>
                </a:lnTo>
                <a:lnTo>
                  <a:pt x="4781" y="29519"/>
                </a:lnTo>
                <a:lnTo>
                  <a:pt x="3824" y="28444"/>
                </a:lnTo>
                <a:lnTo>
                  <a:pt x="2988" y="27249"/>
                </a:lnTo>
                <a:lnTo>
                  <a:pt x="2211" y="26054"/>
                </a:lnTo>
                <a:lnTo>
                  <a:pt x="1554" y="24739"/>
                </a:lnTo>
                <a:lnTo>
                  <a:pt x="1972" y="25277"/>
                </a:lnTo>
                <a:lnTo>
                  <a:pt x="2390" y="25815"/>
                </a:lnTo>
                <a:lnTo>
                  <a:pt x="2868" y="26293"/>
                </a:lnTo>
                <a:lnTo>
                  <a:pt x="3346" y="26711"/>
                </a:lnTo>
                <a:lnTo>
                  <a:pt x="3884" y="27189"/>
                </a:lnTo>
                <a:lnTo>
                  <a:pt x="4422" y="27547"/>
                </a:lnTo>
                <a:lnTo>
                  <a:pt x="5617" y="28265"/>
                </a:lnTo>
                <a:lnTo>
                  <a:pt x="6812" y="28862"/>
                </a:lnTo>
                <a:lnTo>
                  <a:pt x="8127" y="29340"/>
                </a:lnTo>
                <a:lnTo>
                  <a:pt x="9441" y="29699"/>
                </a:lnTo>
                <a:lnTo>
                  <a:pt x="10816" y="29938"/>
                </a:lnTo>
                <a:lnTo>
                  <a:pt x="12190" y="29997"/>
                </a:lnTo>
                <a:lnTo>
                  <a:pt x="13624" y="29997"/>
                </a:lnTo>
                <a:lnTo>
                  <a:pt x="14939" y="29878"/>
                </a:lnTo>
                <a:lnTo>
                  <a:pt x="16313" y="29579"/>
                </a:lnTo>
                <a:lnTo>
                  <a:pt x="17628" y="29221"/>
                </a:lnTo>
                <a:lnTo>
                  <a:pt x="18225" y="28982"/>
                </a:lnTo>
                <a:lnTo>
                  <a:pt x="18883" y="28683"/>
                </a:lnTo>
                <a:lnTo>
                  <a:pt x="19480" y="28384"/>
                </a:lnTo>
                <a:lnTo>
                  <a:pt x="20018" y="28026"/>
                </a:lnTo>
                <a:lnTo>
                  <a:pt x="20616" y="27667"/>
                </a:lnTo>
                <a:lnTo>
                  <a:pt x="21094" y="27249"/>
                </a:lnTo>
                <a:lnTo>
                  <a:pt x="21691" y="26771"/>
                </a:lnTo>
                <a:lnTo>
                  <a:pt x="22229" y="26173"/>
                </a:lnTo>
                <a:lnTo>
                  <a:pt x="22767" y="25635"/>
                </a:lnTo>
                <a:lnTo>
                  <a:pt x="23185" y="24978"/>
                </a:lnTo>
                <a:lnTo>
                  <a:pt x="23603" y="24380"/>
                </a:lnTo>
                <a:lnTo>
                  <a:pt x="24022" y="23723"/>
                </a:lnTo>
                <a:lnTo>
                  <a:pt x="24380" y="23066"/>
                </a:lnTo>
                <a:lnTo>
                  <a:pt x="24679" y="22349"/>
                </a:lnTo>
                <a:lnTo>
                  <a:pt x="25217" y="20915"/>
                </a:lnTo>
                <a:lnTo>
                  <a:pt x="25695" y="19481"/>
                </a:lnTo>
                <a:lnTo>
                  <a:pt x="26113" y="17987"/>
                </a:lnTo>
                <a:lnTo>
                  <a:pt x="26472" y="16493"/>
                </a:lnTo>
                <a:lnTo>
                  <a:pt x="27308" y="13027"/>
                </a:lnTo>
                <a:lnTo>
                  <a:pt x="27846" y="11354"/>
                </a:lnTo>
                <a:lnTo>
                  <a:pt x="28444" y="9681"/>
                </a:lnTo>
                <a:lnTo>
                  <a:pt x="29041" y="8127"/>
                </a:lnTo>
                <a:lnTo>
                  <a:pt x="29340" y="7350"/>
                </a:lnTo>
                <a:lnTo>
                  <a:pt x="29639" y="6514"/>
                </a:lnTo>
                <a:lnTo>
                  <a:pt x="29818" y="5737"/>
                </a:lnTo>
                <a:lnTo>
                  <a:pt x="29938" y="4960"/>
                </a:lnTo>
                <a:lnTo>
                  <a:pt x="29997" y="4123"/>
                </a:lnTo>
                <a:lnTo>
                  <a:pt x="29878" y="3287"/>
                </a:lnTo>
                <a:close/>
                <a:moveTo>
                  <a:pt x="26292" y="0"/>
                </a:moveTo>
                <a:lnTo>
                  <a:pt x="25994" y="60"/>
                </a:lnTo>
                <a:lnTo>
                  <a:pt x="25755" y="120"/>
                </a:lnTo>
                <a:lnTo>
                  <a:pt x="25336" y="359"/>
                </a:lnTo>
                <a:lnTo>
                  <a:pt x="24918" y="598"/>
                </a:lnTo>
                <a:lnTo>
                  <a:pt x="24500" y="777"/>
                </a:lnTo>
                <a:lnTo>
                  <a:pt x="24082" y="837"/>
                </a:lnTo>
                <a:lnTo>
                  <a:pt x="23245" y="837"/>
                </a:lnTo>
                <a:lnTo>
                  <a:pt x="23006" y="897"/>
                </a:lnTo>
                <a:lnTo>
                  <a:pt x="22767" y="956"/>
                </a:lnTo>
                <a:lnTo>
                  <a:pt x="22289" y="1195"/>
                </a:lnTo>
                <a:lnTo>
                  <a:pt x="21811" y="1434"/>
                </a:lnTo>
                <a:lnTo>
                  <a:pt x="21393" y="1793"/>
                </a:lnTo>
                <a:lnTo>
                  <a:pt x="20974" y="2151"/>
                </a:lnTo>
                <a:lnTo>
                  <a:pt x="20257" y="2928"/>
                </a:lnTo>
                <a:lnTo>
                  <a:pt x="19480" y="3705"/>
                </a:lnTo>
                <a:lnTo>
                  <a:pt x="18584" y="4601"/>
                </a:lnTo>
                <a:lnTo>
                  <a:pt x="17568" y="5378"/>
                </a:lnTo>
                <a:lnTo>
                  <a:pt x="16552" y="6095"/>
                </a:lnTo>
                <a:lnTo>
                  <a:pt x="15417" y="6753"/>
                </a:lnTo>
                <a:lnTo>
                  <a:pt x="14341" y="7350"/>
                </a:lnTo>
                <a:lnTo>
                  <a:pt x="13146" y="7948"/>
                </a:lnTo>
                <a:lnTo>
                  <a:pt x="10816" y="8964"/>
                </a:lnTo>
                <a:lnTo>
                  <a:pt x="8485" y="10099"/>
                </a:lnTo>
                <a:lnTo>
                  <a:pt x="7410" y="10637"/>
                </a:lnTo>
                <a:lnTo>
                  <a:pt x="6274" y="11294"/>
                </a:lnTo>
                <a:lnTo>
                  <a:pt x="5259" y="12011"/>
                </a:lnTo>
                <a:lnTo>
                  <a:pt x="4243" y="12788"/>
                </a:lnTo>
                <a:lnTo>
                  <a:pt x="3287" y="13625"/>
                </a:lnTo>
                <a:lnTo>
                  <a:pt x="2450" y="14581"/>
                </a:lnTo>
                <a:lnTo>
                  <a:pt x="2032" y="15059"/>
                </a:lnTo>
                <a:lnTo>
                  <a:pt x="1733" y="15596"/>
                </a:lnTo>
                <a:lnTo>
                  <a:pt x="1374" y="16134"/>
                </a:lnTo>
                <a:lnTo>
                  <a:pt x="1076" y="16732"/>
                </a:lnTo>
                <a:lnTo>
                  <a:pt x="837" y="17329"/>
                </a:lnTo>
                <a:lnTo>
                  <a:pt x="598" y="17927"/>
                </a:lnTo>
                <a:lnTo>
                  <a:pt x="418" y="18524"/>
                </a:lnTo>
                <a:lnTo>
                  <a:pt x="239" y="19182"/>
                </a:lnTo>
                <a:lnTo>
                  <a:pt x="120" y="19839"/>
                </a:lnTo>
                <a:lnTo>
                  <a:pt x="60" y="20496"/>
                </a:lnTo>
                <a:lnTo>
                  <a:pt x="0" y="21154"/>
                </a:lnTo>
                <a:lnTo>
                  <a:pt x="0" y="21751"/>
                </a:lnTo>
                <a:lnTo>
                  <a:pt x="0" y="22409"/>
                </a:lnTo>
                <a:lnTo>
                  <a:pt x="120" y="23006"/>
                </a:lnTo>
                <a:lnTo>
                  <a:pt x="239" y="23663"/>
                </a:lnTo>
                <a:lnTo>
                  <a:pt x="418" y="24261"/>
                </a:lnTo>
                <a:lnTo>
                  <a:pt x="956" y="25456"/>
                </a:lnTo>
                <a:lnTo>
                  <a:pt x="1554" y="26651"/>
                </a:lnTo>
                <a:lnTo>
                  <a:pt x="2331" y="27846"/>
                </a:lnTo>
                <a:lnTo>
                  <a:pt x="3167" y="29041"/>
                </a:lnTo>
                <a:lnTo>
                  <a:pt x="4063" y="30177"/>
                </a:lnTo>
                <a:lnTo>
                  <a:pt x="5020" y="31193"/>
                </a:lnTo>
                <a:lnTo>
                  <a:pt x="6035" y="32089"/>
                </a:lnTo>
                <a:lnTo>
                  <a:pt x="7051" y="32925"/>
                </a:lnTo>
                <a:lnTo>
                  <a:pt x="7589" y="33284"/>
                </a:lnTo>
                <a:lnTo>
                  <a:pt x="8187" y="33642"/>
                </a:lnTo>
                <a:lnTo>
                  <a:pt x="8784" y="33941"/>
                </a:lnTo>
                <a:lnTo>
                  <a:pt x="9322" y="34180"/>
                </a:lnTo>
                <a:lnTo>
                  <a:pt x="10517" y="34599"/>
                </a:lnTo>
                <a:lnTo>
                  <a:pt x="11712" y="34897"/>
                </a:lnTo>
                <a:lnTo>
                  <a:pt x="12907" y="35017"/>
                </a:lnTo>
                <a:lnTo>
                  <a:pt x="14162" y="35077"/>
                </a:lnTo>
                <a:lnTo>
                  <a:pt x="15357" y="34957"/>
                </a:lnTo>
                <a:lnTo>
                  <a:pt x="16552" y="34718"/>
                </a:lnTo>
                <a:lnTo>
                  <a:pt x="17688" y="34419"/>
                </a:lnTo>
                <a:lnTo>
                  <a:pt x="18823" y="33941"/>
                </a:lnTo>
                <a:lnTo>
                  <a:pt x="19958" y="33403"/>
                </a:lnTo>
                <a:lnTo>
                  <a:pt x="21034" y="32746"/>
                </a:lnTo>
                <a:lnTo>
                  <a:pt x="22050" y="32029"/>
                </a:lnTo>
                <a:lnTo>
                  <a:pt x="23006" y="31193"/>
                </a:lnTo>
                <a:lnTo>
                  <a:pt x="23902" y="30296"/>
                </a:lnTo>
                <a:lnTo>
                  <a:pt x="24679" y="29280"/>
                </a:lnTo>
                <a:lnTo>
                  <a:pt x="25575" y="28085"/>
                </a:lnTo>
                <a:lnTo>
                  <a:pt x="26292" y="26830"/>
                </a:lnTo>
                <a:lnTo>
                  <a:pt x="26890" y="25516"/>
                </a:lnTo>
                <a:lnTo>
                  <a:pt x="27428" y="24141"/>
                </a:lnTo>
                <a:lnTo>
                  <a:pt x="27846" y="22767"/>
                </a:lnTo>
                <a:lnTo>
                  <a:pt x="28264" y="21393"/>
                </a:lnTo>
                <a:lnTo>
                  <a:pt x="28922" y="18524"/>
                </a:lnTo>
                <a:lnTo>
                  <a:pt x="29280" y="17031"/>
                </a:lnTo>
                <a:lnTo>
                  <a:pt x="29699" y="15537"/>
                </a:lnTo>
                <a:lnTo>
                  <a:pt x="30117" y="14043"/>
                </a:lnTo>
                <a:lnTo>
                  <a:pt x="30655" y="12609"/>
                </a:lnTo>
                <a:lnTo>
                  <a:pt x="31252" y="11055"/>
                </a:lnTo>
                <a:lnTo>
                  <a:pt x="31551" y="10218"/>
                </a:lnTo>
                <a:lnTo>
                  <a:pt x="31790" y="9442"/>
                </a:lnTo>
                <a:lnTo>
                  <a:pt x="31969" y="8605"/>
                </a:lnTo>
                <a:lnTo>
                  <a:pt x="32089" y="7768"/>
                </a:lnTo>
                <a:lnTo>
                  <a:pt x="32148" y="6932"/>
                </a:lnTo>
                <a:lnTo>
                  <a:pt x="32089" y="6036"/>
                </a:lnTo>
                <a:lnTo>
                  <a:pt x="31969" y="5438"/>
                </a:lnTo>
                <a:lnTo>
                  <a:pt x="31790" y="4900"/>
                </a:lnTo>
                <a:lnTo>
                  <a:pt x="31611" y="4362"/>
                </a:lnTo>
                <a:lnTo>
                  <a:pt x="31372" y="3884"/>
                </a:lnTo>
                <a:lnTo>
                  <a:pt x="31073" y="3406"/>
                </a:lnTo>
                <a:lnTo>
                  <a:pt x="30714" y="2928"/>
                </a:lnTo>
                <a:lnTo>
                  <a:pt x="30296" y="2510"/>
                </a:lnTo>
                <a:lnTo>
                  <a:pt x="29878" y="2092"/>
                </a:lnTo>
                <a:lnTo>
                  <a:pt x="29101" y="1315"/>
                </a:lnTo>
                <a:lnTo>
                  <a:pt x="28742" y="956"/>
                </a:lnTo>
                <a:lnTo>
                  <a:pt x="28324" y="658"/>
                </a:lnTo>
                <a:lnTo>
                  <a:pt x="27846" y="359"/>
                </a:lnTo>
                <a:lnTo>
                  <a:pt x="27368" y="180"/>
                </a:lnTo>
                <a:lnTo>
                  <a:pt x="26830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  <p:sp>
        <p:nvSpPr>
          <p:cNvPr id="46" name="Google Shape;46;p2"/>
          <p:cNvSpPr/>
          <p:nvPr/>
        </p:nvSpPr>
        <p:spPr>
          <a:xfrm rot="-3835551">
            <a:off x="6805178" y="5184299"/>
            <a:ext cx="1381909" cy="804500"/>
          </a:xfrm>
          <a:custGeom>
            <a:avLst/>
            <a:gdLst/>
            <a:ahLst/>
            <a:cxnLst/>
            <a:rect l="l" t="t" r="r" b="b"/>
            <a:pathLst>
              <a:path w="38185" h="22230" extrusionOk="0">
                <a:moveTo>
                  <a:pt x="19481" y="6633"/>
                </a:moveTo>
                <a:lnTo>
                  <a:pt x="19003" y="6693"/>
                </a:lnTo>
                <a:lnTo>
                  <a:pt x="18465" y="6813"/>
                </a:lnTo>
                <a:lnTo>
                  <a:pt x="17808" y="7052"/>
                </a:lnTo>
                <a:lnTo>
                  <a:pt x="17509" y="7231"/>
                </a:lnTo>
                <a:lnTo>
                  <a:pt x="17270" y="7410"/>
                </a:lnTo>
                <a:lnTo>
                  <a:pt x="17151" y="7649"/>
                </a:lnTo>
                <a:lnTo>
                  <a:pt x="17151" y="7709"/>
                </a:lnTo>
                <a:lnTo>
                  <a:pt x="17151" y="7829"/>
                </a:lnTo>
                <a:lnTo>
                  <a:pt x="17330" y="8187"/>
                </a:lnTo>
                <a:lnTo>
                  <a:pt x="17569" y="8486"/>
                </a:lnTo>
                <a:lnTo>
                  <a:pt x="17868" y="8665"/>
                </a:lnTo>
                <a:lnTo>
                  <a:pt x="18226" y="8844"/>
                </a:lnTo>
                <a:lnTo>
                  <a:pt x="18645" y="8904"/>
                </a:lnTo>
                <a:lnTo>
                  <a:pt x="19123" y="8964"/>
                </a:lnTo>
                <a:lnTo>
                  <a:pt x="19601" y="8964"/>
                </a:lnTo>
                <a:lnTo>
                  <a:pt x="20079" y="8904"/>
                </a:lnTo>
                <a:lnTo>
                  <a:pt x="20975" y="8785"/>
                </a:lnTo>
                <a:lnTo>
                  <a:pt x="21752" y="8546"/>
                </a:lnTo>
                <a:lnTo>
                  <a:pt x="22051" y="8366"/>
                </a:lnTo>
                <a:lnTo>
                  <a:pt x="22230" y="8247"/>
                </a:lnTo>
                <a:lnTo>
                  <a:pt x="22349" y="8127"/>
                </a:lnTo>
                <a:lnTo>
                  <a:pt x="22290" y="7948"/>
                </a:lnTo>
                <a:lnTo>
                  <a:pt x="22409" y="8008"/>
                </a:lnTo>
                <a:lnTo>
                  <a:pt x="22529" y="7948"/>
                </a:lnTo>
                <a:lnTo>
                  <a:pt x="22708" y="7888"/>
                </a:lnTo>
                <a:lnTo>
                  <a:pt x="22768" y="7769"/>
                </a:lnTo>
                <a:lnTo>
                  <a:pt x="22768" y="7709"/>
                </a:lnTo>
                <a:lnTo>
                  <a:pt x="22768" y="7590"/>
                </a:lnTo>
                <a:lnTo>
                  <a:pt x="22708" y="7470"/>
                </a:lnTo>
                <a:lnTo>
                  <a:pt x="22290" y="7231"/>
                </a:lnTo>
                <a:lnTo>
                  <a:pt x="21871" y="6992"/>
                </a:lnTo>
                <a:lnTo>
                  <a:pt x="21393" y="6813"/>
                </a:lnTo>
                <a:lnTo>
                  <a:pt x="20915" y="6693"/>
                </a:lnTo>
                <a:lnTo>
                  <a:pt x="20437" y="6633"/>
                </a:lnTo>
                <a:close/>
                <a:moveTo>
                  <a:pt x="36452" y="1136"/>
                </a:moveTo>
                <a:lnTo>
                  <a:pt x="36033" y="1255"/>
                </a:lnTo>
                <a:lnTo>
                  <a:pt x="35555" y="1375"/>
                </a:lnTo>
                <a:lnTo>
                  <a:pt x="31253" y="2331"/>
                </a:lnTo>
                <a:lnTo>
                  <a:pt x="26951" y="3287"/>
                </a:lnTo>
                <a:lnTo>
                  <a:pt x="22648" y="4124"/>
                </a:lnTo>
                <a:lnTo>
                  <a:pt x="20437" y="4482"/>
                </a:lnTo>
                <a:lnTo>
                  <a:pt x="18286" y="4781"/>
                </a:lnTo>
                <a:lnTo>
                  <a:pt x="13804" y="5319"/>
                </a:lnTo>
                <a:lnTo>
                  <a:pt x="11593" y="5498"/>
                </a:lnTo>
                <a:lnTo>
                  <a:pt x="9323" y="5677"/>
                </a:lnTo>
                <a:lnTo>
                  <a:pt x="6873" y="5797"/>
                </a:lnTo>
                <a:lnTo>
                  <a:pt x="4363" y="5916"/>
                </a:lnTo>
                <a:lnTo>
                  <a:pt x="2092" y="6096"/>
                </a:lnTo>
                <a:lnTo>
                  <a:pt x="1256" y="6275"/>
                </a:lnTo>
                <a:lnTo>
                  <a:pt x="897" y="6394"/>
                </a:lnTo>
                <a:lnTo>
                  <a:pt x="838" y="6454"/>
                </a:lnTo>
                <a:lnTo>
                  <a:pt x="957" y="6514"/>
                </a:lnTo>
                <a:lnTo>
                  <a:pt x="2033" y="6633"/>
                </a:lnTo>
                <a:lnTo>
                  <a:pt x="1853" y="6872"/>
                </a:lnTo>
                <a:lnTo>
                  <a:pt x="1794" y="7171"/>
                </a:lnTo>
                <a:lnTo>
                  <a:pt x="1794" y="7530"/>
                </a:lnTo>
                <a:lnTo>
                  <a:pt x="1794" y="7948"/>
                </a:lnTo>
                <a:lnTo>
                  <a:pt x="1913" y="8366"/>
                </a:lnTo>
                <a:lnTo>
                  <a:pt x="2033" y="8844"/>
                </a:lnTo>
                <a:lnTo>
                  <a:pt x="2391" y="9741"/>
                </a:lnTo>
                <a:lnTo>
                  <a:pt x="2869" y="10697"/>
                </a:lnTo>
                <a:lnTo>
                  <a:pt x="3288" y="11533"/>
                </a:lnTo>
                <a:lnTo>
                  <a:pt x="4064" y="12728"/>
                </a:lnTo>
                <a:lnTo>
                  <a:pt x="4602" y="13386"/>
                </a:lnTo>
                <a:lnTo>
                  <a:pt x="5140" y="14043"/>
                </a:lnTo>
                <a:lnTo>
                  <a:pt x="5737" y="14700"/>
                </a:lnTo>
                <a:lnTo>
                  <a:pt x="6395" y="15298"/>
                </a:lnTo>
                <a:lnTo>
                  <a:pt x="7112" y="15836"/>
                </a:lnTo>
                <a:lnTo>
                  <a:pt x="7769" y="16374"/>
                </a:lnTo>
                <a:lnTo>
                  <a:pt x="8546" y="16852"/>
                </a:lnTo>
                <a:lnTo>
                  <a:pt x="9323" y="17270"/>
                </a:lnTo>
                <a:lnTo>
                  <a:pt x="10996" y="18106"/>
                </a:lnTo>
                <a:lnTo>
                  <a:pt x="12729" y="18823"/>
                </a:lnTo>
                <a:lnTo>
                  <a:pt x="14581" y="19421"/>
                </a:lnTo>
                <a:lnTo>
                  <a:pt x="16374" y="19899"/>
                </a:lnTo>
                <a:lnTo>
                  <a:pt x="17390" y="20078"/>
                </a:lnTo>
                <a:lnTo>
                  <a:pt x="18406" y="20138"/>
                </a:lnTo>
                <a:lnTo>
                  <a:pt x="19421" y="20198"/>
                </a:lnTo>
                <a:lnTo>
                  <a:pt x="20437" y="20258"/>
                </a:lnTo>
                <a:lnTo>
                  <a:pt x="21035" y="20138"/>
                </a:lnTo>
                <a:lnTo>
                  <a:pt x="21931" y="20019"/>
                </a:lnTo>
                <a:lnTo>
                  <a:pt x="23186" y="19780"/>
                </a:lnTo>
                <a:lnTo>
                  <a:pt x="22827" y="19600"/>
                </a:lnTo>
                <a:lnTo>
                  <a:pt x="22469" y="19541"/>
                </a:lnTo>
                <a:lnTo>
                  <a:pt x="22051" y="19481"/>
                </a:lnTo>
                <a:lnTo>
                  <a:pt x="21632" y="19481"/>
                </a:lnTo>
                <a:lnTo>
                  <a:pt x="20856" y="19600"/>
                </a:lnTo>
                <a:lnTo>
                  <a:pt x="20079" y="19660"/>
                </a:lnTo>
                <a:lnTo>
                  <a:pt x="19123" y="19600"/>
                </a:lnTo>
                <a:lnTo>
                  <a:pt x="18226" y="19541"/>
                </a:lnTo>
                <a:lnTo>
                  <a:pt x="17330" y="19421"/>
                </a:lnTo>
                <a:lnTo>
                  <a:pt x="16434" y="19242"/>
                </a:lnTo>
                <a:lnTo>
                  <a:pt x="14522" y="18764"/>
                </a:lnTo>
                <a:lnTo>
                  <a:pt x="13565" y="18465"/>
                </a:lnTo>
                <a:lnTo>
                  <a:pt x="12669" y="18166"/>
                </a:lnTo>
                <a:lnTo>
                  <a:pt x="11713" y="17748"/>
                </a:lnTo>
                <a:lnTo>
                  <a:pt x="10817" y="17389"/>
                </a:lnTo>
                <a:lnTo>
                  <a:pt x="9920" y="16911"/>
                </a:lnTo>
                <a:lnTo>
                  <a:pt x="9084" y="16493"/>
                </a:lnTo>
                <a:lnTo>
                  <a:pt x="8426" y="16075"/>
                </a:lnTo>
                <a:lnTo>
                  <a:pt x="7769" y="15597"/>
                </a:lnTo>
                <a:lnTo>
                  <a:pt x="7112" y="15119"/>
                </a:lnTo>
                <a:lnTo>
                  <a:pt x="6574" y="14581"/>
                </a:lnTo>
                <a:lnTo>
                  <a:pt x="5976" y="13983"/>
                </a:lnTo>
                <a:lnTo>
                  <a:pt x="5498" y="13446"/>
                </a:lnTo>
                <a:lnTo>
                  <a:pt x="4961" y="12788"/>
                </a:lnTo>
                <a:lnTo>
                  <a:pt x="4542" y="12131"/>
                </a:lnTo>
                <a:lnTo>
                  <a:pt x="4184" y="11533"/>
                </a:lnTo>
                <a:lnTo>
                  <a:pt x="3825" y="10876"/>
                </a:lnTo>
                <a:lnTo>
                  <a:pt x="3527" y="10278"/>
                </a:lnTo>
                <a:lnTo>
                  <a:pt x="3288" y="9621"/>
                </a:lnTo>
                <a:lnTo>
                  <a:pt x="3048" y="8844"/>
                </a:lnTo>
                <a:lnTo>
                  <a:pt x="2929" y="8068"/>
                </a:lnTo>
                <a:lnTo>
                  <a:pt x="2750" y="7350"/>
                </a:lnTo>
                <a:lnTo>
                  <a:pt x="2630" y="6992"/>
                </a:lnTo>
                <a:lnTo>
                  <a:pt x="2511" y="6633"/>
                </a:lnTo>
                <a:lnTo>
                  <a:pt x="4483" y="6633"/>
                </a:lnTo>
                <a:lnTo>
                  <a:pt x="6514" y="6454"/>
                </a:lnTo>
                <a:lnTo>
                  <a:pt x="7530" y="6335"/>
                </a:lnTo>
                <a:lnTo>
                  <a:pt x="8546" y="6275"/>
                </a:lnTo>
                <a:lnTo>
                  <a:pt x="9502" y="6275"/>
                </a:lnTo>
                <a:lnTo>
                  <a:pt x="10458" y="6394"/>
                </a:lnTo>
                <a:lnTo>
                  <a:pt x="10996" y="6454"/>
                </a:lnTo>
                <a:lnTo>
                  <a:pt x="11115" y="6454"/>
                </a:lnTo>
                <a:lnTo>
                  <a:pt x="11235" y="6514"/>
                </a:lnTo>
                <a:lnTo>
                  <a:pt x="11354" y="6753"/>
                </a:lnTo>
                <a:lnTo>
                  <a:pt x="11593" y="7291"/>
                </a:lnTo>
                <a:lnTo>
                  <a:pt x="11773" y="7530"/>
                </a:lnTo>
                <a:lnTo>
                  <a:pt x="12012" y="7769"/>
                </a:lnTo>
                <a:lnTo>
                  <a:pt x="12490" y="8187"/>
                </a:lnTo>
                <a:lnTo>
                  <a:pt x="13147" y="8665"/>
                </a:lnTo>
                <a:lnTo>
                  <a:pt x="13864" y="9024"/>
                </a:lnTo>
                <a:lnTo>
                  <a:pt x="15358" y="9681"/>
                </a:lnTo>
                <a:lnTo>
                  <a:pt x="16135" y="9980"/>
                </a:lnTo>
                <a:lnTo>
                  <a:pt x="16912" y="10278"/>
                </a:lnTo>
                <a:lnTo>
                  <a:pt x="17689" y="10518"/>
                </a:lnTo>
                <a:lnTo>
                  <a:pt x="18465" y="10697"/>
                </a:lnTo>
                <a:lnTo>
                  <a:pt x="19302" y="10876"/>
                </a:lnTo>
                <a:lnTo>
                  <a:pt x="20079" y="10936"/>
                </a:lnTo>
                <a:lnTo>
                  <a:pt x="20856" y="10996"/>
                </a:lnTo>
                <a:lnTo>
                  <a:pt x="21632" y="10936"/>
                </a:lnTo>
                <a:lnTo>
                  <a:pt x="22409" y="10816"/>
                </a:lnTo>
                <a:lnTo>
                  <a:pt x="23126" y="10637"/>
                </a:lnTo>
                <a:lnTo>
                  <a:pt x="23843" y="10398"/>
                </a:lnTo>
                <a:lnTo>
                  <a:pt x="24501" y="10039"/>
                </a:lnTo>
                <a:lnTo>
                  <a:pt x="25158" y="9621"/>
                </a:lnTo>
                <a:lnTo>
                  <a:pt x="25815" y="9083"/>
                </a:lnTo>
                <a:lnTo>
                  <a:pt x="26413" y="8486"/>
                </a:lnTo>
                <a:lnTo>
                  <a:pt x="26951" y="7769"/>
                </a:lnTo>
                <a:lnTo>
                  <a:pt x="27309" y="7171"/>
                </a:lnTo>
                <a:lnTo>
                  <a:pt x="27727" y="6454"/>
                </a:lnTo>
                <a:lnTo>
                  <a:pt x="28026" y="5737"/>
                </a:lnTo>
                <a:lnTo>
                  <a:pt x="28146" y="5379"/>
                </a:lnTo>
                <a:lnTo>
                  <a:pt x="28205" y="5080"/>
                </a:lnTo>
                <a:lnTo>
                  <a:pt x="28205" y="4482"/>
                </a:lnTo>
                <a:lnTo>
                  <a:pt x="28205" y="4363"/>
                </a:lnTo>
                <a:lnTo>
                  <a:pt x="28146" y="4303"/>
                </a:lnTo>
                <a:lnTo>
                  <a:pt x="28086" y="4363"/>
                </a:lnTo>
                <a:lnTo>
                  <a:pt x="27966" y="4482"/>
                </a:lnTo>
                <a:lnTo>
                  <a:pt x="27668" y="4960"/>
                </a:lnTo>
                <a:lnTo>
                  <a:pt x="26831" y="6514"/>
                </a:lnTo>
                <a:lnTo>
                  <a:pt x="26413" y="7231"/>
                </a:lnTo>
                <a:lnTo>
                  <a:pt x="25995" y="7888"/>
                </a:lnTo>
                <a:lnTo>
                  <a:pt x="25516" y="8546"/>
                </a:lnTo>
                <a:lnTo>
                  <a:pt x="24919" y="9143"/>
                </a:lnTo>
                <a:lnTo>
                  <a:pt x="24620" y="9382"/>
                </a:lnTo>
                <a:lnTo>
                  <a:pt x="24262" y="9621"/>
                </a:lnTo>
                <a:lnTo>
                  <a:pt x="23843" y="9800"/>
                </a:lnTo>
                <a:lnTo>
                  <a:pt x="23425" y="10039"/>
                </a:lnTo>
                <a:lnTo>
                  <a:pt x="22588" y="10278"/>
                </a:lnTo>
                <a:lnTo>
                  <a:pt x="21692" y="10398"/>
                </a:lnTo>
                <a:lnTo>
                  <a:pt x="20856" y="10458"/>
                </a:lnTo>
                <a:lnTo>
                  <a:pt x="19959" y="10398"/>
                </a:lnTo>
                <a:lnTo>
                  <a:pt x="19123" y="10278"/>
                </a:lnTo>
                <a:lnTo>
                  <a:pt x="18226" y="10099"/>
                </a:lnTo>
                <a:lnTo>
                  <a:pt x="17390" y="9800"/>
                </a:lnTo>
                <a:lnTo>
                  <a:pt x="16553" y="9561"/>
                </a:lnTo>
                <a:lnTo>
                  <a:pt x="15179" y="9024"/>
                </a:lnTo>
                <a:lnTo>
                  <a:pt x="14402" y="8725"/>
                </a:lnTo>
                <a:lnTo>
                  <a:pt x="13685" y="8366"/>
                </a:lnTo>
                <a:lnTo>
                  <a:pt x="12968" y="8008"/>
                </a:lnTo>
                <a:lnTo>
                  <a:pt x="12370" y="7530"/>
                </a:lnTo>
                <a:lnTo>
                  <a:pt x="12131" y="7231"/>
                </a:lnTo>
                <a:lnTo>
                  <a:pt x="11892" y="6932"/>
                </a:lnTo>
                <a:lnTo>
                  <a:pt x="11713" y="6633"/>
                </a:lnTo>
                <a:lnTo>
                  <a:pt x="11534" y="6275"/>
                </a:lnTo>
                <a:lnTo>
                  <a:pt x="14641" y="6036"/>
                </a:lnTo>
                <a:lnTo>
                  <a:pt x="17748" y="5737"/>
                </a:lnTo>
                <a:lnTo>
                  <a:pt x="20856" y="5379"/>
                </a:lnTo>
                <a:lnTo>
                  <a:pt x="24023" y="4901"/>
                </a:lnTo>
                <a:lnTo>
                  <a:pt x="27130" y="4363"/>
                </a:lnTo>
                <a:lnTo>
                  <a:pt x="30237" y="3705"/>
                </a:lnTo>
                <a:lnTo>
                  <a:pt x="31791" y="3347"/>
                </a:lnTo>
                <a:lnTo>
                  <a:pt x="33285" y="2929"/>
                </a:lnTo>
                <a:lnTo>
                  <a:pt x="34779" y="2510"/>
                </a:lnTo>
                <a:lnTo>
                  <a:pt x="36213" y="2032"/>
                </a:lnTo>
                <a:lnTo>
                  <a:pt x="36213" y="3526"/>
                </a:lnTo>
                <a:lnTo>
                  <a:pt x="36153" y="5140"/>
                </a:lnTo>
                <a:lnTo>
                  <a:pt x="36033" y="6693"/>
                </a:lnTo>
                <a:lnTo>
                  <a:pt x="35794" y="8187"/>
                </a:lnTo>
                <a:lnTo>
                  <a:pt x="35615" y="8964"/>
                </a:lnTo>
                <a:lnTo>
                  <a:pt x="35436" y="9741"/>
                </a:lnTo>
                <a:lnTo>
                  <a:pt x="35197" y="10458"/>
                </a:lnTo>
                <a:lnTo>
                  <a:pt x="34898" y="11175"/>
                </a:lnTo>
                <a:lnTo>
                  <a:pt x="34540" y="11832"/>
                </a:lnTo>
                <a:lnTo>
                  <a:pt x="34181" y="12549"/>
                </a:lnTo>
                <a:lnTo>
                  <a:pt x="33703" y="13147"/>
                </a:lnTo>
                <a:lnTo>
                  <a:pt x="33225" y="13804"/>
                </a:lnTo>
                <a:lnTo>
                  <a:pt x="32747" y="14342"/>
                </a:lnTo>
                <a:lnTo>
                  <a:pt x="32209" y="14880"/>
                </a:lnTo>
                <a:lnTo>
                  <a:pt x="31014" y="15836"/>
                </a:lnTo>
                <a:lnTo>
                  <a:pt x="29819" y="16732"/>
                </a:lnTo>
                <a:lnTo>
                  <a:pt x="28564" y="17569"/>
                </a:lnTo>
                <a:lnTo>
                  <a:pt x="27249" y="18405"/>
                </a:lnTo>
                <a:lnTo>
                  <a:pt x="26532" y="18764"/>
                </a:lnTo>
                <a:lnTo>
                  <a:pt x="25815" y="19063"/>
                </a:lnTo>
                <a:lnTo>
                  <a:pt x="24501" y="19720"/>
                </a:lnTo>
                <a:lnTo>
                  <a:pt x="23664" y="20019"/>
                </a:lnTo>
                <a:lnTo>
                  <a:pt x="23365" y="20138"/>
                </a:lnTo>
                <a:lnTo>
                  <a:pt x="23186" y="20138"/>
                </a:lnTo>
                <a:lnTo>
                  <a:pt x="23664" y="20198"/>
                </a:lnTo>
                <a:lnTo>
                  <a:pt x="24142" y="20198"/>
                </a:lnTo>
                <a:lnTo>
                  <a:pt x="24560" y="20138"/>
                </a:lnTo>
                <a:lnTo>
                  <a:pt x="25038" y="20019"/>
                </a:lnTo>
                <a:lnTo>
                  <a:pt x="25935" y="19720"/>
                </a:lnTo>
                <a:lnTo>
                  <a:pt x="26831" y="19302"/>
                </a:lnTo>
                <a:lnTo>
                  <a:pt x="27727" y="18823"/>
                </a:lnTo>
                <a:lnTo>
                  <a:pt x="28504" y="18226"/>
                </a:lnTo>
                <a:lnTo>
                  <a:pt x="30058" y="17150"/>
                </a:lnTo>
                <a:lnTo>
                  <a:pt x="31552" y="16015"/>
                </a:lnTo>
                <a:lnTo>
                  <a:pt x="32269" y="15417"/>
                </a:lnTo>
                <a:lnTo>
                  <a:pt x="32926" y="14820"/>
                </a:lnTo>
                <a:lnTo>
                  <a:pt x="33583" y="14103"/>
                </a:lnTo>
                <a:lnTo>
                  <a:pt x="34181" y="13386"/>
                </a:lnTo>
                <a:lnTo>
                  <a:pt x="34659" y="12609"/>
                </a:lnTo>
                <a:lnTo>
                  <a:pt x="35137" y="11772"/>
                </a:lnTo>
                <a:lnTo>
                  <a:pt x="35496" y="10936"/>
                </a:lnTo>
                <a:lnTo>
                  <a:pt x="35854" y="9980"/>
                </a:lnTo>
                <a:lnTo>
                  <a:pt x="36093" y="9083"/>
                </a:lnTo>
                <a:lnTo>
                  <a:pt x="36272" y="8127"/>
                </a:lnTo>
                <a:lnTo>
                  <a:pt x="36452" y="7171"/>
                </a:lnTo>
                <a:lnTo>
                  <a:pt x="36571" y="6215"/>
                </a:lnTo>
                <a:lnTo>
                  <a:pt x="36691" y="4303"/>
                </a:lnTo>
                <a:lnTo>
                  <a:pt x="36631" y="3347"/>
                </a:lnTo>
                <a:lnTo>
                  <a:pt x="36631" y="2929"/>
                </a:lnTo>
                <a:lnTo>
                  <a:pt x="36691" y="2451"/>
                </a:lnTo>
                <a:lnTo>
                  <a:pt x="36870" y="1913"/>
                </a:lnTo>
                <a:lnTo>
                  <a:pt x="36990" y="1614"/>
                </a:lnTo>
                <a:lnTo>
                  <a:pt x="37049" y="1554"/>
                </a:lnTo>
                <a:lnTo>
                  <a:pt x="36990" y="1315"/>
                </a:lnTo>
                <a:lnTo>
                  <a:pt x="36810" y="1196"/>
                </a:lnTo>
                <a:lnTo>
                  <a:pt x="36631" y="1136"/>
                </a:lnTo>
                <a:close/>
                <a:moveTo>
                  <a:pt x="37587" y="1"/>
                </a:moveTo>
                <a:lnTo>
                  <a:pt x="37408" y="60"/>
                </a:lnTo>
                <a:lnTo>
                  <a:pt x="37288" y="120"/>
                </a:lnTo>
                <a:lnTo>
                  <a:pt x="37169" y="240"/>
                </a:lnTo>
                <a:lnTo>
                  <a:pt x="37109" y="359"/>
                </a:lnTo>
                <a:lnTo>
                  <a:pt x="37109" y="718"/>
                </a:lnTo>
                <a:lnTo>
                  <a:pt x="37229" y="1255"/>
                </a:lnTo>
                <a:lnTo>
                  <a:pt x="37348" y="2690"/>
                </a:lnTo>
                <a:lnTo>
                  <a:pt x="37408" y="3347"/>
                </a:lnTo>
                <a:lnTo>
                  <a:pt x="37468" y="4064"/>
                </a:lnTo>
                <a:lnTo>
                  <a:pt x="37408" y="4960"/>
                </a:lnTo>
                <a:lnTo>
                  <a:pt x="37408" y="5797"/>
                </a:lnTo>
                <a:lnTo>
                  <a:pt x="37288" y="6693"/>
                </a:lnTo>
                <a:lnTo>
                  <a:pt x="37169" y="7530"/>
                </a:lnTo>
                <a:lnTo>
                  <a:pt x="36990" y="8426"/>
                </a:lnTo>
                <a:lnTo>
                  <a:pt x="36810" y="9263"/>
                </a:lnTo>
                <a:lnTo>
                  <a:pt x="36571" y="10099"/>
                </a:lnTo>
                <a:lnTo>
                  <a:pt x="36272" y="10936"/>
                </a:lnTo>
                <a:lnTo>
                  <a:pt x="35675" y="12250"/>
                </a:lnTo>
                <a:lnTo>
                  <a:pt x="34958" y="13505"/>
                </a:lnTo>
                <a:lnTo>
                  <a:pt x="34121" y="14760"/>
                </a:lnTo>
                <a:lnTo>
                  <a:pt x="33165" y="15836"/>
                </a:lnTo>
                <a:lnTo>
                  <a:pt x="32149" y="16911"/>
                </a:lnTo>
                <a:lnTo>
                  <a:pt x="31014" y="17867"/>
                </a:lnTo>
                <a:lnTo>
                  <a:pt x="29819" y="18704"/>
                </a:lnTo>
                <a:lnTo>
                  <a:pt x="28564" y="19421"/>
                </a:lnTo>
                <a:lnTo>
                  <a:pt x="27309" y="19959"/>
                </a:lnTo>
                <a:lnTo>
                  <a:pt x="25995" y="20437"/>
                </a:lnTo>
                <a:lnTo>
                  <a:pt x="24680" y="20795"/>
                </a:lnTo>
                <a:lnTo>
                  <a:pt x="23365" y="21034"/>
                </a:lnTo>
                <a:lnTo>
                  <a:pt x="21991" y="21214"/>
                </a:lnTo>
                <a:lnTo>
                  <a:pt x="20617" y="21273"/>
                </a:lnTo>
                <a:lnTo>
                  <a:pt x="19242" y="21273"/>
                </a:lnTo>
                <a:lnTo>
                  <a:pt x="17808" y="21154"/>
                </a:lnTo>
                <a:lnTo>
                  <a:pt x="16434" y="20975"/>
                </a:lnTo>
                <a:lnTo>
                  <a:pt x="15119" y="20676"/>
                </a:lnTo>
                <a:lnTo>
                  <a:pt x="13745" y="20317"/>
                </a:lnTo>
                <a:lnTo>
                  <a:pt x="12430" y="19839"/>
                </a:lnTo>
                <a:lnTo>
                  <a:pt x="11175" y="19361"/>
                </a:lnTo>
                <a:lnTo>
                  <a:pt x="9920" y="18764"/>
                </a:lnTo>
                <a:lnTo>
                  <a:pt x="8785" y="18047"/>
                </a:lnTo>
                <a:lnTo>
                  <a:pt x="7650" y="17330"/>
                </a:lnTo>
                <a:lnTo>
                  <a:pt x="6514" y="16433"/>
                </a:lnTo>
                <a:lnTo>
                  <a:pt x="5439" y="15477"/>
                </a:lnTo>
                <a:lnTo>
                  <a:pt x="4483" y="14402"/>
                </a:lnTo>
                <a:lnTo>
                  <a:pt x="3646" y="13266"/>
                </a:lnTo>
                <a:lnTo>
                  <a:pt x="2869" y="12071"/>
                </a:lnTo>
                <a:lnTo>
                  <a:pt x="2212" y="10816"/>
                </a:lnTo>
                <a:lnTo>
                  <a:pt x="1674" y="9502"/>
                </a:lnTo>
                <a:lnTo>
                  <a:pt x="1136" y="8187"/>
                </a:lnTo>
                <a:lnTo>
                  <a:pt x="838" y="6813"/>
                </a:lnTo>
                <a:lnTo>
                  <a:pt x="599" y="5976"/>
                </a:lnTo>
                <a:lnTo>
                  <a:pt x="479" y="5737"/>
                </a:lnTo>
                <a:lnTo>
                  <a:pt x="359" y="5618"/>
                </a:lnTo>
                <a:lnTo>
                  <a:pt x="180" y="5677"/>
                </a:lnTo>
                <a:lnTo>
                  <a:pt x="120" y="5797"/>
                </a:lnTo>
                <a:lnTo>
                  <a:pt x="61" y="6036"/>
                </a:lnTo>
                <a:lnTo>
                  <a:pt x="1" y="6275"/>
                </a:lnTo>
                <a:lnTo>
                  <a:pt x="61" y="6813"/>
                </a:lnTo>
                <a:lnTo>
                  <a:pt x="120" y="7231"/>
                </a:lnTo>
                <a:lnTo>
                  <a:pt x="240" y="8068"/>
                </a:lnTo>
                <a:lnTo>
                  <a:pt x="419" y="8844"/>
                </a:lnTo>
                <a:lnTo>
                  <a:pt x="658" y="9681"/>
                </a:lnTo>
                <a:lnTo>
                  <a:pt x="957" y="10458"/>
                </a:lnTo>
                <a:lnTo>
                  <a:pt x="1316" y="11175"/>
                </a:lnTo>
                <a:lnTo>
                  <a:pt x="1674" y="11952"/>
                </a:lnTo>
                <a:lnTo>
                  <a:pt x="2092" y="12669"/>
                </a:lnTo>
                <a:lnTo>
                  <a:pt x="2570" y="13386"/>
                </a:lnTo>
                <a:lnTo>
                  <a:pt x="3467" y="14581"/>
                </a:lnTo>
                <a:lnTo>
                  <a:pt x="4483" y="15776"/>
                </a:lnTo>
                <a:lnTo>
                  <a:pt x="5618" y="16852"/>
                </a:lnTo>
                <a:lnTo>
                  <a:pt x="6813" y="17808"/>
                </a:lnTo>
                <a:lnTo>
                  <a:pt x="8068" y="18704"/>
                </a:lnTo>
                <a:lnTo>
                  <a:pt x="9442" y="19481"/>
                </a:lnTo>
                <a:lnTo>
                  <a:pt x="10817" y="20198"/>
                </a:lnTo>
                <a:lnTo>
                  <a:pt x="12311" y="20795"/>
                </a:lnTo>
                <a:lnTo>
                  <a:pt x="13804" y="21273"/>
                </a:lnTo>
                <a:lnTo>
                  <a:pt x="15298" y="21692"/>
                </a:lnTo>
                <a:lnTo>
                  <a:pt x="16852" y="21991"/>
                </a:lnTo>
                <a:lnTo>
                  <a:pt x="18406" y="22170"/>
                </a:lnTo>
                <a:lnTo>
                  <a:pt x="19959" y="22230"/>
                </a:lnTo>
                <a:lnTo>
                  <a:pt x="21513" y="22170"/>
                </a:lnTo>
                <a:lnTo>
                  <a:pt x="23067" y="22050"/>
                </a:lnTo>
                <a:lnTo>
                  <a:pt x="24560" y="21751"/>
                </a:lnTo>
                <a:lnTo>
                  <a:pt x="25457" y="21572"/>
                </a:lnTo>
                <a:lnTo>
                  <a:pt x="26293" y="21333"/>
                </a:lnTo>
                <a:lnTo>
                  <a:pt x="27130" y="20975"/>
                </a:lnTo>
                <a:lnTo>
                  <a:pt x="27966" y="20676"/>
                </a:lnTo>
                <a:lnTo>
                  <a:pt x="28743" y="20258"/>
                </a:lnTo>
                <a:lnTo>
                  <a:pt x="29460" y="19839"/>
                </a:lnTo>
                <a:lnTo>
                  <a:pt x="30237" y="19361"/>
                </a:lnTo>
                <a:lnTo>
                  <a:pt x="30894" y="18823"/>
                </a:lnTo>
                <a:lnTo>
                  <a:pt x="31612" y="18286"/>
                </a:lnTo>
                <a:lnTo>
                  <a:pt x="32209" y="17748"/>
                </a:lnTo>
                <a:lnTo>
                  <a:pt x="32866" y="17150"/>
                </a:lnTo>
                <a:lnTo>
                  <a:pt x="33404" y="16493"/>
                </a:lnTo>
                <a:lnTo>
                  <a:pt x="34002" y="15836"/>
                </a:lnTo>
                <a:lnTo>
                  <a:pt x="34480" y="15178"/>
                </a:lnTo>
                <a:lnTo>
                  <a:pt x="35018" y="14461"/>
                </a:lnTo>
                <a:lnTo>
                  <a:pt x="35436" y="13744"/>
                </a:lnTo>
                <a:lnTo>
                  <a:pt x="35914" y="12967"/>
                </a:lnTo>
                <a:lnTo>
                  <a:pt x="36272" y="12191"/>
                </a:lnTo>
                <a:lnTo>
                  <a:pt x="36631" y="11414"/>
                </a:lnTo>
                <a:lnTo>
                  <a:pt x="36930" y="10577"/>
                </a:lnTo>
                <a:lnTo>
                  <a:pt x="37229" y="9741"/>
                </a:lnTo>
                <a:lnTo>
                  <a:pt x="37468" y="8904"/>
                </a:lnTo>
                <a:lnTo>
                  <a:pt x="37707" y="8068"/>
                </a:lnTo>
                <a:lnTo>
                  <a:pt x="37886" y="7231"/>
                </a:lnTo>
                <a:lnTo>
                  <a:pt x="38005" y="6394"/>
                </a:lnTo>
                <a:lnTo>
                  <a:pt x="38125" y="5498"/>
                </a:lnTo>
                <a:lnTo>
                  <a:pt x="38185" y="4602"/>
                </a:lnTo>
                <a:lnTo>
                  <a:pt x="38185" y="3765"/>
                </a:lnTo>
                <a:lnTo>
                  <a:pt x="38125" y="2869"/>
                </a:lnTo>
                <a:lnTo>
                  <a:pt x="38065" y="1973"/>
                </a:lnTo>
                <a:lnTo>
                  <a:pt x="37946" y="1136"/>
                </a:lnTo>
                <a:lnTo>
                  <a:pt x="37826" y="240"/>
                </a:lnTo>
                <a:lnTo>
                  <a:pt x="37707" y="60"/>
                </a:lnTo>
                <a:lnTo>
                  <a:pt x="37587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  <p:sp>
        <p:nvSpPr>
          <p:cNvPr id="47" name="Google Shape;47;p2"/>
          <p:cNvSpPr/>
          <p:nvPr/>
        </p:nvSpPr>
        <p:spPr>
          <a:xfrm rot="788743">
            <a:off x="10010305" y="1689576"/>
            <a:ext cx="455143" cy="465963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" name="Google Shape;48;p2"/>
          <p:cNvSpPr/>
          <p:nvPr/>
        </p:nvSpPr>
        <p:spPr>
          <a:xfrm rot="788424">
            <a:off x="10134621" y="1691156"/>
            <a:ext cx="297240" cy="320693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9" name="Google Shape;49;p2"/>
          <p:cNvSpPr/>
          <p:nvPr/>
        </p:nvSpPr>
        <p:spPr>
          <a:xfrm rot="-3998065">
            <a:off x="9832527" y="1418068"/>
            <a:ext cx="356845" cy="385003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0" name="Google Shape;50;p2"/>
          <p:cNvSpPr/>
          <p:nvPr/>
        </p:nvSpPr>
        <p:spPr>
          <a:xfrm rot="575490">
            <a:off x="11292108" y="5165876"/>
            <a:ext cx="461171" cy="811648"/>
          </a:xfrm>
          <a:custGeom>
            <a:avLst/>
            <a:gdLst/>
            <a:ahLst/>
            <a:cxnLst/>
            <a:rect l="l" t="t" r="r" b="b"/>
            <a:pathLst>
              <a:path w="14940" h="26294" extrusionOk="0">
                <a:moveTo>
                  <a:pt x="4483" y="14880"/>
                </a:moveTo>
                <a:lnTo>
                  <a:pt x="5140" y="14940"/>
                </a:lnTo>
                <a:lnTo>
                  <a:pt x="5498" y="14999"/>
                </a:lnTo>
                <a:lnTo>
                  <a:pt x="5797" y="15059"/>
                </a:lnTo>
                <a:lnTo>
                  <a:pt x="6454" y="15358"/>
                </a:lnTo>
                <a:lnTo>
                  <a:pt x="7052" y="15657"/>
                </a:lnTo>
                <a:lnTo>
                  <a:pt x="7650" y="15896"/>
                </a:lnTo>
                <a:lnTo>
                  <a:pt x="8128" y="16015"/>
                </a:lnTo>
                <a:lnTo>
                  <a:pt x="8665" y="16015"/>
                </a:lnTo>
                <a:lnTo>
                  <a:pt x="8785" y="15896"/>
                </a:lnTo>
                <a:lnTo>
                  <a:pt x="8964" y="15716"/>
                </a:lnTo>
                <a:lnTo>
                  <a:pt x="9084" y="15537"/>
                </a:lnTo>
                <a:lnTo>
                  <a:pt x="9263" y="15418"/>
                </a:lnTo>
                <a:lnTo>
                  <a:pt x="9861" y="15298"/>
                </a:lnTo>
                <a:lnTo>
                  <a:pt x="10458" y="15298"/>
                </a:lnTo>
                <a:lnTo>
                  <a:pt x="11115" y="15358"/>
                </a:lnTo>
                <a:lnTo>
                  <a:pt x="11773" y="15597"/>
                </a:lnTo>
                <a:lnTo>
                  <a:pt x="12370" y="15836"/>
                </a:lnTo>
                <a:lnTo>
                  <a:pt x="12908" y="16194"/>
                </a:lnTo>
                <a:lnTo>
                  <a:pt x="13326" y="16613"/>
                </a:lnTo>
                <a:lnTo>
                  <a:pt x="13685" y="17091"/>
                </a:lnTo>
                <a:lnTo>
                  <a:pt x="13924" y="17629"/>
                </a:lnTo>
                <a:lnTo>
                  <a:pt x="14043" y="18166"/>
                </a:lnTo>
                <a:lnTo>
                  <a:pt x="14103" y="18764"/>
                </a:lnTo>
                <a:lnTo>
                  <a:pt x="14043" y="19361"/>
                </a:lnTo>
                <a:lnTo>
                  <a:pt x="13924" y="19899"/>
                </a:lnTo>
                <a:lnTo>
                  <a:pt x="13745" y="20497"/>
                </a:lnTo>
                <a:lnTo>
                  <a:pt x="13506" y="21035"/>
                </a:lnTo>
                <a:lnTo>
                  <a:pt x="13267" y="21513"/>
                </a:lnTo>
                <a:lnTo>
                  <a:pt x="12968" y="22050"/>
                </a:lnTo>
                <a:lnTo>
                  <a:pt x="12609" y="22588"/>
                </a:lnTo>
                <a:lnTo>
                  <a:pt x="12251" y="23007"/>
                </a:lnTo>
                <a:lnTo>
                  <a:pt x="11832" y="23425"/>
                </a:lnTo>
                <a:lnTo>
                  <a:pt x="11414" y="23843"/>
                </a:lnTo>
                <a:lnTo>
                  <a:pt x="10936" y="24202"/>
                </a:lnTo>
                <a:lnTo>
                  <a:pt x="10458" y="24441"/>
                </a:lnTo>
                <a:lnTo>
                  <a:pt x="9920" y="24739"/>
                </a:lnTo>
                <a:lnTo>
                  <a:pt x="9383" y="24919"/>
                </a:lnTo>
                <a:lnTo>
                  <a:pt x="8845" y="25098"/>
                </a:lnTo>
                <a:lnTo>
                  <a:pt x="8307" y="25158"/>
                </a:lnTo>
                <a:lnTo>
                  <a:pt x="7709" y="25217"/>
                </a:lnTo>
                <a:lnTo>
                  <a:pt x="7112" y="25217"/>
                </a:lnTo>
                <a:lnTo>
                  <a:pt x="6574" y="25158"/>
                </a:lnTo>
                <a:lnTo>
                  <a:pt x="5976" y="25038"/>
                </a:lnTo>
                <a:lnTo>
                  <a:pt x="5379" y="24919"/>
                </a:lnTo>
                <a:lnTo>
                  <a:pt x="4781" y="24680"/>
                </a:lnTo>
                <a:lnTo>
                  <a:pt x="4244" y="24381"/>
                </a:lnTo>
                <a:lnTo>
                  <a:pt x="3706" y="24082"/>
                </a:lnTo>
                <a:lnTo>
                  <a:pt x="3168" y="23724"/>
                </a:lnTo>
                <a:lnTo>
                  <a:pt x="2750" y="23365"/>
                </a:lnTo>
                <a:lnTo>
                  <a:pt x="2272" y="22947"/>
                </a:lnTo>
                <a:lnTo>
                  <a:pt x="1913" y="22469"/>
                </a:lnTo>
                <a:lnTo>
                  <a:pt x="1555" y="21991"/>
                </a:lnTo>
                <a:lnTo>
                  <a:pt x="1256" y="21513"/>
                </a:lnTo>
                <a:lnTo>
                  <a:pt x="1017" y="20975"/>
                </a:lnTo>
                <a:lnTo>
                  <a:pt x="897" y="20377"/>
                </a:lnTo>
                <a:lnTo>
                  <a:pt x="778" y="19839"/>
                </a:lnTo>
                <a:lnTo>
                  <a:pt x="778" y="19242"/>
                </a:lnTo>
                <a:lnTo>
                  <a:pt x="778" y="18644"/>
                </a:lnTo>
                <a:lnTo>
                  <a:pt x="957" y="17987"/>
                </a:lnTo>
                <a:lnTo>
                  <a:pt x="1136" y="17390"/>
                </a:lnTo>
                <a:lnTo>
                  <a:pt x="1435" y="16792"/>
                </a:lnTo>
                <a:lnTo>
                  <a:pt x="1794" y="16314"/>
                </a:lnTo>
                <a:lnTo>
                  <a:pt x="2272" y="15836"/>
                </a:lnTo>
                <a:lnTo>
                  <a:pt x="2750" y="15477"/>
                </a:lnTo>
                <a:lnTo>
                  <a:pt x="3287" y="15179"/>
                </a:lnTo>
                <a:lnTo>
                  <a:pt x="3885" y="14999"/>
                </a:lnTo>
                <a:lnTo>
                  <a:pt x="4483" y="14880"/>
                </a:lnTo>
                <a:close/>
                <a:moveTo>
                  <a:pt x="12848" y="1"/>
                </a:moveTo>
                <a:lnTo>
                  <a:pt x="12789" y="61"/>
                </a:lnTo>
                <a:lnTo>
                  <a:pt x="12609" y="180"/>
                </a:lnTo>
                <a:lnTo>
                  <a:pt x="12370" y="479"/>
                </a:lnTo>
                <a:lnTo>
                  <a:pt x="12131" y="837"/>
                </a:lnTo>
                <a:lnTo>
                  <a:pt x="11534" y="1793"/>
                </a:lnTo>
                <a:lnTo>
                  <a:pt x="10936" y="2989"/>
                </a:lnTo>
                <a:lnTo>
                  <a:pt x="9801" y="5379"/>
                </a:lnTo>
                <a:lnTo>
                  <a:pt x="9203" y="6753"/>
                </a:lnTo>
                <a:lnTo>
                  <a:pt x="8546" y="8785"/>
                </a:lnTo>
                <a:lnTo>
                  <a:pt x="8307" y="9801"/>
                </a:lnTo>
                <a:lnTo>
                  <a:pt x="8008" y="10816"/>
                </a:lnTo>
                <a:lnTo>
                  <a:pt x="7829" y="11892"/>
                </a:lnTo>
                <a:lnTo>
                  <a:pt x="7709" y="12908"/>
                </a:lnTo>
                <a:lnTo>
                  <a:pt x="7590" y="13983"/>
                </a:lnTo>
                <a:lnTo>
                  <a:pt x="7650" y="15059"/>
                </a:lnTo>
                <a:lnTo>
                  <a:pt x="7650" y="15059"/>
                </a:lnTo>
                <a:lnTo>
                  <a:pt x="6933" y="14641"/>
                </a:lnTo>
                <a:lnTo>
                  <a:pt x="6215" y="14342"/>
                </a:lnTo>
                <a:lnTo>
                  <a:pt x="5498" y="14163"/>
                </a:lnTo>
                <a:lnTo>
                  <a:pt x="4841" y="14103"/>
                </a:lnTo>
                <a:lnTo>
                  <a:pt x="4124" y="14163"/>
                </a:lnTo>
                <a:lnTo>
                  <a:pt x="3526" y="14282"/>
                </a:lnTo>
                <a:lnTo>
                  <a:pt x="2869" y="14521"/>
                </a:lnTo>
                <a:lnTo>
                  <a:pt x="2331" y="14820"/>
                </a:lnTo>
                <a:lnTo>
                  <a:pt x="1794" y="15238"/>
                </a:lnTo>
                <a:lnTo>
                  <a:pt x="1316" y="15716"/>
                </a:lnTo>
                <a:lnTo>
                  <a:pt x="897" y="16254"/>
                </a:lnTo>
                <a:lnTo>
                  <a:pt x="539" y="16852"/>
                </a:lnTo>
                <a:lnTo>
                  <a:pt x="300" y="17509"/>
                </a:lnTo>
                <a:lnTo>
                  <a:pt x="61" y="18226"/>
                </a:lnTo>
                <a:lnTo>
                  <a:pt x="1" y="19003"/>
                </a:lnTo>
                <a:lnTo>
                  <a:pt x="1" y="19780"/>
                </a:lnTo>
                <a:lnTo>
                  <a:pt x="120" y="20557"/>
                </a:lnTo>
                <a:lnTo>
                  <a:pt x="300" y="21214"/>
                </a:lnTo>
                <a:lnTo>
                  <a:pt x="539" y="21931"/>
                </a:lnTo>
                <a:lnTo>
                  <a:pt x="897" y="22528"/>
                </a:lnTo>
                <a:lnTo>
                  <a:pt x="1256" y="23126"/>
                </a:lnTo>
                <a:lnTo>
                  <a:pt x="1734" y="23724"/>
                </a:lnTo>
                <a:lnTo>
                  <a:pt x="2272" y="24202"/>
                </a:lnTo>
                <a:lnTo>
                  <a:pt x="2809" y="24680"/>
                </a:lnTo>
                <a:lnTo>
                  <a:pt x="3407" y="25098"/>
                </a:lnTo>
                <a:lnTo>
                  <a:pt x="4064" y="25456"/>
                </a:lnTo>
                <a:lnTo>
                  <a:pt x="4722" y="25755"/>
                </a:lnTo>
                <a:lnTo>
                  <a:pt x="5439" y="25994"/>
                </a:lnTo>
                <a:lnTo>
                  <a:pt x="6156" y="26174"/>
                </a:lnTo>
                <a:lnTo>
                  <a:pt x="6873" y="26293"/>
                </a:lnTo>
                <a:lnTo>
                  <a:pt x="8307" y="26293"/>
                </a:lnTo>
                <a:lnTo>
                  <a:pt x="8964" y="26174"/>
                </a:lnTo>
                <a:lnTo>
                  <a:pt x="9622" y="25994"/>
                </a:lnTo>
                <a:lnTo>
                  <a:pt x="10279" y="25696"/>
                </a:lnTo>
                <a:lnTo>
                  <a:pt x="10876" y="25397"/>
                </a:lnTo>
                <a:lnTo>
                  <a:pt x="11474" y="24978"/>
                </a:lnTo>
                <a:lnTo>
                  <a:pt x="12012" y="24560"/>
                </a:lnTo>
                <a:lnTo>
                  <a:pt x="12550" y="24082"/>
                </a:lnTo>
                <a:lnTo>
                  <a:pt x="13028" y="23544"/>
                </a:lnTo>
                <a:lnTo>
                  <a:pt x="13446" y="23007"/>
                </a:lnTo>
                <a:lnTo>
                  <a:pt x="13864" y="22409"/>
                </a:lnTo>
                <a:lnTo>
                  <a:pt x="14163" y="21752"/>
                </a:lnTo>
                <a:lnTo>
                  <a:pt x="14462" y="21094"/>
                </a:lnTo>
                <a:lnTo>
                  <a:pt x="14641" y="20437"/>
                </a:lnTo>
                <a:lnTo>
                  <a:pt x="14820" y="19780"/>
                </a:lnTo>
                <a:lnTo>
                  <a:pt x="14940" y="19063"/>
                </a:lnTo>
                <a:lnTo>
                  <a:pt x="14940" y="18405"/>
                </a:lnTo>
                <a:lnTo>
                  <a:pt x="14880" y="17808"/>
                </a:lnTo>
                <a:lnTo>
                  <a:pt x="14760" y="17270"/>
                </a:lnTo>
                <a:lnTo>
                  <a:pt x="14521" y="16792"/>
                </a:lnTo>
                <a:lnTo>
                  <a:pt x="14282" y="16314"/>
                </a:lnTo>
                <a:lnTo>
                  <a:pt x="13924" y="15836"/>
                </a:lnTo>
                <a:lnTo>
                  <a:pt x="13506" y="15477"/>
                </a:lnTo>
                <a:lnTo>
                  <a:pt x="13087" y="15119"/>
                </a:lnTo>
                <a:lnTo>
                  <a:pt x="12609" y="14820"/>
                </a:lnTo>
                <a:lnTo>
                  <a:pt x="12131" y="14581"/>
                </a:lnTo>
                <a:lnTo>
                  <a:pt x="11593" y="14402"/>
                </a:lnTo>
                <a:lnTo>
                  <a:pt x="11056" y="14282"/>
                </a:lnTo>
                <a:lnTo>
                  <a:pt x="10518" y="14223"/>
                </a:lnTo>
                <a:lnTo>
                  <a:pt x="9980" y="14223"/>
                </a:lnTo>
                <a:lnTo>
                  <a:pt x="9442" y="14342"/>
                </a:lnTo>
                <a:lnTo>
                  <a:pt x="8904" y="14462"/>
                </a:lnTo>
                <a:lnTo>
                  <a:pt x="8367" y="14701"/>
                </a:lnTo>
                <a:lnTo>
                  <a:pt x="8367" y="14701"/>
                </a:lnTo>
                <a:lnTo>
                  <a:pt x="8606" y="12669"/>
                </a:lnTo>
                <a:lnTo>
                  <a:pt x="8904" y="10637"/>
                </a:lnTo>
                <a:lnTo>
                  <a:pt x="9084" y="9621"/>
                </a:lnTo>
                <a:lnTo>
                  <a:pt x="9323" y="8606"/>
                </a:lnTo>
                <a:lnTo>
                  <a:pt x="9562" y="7590"/>
                </a:lnTo>
                <a:lnTo>
                  <a:pt x="9861" y="6634"/>
                </a:lnTo>
                <a:lnTo>
                  <a:pt x="10458" y="5319"/>
                </a:lnTo>
                <a:lnTo>
                  <a:pt x="11534" y="3108"/>
                </a:lnTo>
                <a:lnTo>
                  <a:pt x="12968" y="61"/>
                </a:lnTo>
                <a:lnTo>
                  <a:pt x="12848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bg>
      <p:bgPr>
        <a:solidFill>
          <a:schemeClr val="lt2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"/>
          <p:cNvSpPr/>
          <p:nvPr/>
        </p:nvSpPr>
        <p:spPr>
          <a:xfrm rot="2523318">
            <a:off x="291592" y="-614320"/>
            <a:ext cx="7103193" cy="7272048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3" name="Google Shape;53;p3"/>
          <p:cNvSpPr txBox="1">
            <a:spLocks noGrp="1"/>
          </p:cNvSpPr>
          <p:nvPr>
            <p:ph type="ctrTitle"/>
          </p:nvPr>
        </p:nvSpPr>
        <p:spPr>
          <a:xfrm>
            <a:off x="914400" y="2111133"/>
            <a:ext cx="5916800" cy="154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400"/>
              <a:buNone/>
              <a:defRPr sz="5865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/>
        </p:txBody>
      </p:sp>
      <p:sp>
        <p:nvSpPr>
          <p:cNvPr id="54" name="Google Shape;54;p3"/>
          <p:cNvSpPr txBox="1">
            <a:spLocks noGrp="1"/>
          </p:cNvSpPr>
          <p:nvPr>
            <p:ph type="subTitle" idx="1"/>
          </p:nvPr>
        </p:nvSpPr>
        <p:spPr>
          <a:xfrm>
            <a:off x="914400" y="3786735"/>
            <a:ext cx="5916800" cy="10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24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24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24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24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24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24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2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5" name="Google Shape;55;p3"/>
          <p:cNvSpPr/>
          <p:nvPr/>
        </p:nvSpPr>
        <p:spPr>
          <a:xfrm rot="6668499">
            <a:off x="7057479" y="5028249"/>
            <a:ext cx="1189645" cy="88372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6" name="Google Shape;56;p3"/>
          <p:cNvSpPr/>
          <p:nvPr/>
        </p:nvSpPr>
        <p:spPr>
          <a:xfrm rot="-3835491">
            <a:off x="6981307" y="5268435"/>
            <a:ext cx="622720" cy="56437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7" name="Google Shape;57;p3"/>
          <p:cNvSpPr/>
          <p:nvPr/>
        </p:nvSpPr>
        <p:spPr>
          <a:xfrm rot="-6648350">
            <a:off x="11268864" y="839618"/>
            <a:ext cx="1230440" cy="101030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" name="Google Shape;58;p3"/>
          <p:cNvSpPr/>
          <p:nvPr/>
        </p:nvSpPr>
        <p:spPr>
          <a:xfrm rot="-2488733">
            <a:off x="10998739" y="5106889"/>
            <a:ext cx="1325056" cy="98421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9" name="Google Shape;59;p3"/>
          <p:cNvSpPr/>
          <p:nvPr/>
        </p:nvSpPr>
        <p:spPr>
          <a:xfrm rot="-10736906">
            <a:off x="11212782" y="3167615"/>
            <a:ext cx="1100303" cy="99705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0" name="Google Shape;60;p3"/>
          <p:cNvSpPr/>
          <p:nvPr/>
        </p:nvSpPr>
        <p:spPr>
          <a:xfrm rot="-9528265">
            <a:off x="11299225" y="3644046"/>
            <a:ext cx="559591" cy="56672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1" name="Google Shape;61;p3"/>
          <p:cNvSpPr/>
          <p:nvPr/>
        </p:nvSpPr>
        <p:spPr>
          <a:xfrm rot="10491037">
            <a:off x="8521356" y="3162088"/>
            <a:ext cx="1294977" cy="1349283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2" name="Google Shape;62;p3"/>
          <p:cNvSpPr/>
          <p:nvPr/>
        </p:nvSpPr>
        <p:spPr>
          <a:xfrm rot="-7367623">
            <a:off x="9135094" y="4072509"/>
            <a:ext cx="729807" cy="74715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3" name="Google Shape;63;p3"/>
          <p:cNvSpPr/>
          <p:nvPr/>
        </p:nvSpPr>
        <p:spPr>
          <a:xfrm rot="-10076712">
            <a:off x="11034689" y="3267535"/>
            <a:ext cx="1240441" cy="928907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4" name="Google Shape;64;p3"/>
          <p:cNvSpPr/>
          <p:nvPr/>
        </p:nvSpPr>
        <p:spPr>
          <a:xfrm rot="1200934">
            <a:off x="8802391" y="2995677"/>
            <a:ext cx="1258623" cy="1384019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5" name="Google Shape;65;p3"/>
          <p:cNvSpPr/>
          <p:nvPr/>
        </p:nvSpPr>
        <p:spPr>
          <a:xfrm rot="-2801891">
            <a:off x="11133323" y="524341"/>
            <a:ext cx="990460" cy="1554865"/>
          </a:xfrm>
          <a:custGeom>
            <a:avLst/>
            <a:gdLst/>
            <a:ahLst/>
            <a:cxnLst/>
            <a:rect l="l" t="t" r="r" b="b"/>
            <a:pathLst>
              <a:path w="27369" h="42965" extrusionOk="0">
                <a:moveTo>
                  <a:pt x="7709" y="23066"/>
                </a:moveTo>
                <a:lnTo>
                  <a:pt x="7530" y="23125"/>
                </a:lnTo>
                <a:lnTo>
                  <a:pt x="7350" y="23185"/>
                </a:lnTo>
                <a:lnTo>
                  <a:pt x="7291" y="23305"/>
                </a:lnTo>
                <a:lnTo>
                  <a:pt x="7231" y="23424"/>
                </a:lnTo>
                <a:lnTo>
                  <a:pt x="7231" y="23544"/>
                </a:lnTo>
                <a:lnTo>
                  <a:pt x="7231" y="23723"/>
                </a:lnTo>
                <a:lnTo>
                  <a:pt x="7350" y="24022"/>
                </a:lnTo>
                <a:lnTo>
                  <a:pt x="7589" y="24201"/>
                </a:lnTo>
                <a:lnTo>
                  <a:pt x="7709" y="24320"/>
                </a:lnTo>
                <a:lnTo>
                  <a:pt x="7948" y="24320"/>
                </a:lnTo>
                <a:lnTo>
                  <a:pt x="8067" y="24261"/>
                </a:lnTo>
                <a:lnTo>
                  <a:pt x="8187" y="24141"/>
                </a:lnTo>
                <a:lnTo>
                  <a:pt x="8306" y="23962"/>
                </a:lnTo>
                <a:lnTo>
                  <a:pt x="8366" y="23783"/>
                </a:lnTo>
                <a:lnTo>
                  <a:pt x="8366" y="23603"/>
                </a:lnTo>
                <a:lnTo>
                  <a:pt x="8306" y="23484"/>
                </a:lnTo>
                <a:lnTo>
                  <a:pt x="8247" y="23305"/>
                </a:lnTo>
                <a:lnTo>
                  <a:pt x="8187" y="23185"/>
                </a:lnTo>
                <a:lnTo>
                  <a:pt x="8067" y="23125"/>
                </a:lnTo>
                <a:lnTo>
                  <a:pt x="7888" y="23066"/>
                </a:lnTo>
                <a:close/>
                <a:moveTo>
                  <a:pt x="6633" y="25934"/>
                </a:moveTo>
                <a:lnTo>
                  <a:pt x="6514" y="25994"/>
                </a:lnTo>
                <a:lnTo>
                  <a:pt x="6335" y="26053"/>
                </a:lnTo>
                <a:lnTo>
                  <a:pt x="6215" y="26173"/>
                </a:lnTo>
                <a:lnTo>
                  <a:pt x="5976" y="26531"/>
                </a:lnTo>
                <a:lnTo>
                  <a:pt x="5856" y="26830"/>
                </a:lnTo>
                <a:lnTo>
                  <a:pt x="5856" y="27009"/>
                </a:lnTo>
                <a:lnTo>
                  <a:pt x="5916" y="27129"/>
                </a:lnTo>
                <a:lnTo>
                  <a:pt x="5976" y="27248"/>
                </a:lnTo>
                <a:lnTo>
                  <a:pt x="6096" y="27308"/>
                </a:lnTo>
                <a:lnTo>
                  <a:pt x="6215" y="27308"/>
                </a:lnTo>
                <a:lnTo>
                  <a:pt x="6454" y="27248"/>
                </a:lnTo>
                <a:lnTo>
                  <a:pt x="6813" y="27129"/>
                </a:lnTo>
                <a:lnTo>
                  <a:pt x="6932" y="27069"/>
                </a:lnTo>
                <a:lnTo>
                  <a:pt x="7052" y="26950"/>
                </a:lnTo>
                <a:lnTo>
                  <a:pt x="7111" y="26830"/>
                </a:lnTo>
                <a:lnTo>
                  <a:pt x="7171" y="26651"/>
                </a:lnTo>
                <a:lnTo>
                  <a:pt x="7171" y="26531"/>
                </a:lnTo>
                <a:lnTo>
                  <a:pt x="7111" y="26352"/>
                </a:lnTo>
                <a:lnTo>
                  <a:pt x="6932" y="26113"/>
                </a:lnTo>
                <a:lnTo>
                  <a:pt x="6813" y="25994"/>
                </a:lnTo>
                <a:lnTo>
                  <a:pt x="6633" y="25934"/>
                </a:lnTo>
                <a:close/>
                <a:moveTo>
                  <a:pt x="8545" y="28981"/>
                </a:moveTo>
                <a:lnTo>
                  <a:pt x="8366" y="29041"/>
                </a:lnTo>
                <a:lnTo>
                  <a:pt x="8247" y="29161"/>
                </a:lnTo>
                <a:lnTo>
                  <a:pt x="8127" y="29340"/>
                </a:lnTo>
                <a:lnTo>
                  <a:pt x="8127" y="29459"/>
                </a:lnTo>
                <a:lnTo>
                  <a:pt x="8127" y="29639"/>
                </a:lnTo>
                <a:lnTo>
                  <a:pt x="8306" y="29818"/>
                </a:lnTo>
                <a:lnTo>
                  <a:pt x="8486" y="29937"/>
                </a:lnTo>
                <a:lnTo>
                  <a:pt x="8665" y="29937"/>
                </a:lnTo>
                <a:lnTo>
                  <a:pt x="8844" y="29878"/>
                </a:lnTo>
                <a:lnTo>
                  <a:pt x="8964" y="29818"/>
                </a:lnTo>
                <a:lnTo>
                  <a:pt x="9083" y="29639"/>
                </a:lnTo>
                <a:lnTo>
                  <a:pt x="9083" y="29459"/>
                </a:lnTo>
                <a:lnTo>
                  <a:pt x="9024" y="29220"/>
                </a:lnTo>
                <a:lnTo>
                  <a:pt x="8844" y="29041"/>
                </a:lnTo>
                <a:lnTo>
                  <a:pt x="8725" y="28981"/>
                </a:lnTo>
                <a:close/>
                <a:moveTo>
                  <a:pt x="5976" y="29280"/>
                </a:moveTo>
                <a:lnTo>
                  <a:pt x="5797" y="29400"/>
                </a:lnTo>
                <a:lnTo>
                  <a:pt x="5617" y="29579"/>
                </a:lnTo>
                <a:lnTo>
                  <a:pt x="5558" y="29758"/>
                </a:lnTo>
                <a:lnTo>
                  <a:pt x="5558" y="29997"/>
                </a:lnTo>
                <a:lnTo>
                  <a:pt x="5617" y="30117"/>
                </a:lnTo>
                <a:lnTo>
                  <a:pt x="5677" y="30176"/>
                </a:lnTo>
                <a:lnTo>
                  <a:pt x="5797" y="30236"/>
                </a:lnTo>
                <a:lnTo>
                  <a:pt x="6096" y="30236"/>
                </a:lnTo>
                <a:lnTo>
                  <a:pt x="6215" y="30176"/>
                </a:lnTo>
                <a:lnTo>
                  <a:pt x="6394" y="29997"/>
                </a:lnTo>
                <a:lnTo>
                  <a:pt x="6394" y="29818"/>
                </a:lnTo>
                <a:lnTo>
                  <a:pt x="6335" y="29519"/>
                </a:lnTo>
                <a:lnTo>
                  <a:pt x="6275" y="29400"/>
                </a:lnTo>
                <a:lnTo>
                  <a:pt x="6155" y="29340"/>
                </a:lnTo>
                <a:lnTo>
                  <a:pt x="6096" y="29280"/>
                </a:lnTo>
                <a:close/>
                <a:moveTo>
                  <a:pt x="2869" y="29818"/>
                </a:moveTo>
                <a:lnTo>
                  <a:pt x="2749" y="29878"/>
                </a:lnTo>
                <a:lnTo>
                  <a:pt x="2570" y="30057"/>
                </a:lnTo>
                <a:lnTo>
                  <a:pt x="2510" y="30296"/>
                </a:lnTo>
                <a:lnTo>
                  <a:pt x="2510" y="30595"/>
                </a:lnTo>
                <a:lnTo>
                  <a:pt x="2570" y="30834"/>
                </a:lnTo>
                <a:lnTo>
                  <a:pt x="2630" y="30893"/>
                </a:lnTo>
                <a:lnTo>
                  <a:pt x="2749" y="30953"/>
                </a:lnTo>
                <a:lnTo>
                  <a:pt x="2869" y="31013"/>
                </a:lnTo>
                <a:lnTo>
                  <a:pt x="2988" y="31013"/>
                </a:lnTo>
                <a:lnTo>
                  <a:pt x="3227" y="30953"/>
                </a:lnTo>
                <a:lnTo>
                  <a:pt x="3407" y="30834"/>
                </a:lnTo>
                <a:lnTo>
                  <a:pt x="3526" y="30714"/>
                </a:lnTo>
                <a:lnTo>
                  <a:pt x="3646" y="30535"/>
                </a:lnTo>
                <a:lnTo>
                  <a:pt x="3705" y="30356"/>
                </a:lnTo>
                <a:lnTo>
                  <a:pt x="3646" y="30176"/>
                </a:lnTo>
                <a:lnTo>
                  <a:pt x="3526" y="30057"/>
                </a:lnTo>
                <a:lnTo>
                  <a:pt x="3347" y="29878"/>
                </a:lnTo>
                <a:lnTo>
                  <a:pt x="3167" y="29818"/>
                </a:lnTo>
                <a:close/>
                <a:moveTo>
                  <a:pt x="3227" y="32806"/>
                </a:moveTo>
                <a:lnTo>
                  <a:pt x="3048" y="32925"/>
                </a:lnTo>
                <a:lnTo>
                  <a:pt x="2928" y="33104"/>
                </a:lnTo>
                <a:lnTo>
                  <a:pt x="2869" y="33284"/>
                </a:lnTo>
                <a:lnTo>
                  <a:pt x="2809" y="33523"/>
                </a:lnTo>
                <a:lnTo>
                  <a:pt x="2869" y="33702"/>
                </a:lnTo>
                <a:lnTo>
                  <a:pt x="2988" y="33821"/>
                </a:lnTo>
                <a:lnTo>
                  <a:pt x="3227" y="33881"/>
                </a:lnTo>
                <a:lnTo>
                  <a:pt x="3466" y="33881"/>
                </a:lnTo>
                <a:lnTo>
                  <a:pt x="3646" y="33762"/>
                </a:lnTo>
                <a:lnTo>
                  <a:pt x="3765" y="33582"/>
                </a:lnTo>
                <a:lnTo>
                  <a:pt x="3825" y="33403"/>
                </a:lnTo>
                <a:lnTo>
                  <a:pt x="3885" y="33164"/>
                </a:lnTo>
                <a:lnTo>
                  <a:pt x="3825" y="32985"/>
                </a:lnTo>
                <a:lnTo>
                  <a:pt x="3646" y="32865"/>
                </a:lnTo>
                <a:lnTo>
                  <a:pt x="3466" y="32806"/>
                </a:lnTo>
                <a:close/>
                <a:moveTo>
                  <a:pt x="6932" y="32746"/>
                </a:moveTo>
                <a:lnTo>
                  <a:pt x="6633" y="32865"/>
                </a:lnTo>
                <a:lnTo>
                  <a:pt x="6454" y="33045"/>
                </a:lnTo>
                <a:lnTo>
                  <a:pt x="6335" y="33224"/>
                </a:lnTo>
                <a:lnTo>
                  <a:pt x="6335" y="33463"/>
                </a:lnTo>
                <a:lnTo>
                  <a:pt x="6335" y="33642"/>
                </a:lnTo>
                <a:lnTo>
                  <a:pt x="6454" y="33821"/>
                </a:lnTo>
                <a:lnTo>
                  <a:pt x="6633" y="33941"/>
                </a:lnTo>
                <a:lnTo>
                  <a:pt x="6872" y="33941"/>
                </a:lnTo>
                <a:lnTo>
                  <a:pt x="7111" y="33881"/>
                </a:lnTo>
                <a:lnTo>
                  <a:pt x="7350" y="33702"/>
                </a:lnTo>
                <a:lnTo>
                  <a:pt x="7470" y="33463"/>
                </a:lnTo>
                <a:lnTo>
                  <a:pt x="7470" y="33284"/>
                </a:lnTo>
                <a:lnTo>
                  <a:pt x="7410" y="33045"/>
                </a:lnTo>
                <a:lnTo>
                  <a:pt x="7291" y="32865"/>
                </a:lnTo>
                <a:lnTo>
                  <a:pt x="7171" y="32806"/>
                </a:lnTo>
                <a:lnTo>
                  <a:pt x="6932" y="32746"/>
                </a:lnTo>
                <a:close/>
                <a:moveTo>
                  <a:pt x="9263" y="34658"/>
                </a:moveTo>
                <a:lnTo>
                  <a:pt x="9024" y="34778"/>
                </a:lnTo>
                <a:lnTo>
                  <a:pt x="8904" y="34957"/>
                </a:lnTo>
                <a:lnTo>
                  <a:pt x="8844" y="35076"/>
                </a:lnTo>
                <a:lnTo>
                  <a:pt x="8844" y="35196"/>
                </a:lnTo>
                <a:lnTo>
                  <a:pt x="8904" y="35315"/>
                </a:lnTo>
                <a:lnTo>
                  <a:pt x="9024" y="35435"/>
                </a:lnTo>
                <a:lnTo>
                  <a:pt x="9203" y="35674"/>
                </a:lnTo>
                <a:lnTo>
                  <a:pt x="9382" y="35734"/>
                </a:lnTo>
                <a:lnTo>
                  <a:pt x="9442" y="35734"/>
                </a:lnTo>
                <a:lnTo>
                  <a:pt x="9502" y="35674"/>
                </a:lnTo>
                <a:lnTo>
                  <a:pt x="9681" y="35315"/>
                </a:lnTo>
                <a:lnTo>
                  <a:pt x="9741" y="35136"/>
                </a:lnTo>
                <a:lnTo>
                  <a:pt x="9741" y="34957"/>
                </a:lnTo>
                <a:lnTo>
                  <a:pt x="9741" y="34837"/>
                </a:lnTo>
                <a:lnTo>
                  <a:pt x="9681" y="34718"/>
                </a:lnTo>
                <a:lnTo>
                  <a:pt x="9561" y="34658"/>
                </a:lnTo>
                <a:close/>
                <a:moveTo>
                  <a:pt x="5558" y="35196"/>
                </a:moveTo>
                <a:lnTo>
                  <a:pt x="5199" y="35315"/>
                </a:lnTo>
                <a:lnTo>
                  <a:pt x="5020" y="35495"/>
                </a:lnTo>
                <a:lnTo>
                  <a:pt x="4841" y="35793"/>
                </a:lnTo>
                <a:lnTo>
                  <a:pt x="4781" y="36092"/>
                </a:lnTo>
                <a:lnTo>
                  <a:pt x="4781" y="36331"/>
                </a:lnTo>
                <a:lnTo>
                  <a:pt x="4841" y="36570"/>
                </a:lnTo>
                <a:lnTo>
                  <a:pt x="4960" y="36690"/>
                </a:lnTo>
                <a:lnTo>
                  <a:pt x="5020" y="36750"/>
                </a:lnTo>
                <a:lnTo>
                  <a:pt x="5139" y="36690"/>
                </a:lnTo>
                <a:lnTo>
                  <a:pt x="5378" y="36510"/>
                </a:lnTo>
                <a:lnTo>
                  <a:pt x="5617" y="36451"/>
                </a:lnTo>
                <a:lnTo>
                  <a:pt x="5916" y="36271"/>
                </a:lnTo>
                <a:lnTo>
                  <a:pt x="6155" y="36092"/>
                </a:lnTo>
                <a:lnTo>
                  <a:pt x="6275" y="35853"/>
                </a:lnTo>
                <a:lnTo>
                  <a:pt x="6275" y="35674"/>
                </a:lnTo>
                <a:lnTo>
                  <a:pt x="6215" y="35435"/>
                </a:lnTo>
                <a:lnTo>
                  <a:pt x="6036" y="35315"/>
                </a:lnTo>
                <a:lnTo>
                  <a:pt x="5797" y="35196"/>
                </a:lnTo>
                <a:close/>
                <a:moveTo>
                  <a:pt x="6574" y="38004"/>
                </a:moveTo>
                <a:lnTo>
                  <a:pt x="6155" y="38064"/>
                </a:lnTo>
                <a:lnTo>
                  <a:pt x="5916" y="38124"/>
                </a:lnTo>
                <a:lnTo>
                  <a:pt x="5737" y="38243"/>
                </a:lnTo>
                <a:lnTo>
                  <a:pt x="5617" y="38363"/>
                </a:lnTo>
                <a:lnTo>
                  <a:pt x="5498" y="38542"/>
                </a:lnTo>
                <a:lnTo>
                  <a:pt x="5378" y="38901"/>
                </a:lnTo>
                <a:lnTo>
                  <a:pt x="5378" y="39199"/>
                </a:lnTo>
                <a:lnTo>
                  <a:pt x="5378" y="39319"/>
                </a:lnTo>
                <a:lnTo>
                  <a:pt x="5498" y="39438"/>
                </a:lnTo>
                <a:lnTo>
                  <a:pt x="5558" y="39558"/>
                </a:lnTo>
                <a:lnTo>
                  <a:pt x="5737" y="39618"/>
                </a:lnTo>
                <a:lnTo>
                  <a:pt x="5856" y="39618"/>
                </a:lnTo>
                <a:lnTo>
                  <a:pt x="6036" y="39558"/>
                </a:lnTo>
                <a:lnTo>
                  <a:pt x="6275" y="39438"/>
                </a:lnTo>
                <a:lnTo>
                  <a:pt x="6514" y="39319"/>
                </a:lnTo>
                <a:lnTo>
                  <a:pt x="6753" y="39080"/>
                </a:lnTo>
                <a:lnTo>
                  <a:pt x="6872" y="38841"/>
                </a:lnTo>
                <a:lnTo>
                  <a:pt x="6992" y="38602"/>
                </a:lnTo>
                <a:lnTo>
                  <a:pt x="6992" y="38363"/>
                </a:lnTo>
                <a:lnTo>
                  <a:pt x="6992" y="38184"/>
                </a:lnTo>
                <a:lnTo>
                  <a:pt x="6813" y="38004"/>
                </a:lnTo>
                <a:close/>
                <a:moveTo>
                  <a:pt x="12370" y="38243"/>
                </a:moveTo>
                <a:lnTo>
                  <a:pt x="12250" y="38303"/>
                </a:lnTo>
                <a:lnTo>
                  <a:pt x="12131" y="38363"/>
                </a:lnTo>
                <a:lnTo>
                  <a:pt x="11892" y="38662"/>
                </a:lnTo>
                <a:lnTo>
                  <a:pt x="11772" y="39020"/>
                </a:lnTo>
                <a:lnTo>
                  <a:pt x="11713" y="39379"/>
                </a:lnTo>
                <a:lnTo>
                  <a:pt x="11772" y="39678"/>
                </a:lnTo>
                <a:lnTo>
                  <a:pt x="11832" y="39797"/>
                </a:lnTo>
                <a:lnTo>
                  <a:pt x="11952" y="39857"/>
                </a:lnTo>
                <a:lnTo>
                  <a:pt x="12191" y="39857"/>
                </a:lnTo>
                <a:lnTo>
                  <a:pt x="12370" y="39737"/>
                </a:lnTo>
                <a:lnTo>
                  <a:pt x="12549" y="39498"/>
                </a:lnTo>
                <a:lnTo>
                  <a:pt x="12788" y="39140"/>
                </a:lnTo>
                <a:lnTo>
                  <a:pt x="12848" y="38901"/>
                </a:lnTo>
                <a:lnTo>
                  <a:pt x="12908" y="38662"/>
                </a:lnTo>
                <a:lnTo>
                  <a:pt x="12908" y="38482"/>
                </a:lnTo>
                <a:lnTo>
                  <a:pt x="12848" y="38303"/>
                </a:lnTo>
                <a:lnTo>
                  <a:pt x="12669" y="38243"/>
                </a:lnTo>
                <a:close/>
                <a:moveTo>
                  <a:pt x="9442" y="38721"/>
                </a:moveTo>
                <a:lnTo>
                  <a:pt x="9203" y="38781"/>
                </a:lnTo>
                <a:lnTo>
                  <a:pt x="9024" y="38901"/>
                </a:lnTo>
                <a:lnTo>
                  <a:pt x="8844" y="39080"/>
                </a:lnTo>
                <a:lnTo>
                  <a:pt x="8784" y="39259"/>
                </a:lnTo>
                <a:lnTo>
                  <a:pt x="8784" y="39498"/>
                </a:lnTo>
                <a:lnTo>
                  <a:pt x="8844" y="39678"/>
                </a:lnTo>
                <a:lnTo>
                  <a:pt x="8964" y="39857"/>
                </a:lnTo>
                <a:lnTo>
                  <a:pt x="9203" y="39917"/>
                </a:lnTo>
                <a:lnTo>
                  <a:pt x="9442" y="39917"/>
                </a:lnTo>
                <a:lnTo>
                  <a:pt x="9621" y="39797"/>
                </a:lnTo>
                <a:lnTo>
                  <a:pt x="9800" y="39558"/>
                </a:lnTo>
                <a:lnTo>
                  <a:pt x="9860" y="39379"/>
                </a:lnTo>
                <a:lnTo>
                  <a:pt x="9860" y="39140"/>
                </a:lnTo>
                <a:lnTo>
                  <a:pt x="9800" y="38901"/>
                </a:lnTo>
                <a:lnTo>
                  <a:pt x="9681" y="38781"/>
                </a:lnTo>
                <a:lnTo>
                  <a:pt x="9442" y="38721"/>
                </a:lnTo>
                <a:close/>
                <a:moveTo>
                  <a:pt x="18465" y="5259"/>
                </a:moveTo>
                <a:lnTo>
                  <a:pt x="18764" y="5318"/>
                </a:lnTo>
                <a:lnTo>
                  <a:pt x="19062" y="5498"/>
                </a:lnTo>
                <a:lnTo>
                  <a:pt x="19421" y="5737"/>
                </a:lnTo>
                <a:lnTo>
                  <a:pt x="19660" y="5976"/>
                </a:lnTo>
                <a:lnTo>
                  <a:pt x="19899" y="6334"/>
                </a:lnTo>
                <a:lnTo>
                  <a:pt x="20078" y="6693"/>
                </a:lnTo>
                <a:lnTo>
                  <a:pt x="20198" y="7171"/>
                </a:lnTo>
                <a:lnTo>
                  <a:pt x="20317" y="7649"/>
                </a:lnTo>
                <a:lnTo>
                  <a:pt x="20437" y="8127"/>
                </a:lnTo>
                <a:lnTo>
                  <a:pt x="20437" y="8605"/>
                </a:lnTo>
                <a:lnTo>
                  <a:pt x="20497" y="9621"/>
                </a:lnTo>
                <a:lnTo>
                  <a:pt x="20437" y="10636"/>
                </a:lnTo>
                <a:lnTo>
                  <a:pt x="20258" y="13086"/>
                </a:lnTo>
                <a:lnTo>
                  <a:pt x="20138" y="14341"/>
                </a:lnTo>
                <a:lnTo>
                  <a:pt x="20138" y="15536"/>
                </a:lnTo>
                <a:lnTo>
                  <a:pt x="20138" y="16791"/>
                </a:lnTo>
                <a:lnTo>
                  <a:pt x="20258" y="17986"/>
                </a:lnTo>
                <a:lnTo>
                  <a:pt x="20377" y="18584"/>
                </a:lnTo>
                <a:lnTo>
                  <a:pt x="20497" y="19181"/>
                </a:lnTo>
                <a:lnTo>
                  <a:pt x="20676" y="19779"/>
                </a:lnTo>
                <a:lnTo>
                  <a:pt x="20915" y="20377"/>
                </a:lnTo>
                <a:lnTo>
                  <a:pt x="21273" y="21094"/>
                </a:lnTo>
                <a:lnTo>
                  <a:pt x="21632" y="21691"/>
                </a:lnTo>
                <a:lnTo>
                  <a:pt x="22110" y="22229"/>
                </a:lnTo>
                <a:lnTo>
                  <a:pt x="22588" y="22707"/>
                </a:lnTo>
                <a:lnTo>
                  <a:pt x="23604" y="23723"/>
                </a:lnTo>
                <a:lnTo>
                  <a:pt x="24142" y="24201"/>
                </a:lnTo>
                <a:lnTo>
                  <a:pt x="24679" y="24739"/>
                </a:lnTo>
                <a:lnTo>
                  <a:pt x="25157" y="25336"/>
                </a:lnTo>
                <a:lnTo>
                  <a:pt x="25516" y="25934"/>
                </a:lnTo>
                <a:lnTo>
                  <a:pt x="25875" y="26591"/>
                </a:lnTo>
                <a:lnTo>
                  <a:pt x="26114" y="27308"/>
                </a:lnTo>
                <a:lnTo>
                  <a:pt x="26293" y="27965"/>
                </a:lnTo>
                <a:lnTo>
                  <a:pt x="26412" y="28683"/>
                </a:lnTo>
                <a:lnTo>
                  <a:pt x="26472" y="29459"/>
                </a:lnTo>
                <a:lnTo>
                  <a:pt x="26412" y="30176"/>
                </a:lnTo>
                <a:lnTo>
                  <a:pt x="26353" y="30953"/>
                </a:lnTo>
                <a:lnTo>
                  <a:pt x="26173" y="31670"/>
                </a:lnTo>
                <a:lnTo>
                  <a:pt x="25934" y="32447"/>
                </a:lnTo>
                <a:lnTo>
                  <a:pt x="25695" y="33224"/>
                </a:lnTo>
                <a:lnTo>
                  <a:pt x="25337" y="34001"/>
                </a:lnTo>
                <a:lnTo>
                  <a:pt x="24978" y="34778"/>
                </a:lnTo>
                <a:lnTo>
                  <a:pt x="24560" y="35495"/>
                </a:lnTo>
                <a:lnTo>
                  <a:pt x="24142" y="36212"/>
                </a:lnTo>
                <a:lnTo>
                  <a:pt x="23604" y="36929"/>
                </a:lnTo>
                <a:lnTo>
                  <a:pt x="23126" y="37586"/>
                </a:lnTo>
                <a:lnTo>
                  <a:pt x="22528" y="38243"/>
                </a:lnTo>
                <a:lnTo>
                  <a:pt x="21931" y="38841"/>
                </a:lnTo>
                <a:lnTo>
                  <a:pt x="21333" y="39379"/>
                </a:lnTo>
                <a:lnTo>
                  <a:pt x="20736" y="39857"/>
                </a:lnTo>
                <a:lnTo>
                  <a:pt x="20078" y="40335"/>
                </a:lnTo>
                <a:lnTo>
                  <a:pt x="19421" y="40693"/>
                </a:lnTo>
                <a:lnTo>
                  <a:pt x="18943" y="40932"/>
                </a:lnTo>
                <a:lnTo>
                  <a:pt x="18405" y="41171"/>
                </a:lnTo>
                <a:lnTo>
                  <a:pt x="17867" y="41351"/>
                </a:lnTo>
                <a:lnTo>
                  <a:pt x="17270" y="41470"/>
                </a:lnTo>
                <a:lnTo>
                  <a:pt x="16075" y="41649"/>
                </a:lnTo>
                <a:lnTo>
                  <a:pt x="14880" y="41709"/>
                </a:lnTo>
                <a:lnTo>
                  <a:pt x="13684" y="41709"/>
                </a:lnTo>
                <a:lnTo>
                  <a:pt x="12489" y="41590"/>
                </a:lnTo>
                <a:lnTo>
                  <a:pt x="11354" y="41470"/>
                </a:lnTo>
                <a:lnTo>
                  <a:pt x="10219" y="41291"/>
                </a:lnTo>
                <a:lnTo>
                  <a:pt x="9024" y="40992"/>
                </a:lnTo>
                <a:lnTo>
                  <a:pt x="7888" y="40634"/>
                </a:lnTo>
                <a:lnTo>
                  <a:pt x="6753" y="40215"/>
                </a:lnTo>
                <a:lnTo>
                  <a:pt x="5737" y="39678"/>
                </a:lnTo>
                <a:lnTo>
                  <a:pt x="4721" y="39080"/>
                </a:lnTo>
                <a:lnTo>
                  <a:pt x="4243" y="38721"/>
                </a:lnTo>
                <a:lnTo>
                  <a:pt x="3765" y="38303"/>
                </a:lnTo>
                <a:lnTo>
                  <a:pt x="3347" y="37885"/>
                </a:lnTo>
                <a:lnTo>
                  <a:pt x="2988" y="37467"/>
                </a:lnTo>
                <a:lnTo>
                  <a:pt x="2570" y="36989"/>
                </a:lnTo>
                <a:lnTo>
                  <a:pt x="2271" y="36451"/>
                </a:lnTo>
                <a:lnTo>
                  <a:pt x="2510" y="36451"/>
                </a:lnTo>
                <a:lnTo>
                  <a:pt x="2689" y="36331"/>
                </a:lnTo>
                <a:lnTo>
                  <a:pt x="2809" y="36271"/>
                </a:lnTo>
                <a:lnTo>
                  <a:pt x="2869" y="36092"/>
                </a:lnTo>
                <a:lnTo>
                  <a:pt x="2928" y="35973"/>
                </a:lnTo>
                <a:lnTo>
                  <a:pt x="2928" y="35793"/>
                </a:lnTo>
                <a:lnTo>
                  <a:pt x="2809" y="35495"/>
                </a:lnTo>
                <a:lnTo>
                  <a:pt x="2570" y="35256"/>
                </a:lnTo>
                <a:lnTo>
                  <a:pt x="2450" y="35196"/>
                </a:lnTo>
                <a:lnTo>
                  <a:pt x="2331" y="35136"/>
                </a:lnTo>
                <a:lnTo>
                  <a:pt x="2152" y="35136"/>
                </a:lnTo>
                <a:lnTo>
                  <a:pt x="2032" y="35256"/>
                </a:lnTo>
                <a:lnTo>
                  <a:pt x="1913" y="35375"/>
                </a:lnTo>
                <a:lnTo>
                  <a:pt x="1793" y="35554"/>
                </a:lnTo>
                <a:lnTo>
                  <a:pt x="1494" y="34897"/>
                </a:lnTo>
                <a:lnTo>
                  <a:pt x="1255" y="34240"/>
                </a:lnTo>
                <a:lnTo>
                  <a:pt x="1136" y="33582"/>
                </a:lnTo>
                <a:lnTo>
                  <a:pt x="1076" y="32925"/>
                </a:lnTo>
                <a:lnTo>
                  <a:pt x="1076" y="32268"/>
                </a:lnTo>
                <a:lnTo>
                  <a:pt x="1136" y="31670"/>
                </a:lnTo>
                <a:lnTo>
                  <a:pt x="1255" y="31013"/>
                </a:lnTo>
                <a:lnTo>
                  <a:pt x="1375" y="30415"/>
                </a:lnTo>
                <a:lnTo>
                  <a:pt x="1614" y="29818"/>
                </a:lnTo>
                <a:lnTo>
                  <a:pt x="1853" y="29220"/>
                </a:lnTo>
                <a:lnTo>
                  <a:pt x="2450" y="28025"/>
                </a:lnTo>
                <a:lnTo>
                  <a:pt x="3227" y="26890"/>
                </a:lnTo>
                <a:lnTo>
                  <a:pt x="4064" y="25755"/>
                </a:lnTo>
                <a:lnTo>
                  <a:pt x="4960" y="24619"/>
                </a:lnTo>
                <a:lnTo>
                  <a:pt x="5916" y="23484"/>
                </a:lnTo>
                <a:lnTo>
                  <a:pt x="7769" y="21273"/>
                </a:lnTo>
                <a:lnTo>
                  <a:pt x="8605" y="20197"/>
                </a:lnTo>
                <a:lnTo>
                  <a:pt x="9382" y="19062"/>
                </a:lnTo>
                <a:lnTo>
                  <a:pt x="10039" y="17927"/>
                </a:lnTo>
                <a:lnTo>
                  <a:pt x="10278" y="17389"/>
                </a:lnTo>
                <a:lnTo>
                  <a:pt x="10517" y="16791"/>
                </a:lnTo>
                <a:lnTo>
                  <a:pt x="11115" y="14819"/>
                </a:lnTo>
                <a:lnTo>
                  <a:pt x="11772" y="12788"/>
                </a:lnTo>
                <a:lnTo>
                  <a:pt x="12131" y="11772"/>
                </a:lnTo>
                <a:lnTo>
                  <a:pt x="12549" y="10816"/>
                </a:lnTo>
                <a:lnTo>
                  <a:pt x="13087" y="9919"/>
                </a:lnTo>
                <a:lnTo>
                  <a:pt x="13684" y="9083"/>
                </a:lnTo>
                <a:lnTo>
                  <a:pt x="14342" y="8366"/>
                </a:lnTo>
                <a:lnTo>
                  <a:pt x="14700" y="8067"/>
                </a:lnTo>
                <a:lnTo>
                  <a:pt x="15059" y="7828"/>
                </a:lnTo>
                <a:lnTo>
                  <a:pt x="15477" y="7589"/>
                </a:lnTo>
                <a:lnTo>
                  <a:pt x="15895" y="7350"/>
                </a:lnTo>
                <a:lnTo>
                  <a:pt x="16373" y="7230"/>
                </a:lnTo>
                <a:lnTo>
                  <a:pt x="16851" y="7171"/>
                </a:lnTo>
                <a:lnTo>
                  <a:pt x="17270" y="7171"/>
                </a:lnTo>
                <a:lnTo>
                  <a:pt x="17808" y="7230"/>
                </a:lnTo>
                <a:lnTo>
                  <a:pt x="18345" y="7290"/>
                </a:lnTo>
                <a:lnTo>
                  <a:pt x="18525" y="7290"/>
                </a:lnTo>
                <a:lnTo>
                  <a:pt x="18644" y="7230"/>
                </a:lnTo>
                <a:lnTo>
                  <a:pt x="18823" y="7051"/>
                </a:lnTo>
                <a:lnTo>
                  <a:pt x="18823" y="6932"/>
                </a:lnTo>
                <a:lnTo>
                  <a:pt x="18764" y="6812"/>
                </a:lnTo>
                <a:lnTo>
                  <a:pt x="18584" y="6693"/>
                </a:lnTo>
                <a:lnTo>
                  <a:pt x="18166" y="6513"/>
                </a:lnTo>
                <a:lnTo>
                  <a:pt x="17808" y="6454"/>
                </a:lnTo>
                <a:lnTo>
                  <a:pt x="17927" y="5856"/>
                </a:lnTo>
                <a:lnTo>
                  <a:pt x="18047" y="5617"/>
                </a:lnTo>
                <a:lnTo>
                  <a:pt x="18166" y="5378"/>
                </a:lnTo>
                <a:lnTo>
                  <a:pt x="18286" y="5259"/>
                </a:lnTo>
                <a:close/>
                <a:moveTo>
                  <a:pt x="19899" y="0"/>
                </a:moveTo>
                <a:lnTo>
                  <a:pt x="19720" y="120"/>
                </a:lnTo>
                <a:lnTo>
                  <a:pt x="19540" y="299"/>
                </a:lnTo>
                <a:lnTo>
                  <a:pt x="19122" y="777"/>
                </a:lnTo>
                <a:lnTo>
                  <a:pt x="18704" y="1315"/>
                </a:lnTo>
                <a:lnTo>
                  <a:pt x="18345" y="1912"/>
                </a:lnTo>
                <a:lnTo>
                  <a:pt x="17927" y="2689"/>
                </a:lnTo>
                <a:lnTo>
                  <a:pt x="17449" y="3585"/>
                </a:lnTo>
                <a:lnTo>
                  <a:pt x="17210" y="4004"/>
                </a:lnTo>
                <a:lnTo>
                  <a:pt x="17031" y="4422"/>
                </a:lnTo>
                <a:lnTo>
                  <a:pt x="16911" y="4661"/>
                </a:lnTo>
                <a:lnTo>
                  <a:pt x="16732" y="4960"/>
                </a:lnTo>
                <a:lnTo>
                  <a:pt x="16134" y="5796"/>
                </a:lnTo>
                <a:lnTo>
                  <a:pt x="15477" y="6513"/>
                </a:lnTo>
                <a:lnTo>
                  <a:pt x="15238" y="6752"/>
                </a:lnTo>
                <a:lnTo>
                  <a:pt x="15059" y="6932"/>
                </a:lnTo>
                <a:lnTo>
                  <a:pt x="14521" y="7171"/>
                </a:lnTo>
                <a:lnTo>
                  <a:pt x="14043" y="7529"/>
                </a:lnTo>
                <a:lnTo>
                  <a:pt x="13625" y="7888"/>
                </a:lnTo>
                <a:lnTo>
                  <a:pt x="13206" y="8306"/>
                </a:lnTo>
                <a:lnTo>
                  <a:pt x="12728" y="8784"/>
                </a:lnTo>
                <a:lnTo>
                  <a:pt x="12370" y="9262"/>
                </a:lnTo>
                <a:lnTo>
                  <a:pt x="12011" y="9800"/>
                </a:lnTo>
                <a:lnTo>
                  <a:pt x="11713" y="10397"/>
                </a:lnTo>
                <a:lnTo>
                  <a:pt x="11175" y="11533"/>
                </a:lnTo>
                <a:lnTo>
                  <a:pt x="10756" y="12788"/>
                </a:lnTo>
                <a:lnTo>
                  <a:pt x="9980" y="15238"/>
                </a:lnTo>
                <a:lnTo>
                  <a:pt x="9621" y="16492"/>
                </a:lnTo>
                <a:lnTo>
                  <a:pt x="9143" y="17628"/>
                </a:lnTo>
                <a:lnTo>
                  <a:pt x="8545" y="18703"/>
                </a:lnTo>
                <a:lnTo>
                  <a:pt x="7948" y="19719"/>
                </a:lnTo>
                <a:lnTo>
                  <a:pt x="7231" y="20675"/>
                </a:lnTo>
                <a:lnTo>
                  <a:pt x="6454" y="21631"/>
                </a:lnTo>
                <a:lnTo>
                  <a:pt x="4900" y="23424"/>
                </a:lnTo>
                <a:lnTo>
                  <a:pt x="3287" y="25217"/>
                </a:lnTo>
                <a:lnTo>
                  <a:pt x="2510" y="26173"/>
                </a:lnTo>
                <a:lnTo>
                  <a:pt x="1853" y="27189"/>
                </a:lnTo>
                <a:lnTo>
                  <a:pt x="1196" y="28205"/>
                </a:lnTo>
                <a:lnTo>
                  <a:pt x="718" y="29280"/>
                </a:lnTo>
                <a:lnTo>
                  <a:pt x="299" y="30415"/>
                </a:lnTo>
                <a:lnTo>
                  <a:pt x="180" y="31013"/>
                </a:lnTo>
                <a:lnTo>
                  <a:pt x="60" y="31611"/>
                </a:lnTo>
                <a:lnTo>
                  <a:pt x="0" y="32208"/>
                </a:lnTo>
                <a:lnTo>
                  <a:pt x="0" y="32806"/>
                </a:lnTo>
                <a:lnTo>
                  <a:pt x="60" y="33403"/>
                </a:lnTo>
                <a:lnTo>
                  <a:pt x="120" y="34061"/>
                </a:lnTo>
                <a:lnTo>
                  <a:pt x="239" y="34658"/>
                </a:lnTo>
                <a:lnTo>
                  <a:pt x="419" y="35256"/>
                </a:lnTo>
                <a:lnTo>
                  <a:pt x="598" y="35793"/>
                </a:lnTo>
                <a:lnTo>
                  <a:pt x="837" y="36331"/>
                </a:lnTo>
                <a:lnTo>
                  <a:pt x="1136" y="36869"/>
                </a:lnTo>
                <a:lnTo>
                  <a:pt x="1435" y="37407"/>
                </a:lnTo>
                <a:lnTo>
                  <a:pt x="1793" y="37885"/>
                </a:lnTo>
                <a:lnTo>
                  <a:pt x="2152" y="38363"/>
                </a:lnTo>
                <a:lnTo>
                  <a:pt x="2988" y="39199"/>
                </a:lnTo>
                <a:lnTo>
                  <a:pt x="3944" y="39976"/>
                </a:lnTo>
                <a:lnTo>
                  <a:pt x="4960" y="40634"/>
                </a:lnTo>
                <a:lnTo>
                  <a:pt x="6036" y="41231"/>
                </a:lnTo>
                <a:lnTo>
                  <a:pt x="7052" y="41649"/>
                </a:lnTo>
                <a:lnTo>
                  <a:pt x="8127" y="42008"/>
                </a:lnTo>
                <a:lnTo>
                  <a:pt x="9203" y="42366"/>
                </a:lnTo>
                <a:lnTo>
                  <a:pt x="10338" y="42606"/>
                </a:lnTo>
                <a:lnTo>
                  <a:pt x="11473" y="42785"/>
                </a:lnTo>
                <a:lnTo>
                  <a:pt x="12609" y="42904"/>
                </a:lnTo>
                <a:lnTo>
                  <a:pt x="13744" y="42964"/>
                </a:lnTo>
                <a:lnTo>
                  <a:pt x="14880" y="42904"/>
                </a:lnTo>
                <a:lnTo>
                  <a:pt x="16015" y="42785"/>
                </a:lnTo>
                <a:lnTo>
                  <a:pt x="17090" y="42546"/>
                </a:lnTo>
                <a:lnTo>
                  <a:pt x="18166" y="42247"/>
                </a:lnTo>
                <a:lnTo>
                  <a:pt x="19242" y="41888"/>
                </a:lnTo>
                <a:lnTo>
                  <a:pt x="20258" y="41351"/>
                </a:lnTo>
                <a:lnTo>
                  <a:pt x="21214" y="40813"/>
                </a:lnTo>
                <a:lnTo>
                  <a:pt x="22110" y="40096"/>
                </a:lnTo>
                <a:lnTo>
                  <a:pt x="22887" y="39319"/>
                </a:lnTo>
                <a:lnTo>
                  <a:pt x="23664" y="38482"/>
                </a:lnTo>
                <a:lnTo>
                  <a:pt x="24321" y="37586"/>
                </a:lnTo>
                <a:lnTo>
                  <a:pt x="24978" y="36630"/>
                </a:lnTo>
                <a:lnTo>
                  <a:pt x="25576" y="35674"/>
                </a:lnTo>
                <a:lnTo>
                  <a:pt x="26114" y="34598"/>
                </a:lnTo>
                <a:lnTo>
                  <a:pt x="26532" y="33582"/>
                </a:lnTo>
                <a:lnTo>
                  <a:pt x="26890" y="32447"/>
                </a:lnTo>
                <a:lnTo>
                  <a:pt x="27189" y="31372"/>
                </a:lnTo>
                <a:lnTo>
                  <a:pt x="27309" y="30236"/>
                </a:lnTo>
                <a:lnTo>
                  <a:pt x="27368" y="29161"/>
                </a:lnTo>
                <a:lnTo>
                  <a:pt x="27309" y="28085"/>
                </a:lnTo>
                <a:lnTo>
                  <a:pt x="27189" y="27547"/>
                </a:lnTo>
                <a:lnTo>
                  <a:pt x="27070" y="27009"/>
                </a:lnTo>
                <a:lnTo>
                  <a:pt x="26890" y="26531"/>
                </a:lnTo>
                <a:lnTo>
                  <a:pt x="26711" y="25994"/>
                </a:lnTo>
                <a:lnTo>
                  <a:pt x="26472" y="25516"/>
                </a:lnTo>
                <a:lnTo>
                  <a:pt x="26173" y="25037"/>
                </a:lnTo>
                <a:lnTo>
                  <a:pt x="25875" y="24559"/>
                </a:lnTo>
                <a:lnTo>
                  <a:pt x="25516" y="24081"/>
                </a:lnTo>
                <a:lnTo>
                  <a:pt x="25098" y="23663"/>
                </a:lnTo>
                <a:lnTo>
                  <a:pt x="24620" y="23185"/>
                </a:lnTo>
                <a:lnTo>
                  <a:pt x="24082" y="22707"/>
                </a:lnTo>
                <a:lnTo>
                  <a:pt x="23604" y="22229"/>
                </a:lnTo>
                <a:lnTo>
                  <a:pt x="23186" y="21691"/>
                </a:lnTo>
                <a:lnTo>
                  <a:pt x="22827" y="21213"/>
                </a:lnTo>
                <a:lnTo>
                  <a:pt x="22468" y="20675"/>
                </a:lnTo>
                <a:lnTo>
                  <a:pt x="22170" y="20138"/>
                </a:lnTo>
                <a:lnTo>
                  <a:pt x="21931" y="19540"/>
                </a:lnTo>
                <a:lnTo>
                  <a:pt x="21692" y="19002"/>
                </a:lnTo>
                <a:lnTo>
                  <a:pt x="21512" y="18405"/>
                </a:lnTo>
                <a:lnTo>
                  <a:pt x="21393" y="17807"/>
                </a:lnTo>
                <a:lnTo>
                  <a:pt x="21214" y="16552"/>
                </a:lnTo>
                <a:lnTo>
                  <a:pt x="21154" y="15238"/>
                </a:lnTo>
                <a:lnTo>
                  <a:pt x="21154" y="13804"/>
                </a:lnTo>
                <a:lnTo>
                  <a:pt x="21273" y="12608"/>
                </a:lnTo>
                <a:lnTo>
                  <a:pt x="21393" y="11174"/>
                </a:lnTo>
                <a:lnTo>
                  <a:pt x="21512" y="9680"/>
                </a:lnTo>
                <a:lnTo>
                  <a:pt x="21512" y="8963"/>
                </a:lnTo>
                <a:lnTo>
                  <a:pt x="21453" y="8187"/>
                </a:lnTo>
                <a:lnTo>
                  <a:pt x="21393" y="7469"/>
                </a:lnTo>
                <a:lnTo>
                  <a:pt x="21214" y="6812"/>
                </a:lnTo>
                <a:lnTo>
                  <a:pt x="21034" y="6155"/>
                </a:lnTo>
                <a:lnTo>
                  <a:pt x="20736" y="5617"/>
                </a:lnTo>
                <a:lnTo>
                  <a:pt x="20317" y="5079"/>
                </a:lnTo>
                <a:lnTo>
                  <a:pt x="19839" y="4661"/>
                </a:lnTo>
                <a:lnTo>
                  <a:pt x="19540" y="4482"/>
                </a:lnTo>
                <a:lnTo>
                  <a:pt x="19242" y="4362"/>
                </a:lnTo>
                <a:lnTo>
                  <a:pt x="18883" y="4243"/>
                </a:lnTo>
                <a:lnTo>
                  <a:pt x="18465" y="4123"/>
                </a:lnTo>
                <a:lnTo>
                  <a:pt x="18644" y="3765"/>
                </a:lnTo>
                <a:lnTo>
                  <a:pt x="18943" y="3287"/>
                </a:lnTo>
                <a:lnTo>
                  <a:pt x="19660" y="2211"/>
                </a:lnTo>
                <a:lnTo>
                  <a:pt x="19959" y="1673"/>
                </a:lnTo>
                <a:lnTo>
                  <a:pt x="20258" y="1135"/>
                </a:lnTo>
                <a:lnTo>
                  <a:pt x="20437" y="717"/>
                </a:lnTo>
                <a:lnTo>
                  <a:pt x="20437" y="478"/>
                </a:lnTo>
                <a:lnTo>
                  <a:pt x="20437" y="359"/>
                </a:lnTo>
                <a:lnTo>
                  <a:pt x="20377" y="120"/>
                </a:lnTo>
                <a:lnTo>
                  <a:pt x="20258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  <p:sp>
        <p:nvSpPr>
          <p:cNvPr id="66" name="Google Shape;66;p3"/>
          <p:cNvSpPr/>
          <p:nvPr/>
        </p:nvSpPr>
        <p:spPr>
          <a:xfrm>
            <a:off x="11045988" y="4766678"/>
            <a:ext cx="1163472" cy="1269436"/>
          </a:xfrm>
          <a:custGeom>
            <a:avLst/>
            <a:gdLst/>
            <a:ahLst/>
            <a:cxnLst/>
            <a:rect l="l" t="t" r="r" b="b"/>
            <a:pathLst>
              <a:path w="32149" h="35077" extrusionOk="0">
                <a:moveTo>
                  <a:pt x="15656" y="13266"/>
                </a:moveTo>
                <a:lnTo>
                  <a:pt x="16791" y="13385"/>
                </a:lnTo>
                <a:lnTo>
                  <a:pt x="17688" y="13565"/>
                </a:lnTo>
                <a:lnTo>
                  <a:pt x="18524" y="13864"/>
                </a:lnTo>
                <a:lnTo>
                  <a:pt x="19301" y="14282"/>
                </a:lnTo>
                <a:lnTo>
                  <a:pt x="19660" y="14521"/>
                </a:lnTo>
                <a:lnTo>
                  <a:pt x="19958" y="14760"/>
                </a:lnTo>
                <a:lnTo>
                  <a:pt x="20257" y="15059"/>
                </a:lnTo>
                <a:lnTo>
                  <a:pt x="20496" y="15417"/>
                </a:lnTo>
                <a:lnTo>
                  <a:pt x="20675" y="15776"/>
                </a:lnTo>
                <a:lnTo>
                  <a:pt x="20795" y="16134"/>
                </a:lnTo>
                <a:lnTo>
                  <a:pt x="20914" y="16553"/>
                </a:lnTo>
                <a:lnTo>
                  <a:pt x="20914" y="16971"/>
                </a:lnTo>
                <a:lnTo>
                  <a:pt x="20855" y="17449"/>
                </a:lnTo>
                <a:lnTo>
                  <a:pt x="20735" y="17927"/>
                </a:lnTo>
                <a:lnTo>
                  <a:pt x="20496" y="18524"/>
                </a:lnTo>
                <a:lnTo>
                  <a:pt x="20197" y="19002"/>
                </a:lnTo>
                <a:lnTo>
                  <a:pt x="19899" y="19481"/>
                </a:lnTo>
                <a:lnTo>
                  <a:pt x="19540" y="19899"/>
                </a:lnTo>
                <a:lnTo>
                  <a:pt x="19122" y="20317"/>
                </a:lnTo>
                <a:lnTo>
                  <a:pt x="18644" y="20676"/>
                </a:lnTo>
                <a:lnTo>
                  <a:pt x="18166" y="20974"/>
                </a:lnTo>
                <a:lnTo>
                  <a:pt x="17688" y="21213"/>
                </a:lnTo>
                <a:lnTo>
                  <a:pt x="17150" y="21452"/>
                </a:lnTo>
                <a:lnTo>
                  <a:pt x="16612" y="21691"/>
                </a:lnTo>
                <a:lnTo>
                  <a:pt x="16015" y="21811"/>
                </a:lnTo>
                <a:lnTo>
                  <a:pt x="15477" y="21930"/>
                </a:lnTo>
                <a:lnTo>
                  <a:pt x="14879" y="21990"/>
                </a:lnTo>
                <a:lnTo>
                  <a:pt x="14341" y="22050"/>
                </a:lnTo>
                <a:lnTo>
                  <a:pt x="13206" y="22050"/>
                </a:lnTo>
                <a:lnTo>
                  <a:pt x="12608" y="21930"/>
                </a:lnTo>
                <a:lnTo>
                  <a:pt x="12071" y="21811"/>
                </a:lnTo>
                <a:lnTo>
                  <a:pt x="11533" y="21691"/>
                </a:lnTo>
                <a:lnTo>
                  <a:pt x="10995" y="21452"/>
                </a:lnTo>
                <a:lnTo>
                  <a:pt x="10517" y="21213"/>
                </a:lnTo>
                <a:lnTo>
                  <a:pt x="10039" y="20915"/>
                </a:lnTo>
                <a:lnTo>
                  <a:pt x="9621" y="20616"/>
                </a:lnTo>
                <a:lnTo>
                  <a:pt x="9202" y="20257"/>
                </a:lnTo>
                <a:lnTo>
                  <a:pt x="8904" y="19839"/>
                </a:lnTo>
                <a:lnTo>
                  <a:pt x="8665" y="19421"/>
                </a:lnTo>
                <a:lnTo>
                  <a:pt x="8485" y="19002"/>
                </a:lnTo>
                <a:lnTo>
                  <a:pt x="8426" y="18524"/>
                </a:lnTo>
                <a:lnTo>
                  <a:pt x="8426" y="18046"/>
                </a:lnTo>
                <a:lnTo>
                  <a:pt x="8545" y="17509"/>
                </a:lnTo>
                <a:lnTo>
                  <a:pt x="8784" y="16971"/>
                </a:lnTo>
                <a:lnTo>
                  <a:pt x="9143" y="16373"/>
                </a:lnTo>
                <a:lnTo>
                  <a:pt x="9501" y="15955"/>
                </a:lnTo>
                <a:lnTo>
                  <a:pt x="9860" y="15537"/>
                </a:lnTo>
                <a:lnTo>
                  <a:pt x="10278" y="15118"/>
                </a:lnTo>
                <a:lnTo>
                  <a:pt x="10696" y="14820"/>
                </a:lnTo>
                <a:lnTo>
                  <a:pt x="11115" y="14461"/>
                </a:lnTo>
                <a:lnTo>
                  <a:pt x="11593" y="14222"/>
                </a:lnTo>
                <a:lnTo>
                  <a:pt x="12071" y="13983"/>
                </a:lnTo>
                <a:lnTo>
                  <a:pt x="12549" y="13744"/>
                </a:lnTo>
                <a:lnTo>
                  <a:pt x="13027" y="13565"/>
                </a:lnTo>
                <a:lnTo>
                  <a:pt x="13565" y="13445"/>
                </a:lnTo>
                <a:lnTo>
                  <a:pt x="14043" y="13326"/>
                </a:lnTo>
                <a:lnTo>
                  <a:pt x="14580" y="13266"/>
                </a:lnTo>
                <a:close/>
                <a:moveTo>
                  <a:pt x="15716" y="12190"/>
                </a:moveTo>
                <a:lnTo>
                  <a:pt x="14640" y="12310"/>
                </a:lnTo>
                <a:lnTo>
                  <a:pt x="13565" y="12549"/>
                </a:lnTo>
                <a:lnTo>
                  <a:pt x="12489" y="12907"/>
                </a:lnTo>
                <a:lnTo>
                  <a:pt x="11473" y="13326"/>
                </a:lnTo>
                <a:lnTo>
                  <a:pt x="10935" y="13625"/>
                </a:lnTo>
                <a:lnTo>
                  <a:pt x="10398" y="13983"/>
                </a:lnTo>
                <a:lnTo>
                  <a:pt x="9860" y="14401"/>
                </a:lnTo>
                <a:lnTo>
                  <a:pt x="9382" y="14879"/>
                </a:lnTo>
                <a:lnTo>
                  <a:pt x="8904" y="15357"/>
                </a:lnTo>
                <a:lnTo>
                  <a:pt x="8485" y="15895"/>
                </a:lnTo>
                <a:lnTo>
                  <a:pt x="8127" y="16433"/>
                </a:lnTo>
                <a:lnTo>
                  <a:pt x="7828" y="17031"/>
                </a:lnTo>
                <a:lnTo>
                  <a:pt x="7649" y="17628"/>
                </a:lnTo>
                <a:lnTo>
                  <a:pt x="7470" y="18226"/>
                </a:lnTo>
                <a:lnTo>
                  <a:pt x="7470" y="18823"/>
                </a:lnTo>
                <a:lnTo>
                  <a:pt x="7529" y="19421"/>
                </a:lnTo>
                <a:lnTo>
                  <a:pt x="7649" y="19959"/>
                </a:lnTo>
                <a:lnTo>
                  <a:pt x="7948" y="20556"/>
                </a:lnTo>
                <a:lnTo>
                  <a:pt x="8366" y="21094"/>
                </a:lnTo>
                <a:lnTo>
                  <a:pt x="8963" y="21572"/>
                </a:lnTo>
                <a:lnTo>
                  <a:pt x="9501" y="21990"/>
                </a:lnTo>
                <a:lnTo>
                  <a:pt x="10099" y="22289"/>
                </a:lnTo>
                <a:lnTo>
                  <a:pt x="10696" y="22588"/>
                </a:lnTo>
                <a:lnTo>
                  <a:pt x="11354" y="22827"/>
                </a:lnTo>
                <a:lnTo>
                  <a:pt x="12011" y="22946"/>
                </a:lnTo>
                <a:lnTo>
                  <a:pt x="12668" y="23066"/>
                </a:lnTo>
                <a:lnTo>
                  <a:pt x="13385" y="23126"/>
                </a:lnTo>
                <a:lnTo>
                  <a:pt x="14102" y="23185"/>
                </a:lnTo>
                <a:lnTo>
                  <a:pt x="14760" y="23126"/>
                </a:lnTo>
                <a:lnTo>
                  <a:pt x="15477" y="23006"/>
                </a:lnTo>
                <a:lnTo>
                  <a:pt x="16134" y="22887"/>
                </a:lnTo>
                <a:lnTo>
                  <a:pt x="16791" y="22707"/>
                </a:lnTo>
                <a:lnTo>
                  <a:pt x="17449" y="22468"/>
                </a:lnTo>
                <a:lnTo>
                  <a:pt x="18046" y="22169"/>
                </a:lnTo>
                <a:lnTo>
                  <a:pt x="18644" y="21871"/>
                </a:lnTo>
                <a:lnTo>
                  <a:pt x="19182" y="21512"/>
                </a:lnTo>
                <a:lnTo>
                  <a:pt x="19660" y="21094"/>
                </a:lnTo>
                <a:lnTo>
                  <a:pt x="20138" y="20676"/>
                </a:lnTo>
                <a:lnTo>
                  <a:pt x="20556" y="20198"/>
                </a:lnTo>
                <a:lnTo>
                  <a:pt x="20914" y="19660"/>
                </a:lnTo>
                <a:lnTo>
                  <a:pt x="21213" y="19122"/>
                </a:lnTo>
                <a:lnTo>
                  <a:pt x="21452" y="18584"/>
                </a:lnTo>
                <a:lnTo>
                  <a:pt x="21691" y="18046"/>
                </a:lnTo>
                <a:lnTo>
                  <a:pt x="21811" y="17449"/>
                </a:lnTo>
                <a:lnTo>
                  <a:pt x="21871" y="16851"/>
                </a:lnTo>
                <a:lnTo>
                  <a:pt x="21871" y="16313"/>
                </a:lnTo>
                <a:lnTo>
                  <a:pt x="21811" y="15776"/>
                </a:lnTo>
                <a:lnTo>
                  <a:pt x="21632" y="15238"/>
                </a:lnTo>
                <a:lnTo>
                  <a:pt x="21333" y="14700"/>
                </a:lnTo>
                <a:lnTo>
                  <a:pt x="20974" y="14222"/>
                </a:lnTo>
                <a:lnTo>
                  <a:pt x="20556" y="13744"/>
                </a:lnTo>
                <a:lnTo>
                  <a:pt x="19958" y="13326"/>
                </a:lnTo>
                <a:lnTo>
                  <a:pt x="19480" y="13027"/>
                </a:lnTo>
                <a:lnTo>
                  <a:pt x="18943" y="12788"/>
                </a:lnTo>
                <a:lnTo>
                  <a:pt x="18405" y="12549"/>
                </a:lnTo>
                <a:lnTo>
                  <a:pt x="17867" y="12429"/>
                </a:lnTo>
                <a:lnTo>
                  <a:pt x="17329" y="12310"/>
                </a:lnTo>
                <a:lnTo>
                  <a:pt x="16791" y="12190"/>
                </a:lnTo>
                <a:close/>
                <a:moveTo>
                  <a:pt x="26651" y="897"/>
                </a:moveTo>
                <a:lnTo>
                  <a:pt x="26950" y="956"/>
                </a:lnTo>
                <a:lnTo>
                  <a:pt x="27249" y="1076"/>
                </a:lnTo>
                <a:lnTo>
                  <a:pt x="27547" y="1195"/>
                </a:lnTo>
                <a:lnTo>
                  <a:pt x="27786" y="1375"/>
                </a:lnTo>
                <a:lnTo>
                  <a:pt x="28264" y="1853"/>
                </a:lnTo>
                <a:lnTo>
                  <a:pt x="28683" y="2391"/>
                </a:lnTo>
                <a:lnTo>
                  <a:pt x="28981" y="2988"/>
                </a:lnTo>
                <a:lnTo>
                  <a:pt x="29161" y="3586"/>
                </a:lnTo>
                <a:lnTo>
                  <a:pt x="29220" y="4123"/>
                </a:lnTo>
                <a:lnTo>
                  <a:pt x="29220" y="4601"/>
                </a:lnTo>
                <a:lnTo>
                  <a:pt x="29161" y="5139"/>
                </a:lnTo>
                <a:lnTo>
                  <a:pt x="29101" y="5617"/>
                </a:lnTo>
                <a:lnTo>
                  <a:pt x="28862" y="6693"/>
                </a:lnTo>
                <a:lnTo>
                  <a:pt x="28503" y="7709"/>
                </a:lnTo>
                <a:lnTo>
                  <a:pt x="27727" y="9740"/>
                </a:lnTo>
                <a:lnTo>
                  <a:pt x="27308" y="10696"/>
                </a:lnTo>
                <a:lnTo>
                  <a:pt x="27010" y="11653"/>
                </a:lnTo>
                <a:lnTo>
                  <a:pt x="26472" y="13505"/>
                </a:lnTo>
                <a:lnTo>
                  <a:pt x="25994" y="15477"/>
                </a:lnTo>
                <a:lnTo>
                  <a:pt x="25575" y="17389"/>
                </a:lnTo>
                <a:lnTo>
                  <a:pt x="25038" y="19361"/>
                </a:lnTo>
                <a:lnTo>
                  <a:pt x="24679" y="20257"/>
                </a:lnTo>
                <a:lnTo>
                  <a:pt x="24380" y="21213"/>
                </a:lnTo>
                <a:lnTo>
                  <a:pt x="23962" y="22110"/>
                </a:lnTo>
                <a:lnTo>
                  <a:pt x="23544" y="23006"/>
                </a:lnTo>
                <a:lnTo>
                  <a:pt x="23006" y="23843"/>
                </a:lnTo>
                <a:lnTo>
                  <a:pt x="22468" y="24619"/>
                </a:lnTo>
                <a:lnTo>
                  <a:pt x="21811" y="25337"/>
                </a:lnTo>
                <a:lnTo>
                  <a:pt x="21094" y="26054"/>
                </a:lnTo>
                <a:lnTo>
                  <a:pt x="20377" y="26591"/>
                </a:lnTo>
                <a:lnTo>
                  <a:pt x="19719" y="27069"/>
                </a:lnTo>
                <a:lnTo>
                  <a:pt x="18943" y="27488"/>
                </a:lnTo>
                <a:lnTo>
                  <a:pt x="18166" y="27846"/>
                </a:lnTo>
                <a:lnTo>
                  <a:pt x="17389" y="28205"/>
                </a:lnTo>
                <a:lnTo>
                  <a:pt x="16612" y="28444"/>
                </a:lnTo>
                <a:lnTo>
                  <a:pt x="15776" y="28623"/>
                </a:lnTo>
                <a:lnTo>
                  <a:pt x="14939" y="28802"/>
                </a:lnTo>
                <a:lnTo>
                  <a:pt x="14102" y="28862"/>
                </a:lnTo>
                <a:lnTo>
                  <a:pt x="13206" y="28922"/>
                </a:lnTo>
                <a:lnTo>
                  <a:pt x="12369" y="28922"/>
                </a:lnTo>
                <a:lnTo>
                  <a:pt x="11533" y="28862"/>
                </a:lnTo>
                <a:lnTo>
                  <a:pt x="10637" y="28743"/>
                </a:lnTo>
                <a:lnTo>
                  <a:pt x="9800" y="28563"/>
                </a:lnTo>
                <a:lnTo>
                  <a:pt x="9023" y="28384"/>
                </a:lnTo>
                <a:lnTo>
                  <a:pt x="8187" y="28085"/>
                </a:lnTo>
                <a:lnTo>
                  <a:pt x="7350" y="27786"/>
                </a:lnTo>
                <a:lnTo>
                  <a:pt x="6513" y="27428"/>
                </a:lnTo>
                <a:lnTo>
                  <a:pt x="5737" y="26950"/>
                </a:lnTo>
                <a:lnTo>
                  <a:pt x="4960" y="26472"/>
                </a:lnTo>
                <a:lnTo>
                  <a:pt x="4243" y="25934"/>
                </a:lnTo>
                <a:lnTo>
                  <a:pt x="3585" y="25337"/>
                </a:lnTo>
                <a:lnTo>
                  <a:pt x="2988" y="24679"/>
                </a:lnTo>
                <a:lnTo>
                  <a:pt x="2450" y="24022"/>
                </a:lnTo>
                <a:lnTo>
                  <a:pt x="2032" y="23245"/>
                </a:lnTo>
                <a:lnTo>
                  <a:pt x="1673" y="22528"/>
                </a:lnTo>
                <a:lnTo>
                  <a:pt x="1374" y="21691"/>
                </a:lnTo>
                <a:lnTo>
                  <a:pt x="1255" y="20855"/>
                </a:lnTo>
                <a:lnTo>
                  <a:pt x="1195" y="20018"/>
                </a:lnTo>
                <a:lnTo>
                  <a:pt x="1315" y="19122"/>
                </a:lnTo>
                <a:lnTo>
                  <a:pt x="1494" y="18226"/>
                </a:lnTo>
                <a:lnTo>
                  <a:pt x="1853" y="17270"/>
                </a:lnTo>
                <a:lnTo>
                  <a:pt x="2331" y="16433"/>
                </a:lnTo>
                <a:lnTo>
                  <a:pt x="2868" y="15596"/>
                </a:lnTo>
                <a:lnTo>
                  <a:pt x="3406" y="14879"/>
                </a:lnTo>
                <a:lnTo>
                  <a:pt x="4063" y="14222"/>
                </a:lnTo>
                <a:lnTo>
                  <a:pt x="4781" y="13565"/>
                </a:lnTo>
                <a:lnTo>
                  <a:pt x="5498" y="13027"/>
                </a:lnTo>
                <a:lnTo>
                  <a:pt x="6334" y="12489"/>
                </a:lnTo>
                <a:lnTo>
                  <a:pt x="7111" y="11951"/>
                </a:lnTo>
                <a:lnTo>
                  <a:pt x="8844" y="11055"/>
                </a:lnTo>
                <a:lnTo>
                  <a:pt x="10577" y="10218"/>
                </a:lnTo>
                <a:lnTo>
                  <a:pt x="12310" y="9382"/>
                </a:lnTo>
                <a:lnTo>
                  <a:pt x="13983" y="8605"/>
                </a:lnTo>
                <a:lnTo>
                  <a:pt x="14879" y="8127"/>
                </a:lnTo>
                <a:lnTo>
                  <a:pt x="15716" y="7649"/>
                </a:lnTo>
                <a:lnTo>
                  <a:pt x="16552" y="7171"/>
                </a:lnTo>
                <a:lnTo>
                  <a:pt x="17329" y="6573"/>
                </a:lnTo>
                <a:lnTo>
                  <a:pt x="18106" y="6036"/>
                </a:lnTo>
                <a:lnTo>
                  <a:pt x="18883" y="5378"/>
                </a:lnTo>
                <a:lnTo>
                  <a:pt x="19600" y="4721"/>
                </a:lnTo>
                <a:lnTo>
                  <a:pt x="20257" y="4004"/>
                </a:lnTo>
                <a:lnTo>
                  <a:pt x="21273" y="2869"/>
                </a:lnTo>
                <a:lnTo>
                  <a:pt x="21811" y="2331"/>
                </a:lnTo>
                <a:lnTo>
                  <a:pt x="22408" y="1912"/>
                </a:lnTo>
                <a:lnTo>
                  <a:pt x="22767" y="1673"/>
                </a:lnTo>
                <a:lnTo>
                  <a:pt x="23066" y="1554"/>
                </a:lnTo>
                <a:lnTo>
                  <a:pt x="23484" y="1434"/>
                </a:lnTo>
                <a:lnTo>
                  <a:pt x="23842" y="1375"/>
                </a:lnTo>
                <a:lnTo>
                  <a:pt x="24201" y="1375"/>
                </a:lnTo>
                <a:lnTo>
                  <a:pt x="24739" y="1494"/>
                </a:lnTo>
                <a:lnTo>
                  <a:pt x="25157" y="1554"/>
                </a:lnTo>
                <a:lnTo>
                  <a:pt x="25336" y="1554"/>
                </a:lnTo>
                <a:lnTo>
                  <a:pt x="25456" y="1494"/>
                </a:lnTo>
                <a:lnTo>
                  <a:pt x="25456" y="1315"/>
                </a:lnTo>
                <a:lnTo>
                  <a:pt x="25336" y="1195"/>
                </a:lnTo>
                <a:lnTo>
                  <a:pt x="25635" y="1016"/>
                </a:lnTo>
                <a:lnTo>
                  <a:pt x="25994" y="897"/>
                </a:lnTo>
                <a:close/>
                <a:moveTo>
                  <a:pt x="29878" y="3287"/>
                </a:moveTo>
                <a:lnTo>
                  <a:pt x="30356" y="3705"/>
                </a:lnTo>
                <a:lnTo>
                  <a:pt x="30655" y="4243"/>
                </a:lnTo>
                <a:lnTo>
                  <a:pt x="30953" y="4781"/>
                </a:lnTo>
                <a:lnTo>
                  <a:pt x="31133" y="5319"/>
                </a:lnTo>
                <a:lnTo>
                  <a:pt x="31252" y="5916"/>
                </a:lnTo>
                <a:lnTo>
                  <a:pt x="31252" y="6514"/>
                </a:lnTo>
                <a:lnTo>
                  <a:pt x="31252" y="7171"/>
                </a:lnTo>
                <a:lnTo>
                  <a:pt x="31192" y="7828"/>
                </a:lnTo>
                <a:lnTo>
                  <a:pt x="31133" y="8426"/>
                </a:lnTo>
                <a:lnTo>
                  <a:pt x="30953" y="9083"/>
                </a:lnTo>
                <a:lnTo>
                  <a:pt x="30595" y="10338"/>
                </a:lnTo>
                <a:lnTo>
                  <a:pt x="30177" y="11533"/>
                </a:lnTo>
                <a:lnTo>
                  <a:pt x="29758" y="12609"/>
                </a:lnTo>
                <a:lnTo>
                  <a:pt x="29220" y="14103"/>
                </a:lnTo>
                <a:lnTo>
                  <a:pt x="28802" y="15596"/>
                </a:lnTo>
                <a:lnTo>
                  <a:pt x="28444" y="17090"/>
                </a:lnTo>
                <a:lnTo>
                  <a:pt x="28085" y="18644"/>
                </a:lnTo>
                <a:lnTo>
                  <a:pt x="27786" y="20138"/>
                </a:lnTo>
                <a:lnTo>
                  <a:pt x="27368" y="21691"/>
                </a:lnTo>
                <a:lnTo>
                  <a:pt x="26950" y="23185"/>
                </a:lnTo>
                <a:lnTo>
                  <a:pt x="26412" y="24619"/>
                </a:lnTo>
                <a:lnTo>
                  <a:pt x="25814" y="25815"/>
                </a:lnTo>
                <a:lnTo>
                  <a:pt x="25217" y="27010"/>
                </a:lnTo>
                <a:lnTo>
                  <a:pt x="24500" y="28085"/>
                </a:lnTo>
                <a:lnTo>
                  <a:pt x="23723" y="29161"/>
                </a:lnTo>
                <a:lnTo>
                  <a:pt x="22827" y="30117"/>
                </a:lnTo>
                <a:lnTo>
                  <a:pt x="21871" y="31013"/>
                </a:lnTo>
                <a:lnTo>
                  <a:pt x="20855" y="31850"/>
                </a:lnTo>
                <a:lnTo>
                  <a:pt x="19779" y="32567"/>
                </a:lnTo>
                <a:lnTo>
                  <a:pt x="19062" y="32925"/>
                </a:lnTo>
                <a:lnTo>
                  <a:pt x="18345" y="33224"/>
                </a:lnTo>
                <a:lnTo>
                  <a:pt x="17628" y="33523"/>
                </a:lnTo>
                <a:lnTo>
                  <a:pt x="16971" y="33702"/>
                </a:lnTo>
                <a:lnTo>
                  <a:pt x="16254" y="33882"/>
                </a:lnTo>
                <a:lnTo>
                  <a:pt x="15537" y="34001"/>
                </a:lnTo>
                <a:lnTo>
                  <a:pt x="14879" y="34061"/>
                </a:lnTo>
                <a:lnTo>
                  <a:pt x="14222" y="34121"/>
                </a:lnTo>
                <a:lnTo>
                  <a:pt x="13565" y="34061"/>
                </a:lnTo>
                <a:lnTo>
                  <a:pt x="12848" y="34001"/>
                </a:lnTo>
                <a:lnTo>
                  <a:pt x="12190" y="33941"/>
                </a:lnTo>
                <a:lnTo>
                  <a:pt x="11593" y="33762"/>
                </a:lnTo>
                <a:lnTo>
                  <a:pt x="10935" y="33642"/>
                </a:lnTo>
                <a:lnTo>
                  <a:pt x="10338" y="33403"/>
                </a:lnTo>
                <a:lnTo>
                  <a:pt x="9680" y="33164"/>
                </a:lnTo>
                <a:lnTo>
                  <a:pt x="9083" y="32866"/>
                </a:lnTo>
                <a:lnTo>
                  <a:pt x="7948" y="32208"/>
                </a:lnTo>
                <a:lnTo>
                  <a:pt x="6812" y="31432"/>
                </a:lnTo>
                <a:lnTo>
                  <a:pt x="5737" y="30535"/>
                </a:lnTo>
                <a:lnTo>
                  <a:pt x="4781" y="29519"/>
                </a:lnTo>
                <a:lnTo>
                  <a:pt x="3824" y="28444"/>
                </a:lnTo>
                <a:lnTo>
                  <a:pt x="2988" y="27249"/>
                </a:lnTo>
                <a:lnTo>
                  <a:pt x="2211" y="26054"/>
                </a:lnTo>
                <a:lnTo>
                  <a:pt x="1554" y="24739"/>
                </a:lnTo>
                <a:lnTo>
                  <a:pt x="1972" y="25277"/>
                </a:lnTo>
                <a:lnTo>
                  <a:pt x="2390" y="25815"/>
                </a:lnTo>
                <a:lnTo>
                  <a:pt x="2868" y="26293"/>
                </a:lnTo>
                <a:lnTo>
                  <a:pt x="3346" y="26711"/>
                </a:lnTo>
                <a:lnTo>
                  <a:pt x="3884" y="27189"/>
                </a:lnTo>
                <a:lnTo>
                  <a:pt x="4422" y="27547"/>
                </a:lnTo>
                <a:lnTo>
                  <a:pt x="5617" y="28265"/>
                </a:lnTo>
                <a:lnTo>
                  <a:pt x="6812" y="28862"/>
                </a:lnTo>
                <a:lnTo>
                  <a:pt x="8127" y="29340"/>
                </a:lnTo>
                <a:lnTo>
                  <a:pt x="9441" y="29699"/>
                </a:lnTo>
                <a:lnTo>
                  <a:pt x="10816" y="29938"/>
                </a:lnTo>
                <a:lnTo>
                  <a:pt x="12190" y="29997"/>
                </a:lnTo>
                <a:lnTo>
                  <a:pt x="13624" y="29997"/>
                </a:lnTo>
                <a:lnTo>
                  <a:pt x="14939" y="29878"/>
                </a:lnTo>
                <a:lnTo>
                  <a:pt x="16313" y="29579"/>
                </a:lnTo>
                <a:lnTo>
                  <a:pt x="17628" y="29221"/>
                </a:lnTo>
                <a:lnTo>
                  <a:pt x="18225" y="28982"/>
                </a:lnTo>
                <a:lnTo>
                  <a:pt x="18883" y="28683"/>
                </a:lnTo>
                <a:lnTo>
                  <a:pt x="19480" y="28384"/>
                </a:lnTo>
                <a:lnTo>
                  <a:pt x="20018" y="28026"/>
                </a:lnTo>
                <a:lnTo>
                  <a:pt x="20616" y="27667"/>
                </a:lnTo>
                <a:lnTo>
                  <a:pt x="21094" y="27249"/>
                </a:lnTo>
                <a:lnTo>
                  <a:pt x="21691" y="26771"/>
                </a:lnTo>
                <a:lnTo>
                  <a:pt x="22229" y="26173"/>
                </a:lnTo>
                <a:lnTo>
                  <a:pt x="22767" y="25635"/>
                </a:lnTo>
                <a:lnTo>
                  <a:pt x="23185" y="24978"/>
                </a:lnTo>
                <a:lnTo>
                  <a:pt x="23603" y="24380"/>
                </a:lnTo>
                <a:lnTo>
                  <a:pt x="24022" y="23723"/>
                </a:lnTo>
                <a:lnTo>
                  <a:pt x="24380" y="23066"/>
                </a:lnTo>
                <a:lnTo>
                  <a:pt x="24679" y="22349"/>
                </a:lnTo>
                <a:lnTo>
                  <a:pt x="25217" y="20915"/>
                </a:lnTo>
                <a:lnTo>
                  <a:pt x="25695" y="19481"/>
                </a:lnTo>
                <a:lnTo>
                  <a:pt x="26113" y="17987"/>
                </a:lnTo>
                <a:lnTo>
                  <a:pt x="26472" y="16493"/>
                </a:lnTo>
                <a:lnTo>
                  <a:pt x="27308" y="13027"/>
                </a:lnTo>
                <a:lnTo>
                  <a:pt x="27846" y="11354"/>
                </a:lnTo>
                <a:lnTo>
                  <a:pt x="28444" y="9681"/>
                </a:lnTo>
                <a:lnTo>
                  <a:pt x="29041" y="8127"/>
                </a:lnTo>
                <a:lnTo>
                  <a:pt x="29340" y="7350"/>
                </a:lnTo>
                <a:lnTo>
                  <a:pt x="29639" y="6514"/>
                </a:lnTo>
                <a:lnTo>
                  <a:pt x="29818" y="5737"/>
                </a:lnTo>
                <a:lnTo>
                  <a:pt x="29938" y="4960"/>
                </a:lnTo>
                <a:lnTo>
                  <a:pt x="29997" y="4123"/>
                </a:lnTo>
                <a:lnTo>
                  <a:pt x="29878" y="3287"/>
                </a:lnTo>
                <a:close/>
                <a:moveTo>
                  <a:pt x="26292" y="0"/>
                </a:moveTo>
                <a:lnTo>
                  <a:pt x="25994" y="60"/>
                </a:lnTo>
                <a:lnTo>
                  <a:pt x="25755" y="120"/>
                </a:lnTo>
                <a:lnTo>
                  <a:pt x="25336" y="359"/>
                </a:lnTo>
                <a:lnTo>
                  <a:pt x="24918" y="598"/>
                </a:lnTo>
                <a:lnTo>
                  <a:pt x="24500" y="777"/>
                </a:lnTo>
                <a:lnTo>
                  <a:pt x="24082" y="837"/>
                </a:lnTo>
                <a:lnTo>
                  <a:pt x="23245" y="837"/>
                </a:lnTo>
                <a:lnTo>
                  <a:pt x="23006" y="897"/>
                </a:lnTo>
                <a:lnTo>
                  <a:pt x="22767" y="956"/>
                </a:lnTo>
                <a:lnTo>
                  <a:pt x="22289" y="1195"/>
                </a:lnTo>
                <a:lnTo>
                  <a:pt x="21811" y="1434"/>
                </a:lnTo>
                <a:lnTo>
                  <a:pt x="21393" y="1793"/>
                </a:lnTo>
                <a:lnTo>
                  <a:pt x="20974" y="2151"/>
                </a:lnTo>
                <a:lnTo>
                  <a:pt x="20257" y="2928"/>
                </a:lnTo>
                <a:lnTo>
                  <a:pt x="19480" y="3705"/>
                </a:lnTo>
                <a:lnTo>
                  <a:pt x="18584" y="4601"/>
                </a:lnTo>
                <a:lnTo>
                  <a:pt x="17568" y="5378"/>
                </a:lnTo>
                <a:lnTo>
                  <a:pt x="16552" y="6095"/>
                </a:lnTo>
                <a:lnTo>
                  <a:pt x="15417" y="6753"/>
                </a:lnTo>
                <a:lnTo>
                  <a:pt x="14341" y="7350"/>
                </a:lnTo>
                <a:lnTo>
                  <a:pt x="13146" y="7948"/>
                </a:lnTo>
                <a:lnTo>
                  <a:pt x="10816" y="8964"/>
                </a:lnTo>
                <a:lnTo>
                  <a:pt x="8485" y="10099"/>
                </a:lnTo>
                <a:lnTo>
                  <a:pt x="7410" y="10637"/>
                </a:lnTo>
                <a:lnTo>
                  <a:pt x="6274" y="11294"/>
                </a:lnTo>
                <a:lnTo>
                  <a:pt x="5259" y="12011"/>
                </a:lnTo>
                <a:lnTo>
                  <a:pt x="4243" y="12788"/>
                </a:lnTo>
                <a:lnTo>
                  <a:pt x="3287" y="13625"/>
                </a:lnTo>
                <a:lnTo>
                  <a:pt x="2450" y="14581"/>
                </a:lnTo>
                <a:lnTo>
                  <a:pt x="2032" y="15059"/>
                </a:lnTo>
                <a:lnTo>
                  <a:pt x="1733" y="15596"/>
                </a:lnTo>
                <a:lnTo>
                  <a:pt x="1374" y="16134"/>
                </a:lnTo>
                <a:lnTo>
                  <a:pt x="1076" y="16732"/>
                </a:lnTo>
                <a:lnTo>
                  <a:pt x="837" y="17329"/>
                </a:lnTo>
                <a:lnTo>
                  <a:pt x="598" y="17927"/>
                </a:lnTo>
                <a:lnTo>
                  <a:pt x="418" y="18524"/>
                </a:lnTo>
                <a:lnTo>
                  <a:pt x="239" y="19182"/>
                </a:lnTo>
                <a:lnTo>
                  <a:pt x="120" y="19839"/>
                </a:lnTo>
                <a:lnTo>
                  <a:pt x="60" y="20496"/>
                </a:lnTo>
                <a:lnTo>
                  <a:pt x="0" y="21154"/>
                </a:lnTo>
                <a:lnTo>
                  <a:pt x="0" y="21751"/>
                </a:lnTo>
                <a:lnTo>
                  <a:pt x="0" y="22409"/>
                </a:lnTo>
                <a:lnTo>
                  <a:pt x="120" y="23006"/>
                </a:lnTo>
                <a:lnTo>
                  <a:pt x="239" y="23663"/>
                </a:lnTo>
                <a:lnTo>
                  <a:pt x="418" y="24261"/>
                </a:lnTo>
                <a:lnTo>
                  <a:pt x="956" y="25456"/>
                </a:lnTo>
                <a:lnTo>
                  <a:pt x="1554" y="26651"/>
                </a:lnTo>
                <a:lnTo>
                  <a:pt x="2331" y="27846"/>
                </a:lnTo>
                <a:lnTo>
                  <a:pt x="3167" y="29041"/>
                </a:lnTo>
                <a:lnTo>
                  <a:pt x="4063" y="30177"/>
                </a:lnTo>
                <a:lnTo>
                  <a:pt x="5020" y="31193"/>
                </a:lnTo>
                <a:lnTo>
                  <a:pt x="6035" y="32089"/>
                </a:lnTo>
                <a:lnTo>
                  <a:pt x="7051" y="32925"/>
                </a:lnTo>
                <a:lnTo>
                  <a:pt x="7589" y="33284"/>
                </a:lnTo>
                <a:lnTo>
                  <a:pt x="8187" y="33642"/>
                </a:lnTo>
                <a:lnTo>
                  <a:pt x="8784" y="33941"/>
                </a:lnTo>
                <a:lnTo>
                  <a:pt x="9322" y="34180"/>
                </a:lnTo>
                <a:lnTo>
                  <a:pt x="10517" y="34599"/>
                </a:lnTo>
                <a:lnTo>
                  <a:pt x="11712" y="34897"/>
                </a:lnTo>
                <a:lnTo>
                  <a:pt x="12907" y="35017"/>
                </a:lnTo>
                <a:lnTo>
                  <a:pt x="14162" y="35077"/>
                </a:lnTo>
                <a:lnTo>
                  <a:pt x="15357" y="34957"/>
                </a:lnTo>
                <a:lnTo>
                  <a:pt x="16552" y="34718"/>
                </a:lnTo>
                <a:lnTo>
                  <a:pt x="17688" y="34419"/>
                </a:lnTo>
                <a:lnTo>
                  <a:pt x="18823" y="33941"/>
                </a:lnTo>
                <a:lnTo>
                  <a:pt x="19958" y="33403"/>
                </a:lnTo>
                <a:lnTo>
                  <a:pt x="21034" y="32746"/>
                </a:lnTo>
                <a:lnTo>
                  <a:pt x="22050" y="32029"/>
                </a:lnTo>
                <a:lnTo>
                  <a:pt x="23006" y="31193"/>
                </a:lnTo>
                <a:lnTo>
                  <a:pt x="23902" y="30296"/>
                </a:lnTo>
                <a:lnTo>
                  <a:pt x="24679" y="29280"/>
                </a:lnTo>
                <a:lnTo>
                  <a:pt x="25575" y="28085"/>
                </a:lnTo>
                <a:lnTo>
                  <a:pt x="26292" y="26830"/>
                </a:lnTo>
                <a:lnTo>
                  <a:pt x="26890" y="25516"/>
                </a:lnTo>
                <a:lnTo>
                  <a:pt x="27428" y="24141"/>
                </a:lnTo>
                <a:lnTo>
                  <a:pt x="27846" y="22767"/>
                </a:lnTo>
                <a:lnTo>
                  <a:pt x="28264" y="21393"/>
                </a:lnTo>
                <a:lnTo>
                  <a:pt x="28922" y="18524"/>
                </a:lnTo>
                <a:lnTo>
                  <a:pt x="29280" y="17031"/>
                </a:lnTo>
                <a:lnTo>
                  <a:pt x="29699" y="15537"/>
                </a:lnTo>
                <a:lnTo>
                  <a:pt x="30117" y="14043"/>
                </a:lnTo>
                <a:lnTo>
                  <a:pt x="30655" y="12609"/>
                </a:lnTo>
                <a:lnTo>
                  <a:pt x="31252" y="11055"/>
                </a:lnTo>
                <a:lnTo>
                  <a:pt x="31551" y="10218"/>
                </a:lnTo>
                <a:lnTo>
                  <a:pt x="31790" y="9442"/>
                </a:lnTo>
                <a:lnTo>
                  <a:pt x="31969" y="8605"/>
                </a:lnTo>
                <a:lnTo>
                  <a:pt x="32089" y="7768"/>
                </a:lnTo>
                <a:lnTo>
                  <a:pt x="32148" y="6932"/>
                </a:lnTo>
                <a:lnTo>
                  <a:pt x="32089" y="6036"/>
                </a:lnTo>
                <a:lnTo>
                  <a:pt x="31969" y="5438"/>
                </a:lnTo>
                <a:lnTo>
                  <a:pt x="31790" y="4900"/>
                </a:lnTo>
                <a:lnTo>
                  <a:pt x="31611" y="4362"/>
                </a:lnTo>
                <a:lnTo>
                  <a:pt x="31372" y="3884"/>
                </a:lnTo>
                <a:lnTo>
                  <a:pt x="31073" y="3406"/>
                </a:lnTo>
                <a:lnTo>
                  <a:pt x="30714" y="2928"/>
                </a:lnTo>
                <a:lnTo>
                  <a:pt x="30296" y="2510"/>
                </a:lnTo>
                <a:lnTo>
                  <a:pt x="29878" y="2092"/>
                </a:lnTo>
                <a:lnTo>
                  <a:pt x="29101" y="1315"/>
                </a:lnTo>
                <a:lnTo>
                  <a:pt x="28742" y="956"/>
                </a:lnTo>
                <a:lnTo>
                  <a:pt x="28324" y="658"/>
                </a:lnTo>
                <a:lnTo>
                  <a:pt x="27846" y="359"/>
                </a:lnTo>
                <a:lnTo>
                  <a:pt x="27368" y="180"/>
                </a:lnTo>
                <a:lnTo>
                  <a:pt x="26830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  <p:sp>
        <p:nvSpPr>
          <p:cNvPr id="67" name="Google Shape;67;p3"/>
          <p:cNvSpPr/>
          <p:nvPr/>
        </p:nvSpPr>
        <p:spPr>
          <a:xfrm rot="-3835551">
            <a:off x="6805178" y="5184299"/>
            <a:ext cx="1381909" cy="804500"/>
          </a:xfrm>
          <a:custGeom>
            <a:avLst/>
            <a:gdLst/>
            <a:ahLst/>
            <a:cxnLst/>
            <a:rect l="l" t="t" r="r" b="b"/>
            <a:pathLst>
              <a:path w="38185" h="22230" extrusionOk="0">
                <a:moveTo>
                  <a:pt x="19481" y="6633"/>
                </a:moveTo>
                <a:lnTo>
                  <a:pt x="19003" y="6693"/>
                </a:lnTo>
                <a:lnTo>
                  <a:pt x="18465" y="6813"/>
                </a:lnTo>
                <a:lnTo>
                  <a:pt x="17808" y="7052"/>
                </a:lnTo>
                <a:lnTo>
                  <a:pt x="17509" y="7231"/>
                </a:lnTo>
                <a:lnTo>
                  <a:pt x="17270" y="7410"/>
                </a:lnTo>
                <a:lnTo>
                  <a:pt x="17151" y="7649"/>
                </a:lnTo>
                <a:lnTo>
                  <a:pt x="17151" y="7709"/>
                </a:lnTo>
                <a:lnTo>
                  <a:pt x="17151" y="7829"/>
                </a:lnTo>
                <a:lnTo>
                  <a:pt x="17330" y="8187"/>
                </a:lnTo>
                <a:lnTo>
                  <a:pt x="17569" y="8486"/>
                </a:lnTo>
                <a:lnTo>
                  <a:pt x="17868" y="8665"/>
                </a:lnTo>
                <a:lnTo>
                  <a:pt x="18226" y="8844"/>
                </a:lnTo>
                <a:lnTo>
                  <a:pt x="18645" y="8904"/>
                </a:lnTo>
                <a:lnTo>
                  <a:pt x="19123" y="8964"/>
                </a:lnTo>
                <a:lnTo>
                  <a:pt x="19601" y="8964"/>
                </a:lnTo>
                <a:lnTo>
                  <a:pt x="20079" y="8904"/>
                </a:lnTo>
                <a:lnTo>
                  <a:pt x="20975" y="8785"/>
                </a:lnTo>
                <a:lnTo>
                  <a:pt x="21752" y="8546"/>
                </a:lnTo>
                <a:lnTo>
                  <a:pt x="22051" y="8366"/>
                </a:lnTo>
                <a:lnTo>
                  <a:pt x="22230" y="8247"/>
                </a:lnTo>
                <a:lnTo>
                  <a:pt x="22349" y="8127"/>
                </a:lnTo>
                <a:lnTo>
                  <a:pt x="22290" y="7948"/>
                </a:lnTo>
                <a:lnTo>
                  <a:pt x="22409" y="8008"/>
                </a:lnTo>
                <a:lnTo>
                  <a:pt x="22529" y="7948"/>
                </a:lnTo>
                <a:lnTo>
                  <a:pt x="22708" y="7888"/>
                </a:lnTo>
                <a:lnTo>
                  <a:pt x="22768" y="7769"/>
                </a:lnTo>
                <a:lnTo>
                  <a:pt x="22768" y="7709"/>
                </a:lnTo>
                <a:lnTo>
                  <a:pt x="22768" y="7590"/>
                </a:lnTo>
                <a:lnTo>
                  <a:pt x="22708" y="7470"/>
                </a:lnTo>
                <a:lnTo>
                  <a:pt x="22290" y="7231"/>
                </a:lnTo>
                <a:lnTo>
                  <a:pt x="21871" y="6992"/>
                </a:lnTo>
                <a:lnTo>
                  <a:pt x="21393" y="6813"/>
                </a:lnTo>
                <a:lnTo>
                  <a:pt x="20915" y="6693"/>
                </a:lnTo>
                <a:lnTo>
                  <a:pt x="20437" y="6633"/>
                </a:lnTo>
                <a:close/>
                <a:moveTo>
                  <a:pt x="36452" y="1136"/>
                </a:moveTo>
                <a:lnTo>
                  <a:pt x="36033" y="1255"/>
                </a:lnTo>
                <a:lnTo>
                  <a:pt x="35555" y="1375"/>
                </a:lnTo>
                <a:lnTo>
                  <a:pt x="31253" y="2331"/>
                </a:lnTo>
                <a:lnTo>
                  <a:pt x="26951" y="3287"/>
                </a:lnTo>
                <a:lnTo>
                  <a:pt x="22648" y="4124"/>
                </a:lnTo>
                <a:lnTo>
                  <a:pt x="20437" y="4482"/>
                </a:lnTo>
                <a:lnTo>
                  <a:pt x="18286" y="4781"/>
                </a:lnTo>
                <a:lnTo>
                  <a:pt x="13804" y="5319"/>
                </a:lnTo>
                <a:lnTo>
                  <a:pt x="11593" y="5498"/>
                </a:lnTo>
                <a:lnTo>
                  <a:pt x="9323" y="5677"/>
                </a:lnTo>
                <a:lnTo>
                  <a:pt x="6873" y="5797"/>
                </a:lnTo>
                <a:lnTo>
                  <a:pt x="4363" y="5916"/>
                </a:lnTo>
                <a:lnTo>
                  <a:pt x="2092" y="6096"/>
                </a:lnTo>
                <a:lnTo>
                  <a:pt x="1256" y="6275"/>
                </a:lnTo>
                <a:lnTo>
                  <a:pt x="897" y="6394"/>
                </a:lnTo>
                <a:lnTo>
                  <a:pt x="838" y="6454"/>
                </a:lnTo>
                <a:lnTo>
                  <a:pt x="957" y="6514"/>
                </a:lnTo>
                <a:lnTo>
                  <a:pt x="2033" y="6633"/>
                </a:lnTo>
                <a:lnTo>
                  <a:pt x="1853" y="6872"/>
                </a:lnTo>
                <a:lnTo>
                  <a:pt x="1794" y="7171"/>
                </a:lnTo>
                <a:lnTo>
                  <a:pt x="1794" y="7530"/>
                </a:lnTo>
                <a:lnTo>
                  <a:pt x="1794" y="7948"/>
                </a:lnTo>
                <a:lnTo>
                  <a:pt x="1913" y="8366"/>
                </a:lnTo>
                <a:lnTo>
                  <a:pt x="2033" y="8844"/>
                </a:lnTo>
                <a:lnTo>
                  <a:pt x="2391" y="9741"/>
                </a:lnTo>
                <a:lnTo>
                  <a:pt x="2869" y="10697"/>
                </a:lnTo>
                <a:lnTo>
                  <a:pt x="3288" y="11533"/>
                </a:lnTo>
                <a:lnTo>
                  <a:pt x="4064" y="12728"/>
                </a:lnTo>
                <a:lnTo>
                  <a:pt x="4602" y="13386"/>
                </a:lnTo>
                <a:lnTo>
                  <a:pt x="5140" y="14043"/>
                </a:lnTo>
                <a:lnTo>
                  <a:pt x="5737" y="14700"/>
                </a:lnTo>
                <a:lnTo>
                  <a:pt x="6395" y="15298"/>
                </a:lnTo>
                <a:lnTo>
                  <a:pt x="7112" y="15836"/>
                </a:lnTo>
                <a:lnTo>
                  <a:pt x="7769" y="16374"/>
                </a:lnTo>
                <a:lnTo>
                  <a:pt x="8546" y="16852"/>
                </a:lnTo>
                <a:lnTo>
                  <a:pt x="9323" y="17270"/>
                </a:lnTo>
                <a:lnTo>
                  <a:pt x="10996" y="18106"/>
                </a:lnTo>
                <a:lnTo>
                  <a:pt x="12729" y="18823"/>
                </a:lnTo>
                <a:lnTo>
                  <a:pt x="14581" y="19421"/>
                </a:lnTo>
                <a:lnTo>
                  <a:pt x="16374" y="19899"/>
                </a:lnTo>
                <a:lnTo>
                  <a:pt x="17390" y="20078"/>
                </a:lnTo>
                <a:lnTo>
                  <a:pt x="18406" y="20138"/>
                </a:lnTo>
                <a:lnTo>
                  <a:pt x="19421" y="20198"/>
                </a:lnTo>
                <a:lnTo>
                  <a:pt x="20437" y="20258"/>
                </a:lnTo>
                <a:lnTo>
                  <a:pt x="21035" y="20138"/>
                </a:lnTo>
                <a:lnTo>
                  <a:pt x="21931" y="20019"/>
                </a:lnTo>
                <a:lnTo>
                  <a:pt x="23186" y="19780"/>
                </a:lnTo>
                <a:lnTo>
                  <a:pt x="22827" y="19600"/>
                </a:lnTo>
                <a:lnTo>
                  <a:pt x="22469" y="19541"/>
                </a:lnTo>
                <a:lnTo>
                  <a:pt x="22051" y="19481"/>
                </a:lnTo>
                <a:lnTo>
                  <a:pt x="21632" y="19481"/>
                </a:lnTo>
                <a:lnTo>
                  <a:pt x="20856" y="19600"/>
                </a:lnTo>
                <a:lnTo>
                  <a:pt x="20079" y="19660"/>
                </a:lnTo>
                <a:lnTo>
                  <a:pt x="19123" y="19600"/>
                </a:lnTo>
                <a:lnTo>
                  <a:pt x="18226" y="19541"/>
                </a:lnTo>
                <a:lnTo>
                  <a:pt x="17330" y="19421"/>
                </a:lnTo>
                <a:lnTo>
                  <a:pt x="16434" y="19242"/>
                </a:lnTo>
                <a:lnTo>
                  <a:pt x="14522" y="18764"/>
                </a:lnTo>
                <a:lnTo>
                  <a:pt x="13565" y="18465"/>
                </a:lnTo>
                <a:lnTo>
                  <a:pt x="12669" y="18166"/>
                </a:lnTo>
                <a:lnTo>
                  <a:pt x="11713" y="17748"/>
                </a:lnTo>
                <a:lnTo>
                  <a:pt x="10817" y="17389"/>
                </a:lnTo>
                <a:lnTo>
                  <a:pt x="9920" y="16911"/>
                </a:lnTo>
                <a:lnTo>
                  <a:pt x="9084" y="16493"/>
                </a:lnTo>
                <a:lnTo>
                  <a:pt x="8426" y="16075"/>
                </a:lnTo>
                <a:lnTo>
                  <a:pt x="7769" y="15597"/>
                </a:lnTo>
                <a:lnTo>
                  <a:pt x="7112" y="15119"/>
                </a:lnTo>
                <a:lnTo>
                  <a:pt x="6574" y="14581"/>
                </a:lnTo>
                <a:lnTo>
                  <a:pt x="5976" y="13983"/>
                </a:lnTo>
                <a:lnTo>
                  <a:pt x="5498" y="13446"/>
                </a:lnTo>
                <a:lnTo>
                  <a:pt x="4961" y="12788"/>
                </a:lnTo>
                <a:lnTo>
                  <a:pt x="4542" y="12131"/>
                </a:lnTo>
                <a:lnTo>
                  <a:pt x="4184" y="11533"/>
                </a:lnTo>
                <a:lnTo>
                  <a:pt x="3825" y="10876"/>
                </a:lnTo>
                <a:lnTo>
                  <a:pt x="3527" y="10278"/>
                </a:lnTo>
                <a:lnTo>
                  <a:pt x="3288" y="9621"/>
                </a:lnTo>
                <a:lnTo>
                  <a:pt x="3048" y="8844"/>
                </a:lnTo>
                <a:lnTo>
                  <a:pt x="2929" y="8068"/>
                </a:lnTo>
                <a:lnTo>
                  <a:pt x="2750" y="7350"/>
                </a:lnTo>
                <a:lnTo>
                  <a:pt x="2630" y="6992"/>
                </a:lnTo>
                <a:lnTo>
                  <a:pt x="2511" y="6633"/>
                </a:lnTo>
                <a:lnTo>
                  <a:pt x="4483" y="6633"/>
                </a:lnTo>
                <a:lnTo>
                  <a:pt x="6514" y="6454"/>
                </a:lnTo>
                <a:lnTo>
                  <a:pt x="7530" y="6335"/>
                </a:lnTo>
                <a:lnTo>
                  <a:pt x="8546" y="6275"/>
                </a:lnTo>
                <a:lnTo>
                  <a:pt x="9502" y="6275"/>
                </a:lnTo>
                <a:lnTo>
                  <a:pt x="10458" y="6394"/>
                </a:lnTo>
                <a:lnTo>
                  <a:pt x="10996" y="6454"/>
                </a:lnTo>
                <a:lnTo>
                  <a:pt x="11115" y="6454"/>
                </a:lnTo>
                <a:lnTo>
                  <a:pt x="11235" y="6514"/>
                </a:lnTo>
                <a:lnTo>
                  <a:pt x="11354" y="6753"/>
                </a:lnTo>
                <a:lnTo>
                  <a:pt x="11593" y="7291"/>
                </a:lnTo>
                <a:lnTo>
                  <a:pt x="11773" y="7530"/>
                </a:lnTo>
                <a:lnTo>
                  <a:pt x="12012" y="7769"/>
                </a:lnTo>
                <a:lnTo>
                  <a:pt x="12490" y="8187"/>
                </a:lnTo>
                <a:lnTo>
                  <a:pt x="13147" y="8665"/>
                </a:lnTo>
                <a:lnTo>
                  <a:pt x="13864" y="9024"/>
                </a:lnTo>
                <a:lnTo>
                  <a:pt x="15358" y="9681"/>
                </a:lnTo>
                <a:lnTo>
                  <a:pt x="16135" y="9980"/>
                </a:lnTo>
                <a:lnTo>
                  <a:pt x="16912" y="10278"/>
                </a:lnTo>
                <a:lnTo>
                  <a:pt x="17689" y="10518"/>
                </a:lnTo>
                <a:lnTo>
                  <a:pt x="18465" y="10697"/>
                </a:lnTo>
                <a:lnTo>
                  <a:pt x="19302" y="10876"/>
                </a:lnTo>
                <a:lnTo>
                  <a:pt x="20079" y="10936"/>
                </a:lnTo>
                <a:lnTo>
                  <a:pt x="20856" y="10996"/>
                </a:lnTo>
                <a:lnTo>
                  <a:pt x="21632" y="10936"/>
                </a:lnTo>
                <a:lnTo>
                  <a:pt x="22409" y="10816"/>
                </a:lnTo>
                <a:lnTo>
                  <a:pt x="23126" y="10637"/>
                </a:lnTo>
                <a:lnTo>
                  <a:pt x="23843" y="10398"/>
                </a:lnTo>
                <a:lnTo>
                  <a:pt x="24501" y="10039"/>
                </a:lnTo>
                <a:lnTo>
                  <a:pt x="25158" y="9621"/>
                </a:lnTo>
                <a:lnTo>
                  <a:pt x="25815" y="9083"/>
                </a:lnTo>
                <a:lnTo>
                  <a:pt x="26413" y="8486"/>
                </a:lnTo>
                <a:lnTo>
                  <a:pt x="26951" y="7769"/>
                </a:lnTo>
                <a:lnTo>
                  <a:pt x="27309" y="7171"/>
                </a:lnTo>
                <a:lnTo>
                  <a:pt x="27727" y="6454"/>
                </a:lnTo>
                <a:lnTo>
                  <a:pt x="28026" y="5737"/>
                </a:lnTo>
                <a:lnTo>
                  <a:pt x="28146" y="5379"/>
                </a:lnTo>
                <a:lnTo>
                  <a:pt x="28205" y="5080"/>
                </a:lnTo>
                <a:lnTo>
                  <a:pt x="28205" y="4482"/>
                </a:lnTo>
                <a:lnTo>
                  <a:pt x="28205" y="4363"/>
                </a:lnTo>
                <a:lnTo>
                  <a:pt x="28146" y="4303"/>
                </a:lnTo>
                <a:lnTo>
                  <a:pt x="28086" y="4363"/>
                </a:lnTo>
                <a:lnTo>
                  <a:pt x="27966" y="4482"/>
                </a:lnTo>
                <a:lnTo>
                  <a:pt x="27668" y="4960"/>
                </a:lnTo>
                <a:lnTo>
                  <a:pt x="26831" y="6514"/>
                </a:lnTo>
                <a:lnTo>
                  <a:pt x="26413" y="7231"/>
                </a:lnTo>
                <a:lnTo>
                  <a:pt x="25995" y="7888"/>
                </a:lnTo>
                <a:lnTo>
                  <a:pt x="25516" y="8546"/>
                </a:lnTo>
                <a:lnTo>
                  <a:pt x="24919" y="9143"/>
                </a:lnTo>
                <a:lnTo>
                  <a:pt x="24620" y="9382"/>
                </a:lnTo>
                <a:lnTo>
                  <a:pt x="24262" y="9621"/>
                </a:lnTo>
                <a:lnTo>
                  <a:pt x="23843" y="9800"/>
                </a:lnTo>
                <a:lnTo>
                  <a:pt x="23425" y="10039"/>
                </a:lnTo>
                <a:lnTo>
                  <a:pt x="22588" y="10278"/>
                </a:lnTo>
                <a:lnTo>
                  <a:pt x="21692" y="10398"/>
                </a:lnTo>
                <a:lnTo>
                  <a:pt x="20856" y="10458"/>
                </a:lnTo>
                <a:lnTo>
                  <a:pt x="19959" y="10398"/>
                </a:lnTo>
                <a:lnTo>
                  <a:pt x="19123" y="10278"/>
                </a:lnTo>
                <a:lnTo>
                  <a:pt x="18226" y="10099"/>
                </a:lnTo>
                <a:lnTo>
                  <a:pt x="17390" y="9800"/>
                </a:lnTo>
                <a:lnTo>
                  <a:pt x="16553" y="9561"/>
                </a:lnTo>
                <a:lnTo>
                  <a:pt x="15179" y="9024"/>
                </a:lnTo>
                <a:lnTo>
                  <a:pt x="14402" y="8725"/>
                </a:lnTo>
                <a:lnTo>
                  <a:pt x="13685" y="8366"/>
                </a:lnTo>
                <a:lnTo>
                  <a:pt x="12968" y="8008"/>
                </a:lnTo>
                <a:lnTo>
                  <a:pt x="12370" y="7530"/>
                </a:lnTo>
                <a:lnTo>
                  <a:pt x="12131" y="7231"/>
                </a:lnTo>
                <a:lnTo>
                  <a:pt x="11892" y="6932"/>
                </a:lnTo>
                <a:lnTo>
                  <a:pt x="11713" y="6633"/>
                </a:lnTo>
                <a:lnTo>
                  <a:pt x="11534" y="6275"/>
                </a:lnTo>
                <a:lnTo>
                  <a:pt x="14641" y="6036"/>
                </a:lnTo>
                <a:lnTo>
                  <a:pt x="17748" y="5737"/>
                </a:lnTo>
                <a:lnTo>
                  <a:pt x="20856" y="5379"/>
                </a:lnTo>
                <a:lnTo>
                  <a:pt x="24023" y="4901"/>
                </a:lnTo>
                <a:lnTo>
                  <a:pt x="27130" y="4363"/>
                </a:lnTo>
                <a:lnTo>
                  <a:pt x="30237" y="3705"/>
                </a:lnTo>
                <a:lnTo>
                  <a:pt x="31791" y="3347"/>
                </a:lnTo>
                <a:lnTo>
                  <a:pt x="33285" y="2929"/>
                </a:lnTo>
                <a:lnTo>
                  <a:pt x="34779" y="2510"/>
                </a:lnTo>
                <a:lnTo>
                  <a:pt x="36213" y="2032"/>
                </a:lnTo>
                <a:lnTo>
                  <a:pt x="36213" y="3526"/>
                </a:lnTo>
                <a:lnTo>
                  <a:pt x="36153" y="5140"/>
                </a:lnTo>
                <a:lnTo>
                  <a:pt x="36033" y="6693"/>
                </a:lnTo>
                <a:lnTo>
                  <a:pt x="35794" y="8187"/>
                </a:lnTo>
                <a:lnTo>
                  <a:pt x="35615" y="8964"/>
                </a:lnTo>
                <a:lnTo>
                  <a:pt x="35436" y="9741"/>
                </a:lnTo>
                <a:lnTo>
                  <a:pt x="35197" y="10458"/>
                </a:lnTo>
                <a:lnTo>
                  <a:pt x="34898" y="11175"/>
                </a:lnTo>
                <a:lnTo>
                  <a:pt x="34540" y="11832"/>
                </a:lnTo>
                <a:lnTo>
                  <a:pt x="34181" y="12549"/>
                </a:lnTo>
                <a:lnTo>
                  <a:pt x="33703" y="13147"/>
                </a:lnTo>
                <a:lnTo>
                  <a:pt x="33225" y="13804"/>
                </a:lnTo>
                <a:lnTo>
                  <a:pt x="32747" y="14342"/>
                </a:lnTo>
                <a:lnTo>
                  <a:pt x="32209" y="14880"/>
                </a:lnTo>
                <a:lnTo>
                  <a:pt x="31014" y="15836"/>
                </a:lnTo>
                <a:lnTo>
                  <a:pt x="29819" y="16732"/>
                </a:lnTo>
                <a:lnTo>
                  <a:pt x="28564" y="17569"/>
                </a:lnTo>
                <a:lnTo>
                  <a:pt x="27249" y="18405"/>
                </a:lnTo>
                <a:lnTo>
                  <a:pt x="26532" y="18764"/>
                </a:lnTo>
                <a:lnTo>
                  <a:pt x="25815" y="19063"/>
                </a:lnTo>
                <a:lnTo>
                  <a:pt x="24501" y="19720"/>
                </a:lnTo>
                <a:lnTo>
                  <a:pt x="23664" y="20019"/>
                </a:lnTo>
                <a:lnTo>
                  <a:pt x="23365" y="20138"/>
                </a:lnTo>
                <a:lnTo>
                  <a:pt x="23186" y="20138"/>
                </a:lnTo>
                <a:lnTo>
                  <a:pt x="23664" y="20198"/>
                </a:lnTo>
                <a:lnTo>
                  <a:pt x="24142" y="20198"/>
                </a:lnTo>
                <a:lnTo>
                  <a:pt x="24560" y="20138"/>
                </a:lnTo>
                <a:lnTo>
                  <a:pt x="25038" y="20019"/>
                </a:lnTo>
                <a:lnTo>
                  <a:pt x="25935" y="19720"/>
                </a:lnTo>
                <a:lnTo>
                  <a:pt x="26831" y="19302"/>
                </a:lnTo>
                <a:lnTo>
                  <a:pt x="27727" y="18823"/>
                </a:lnTo>
                <a:lnTo>
                  <a:pt x="28504" y="18226"/>
                </a:lnTo>
                <a:lnTo>
                  <a:pt x="30058" y="17150"/>
                </a:lnTo>
                <a:lnTo>
                  <a:pt x="31552" y="16015"/>
                </a:lnTo>
                <a:lnTo>
                  <a:pt x="32269" y="15417"/>
                </a:lnTo>
                <a:lnTo>
                  <a:pt x="32926" y="14820"/>
                </a:lnTo>
                <a:lnTo>
                  <a:pt x="33583" y="14103"/>
                </a:lnTo>
                <a:lnTo>
                  <a:pt x="34181" y="13386"/>
                </a:lnTo>
                <a:lnTo>
                  <a:pt x="34659" y="12609"/>
                </a:lnTo>
                <a:lnTo>
                  <a:pt x="35137" y="11772"/>
                </a:lnTo>
                <a:lnTo>
                  <a:pt x="35496" y="10936"/>
                </a:lnTo>
                <a:lnTo>
                  <a:pt x="35854" y="9980"/>
                </a:lnTo>
                <a:lnTo>
                  <a:pt x="36093" y="9083"/>
                </a:lnTo>
                <a:lnTo>
                  <a:pt x="36272" y="8127"/>
                </a:lnTo>
                <a:lnTo>
                  <a:pt x="36452" y="7171"/>
                </a:lnTo>
                <a:lnTo>
                  <a:pt x="36571" y="6215"/>
                </a:lnTo>
                <a:lnTo>
                  <a:pt x="36691" y="4303"/>
                </a:lnTo>
                <a:lnTo>
                  <a:pt x="36631" y="3347"/>
                </a:lnTo>
                <a:lnTo>
                  <a:pt x="36631" y="2929"/>
                </a:lnTo>
                <a:lnTo>
                  <a:pt x="36691" y="2451"/>
                </a:lnTo>
                <a:lnTo>
                  <a:pt x="36870" y="1913"/>
                </a:lnTo>
                <a:lnTo>
                  <a:pt x="36990" y="1614"/>
                </a:lnTo>
                <a:lnTo>
                  <a:pt x="37049" y="1554"/>
                </a:lnTo>
                <a:lnTo>
                  <a:pt x="36990" y="1315"/>
                </a:lnTo>
                <a:lnTo>
                  <a:pt x="36810" y="1196"/>
                </a:lnTo>
                <a:lnTo>
                  <a:pt x="36631" y="1136"/>
                </a:lnTo>
                <a:close/>
                <a:moveTo>
                  <a:pt x="37587" y="1"/>
                </a:moveTo>
                <a:lnTo>
                  <a:pt x="37408" y="60"/>
                </a:lnTo>
                <a:lnTo>
                  <a:pt x="37288" y="120"/>
                </a:lnTo>
                <a:lnTo>
                  <a:pt x="37169" y="240"/>
                </a:lnTo>
                <a:lnTo>
                  <a:pt x="37109" y="359"/>
                </a:lnTo>
                <a:lnTo>
                  <a:pt x="37109" y="718"/>
                </a:lnTo>
                <a:lnTo>
                  <a:pt x="37229" y="1255"/>
                </a:lnTo>
                <a:lnTo>
                  <a:pt x="37348" y="2690"/>
                </a:lnTo>
                <a:lnTo>
                  <a:pt x="37408" y="3347"/>
                </a:lnTo>
                <a:lnTo>
                  <a:pt x="37468" y="4064"/>
                </a:lnTo>
                <a:lnTo>
                  <a:pt x="37408" y="4960"/>
                </a:lnTo>
                <a:lnTo>
                  <a:pt x="37408" y="5797"/>
                </a:lnTo>
                <a:lnTo>
                  <a:pt x="37288" y="6693"/>
                </a:lnTo>
                <a:lnTo>
                  <a:pt x="37169" y="7530"/>
                </a:lnTo>
                <a:lnTo>
                  <a:pt x="36990" y="8426"/>
                </a:lnTo>
                <a:lnTo>
                  <a:pt x="36810" y="9263"/>
                </a:lnTo>
                <a:lnTo>
                  <a:pt x="36571" y="10099"/>
                </a:lnTo>
                <a:lnTo>
                  <a:pt x="36272" y="10936"/>
                </a:lnTo>
                <a:lnTo>
                  <a:pt x="35675" y="12250"/>
                </a:lnTo>
                <a:lnTo>
                  <a:pt x="34958" y="13505"/>
                </a:lnTo>
                <a:lnTo>
                  <a:pt x="34121" y="14760"/>
                </a:lnTo>
                <a:lnTo>
                  <a:pt x="33165" y="15836"/>
                </a:lnTo>
                <a:lnTo>
                  <a:pt x="32149" y="16911"/>
                </a:lnTo>
                <a:lnTo>
                  <a:pt x="31014" y="17867"/>
                </a:lnTo>
                <a:lnTo>
                  <a:pt x="29819" y="18704"/>
                </a:lnTo>
                <a:lnTo>
                  <a:pt x="28564" y="19421"/>
                </a:lnTo>
                <a:lnTo>
                  <a:pt x="27309" y="19959"/>
                </a:lnTo>
                <a:lnTo>
                  <a:pt x="25995" y="20437"/>
                </a:lnTo>
                <a:lnTo>
                  <a:pt x="24680" y="20795"/>
                </a:lnTo>
                <a:lnTo>
                  <a:pt x="23365" y="21034"/>
                </a:lnTo>
                <a:lnTo>
                  <a:pt x="21991" y="21214"/>
                </a:lnTo>
                <a:lnTo>
                  <a:pt x="20617" y="21273"/>
                </a:lnTo>
                <a:lnTo>
                  <a:pt x="19242" y="21273"/>
                </a:lnTo>
                <a:lnTo>
                  <a:pt x="17808" y="21154"/>
                </a:lnTo>
                <a:lnTo>
                  <a:pt x="16434" y="20975"/>
                </a:lnTo>
                <a:lnTo>
                  <a:pt x="15119" y="20676"/>
                </a:lnTo>
                <a:lnTo>
                  <a:pt x="13745" y="20317"/>
                </a:lnTo>
                <a:lnTo>
                  <a:pt x="12430" y="19839"/>
                </a:lnTo>
                <a:lnTo>
                  <a:pt x="11175" y="19361"/>
                </a:lnTo>
                <a:lnTo>
                  <a:pt x="9920" y="18764"/>
                </a:lnTo>
                <a:lnTo>
                  <a:pt x="8785" y="18047"/>
                </a:lnTo>
                <a:lnTo>
                  <a:pt x="7650" y="17330"/>
                </a:lnTo>
                <a:lnTo>
                  <a:pt x="6514" y="16433"/>
                </a:lnTo>
                <a:lnTo>
                  <a:pt x="5439" y="15477"/>
                </a:lnTo>
                <a:lnTo>
                  <a:pt x="4483" y="14402"/>
                </a:lnTo>
                <a:lnTo>
                  <a:pt x="3646" y="13266"/>
                </a:lnTo>
                <a:lnTo>
                  <a:pt x="2869" y="12071"/>
                </a:lnTo>
                <a:lnTo>
                  <a:pt x="2212" y="10816"/>
                </a:lnTo>
                <a:lnTo>
                  <a:pt x="1674" y="9502"/>
                </a:lnTo>
                <a:lnTo>
                  <a:pt x="1136" y="8187"/>
                </a:lnTo>
                <a:lnTo>
                  <a:pt x="838" y="6813"/>
                </a:lnTo>
                <a:lnTo>
                  <a:pt x="599" y="5976"/>
                </a:lnTo>
                <a:lnTo>
                  <a:pt x="479" y="5737"/>
                </a:lnTo>
                <a:lnTo>
                  <a:pt x="359" y="5618"/>
                </a:lnTo>
                <a:lnTo>
                  <a:pt x="180" y="5677"/>
                </a:lnTo>
                <a:lnTo>
                  <a:pt x="120" y="5797"/>
                </a:lnTo>
                <a:lnTo>
                  <a:pt x="61" y="6036"/>
                </a:lnTo>
                <a:lnTo>
                  <a:pt x="1" y="6275"/>
                </a:lnTo>
                <a:lnTo>
                  <a:pt x="61" y="6813"/>
                </a:lnTo>
                <a:lnTo>
                  <a:pt x="120" y="7231"/>
                </a:lnTo>
                <a:lnTo>
                  <a:pt x="240" y="8068"/>
                </a:lnTo>
                <a:lnTo>
                  <a:pt x="419" y="8844"/>
                </a:lnTo>
                <a:lnTo>
                  <a:pt x="658" y="9681"/>
                </a:lnTo>
                <a:lnTo>
                  <a:pt x="957" y="10458"/>
                </a:lnTo>
                <a:lnTo>
                  <a:pt x="1316" y="11175"/>
                </a:lnTo>
                <a:lnTo>
                  <a:pt x="1674" y="11952"/>
                </a:lnTo>
                <a:lnTo>
                  <a:pt x="2092" y="12669"/>
                </a:lnTo>
                <a:lnTo>
                  <a:pt x="2570" y="13386"/>
                </a:lnTo>
                <a:lnTo>
                  <a:pt x="3467" y="14581"/>
                </a:lnTo>
                <a:lnTo>
                  <a:pt x="4483" y="15776"/>
                </a:lnTo>
                <a:lnTo>
                  <a:pt x="5618" y="16852"/>
                </a:lnTo>
                <a:lnTo>
                  <a:pt x="6813" y="17808"/>
                </a:lnTo>
                <a:lnTo>
                  <a:pt x="8068" y="18704"/>
                </a:lnTo>
                <a:lnTo>
                  <a:pt x="9442" y="19481"/>
                </a:lnTo>
                <a:lnTo>
                  <a:pt x="10817" y="20198"/>
                </a:lnTo>
                <a:lnTo>
                  <a:pt x="12311" y="20795"/>
                </a:lnTo>
                <a:lnTo>
                  <a:pt x="13804" y="21273"/>
                </a:lnTo>
                <a:lnTo>
                  <a:pt x="15298" y="21692"/>
                </a:lnTo>
                <a:lnTo>
                  <a:pt x="16852" y="21991"/>
                </a:lnTo>
                <a:lnTo>
                  <a:pt x="18406" y="22170"/>
                </a:lnTo>
                <a:lnTo>
                  <a:pt x="19959" y="22230"/>
                </a:lnTo>
                <a:lnTo>
                  <a:pt x="21513" y="22170"/>
                </a:lnTo>
                <a:lnTo>
                  <a:pt x="23067" y="22050"/>
                </a:lnTo>
                <a:lnTo>
                  <a:pt x="24560" y="21751"/>
                </a:lnTo>
                <a:lnTo>
                  <a:pt x="25457" y="21572"/>
                </a:lnTo>
                <a:lnTo>
                  <a:pt x="26293" y="21333"/>
                </a:lnTo>
                <a:lnTo>
                  <a:pt x="27130" y="20975"/>
                </a:lnTo>
                <a:lnTo>
                  <a:pt x="27966" y="20676"/>
                </a:lnTo>
                <a:lnTo>
                  <a:pt x="28743" y="20258"/>
                </a:lnTo>
                <a:lnTo>
                  <a:pt x="29460" y="19839"/>
                </a:lnTo>
                <a:lnTo>
                  <a:pt x="30237" y="19361"/>
                </a:lnTo>
                <a:lnTo>
                  <a:pt x="30894" y="18823"/>
                </a:lnTo>
                <a:lnTo>
                  <a:pt x="31612" y="18286"/>
                </a:lnTo>
                <a:lnTo>
                  <a:pt x="32209" y="17748"/>
                </a:lnTo>
                <a:lnTo>
                  <a:pt x="32866" y="17150"/>
                </a:lnTo>
                <a:lnTo>
                  <a:pt x="33404" y="16493"/>
                </a:lnTo>
                <a:lnTo>
                  <a:pt x="34002" y="15836"/>
                </a:lnTo>
                <a:lnTo>
                  <a:pt x="34480" y="15178"/>
                </a:lnTo>
                <a:lnTo>
                  <a:pt x="35018" y="14461"/>
                </a:lnTo>
                <a:lnTo>
                  <a:pt x="35436" y="13744"/>
                </a:lnTo>
                <a:lnTo>
                  <a:pt x="35914" y="12967"/>
                </a:lnTo>
                <a:lnTo>
                  <a:pt x="36272" y="12191"/>
                </a:lnTo>
                <a:lnTo>
                  <a:pt x="36631" y="11414"/>
                </a:lnTo>
                <a:lnTo>
                  <a:pt x="36930" y="10577"/>
                </a:lnTo>
                <a:lnTo>
                  <a:pt x="37229" y="9741"/>
                </a:lnTo>
                <a:lnTo>
                  <a:pt x="37468" y="8904"/>
                </a:lnTo>
                <a:lnTo>
                  <a:pt x="37707" y="8068"/>
                </a:lnTo>
                <a:lnTo>
                  <a:pt x="37886" y="7231"/>
                </a:lnTo>
                <a:lnTo>
                  <a:pt x="38005" y="6394"/>
                </a:lnTo>
                <a:lnTo>
                  <a:pt x="38125" y="5498"/>
                </a:lnTo>
                <a:lnTo>
                  <a:pt x="38185" y="4602"/>
                </a:lnTo>
                <a:lnTo>
                  <a:pt x="38185" y="3765"/>
                </a:lnTo>
                <a:lnTo>
                  <a:pt x="38125" y="2869"/>
                </a:lnTo>
                <a:lnTo>
                  <a:pt x="38065" y="1973"/>
                </a:lnTo>
                <a:lnTo>
                  <a:pt x="37946" y="1136"/>
                </a:lnTo>
                <a:lnTo>
                  <a:pt x="37826" y="240"/>
                </a:lnTo>
                <a:lnTo>
                  <a:pt x="37707" y="60"/>
                </a:lnTo>
                <a:lnTo>
                  <a:pt x="37587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  <p:sp>
        <p:nvSpPr>
          <p:cNvPr id="68" name="Google Shape;68;p3"/>
          <p:cNvSpPr/>
          <p:nvPr/>
        </p:nvSpPr>
        <p:spPr>
          <a:xfrm>
            <a:off x="8776858" y="5615026"/>
            <a:ext cx="1294999" cy="1311500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" name="Google Shape;69;p3"/>
          <p:cNvSpPr/>
          <p:nvPr/>
        </p:nvSpPr>
        <p:spPr>
          <a:xfrm>
            <a:off x="8950841" y="5987446"/>
            <a:ext cx="559563" cy="566692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0" name="Google Shape;70;p3"/>
          <p:cNvSpPr/>
          <p:nvPr/>
        </p:nvSpPr>
        <p:spPr>
          <a:xfrm>
            <a:off x="8552648" y="5577668"/>
            <a:ext cx="1355931" cy="1386221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1" name="Google Shape;71;p3"/>
          <p:cNvSpPr/>
          <p:nvPr/>
        </p:nvSpPr>
        <p:spPr>
          <a:xfrm>
            <a:off x="9836131" y="1562035"/>
            <a:ext cx="622756" cy="637560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2" name="Google Shape;72;p3"/>
          <p:cNvSpPr/>
          <p:nvPr/>
        </p:nvSpPr>
        <p:spPr>
          <a:xfrm>
            <a:off x="9650551" y="1632989"/>
            <a:ext cx="741787" cy="566627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3" name="Google Shape;73;p3"/>
          <p:cNvSpPr/>
          <p:nvPr/>
        </p:nvSpPr>
        <p:spPr>
          <a:xfrm rot="-7924870">
            <a:off x="9569636" y="-189027"/>
            <a:ext cx="1121632" cy="83319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4" name="Google Shape;74;p3"/>
          <p:cNvSpPr/>
          <p:nvPr/>
        </p:nvSpPr>
        <p:spPr>
          <a:xfrm rot="-1232320">
            <a:off x="10327147" y="-349957"/>
            <a:ext cx="455155" cy="46597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5" name="Google Shape;75;p3"/>
          <p:cNvSpPr/>
          <p:nvPr/>
        </p:nvSpPr>
        <p:spPr>
          <a:xfrm rot="-1232584">
            <a:off x="10391275" y="-129512"/>
            <a:ext cx="356848" cy="385005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6" name="Google Shape;76;p3"/>
          <p:cNvSpPr/>
          <p:nvPr/>
        </p:nvSpPr>
        <p:spPr>
          <a:xfrm rot="-2062504">
            <a:off x="9782199" y="-456001"/>
            <a:ext cx="464973" cy="1191639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7" name="Google Shape;77;p3"/>
          <p:cNvSpPr/>
          <p:nvPr/>
        </p:nvSpPr>
        <p:spPr>
          <a:xfrm>
            <a:off x="7557479" y="527116"/>
            <a:ext cx="1508883" cy="136728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8" name="Google Shape;78;p3"/>
          <p:cNvSpPr/>
          <p:nvPr/>
        </p:nvSpPr>
        <p:spPr>
          <a:xfrm>
            <a:off x="8356259" y="1441362"/>
            <a:ext cx="559563" cy="566692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9" name="Google Shape;79;p3"/>
          <p:cNvSpPr/>
          <p:nvPr/>
        </p:nvSpPr>
        <p:spPr>
          <a:xfrm rot="1319022">
            <a:off x="7761060" y="564144"/>
            <a:ext cx="996904" cy="1561289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</p:cSld>
  <p:clrMapOvr>
    <a:masterClrMapping/>
  </p:clrMapOvr>
  <p:transition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"/>
          <p:cNvSpPr/>
          <p:nvPr/>
        </p:nvSpPr>
        <p:spPr>
          <a:xfrm rot="-497398">
            <a:off x="5717985" y="784517"/>
            <a:ext cx="759531" cy="77758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2" name="Google Shape;82;p4"/>
          <p:cNvSpPr txBox="1">
            <a:spLocks noGrp="1"/>
          </p:cNvSpPr>
          <p:nvPr>
            <p:ph type="body" idx="1"/>
          </p:nvPr>
        </p:nvSpPr>
        <p:spPr>
          <a:xfrm>
            <a:off x="2783567" y="1663200"/>
            <a:ext cx="6624800" cy="40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575945" algn="ctr" rtl="0">
              <a:spcBef>
                <a:spcPts val="800"/>
              </a:spcBef>
              <a:spcAft>
                <a:spcPts val="0"/>
              </a:spcAft>
              <a:buSzPts val="3200"/>
              <a:buFont typeface="Shadows Into Light Two"/>
              <a:buChar char="༝"/>
              <a:defRPr sz="4265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1pPr>
            <a:lvl2pPr marL="1219200" lvl="1" indent="-575945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○"/>
              <a:defRPr sz="4265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2pPr>
            <a:lvl3pPr marL="1828800" lvl="2" indent="-575945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■"/>
              <a:defRPr sz="4265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3pPr>
            <a:lvl4pPr marL="2438400" lvl="3" indent="-575945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●"/>
              <a:defRPr sz="4265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4pPr>
            <a:lvl5pPr marL="3048000" lvl="4" indent="-575945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○"/>
              <a:defRPr sz="4265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5pPr>
            <a:lvl6pPr marL="3657600" lvl="5" indent="-575945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■"/>
              <a:defRPr sz="4265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6pPr>
            <a:lvl7pPr marL="4267200" lvl="6" indent="-575945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●"/>
              <a:defRPr sz="4265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7pPr>
            <a:lvl8pPr marL="4876800" lvl="7" indent="-575945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○"/>
              <a:defRPr sz="4265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8pPr>
            <a:lvl9pPr marL="5486400" lvl="8" indent="-575945" algn="ctr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■"/>
              <a:defRPr sz="4265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9pPr>
          </a:lstStyle>
          <a:p/>
        </p:txBody>
      </p:sp>
      <p:sp>
        <p:nvSpPr>
          <p:cNvPr id="83" name="Google Shape;83;p4"/>
          <p:cNvSpPr txBox="1"/>
          <p:nvPr/>
        </p:nvSpPr>
        <p:spPr>
          <a:xfrm>
            <a:off x="4791200" y="432233"/>
            <a:ext cx="2609600" cy="8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800"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rPr>
              <a:t>“</a:t>
            </a:r>
            <a:endParaRPr sz="12800">
              <a:solidFill>
                <a:schemeClr val="dk1"/>
              </a:solidFill>
              <a:latin typeface="Chivo"/>
              <a:ea typeface="Chivo"/>
              <a:cs typeface="Chivo"/>
              <a:sym typeface="Chivo"/>
            </a:endParaRPr>
          </a:p>
        </p:txBody>
      </p:sp>
      <p:sp>
        <p:nvSpPr>
          <p:cNvPr id="84" name="Google Shape;84;p4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  <p:sp>
        <p:nvSpPr>
          <p:cNvPr id="85" name="Google Shape;85;p4"/>
          <p:cNvSpPr/>
          <p:nvPr/>
        </p:nvSpPr>
        <p:spPr>
          <a:xfrm rot="-6974255">
            <a:off x="10843496" y="4965481"/>
            <a:ext cx="284784" cy="374700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6" name="Google Shape;86;p4"/>
          <p:cNvSpPr/>
          <p:nvPr/>
        </p:nvSpPr>
        <p:spPr>
          <a:xfrm>
            <a:off x="3439805" y="-181614"/>
            <a:ext cx="1041351" cy="1054620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7" name="Google Shape;87;p4"/>
          <p:cNvSpPr/>
          <p:nvPr/>
        </p:nvSpPr>
        <p:spPr>
          <a:xfrm>
            <a:off x="3579707" y="117853"/>
            <a:ext cx="449925" cy="45565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8" name="Google Shape;88;p4"/>
          <p:cNvSpPr/>
          <p:nvPr/>
        </p:nvSpPr>
        <p:spPr>
          <a:xfrm rot="4358823">
            <a:off x="5254798" y="6519025"/>
            <a:ext cx="500733" cy="507115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9" name="Google Shape;89;p4"/>
          <p:cNvSpPr/>
          <p:nvPr/>
        </p:nvSpPr>
        <p:spPr>
          <a:xfrm rot="1151692">
            <a:off x="11245963" y="5635825"/>
            <a:ext cx="477160" cy="483063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" name="Google Shape;90;p4"/>
          <p:cNvSpPr/>
          <p:nvPr/>
        </p:nvSpPr>
        <p:spPr>
          <a:xfrm rot="-10153158">
            <a:off x="6305785" y="5932336"/>
            <a:ext cx="956624" cy="71062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1" name="Google Shape;91;p4"/>
          <p:cNvSpPr/>
          <p:nvPr/>
        </p:nvSpPr>
        <p:spPr>
          <a:xfrm rot="943073">
            <a:off x="6418027" y="5787889"/>
            <a:ext cx="500672" cy="45379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2" name="Google Shape;92;p4"/>
          <p:cNvSpPr/>
          <p:nvPr/>
        </p:nvSpPr>
        <p:spPr>
          <a:xfrm rot="-6648331">
            <a:off x="11418598" y="1582451"/>
            <a:ext cx="989404" cy="81238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3" name="Google Shape;93;p4"/>
          <p:cNvSpPr/>
          <p:nvPr/>
        </p:nvSpPr>
        <p:spPr>
          <a:xfrm rot="2711984">
            <a:off x="6512946" y="-145914"/>
            <a:ext cx="1065461" cy="791364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4" name="Google Shape;94;p4"/>
          <p:cNvSpPr/>
          <p:nvPr/>
        </p:nvSpPr>
        <p:spPr>
          <a:xfrm>
            <a:off x="9053445" y="6055587"/>
            <a:ext cx="1041351" cy="1054620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" name="Google Shape;95;p4"/>
          <p:cNvSpPr/>
          <p:nvPr/>
        </p:nvSpPr>
        <p:spPr>
          <a:xfrm rot="-5990705">
            <a:off x="11029031" y="3474355"/>
            <a:ext cx="884719" cy="801696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6" name="Google Shape;96;p4"/>
          <p:cNvSpPr/>
          <p:nvPr/>
        </p:nvSpPr>
        <p:spPr>
          <a:xfrm rot="-4782675">
            <a:off x="11012094" y="3541816"/>
            <a:ext cx="449941" cy="455673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7" name="Google Shape;97;p4"/>
          <p:cNvSpPr/>
          <p:nvPr/>
        </p:nvSpPr>
        <p:spPr>
          <a:xfrm>
            <a:off x="1413020" y="334759"/>
            <a:ext cx="500771" cy="51267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" name="Google Shape;98;p4"/>
          <p:cNvSpPr/>
          <p:nvPr/>
        </p:nvSpPr>
        <p:spPr>
          <a:xfrm>
            <a:off x="9405616" y="421853"/>
            <a:ext cx="1041328" cy="1084996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9" name="Google Shape;99;p4"/>
          <p:cNvSpPr/>
          <p:nvPr/>
        </p:nvSpPr>
        <p:spPr>
          <a:xfrm rot="3741390">
            <a:off x="9411594" y="152023"/>
            <a:ext cx="586860" cy="600811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0" name="Google Shape;100;p4"/>
          <p:cNvSpPr/>
          <p:nvPr/>
        </p:nvSpPr>
        <p:spPr>
          <a:xfrm>
            <a:off x="-232279" y="1313939"/>
            <a:ext cx="1213339" cy="109947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1" name="Google Shape;101;p4"/>
          <p:cNvSpPr/>
          <p:nvPr/>
        </p:nvSpPr>
        <p:spPr>
          <a:xfrm>
            <a:off x="410030" y="2049097"/>
            <a:ext cx="449925" cy="45565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2" name="Google Shape;102;p4"/>
          <p:cNvSpPr/>
          <p:nvPr/>
        </p:nvSpPr>
        <p:spPr>
          <a:xfrm rot="10592571">
            <a:off x="2575737" y="6229299"/>
            <a:ext cx="1169128" cy="86847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3" name="Google Shape;103;p4"/>
          <p:cNvSpPr/>
          <p:nvPr/>
        </p:nvSpPr>
        <p:spPr>
          <a:xfrm rot="-7924689">
            <a:off x="170335" y="3636693"/>
            <a:ext cx="901887" cy="67001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4" name="Google Shape;104;p4"/>
          <p:cNvSpPr/>
          <p:nvPr/>
        </p:nvSpPr>
        <p:spPr>
          <a:xfrm rot="-1232342">
            <a:off x="779409" y="3507316"/>
            <a:ext cx="366007" cy="374707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5" name="Google Shape;105;p4"/>
          <p:cNvSpPr/>
          <p:nvPr/>
        </p:nvSpPr>
        <p:spPr>
          <a:xfrm rot="5968943">
            <a:off x="506631" y="5301988"/>
            <a:ext cx="884628" cy="895913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6" name="Google Shape;106;p4"/>
          <p:cNvSpPr/>
          <p:nvPr/>
        </p:nvSpPr>
        <p:spPr>
          <a:xfrm rot="1319053">
            <a:off x="-68585" y="1343717"/>
            <a:ext cx="801625" cy="1255457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7" name="Google Shape;107;p4"/>
          <p:cNvSpPr/>
          <p:nvPr/>
        </p:nvSpPr>
        <p:spPr>
          <a:xfrm>
            <a:off x="3259515" y="-211654"/>
            <a:ext cx="1090289" cy="1114647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8" name="Google Shape;108;p4"/>
          <p:cNvSpPr/>
          <p:nvPr/>
        </p:nvSpPr>
        <p:spPr>
          <a:xfrm rot="-5330471">
            <a:off x="10904256" y="3426382"/>
            <a:ext cx="997512" cy="746988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9" name="Google Shape;109;p4"/>
          <p:cNvSpPr/>
          <p:nvPr/>
        </p:nvSpPr>
        <p:spPr>
          <a:xfrm rot="-9290112">
            <a:off x="9199017" y="508350"/>
            <a:ext cx="1012015" cy="1112841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0" name="Google Shape;110;p4"/>
          <p:cNvSpPr/>
          <p:nvPr/>
        </p:nvSpPr>
        <p:spPr>
          <a:xfrm rot="831478">
            <a:off x="2324329" y="5912183"/>
            <a:ext cx="1276372" cy="1145944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1" name="Google Shape;111;p4"/>
          <p:cNvSpPr/>
          <p:nvPr/>
        </p:nvSpPr>
        <p:spPr>
          <a:xfrm rot="-1232764">
            <a:off x="830977" y="3684577"/>
            <a:ext cx="286937" cy="309577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2" name="Google Shape;112;p4"/>
          <p:cNvSpPr/>
          <p:nvPr/>
        </p:nvSpPr>
        <p:spPr>
          <a:xfrm rot="-2062359">
            <a:off x="341201" y="3422064"/>
            <a:ext cx="373897" cy="958229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3" name="Google Shape;113;p4"/>
          <p:cNvSpPr/>
          <p:nvPr/>
        </p:nvSpPr>
        <p:spPr>
          <a:xfrm>
            <a:off x="1263794" y="391815"/>
            <a:ext cx="596463" cy="455619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4" name="Google Shape;114;p4"/>
          <p:cNvSpPr/>
          <p:nvPr/>
        </p:nvSpPr>
        <p:spPr>
          <a:xfrm rot="-7406442">
            <a:off x="537629" y="5374564"/>
            <a:ext cx="653865" cy="1005141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5" name="Google Shape;115;p4"/>
          <p:cNvSpPr/>
          <p:nvPr/>
        </p:nvSpPr>
        <p:spPr>
          <a:xfrm>
            <a:off x="8886302" y="6189600"/>
            <a:ext cx="1022487" cy="919909"/>
          </a:xfrm>
          <a:custGeom>
            <a:avLst/>
            <a:gdLst/>
            <a:ahLst/>
            <a:cxnLst/>
            <a:rect l="l" t="t" r="r" b="b"/>
            <a:pathLst>
              <a:path w="35137" h="31612" extrusionOk="0">
                <a:moveTo>
                  <a:pt x="18405" y="3287"/>
                </a:moveTo>
                <a:lnTo>
                  <a:pt x="18166" y="3347"/>
                </a:lnTo>
                <a:lnTo>
                  <a:pt x="18166" y="3407"/>
                </a:lnTo>
                <a:lnTo>
                  <a:pt x="18106" y="3466"/>
                </a:lnTo>
                <a:lnTo>
                  <a:pt x="18225" y="3646"/>
                </a:lnTo>
                <a:lnTo>
                  <a:pt x="18464" y="3944"/>
                </a:lnTo>
                <a:lnTo>
                  <a:pt x="18942" y="4183"/>
                </a:lnTo>
                <a:lnTo>
                  <a:pt x="19241" y="4423"/>
                </a:lnTo>
                <a:lnTo>
                  <a:pt x="19660" y="4781"/>
                </a:lnTo>
                <a:lnTo>
                  <a:pt x="19899" y="4901"/>
                </a:lnTo>
                <a:lnTo>
                  <a:pt x="20138" y="5020"/>
                </a:lnTo>
                <a:lnTo>
                  <a:pt x="20317" y="5020"/>
                </a:lnTo>
                <a:lnTo>
                  <a:pt x="20496" y="4960"/>
                </a:lnTo>
                <a:lnTo>
                  <a:pt x="20556" y="4781"/>
                </a:lnTo>
                <a:lnTo>
                  <a:pt x="20556" y="4542"/>
                </a:lnTo>
                <a:lnTo>
                  <a:pt x="20436" y="4363"/>
                </a:lnTo>
                <a:lnTo>
                  <a:pt x="20257" y="4183"/>
                </a:lnTo>
                <a:lnTo>
                  <a:pt x="19839" y="3825"/>
                </a:lnTo>
                <a:lnTo>
                  <a:pt x="19540" y="3646"/>
                </a:lnTo>
                <a:lnTo>
                  <a:pt x="19062" y="3407"/>
                </a:lnTo>
                <a:lnTo>
                  <a:pt x="18703" y="3347"/>
                </a:lnTo>
                <a:lnTo>
                  <a:pt x="18405" y="3287"/>
                </a:lnTo>
                <a:close/>
                <a:moveTo>
                  <a:pt x="28384" y="5677"/>
                </a:moveTo>
                <a:lnTo>
                  <a:pt x="27009" y="5737"/>
                </a:lnTo>
                <a:lnTo>
                  <a:pt x="26053" y="5857"/>
                </a:lnTo>
                <a:lnTo>
                  <a:pt x="25575" y="5916"/>
                </a:lnTo>
                <a:lnTo>
                  <a:pt x="25277" y="5916"/>
                </a:lnTo>
                <a:lnTo>
                  <a:pt x="26053" y="6155"/>
                </a:lnTo>
                <a:lnTo>
                  <a:pt x="26770" y="6275"/>
                </a:lnTo>
                <a:lnTo>
                  <a:pt x="27547" y="6335"/>
                </a:lnTo>
                <a:lnTo>
                  <a:pt x="29041" y="6335"/>
                </a:lnTo>
                <a:lnTo>
                  <a:pt x="29400" y="6275"/>
                </a:lnTo>
                <a:lnTo>
                  <a:pt x="29579" y="6275"/>
                </a:lnTo>
                <a:lnTo>
                  <a:pt x="29639" y="6215"/>
                </a:lnTo>
                <a:lnTo>
                  <a:pt x="29758" y="6096"/>
                </a:lnTo>
                <a:lnTo>
                  <a:pt x="29878" y="5916"/>
                </a:lnTo>
                <a:lnTo>
                  <a:pt x="29878" y="5857"/>
                </a:lnTo>
                <a:lnTo>
                  <a:pt x="29878" y="5797"/>
                </a:lnTo>
                <a:lnTo>
                  <a:pt x="29818" y="5737"/>
                </a:lnTo>
                <a:lnTo>
                  <a:pt x="29698" y="5737"/>
                </a:lnTo>
                <a:lnTo>
                  <a:pt x="28384" y="5677"/>
                </a:lnTo>
                <a:close/>
                <a:moveTo>
                  <a:pt x="21512" y="4781"/>
                </a:moveTo>
                <a:lnTo>
                  <a:pt x="21213" y="4841"/>
                </a:lnTo>
                <a:lnTo>
                  <a:pt x="20914" y="4960"/>
                </a:lnTo>
                <a:lnTo>
                  <a:pt x="20675" y="5080"/>
                </a:lnTo>
                <a:lnTo>
                  <a:pt x="20496" y="5379"/>
                </a:lnTo>
                <a:lnTo>
                  <a:pt x="20377" y="5558"/>
                </a:lnTo>
                <a:lnTo>
                  <a:pt x="20436" y="5737"/>
                </a:lnTo>
                <a:lnTo>
                  <a:pt x="20556" y="5857"/>
                </a:lnTo>
                <a:lnTo>
                  <a:pt x="20914" y="6036"/>
                </a:lnTo>
                <a:lnTo>
                  <a:pt x="21333" y="6275"/>
                </a:lnTo>
                <a:lnTo>
                  <a:pt x="21631" y="6454"/>
                </a:lnTo>
                <a:lnTo>
                  <a:pt x="21870" y="6753"/>
                </a:lnTo>
                <a:lnTo>
                  <a:pt x="22109" y="6992"/>
                </a:lnTo>
                <a:lnTo>
                  <a:pt x="22408" y="7171"/>
                </a:lnTo>
                <a:lnTo>
                  <a:pt x="22647" y="7291"/>
                </a:lnTo>
                <a:lnTo>
                  <a:pt x="22946" y="7291"/>
                </a:lnTo>
                <a:lnTo>
                  <a:pt x="23305" y="7171"/>
                </a:lnTo>
                <a:lnTo>
                  <a:pt x="23663" y="6872"/>
                </a:lnTo>
                <a:lnTo>
                  <a:pt x="23842" y="6574"/>
                </a:lnTo>
                <a:lnTo>
                  <a:pt x="23962" y="6275"/>
                </a:lnTo>
                <a:lnTo>
                  <a:pt x="24022" y="5976"/>
                </a:lnTo>
                <a:lnTo>
                  <a:pt x="24022" y="5677"/>
                </a:lnTo>
                <a:lnTo>
                  <a:pt x="23902" y="5379"/>
                </a:lnTo>
                <a:lnTo>
                  <a:pt x="23663" y="5199"/>
                </a:lnTo>
                <a:lnTo>
                  <a:pt x="23424" y="5020"/>
                </a:lnTo>
                <a:lnTo>
                  <a:pt x="23066" y="4901"/>
                </a:lnTo>
                <a:lnTo>
                  <a:pt x="22528" y="4841"/>
                </a:lnTo>
                <a:lnTo>
                  <a:pt x="21870" y="4781"/>
                </a:lnTo>
                <a:close/>
                <a:moveTo>
                  <a:pt x="6573" y="7888"/>
                </a:moveTo>
                <a:lnTo>
                  <a:pt x="6334" y="7948"/>
                </a:lnTo>
                <a:lnTo>
                  <a:pt x="6215" y="8068"/>
                </a:lnTo>
                <a:lnTo>
                  <a:pt x="6095" y="8187"/>
                </a:lnTo>
                <a:lnTo>
                  <a:pt x="6035" y="8366"/>
                </a:lnTo>
                <a:lnTo>
                  <a:pt x="6035" y="8546"/>
                </a:lnTo>
                <a:lnTo>
                  <a:pt x="6095" y="8665"/>
                </a:lnTo>
                <a:lnTo>
                  <a:pt x="6215" y="8785"/>
                </a:lnTo>
                <a:lnTo>
                  <a:pt x="6334" y="8844"/>
                </a:lnTo>
                <a:lnTo>
                  <a:pt x="6573" y="8785"/>
                </a:lnTo>
                <a:lnTo>
                  <a:pt x="6693" y="8665"/>
                </a:lnTo>
                <a:lnTo>
                  <a:pt x="6812" y="8546"/>
                </a:lnTo>
                <a:lnTo>
                  <a:pt x="6872" y="8366"/>
                </a:lnTo>
                <a:lnTo>
                  <a:pt x="6872" y="8187"/>
                </a:lnTo>
                <a:lnTo>
                  <a:pt x="6812" y="8068"/>
                </a:lnTo>
                <a:lnTo>
                  <a:pt x="6693" y="7948"/>
                </a:lnTo>
                <a:lnTo>
                  <a:pt x="6573" y="7888"/>
                </a:lnTo>
                <a:close/>
                <a:moveTo>
                  <a:pt x="20974" y="6753"/>
                </a:moveTo>
                <a:lnTo>
                  <a:pt x="20436" y="6992"/>
                </a:lnTo>
                <a:lnTo>
                  <a:pt x="19600" y="7470"/>
                </a:lnTo>
                <a:lnTo>
                  <a:pt x="18584" y="8068"/>
                </a:lnTo>
                <a:lnTo>
                  <a:pt x="17508" y="8785"/>
                </a:lnTo>
                <a:lnTo>
                  <a:pt x="16552" y="9561"/>
                </a:lnTo>
                <a:lnTo>
                  <a:pt x="16134" y="9980"/>
                </a:lnTo>
                <a:lnTo>
                  <a:pt x="15835" y="10338"/>
                </a:lnTo>
                <a:lnTo>
                  <a:pt x="15596" y="10697"/>
                </a:lnTo>
                <a:lnTo>
                  <a:pt x="15477" y="10996"/>
                </a:lnTo>
                <a:lnTo>
                  <a:pt x="15477" y="11294"/>
                </a:lnTo>
                <a:lnTo>
                  <a:pt x="15536" y="11414"/>
                </a:lnTo>
                <a:lnTo>
                  <a:pt x="15596" y="11533"/>
                </a:lnTo>
                <a:lnTo>
                  <a:pt x="15716" y="11474"/>
                </a:lnTo>
                <a:lnTo>
                  <a:pt x="15895" y="11354"/>
                </a:lnTo>
                <a:lnTo>
                  <a:pt x="16492" y="10876"/>
                </a:lnTo>
                <a:lnTo>
                  <a:pt x="18285" y="9263"/>
                </a:lnTo>
                <a:lnTo>
                  <a:pt x="20018" y="7590"/>
                </a:lnTo>
                <a:lnTo>
                  <a:pt x="20675" y="6992"/>
                </a:lnTo>
                <a:lnTo>
                  <a:pt x="20974" y="6753"/>
                </a:lnTo>
                <a:close/>
                <a:moveTo>
                  <a:pt x="6513" y="10816"/>
                </a:moveTo>
                <a:lnTo>
                  <a:pt x="6334" y="10876"/>
                </a:lnTo>
                <a:lnTo>
                  <a:pt x="6155" y="10996"/>
                </a:lnTo>
                <a:lnTo>
                  <a:pt x="6095" y="11175"/>
                </a:lnTo>
                <a:lnTo>
                  <a:pt x="6095" y="11354"/>
                </a:lnTo>
                <a:lnTo>
                  <a:pt x="6155" y="11533"/>
                </a:lnTo>
                <a:lnTo>
                  <a:pt x="6274" y="11653"/>
                </a:lnTo>
                <a:lnTo>
                  <a:pt x="6633" y="11653"/>
                </a:lnTo>
                <a:lnTo>
                  <a:pt x="6812" y="11533"/>
                </a:lnTo>
                <a:lnTo>
                  <a:pt x="6932" y="11414"/>
                </a:lnTo>
                <a:lnTo>
                  <a:pt x="6991" y="11294"/>
                </a:lnTo>
                <a:lnTo>
                  <a:pt x="7051" y="11115"/>
                </a:lnTo>
                <a:lnTo>
                  <a:pt x="6991" y="10996"/>
                </a:lnTo>
                <a:lnTo>
                  <a:pt x="6932" y="10876"/>
                </a:lnTo>
                <a:lnTo>
                  <a:pt x="6752" y="10816"/>
                </a:lnTo>
                <a:close/>
                <a:moveTo>
                  <a:pt x="22588" y="8127"/>
                </a:moveTo>
                <a:lnTo>
                  <a:pt x="22588" y="8904"/>
                </a:lnTo>
                <a:lnTo>
                  <a:pt x="22588" y="10398"/>
                </a:lnTo>
                <a:lnTo>
                  <a:pt x="22647" y="11175"/>
                </a:lnTo>
                <a:lnTo>
                  <a:pt x="22767" y="11832"/>
                </a:lnTo>
                <a:lnTo>
                  <a:pt x="22886" y="12071"/>
                </a:lnTo>
                <a:lnTo>
                  <a:pt x="23006" y="12250"/>
                </a:lnTo>
                <a:lnTo>
                  <a:pt x="23125" y="12370"/>
                </a:lnTo>
                <a:lnTo>
                  <a:pt x="23305" y="12370"/>
                </a:lnTo>
                <a:lnTo>
                  <a:pt x="23484" y="12250"/>
                </a:lnTo>
                <a:lnTo>
                  <a:pt x="23544" y="12071"/>
                </a:lnTo>
                <a:lnTo>
                  <a:pt x="23305" y="11055"/>
                </a:lnTo>
                <a:lnTo>
                  <a:pt x="23006" y="10099"/>
                </a:lnTo>
                <a:lnTo>
                  <a:pt x="22767" y="9083"/>
                </a:lnTo>
                <a:lnTo>
                  <a:pt x="22588" y="8127"/>
                </a:lnTo>
                <a:close/>
                <a:moveTo>
                  <a:pt x="4183" y="12549"/>
                </a:moveTo>
                <a:lnTo>
                  <a:pt x="3944" y="12609"/>
                </a:lnTo>
                <a:lnTo>
                  <a:pt x="3765" y="12728"/>
                </a:lnTo>
                <a:lnTo>
                  <a:pt x="3645" y="12908"/>
                </a:lnTo>
                <a:lnTo>
                  <a:pt x="3526" y="13147"/>
                </a:lnTo>
                <a:lnTo>
                  <a:pt x="3526" y="13386"/>
                </a:lnTo>
                <a:lnTo>
                  <a:pt x="3585" y="13565"/>
                </a:lnTo>
                <a:lnTo>
                  <a:pt x="3705" y="13685"/>
                </a:lnTo>
                <a:lnTo>
                  <a:pt x="3944" y="13744"/>
                </a:lnTo>
                <a:lnTo>
                  <a:pt x="4183" y="13685"/>
                </a:lnTo>
                <a:lnTo>
                  <a:pt x="4362" y="13565"/>
                </a:lnTo>
                <a:lnTo>
                  <a:pt x="4482" y="13386"/>
                </a:lnTo>
                <a:lnTo>
                  <a:pt x="4601" y="13147"/>
                </a:lnTo>
                <a:lnTo>
                  <a:pt x="4601" y="12908"/>
                </a:lnTo>
                <a:lnTo>
                  <a:pt x="4541" y="12728"/>
                </a:lnTo>
                <a:lnTo>
                  <a:pt x="4422" y="12609"/>
                </a:lnTo>
                <a:lnTo>
                  <a:pt x="4183" y="12549"/>
                </a:lnTo>
                <a:close/>
                <a:moveTo>
                  <a:pt x="6752" y="14700"/>
                </a:moveTo>
                <a:lnTo>
                  <a:pt x="6573" y="14760"/>
                </a:lnTo>
                <a:lnTo>
                  <a:pt x="6454" y="14760"/>
                </a:lnTo>
                <a:lnTo>
                  <a:pt x="6334" y="14880"/>
                </a:lnTo>
                <a:lnTo>
                  <a:pt x="6215" y="15059"/>
                </a:lnTo>
                <a:lnTo>
                  <a:pt x="6155" y="15298"/>
                </a:lnTo>
                <a:lnTo>
                  <a:pt x="6215" y="15597"/>
                </a:lnTo>
                <a:lnTo>
                  <a:pt x="6394" y="15776"/>
                </a:lnTo>
                <a:lnTo>
                  <a:pt x="6573" y="15896"/>
                </a:lnTo>
                <a:lnTo>
                  <a:pt x="6693" y="15896"/>
                </a:lnTo>
                <a:lnTo>
                  <a:pt x="6812" y="15836"/>
                </a:lnTo>
                <a:lnTo>
                  <a:pt x="6991" y="15776"/>
                </a:lnTo>
                <a:lnTo>
                  <a:pt x="7111" y="15656"/>
                </a:lnTo>
                <a:lnTo>
                  <a:pt x="7230" y="15477"/>
                </a:lnTo>
                <a:lnTo>
                  <a:pt x="7290" y="15298"/>
                </a:lnTo>
                <a:lnTo>
                  <a:pt x="7290" y="15119"/>
                </a:lnTo>
                <a:lnTo>
                  <a:pt x="7171" y="14999"/>
                </a:lnTo>
                <a:lnTo>
                  <a:pt x="7111" y="14880"/>
                </a:lnTo>
                <a:lnTo>
                  <a:pt x="6932" y="14760"/>
                </a:lnTo>
                <a:lnTo>
                  <a:pt x="6752" y="14700"/>
                </a:lnTo>
                <a:close/>
                <a:moveTo>
                  <a:pt x="3167" y="15597"/>
                </a:moveTo>
                <a:lnTo>
                  <a:pt x="2988" y="15716"/>
                </a:lnTo>
                <a:lnTo>
                  <a:pt x="2809" y="15836"/>
                </a:lnTo>
                <a:lnTo>
                  <a:pt x="2749" y="16135"/>
                </a:lnTo>
                <a:lnTo>
                  <a:pt x="2689" y="16314"/>
                </a:lnTo>
                <a:lnTo>
                  <a:pt x="2749" y="16493"/>
                </a:lnTo>
                <a:lnTo>
                  <a:pt x="2868" y="16553"/>
                </a:lnTo>
                <a:lnTo>
                  <a:pt x="3048" y="16613"/>
                </a:lnTo>
                <a:lnTo>
                  <a:pt x="3227" y="16613"/>
                </a:lnTo>
                <a:lnTo>
                  <a:pt x="3406" y="16553"/>
                </a:lnTo>
                <a:lnTo>
                  <a:pt x="3526" y="16493"/>
                </a:lnTo>
                <a:lnTo>
                  <a:pt x="3645" y="16314"/>
                </a:lnTo>
                <a:lnTo>
                  <a:pt x="3705" y="16015"/>
                </a:lnTo>
                <a:lnTo>
                  <a:pt x="3645" y="15836"/>
                </a:lnTo>
                <a:lnTo>
                  <a:pt x="3526" y="15716"/>
                </a:lnTo>
                <a:lnTo>
                  <a:pt x="3346" y="15597"/>
                </a:lnTo>
                <a:close/>
                <a:moveTo>
                  <a:pt x="8186" y="17688"/>
                </a:moveTo>
                <a:lnTo>
                  <a:pt x="8067" y="17748"/>
                </a:lnTo>
                <a:lnTo>
                  <a:pt x="7947" y="17808"/>
                </a:lnTo>
                <a:lnTo>
                  <a:pt x="7828" y="17987"/>
                </a:lnTo>
                <a:lnTo>
                  <a:pt x="7768" y="18166"/>
                </a:lnTo>
                <a:lnTo>
                  <a:pt x="7708" y="18405"/>
                </a:lnTo>
                <a:lnTo>
                  <a:pt x="7768" y="18584"/>
                </a:lnTo>
                <a:lnTo>
                  <a:pt x="7828" y="18764"/>
                </a:lnTo>
                <a:lnTo>
                  <a:pt x="7947" y="18824"/>
                </a:lnTo>
                <a:lnTo>
                  <a:pt x="8127" y="18824"/>
                </a:lnTo>
                <a:lnTo>
                  <a:pt x="8366" y="18764"/>
                </a:lnTo>
                <a:lnTo>
                  <a:pt x="8545" y="18644"/>
                </a:lnTo>
                <a:lnTo>
                  <a:pt x="8724" y="18525"/>
                </a:lnTo>
                <a:lnTo>
                  <a:pt x="8844" y="18465"/>
                </a:lnTo>
                <a:lnTo>
                  <a:pt x="8904" y="18345"/>
                </a:lnTo>
                <a:lnTo>
                  <a:pt x="8904" y="18286"/>
                </a:lnTo>
                <a:lnTo>
                  <a:pt x="8904" y="18166"/>
                </a:lnTo>
                <a:lnTo>
                  <a:pt x="8844" y="17927"/>
                </a:lnTo>
                <a:lnTo>
                  <a:pt x="8665" y="17808"/>
                </a:lnTo>
                <a:lnTo>
                  <a:pt x="8426" y="17688"/>
                </a:lnTo>
                <a:close/>
                <a:moveTo>
                  <a:pt x="5258" y="18883"/>
                </a:moveTo>
                <a:lnTo>
                  <a:pt x="5079" y="18943"/>
                </a:lnTo>
                <a:lnTo>
                  <a:pt x="4900" y="19063"/>
                </a:lnTo>
                <a:lnTo>
                  <a:pt x="4840" y="19242"/>
                </a:lnTo>
                <a:lnTo>
                  <a:pt x="4840" y="19421"/>
                </a:lnTo>
                <a:lnTo>
                  <a:pt x="4840" y="19600"/>
                </a:lnTo>
                <a:lnTo>
                  <a:pt x="4900" y="19780"/>
                </a:lnTo>
                <a:lnTo>
                  <a:pt x="5019" y="19959"/>
                </a:lnTo>
                <a:lnTo>
                  <a:pt x="5139" y="20019"/>
                </a:lnTo>
                <a:lnTo>
                  <a:pt x="5318" y="19959"/>
                </a:lnTo>
                <a:lnTo>
                  <a:pt x="5497" y="19839"/>
                </a:lnTo>
                <a:lnTo>
                  <a:pt x="5617" y="19660"/>
                </a:lnTo>
                <a:lnTo>
                  <a:pt x="5677" y="19421"/>
                </a:lnTo>
                <a:lnTo>
                  <a:pt x="5677" y="19182"/>
                </a:lnTo>
                <a:lnTo>
                  <a:pt x="5617" y="19003"/>
                </a:lnTo>
                <a:lnTo>
                  <a:pt x="5497" y="18883"/>
                </a:lnTo>
                <a:close/>
                <a:moveTo>
                  <a:pt x="7768" y="21094"/>
                </a:moveTo>
                <a:lnTo>
                  <a:pt x="7589" y="21214"/>
                </a:lnTo>
                <a:lnTo>
                  <a:pt x="7529" y="21393"/>
                </a:lnTo>
                <a:lnTo>
                  <a:pt x="7529" y="21572"/>
                </a:lnTo>
                <a:lnTo>
                  <a:pt x="7529" y="21692"/>
                </a:lnTo>
                <a:lnTo>
                  <a:pt x="7589" y="21871"/>
                </a:lnTo>
                <a:lnTo>
                  <a:pt x="7708" y="21931"/>
                </a:lnTo>
                <a:lnTo>
                  <a:pt x="7828" y="21931"/>
                </a:lnTo>
                <a:lnTo>
                  <a:pt x="8067" y="21752"/>
                </a:lnTo>
                <a:lnTo>
                  <a:pt x="8246" y="21453"/>
                </a:lnTo>
                <a:lnTo>
                  <a:pt x="8306" y="21333"/>
                </a:lnTo>
                <a:lnTo>
                  <a:pt x="8306" y="21214"/>
                </a:lnTo>
                <a:lnTo>
                  <a:pt x="8186" y="21094"/>
                </a:lnTo>
                <a:close/>
                <a:moveTo>
                  <a:pt x="11354" y="21991"/>
                </a:moveTo>
                <a:lnTo>
                  <a:pt x="11114" y="22050"/>
                </a:lnTo>
                <a:lnTo>
                  <a:pt x="10995" y="22110"/>
                </a:lnTo>
                <a:lnTo>
                  <a:pt x="10875" y="22289"/>
                </a:lnTo>
                <a:lnTo>
                  <a:pt x="10816" y="22409"/>
                </a:lnTo>
                <a:lnTo>
                  <a:pt x="10816" y="22588"/>
                </a:lnTo>
                <a:lnTo>
                  <a:pt x="10816" y="22767"/>
                </a:lnTo>
                <a:lnTo>
                  <a:pt x="10935" y="22887"/>
                </a:lnTo>
                <a:lnTo>
                  <a:pt x="11114" y="22947"/>
                </a:lnTo>
                <a:lnTo>
                  <a:pt x="11354" y="22947"/>
                </a:lnTo>
                <a:lnTo>
                  <a:pt x="11473" y="22827"/>
                </a:lnTo>
                <a:lnTo>
                  <a:pt x="11593" y="22708"/>
                </a:lnTo>
                <a:lnTo>
                  <a:pt x="11652" y="22528"/>
                </a:lnTo>
                <a:lnTo>
                  <a:pt x="11652" y="22349"/>
                </a:lnTo>
                <a:lnTo>
                  <a:pt x="11593" y="22170"/>
                </a:lnTo>
                <a:lnTo>
                  <a:pt x="11533" y="22050"/>
                </a:lnTo>
                <a:lnTo>
                  <a:pt x="11354" y="21991"/>
                </a:lnTo>
                <a:close/>
                <a:moveTo>
                  <a:pt x="5079" y="21871"/>
                </a:moveTo>
                <a:lnTo>
                  <a:pt x="4840" y="21931"/>
                </a:lnTo>
                <a:lnTo>
                  <a:pt x="4721" y="21991"/>
                </a:lnTo>
                <a:lnTo>
                  <a:pt x="4601" y="22170"/>
                </a:lnTo>
                <a:lnTo>
                  <a:pt x="4482" y="22349"/>
                </a:lnTo>
                <a:lnTo>
                  <a:pt x="4482" y="22528"/>
                </a:lnTo>
                <a:lnTo>
                  <a:pt x="4482" y="22708"/>
                </a:lnTo>
                <a:lnTo>
                  <a:pt x="4601" y="22827"/>
                </a:lnTo>
                <a:lnTo>
                  <a:pt x="4661" y="22947"/>
                </a:lnTo>
                <a:lnTo>
                  <a:pt x="4840" y="23006"/>
                </a:lnTo>
                <a:lnTo>
                  <a:pt x="4960" y="23066"/>
                </a:lnTo>
                <a:lnTo>
                  <a:pt x="5079" y="23066"/>
                </a:lnTo>
                <a:lnTo>
                  <a:pt x="5199" y="23006"/>
                </a:lnTo>
                <a:lnTo>
                  <a:pt x="5378" y="22827"/>
                </a:lnTo>
                <a:lnTo>
                  <a:pt x="5497" y="22588"/>
                </a:lnTo>
                <a:lnTo>
                  <a:pt x="5557" y="22349"/>
                </a:lnTo>
                <a:lnTo>
                  <a:pt x="5497" y="22110"/>
                </a:lnTo>
                <a:lnTo>
                  <a:pt x="5318" y="21931"/>
                </a:lnTo>
                <a:lnTo>
                  <a:pt x="5199" y="21871"/>
                </a:lnTo>
                <a:close/>
                <a:moveTo>
                  <a:pt x="7171" y="24919"/>
                </a:moveTo>
                <a:lnTo>
                  <a:pt x="6932" y="25038"/>
                </a:lnTo>
                <a:lnTo>
                  <a:pt x="6812" y="25217"/>
                </a:lnTo>
                <a:lnTo>
                  <a:pt x="6752" y="25397"/>
                </a:lnTo>
                <a:lnTo>
                  <a:pt x="6752" y="25636"/>
                </a:lnTo>
                <a:lnTo>
                  <a:pt x="6812" y="25815"/>
                </a:lnTo>
                <a:lnTo>
                  <a:pt x="6932" y="25934"/>
                </a:lnTo>
                <a:lnTo>
                  <a:pt x="7111" y="25994"/>
                </a:lnTo>
                <a:lnTo>
                  <a:pt x="7350" y="25934"/>
                </a:lnTo>
                <a:lnTo>
                  <a:pt x="7469" y="25815"/>
                </a:lnTo>
                <a:lnTo>
                  <a:pt x="7529" y="25695"/>
                </a:lnTo>
                <a:lnTo>
                  <a:pt x="7589" y="25516"/>
                </a:lnTo>
                <a:lnTo>
                  <a:pt x="7589" y="25337"/>
                </a:lnTo>
                <a:lnTo>
                  <a:pt x="7529" y="25158"/>
                </a:lnTo>
                <a:lnTo>
                  <a:pt x="7469" y="25038"/>
                </a:lnTo>
                <a:lnTo>
                  <a:pt x="7350" y="24978"/>
                </a:lnTo>
                <a:lnTo>
                  <a:pt x="7171" y="24919"/>
                </a:lnTo>
                <a:close/>
                <a:moveTo>
                  <a:pt x="13684" y="25158"/>
                </a:moveTo>
                <a:lnTo>
                  <a:pt x="13445" y="25337"/>
                </a:lnTo>
                <a:lnTo>
                  <a:pt x="13266" y="25636"/>
                </a:lnTo>
                <a:lnTo>
                  <a:pt x="13206" y="25755"/>
                </a:lnTo>
                <a:lnTo>
                  <a:pt x="13266" y="25875"/>
                </a:lnTo>
                <a:lnTo>
                  <a:pt x="13325" y="25994"/>
                </a:lnTo>
                <a:lnTo>
                  <a:pt x="13564" y="25994"/>
                </a:lnTo>
                <a:lnTo>
                  <a:pt x="13744" y="25934"/>
                </a:lnTo>
                <a:lnTo>
                  <a:pt x="13863" y="25875"/>
                </a:lnTo>
                <a:lnTo>
                  <a:pt x="13983" y="25695"/>
                </a:lnTo>
                <a:lnTo>
                  <a:pt x="13983" y="25516"/>
                </a:lnTo>
                <a:lnTo>
                  <a:pt x="13983" y="25397"/>
                </a:lnTo>
                <a:lnTo>
                  <a:pt x="13923" y="25217"/>
                </a:lnTo>
                <a:lnTo>
                  <a:pt x="13803" y="25158"/>
                </a:lnTo>
                <a:close/>
                <a:moveTo>
                  <a:pt x="11114" y="25815"/>
                </a:moveTo>
                <a:lnTo>
                  <a:pt x="10875" y="25875"/>
                </a:lnTo>
                <a:lnTo>
                  <a:pt x="10756" y="25994"/>
                </a:lnTo>
                <a:lnTo>
                  <a:pt x="10636" y="26114"/>
                </a:lnTo>
                <a:lnTo>
                  <a:pt x="10577" y="26293"/>
                </a:lnTo>
                <a:lnTo>
                  <a:pt x="10577" y="26472"/>
                </a:lnTo>
                <a:lnTo>
                  <a:pt x="10577" y="26592"/>
                </a:lnTo>
                <a:lnTo>
                  <a:pt x="10696" y="26711"/>
                </a:lnTo>
                <a:lnTo>
                  <a:pt x="10875" y="26771"/>
                </a:lnTo>
                <a:lnTo>
                  <a:pt x="11114" y="26711"/>
                </a:lnTo>
                <a:lnTo>
                  <a:pt x="11234" y="26592"/>
                </a:lnTo>
                <a:lnTo>
                  <a:pt x="11354" y="26472"/>
                </a:lnTo>
                <a:lnTo>
                  <a:pt x="11413" y="26293"/>
                </a:lnTo>
                <a:lnTo>
                  <a:pt x="11413" y="26114"/>
                </a:lnTo>
                <a:lnTo>
                  <a:pt x="11413" y="25994"/>
                </a:lnTo>
                <a:lnTo>
                  <a:pt x="11294" y="25875"/>
                </a:lnTo>
                <a:lnTo>
                  <a:pt x="11114" y="25815"/>
                </a:lnTo>
                <a:close/>
                <a:moveTo>
                  <a:pt x="23364" y="26173"/>
                </a:moveTo>
                <a:lnTo>
                  <a:pt x="23245" y="26233"/>
                </a:lnTo>
                <a:lnTo>
                  <a:pt x="23125" y="26293"/>
                </a:lnTo>
                <a:lnTo>
                  <a:pt x="23066" y="26472"/>
                </a:lnTo>
                <a:lnTo>
                  <a:pt x="23066" y="26592"/>
                </a:lnTo>
                <a:lnTo>
                  <a:pt x="23066" y="26771"/>
                </a:lnTo>
                <a:lnTo>
                  <a:pt x="23185" y="26950"/>
                </a:lnTo>
                <a:lnTo>
                  <a:pt x="23364" y="27010"/>
                </a:lnTo>
                <a:lnTo>
                  <a:pt x="23484" y="27010"/>
                </a:lnTo>
                <a:lnTo>
                  <a:pt x="23663" y="26890"/>
                </a:lnTo>
                <a:lnTo>
                  <a:pt x="23723" y="26771"/>
                </a:lnTo>
                <a:lnTo>
                  <a:pt x="23842" y="26651"/>
                </a:lnTo>
                <a:lnTo>
                  <a:pt x="23842" y="26472"/>
                </a:lnTo>
                <a:lnTo>
                  <a:pt x="23783" y="26353"/>
                </a:lnTo>
                <a:lnTo>
                  <a:pt x="23663" y="26233"/>
                </a:lnTo>
                <a:lnTo>
                  <a:pt x="23484" y="26173"/>
                </a:lnTo>
                <a:close/>
                <a:moveTo>
                  <a:pt x="20795" y="26173"/>
                </a:moveTo>
                <a:lnTo>
                  <a:pt x="20675" y="26233"/>
                </a:lnTo>
                <a:lnTo>
                  <a:pt x="20556" y="26353"/>
                </a:lnTo>
                <a:lnTo>
                  <a:pt x="20436" y="26532"/>
                </a:lnTo>
                <a:lnTo>
                  <a:pt x="20377" y="26711"/>
                </a:lnTo>
                <a:lnTo>
                  <a:pt x="20436" y="26890"/>
                </a:lnTo>
                <a:lnTo>
                  <a:pt x="20496" y="27070"/>
                </a:lnTo>
                <a:lnTo>
                  <a:pt x="20616" y="27189"/>
                </a:lnTo>
                <a:lnTo>
                  <a:pt x="20914" y="27189"/>
                </a:lnTo>
                <a:lnTo>
                  <a:pt x="21034" y="27070"/>
                </a:lnTo>
                <a:lnTo>
                  <a:pt x="21094" y="26890"/>
                </a:lnTo>
                <a:lnTo>
                  <a:pt x="21153" y="26711"/>
                </a:lnTo>
                <a:lnTo>
                  <a:pt x="21153" y="26532"/>
                </a:lnTo>
                <a:lnTo>
                  <a:pt x="21034" y="26353"/>
                </a:lnTo>
                <a:lnTo>
                  <a:pt x="20914" y="26233"/>
                </a:lnTo>
                <a:lnTo>
                  <a:pt x="20795" y="26173"/>
                </a:lnTo>
                <a:close/>
                <a:moveTo>
                  <a:pt x="17329" y="27189"/>
                </a:moveTo>
                <a:lnTo>
                  <a:pt x="17090" y="27249"/>
                </a:lnTo>
                <a:lnTo>
                  <a:pt x="16971" y="27369"/>
                </a:lnTo>
                <a:lnTo>
                  <a:pt x="16851" y="27488"/>
                </a:lnTo>
                <a:lnTo>
                  <a:pt x="16731" y="27667"/>
                </a:lnTo>
                <a:lnTo>
                  <a:pt x="16731" y="27847"/>
                </a:lnTo>
                <a:lnTo>
                  <a:pt x="16791" y="28026"/>
                </a:lnTo>
                <a:lnTo>
                  <a:pt x="16911" y="28145"/>
                </a:lnTo>
                <a:lnTo>
                  <a:pt x="17090" y="28265"/>
                </a:lnTo>
                <a:lnTo>
                  <a:pt x="17329" y="28205"/>
                </a:lnTo>
                <a:lnTo>
                  <a:pt x="17508" y="28145"/>
                </a:lnTo>
                <a:lnTo>
                  <a:pt x="17628" y="27966"/>
                </a:lnTo>
                <a:lnTo>
                  <a:pt x="17688" y="27787"/>
                </a:lnTo>
                <a:lnTo>
                  <a:pt x="17688" y="27548"/>
                </a:lnTo>
                <a:lnTo>
                  <a:pt x="17628" y="27369"/>
                </a:lnTo>
                <a:lnTo>
                  <a:pt x="17508" y="27249"/>
                </a:lnTo>
                <a:lnTo>
                  <a:pt x="17329" y="27189"/>
                </a:lnTo>
                <a:close/>
                <a:moveTo>
                  <a:pt x="13624" y="27309"/>
                </a:moveTo>
                <a:lnTo>
                  <a:pt x="13445" y="27369"/>
                </a:lnTo>
                <a:lnTo>
                  <a:pt x="13325" y="27488"/>
                </a:lnTo>
                <a:lnTo>
                  <a:pt x="13266" y="27667"/>
                </a:lnTo>
                <a:lnTo>
                  <a:pt x="13206" y="27847"/>
                </a:lnTo>
                <a:lnTo>
                  <a:pt x="13206" y="28026"/>
                </a:lnTo>
                <a:lnTo>
                  <a:pt x="13266" y="28205"/>
                </a:lnTo>
                <a:lnTo>
                  <a:pt x="13385" y="28265"/>
                </a:lnTo>
                <a:lnTo>
                  <a:pt x="13505" y="28325"/>
                </a:lnTo>
                <a:lnTo>
                  <a:pt x="13744" y="28325"/>
                </a:lnTo>
                <a:lnTo>
                  <a:pt x="13863" y="28145"/>
                </a:lnTo>
                <a:lnTo>
                  <a:pt x="13983" y="28026"/>
                </a:lnTo>
                <a:lnTo>
                  <a:pt x="14043" y="27787"/>
                </a:lnTo>
                <a:lnTo>
                  <a:pt x="14043" y="27608"/>
                </a:lnTo>
                <a:lnTo>
                  <a:pt x="13923" y="27428"/>
                </a:lnTo>
                <a:lnTo>
                  <a:pt x="13803" y="27309"/>
                </a:lnTo>
                <a:close/>
                <a:moveTo>
                  <a:pt x="9202" y="27369"/>
                </a:moveTo>
                <a:lnTo>
                  <a:pt x="8963" y="27428"/>
                </a:lnTo>
                <a:lnTo>
                  <a:pt x="8784" y="27548"/>
                </a:lnTo>
                <a:lnTo>
                  <a:pt x="8605" y="27727"/>
                </a:lnTo>
                <a:lnTo>
                  <a:pt x="8545" y="27966"/>
                </a:lnTo>
                <a:lnTo>
                  <a:pt x="8545" y="28205"/>
                </a:lnTo>
                <a:lnTo>
                  <a:pt x="8605" y="28384"/>
                </a:lnTo>
                <a:lnTo>
                  <a:pt x="8724" y="28504"/>
                </a:lnTo>
                <a:lnTo>
                  <a:pt x="8963" y="28564"/>
                </a:lnTo>
                <a:lnTo>
                  <a:pt x="9202" y="28504"/>
                </a:lnTo>
                <a:lnTo>
                  <a:pt x="9382" y="28384"/>
                </a:lnTo>
                <a:lnTo>
                  <a:pt x="9561" y="28205"/>
                </a:lnTo>
                <a:lnTo>
                  <a:pt x="9621" y="27966"/>
                </a:lnTo>
                <a:lnTo>
                  <a:pt x="9621" y="27727"/>
                </a:lnTo>
                <a:lnTo>
                  <a:pt x="9561" y="27548"/>
                </a:lnTo>
                <a:lnTo>
                  <a:pt x="9441" y="27428"/>
                </a:lnTo>
                <a:lnTo>
                  <a:pt x="9202" y="27369"/>
                </a:lnTo>
                <a:close/>
                <a:moveTo>
                  <a:pt x="18763" y="28504"/>
                </a:moveTo>
                <a:lnTo>
                  <a:pt x="18644" y="28623"/>
                </a:lnTo>
                <a:lnTo>
                  <a:pt x="18524" y="28743"/>
                </a:lnTo>
                <a:lnTo>
                  <a:pt x="18464" y="28922"/>
                </a:lnTo>
                <a:lnTo>
                  <a:pt x="18464" y="29101"/>
                </a:lnTo>
                <a:lnTo>
                  <a:pt x="18524" y="29221"/>
                </a:lnTo>
                <a:lnTo>
                  <a:pt x="18644" y="29340"/>
                </a:lnTo>
                <a:lnTo>
                  <a:pt x="19002" y="29340"/>
                </a:lnTo>
                <a:lnTo>
                  <a:pt x="19122" y="29221"/>
                </a:lnTo>
                <a:lnTo>
                  <a:pt x="19241" y="29101"/>
                </a:lnTo>
                <a:lnTo>
                  <a:pt x="19301" y="28922"/>
                </a:lnTo>
                <a:lnTo>
                  <a:pt x="19301" y="28743"/>
                </a:lnTo>
                <a:lnTo>
                  <a:pt x="19241" y="28623"/>
                </a:lnTo>
                <a:lnTo>
                  <a:pt x="19122" y="28504"/>
                </a:lnTo>
                <a:close/>
                <a:moveTo>
                  <a:pt x="20556" y="1196"/>
                </a:moveTo>
                <a:lnTo>
                  <a:pt x="21153" y="1255"/>
                </a:lnTo>
                <a:lnTo>
                  <a:pt x="22289" y="1375"/>
                </a:lnTo>
                <a:lnTo>
                  <a:pt x="23424" y="1614"/>
                </a:lnTo>
                <a:lnTo>
                  <a:pt x="24500" y="1973"/>
                </a:lnTo>
                <a:lnTo>
                  <a:pt x="23603" y="2929"/>
                </a:lnTo>
                <a:lnTo>
                  <a:pt x="23066" y="3526"/>
                </a:lnTo>
                <a:lnTo>
                  <a:pt x="22886" y="3765"/>
                </a:lnTo>
                <a:lnTo>
                  <a:pt x="22886" y="3885"/>
                </a:lnTo>
                <a:lnTo>
                  <a:pt x="23006" y="3885"/>
                </a:lnTo>
                <a:lnTo>
                  <a:pt x="23125" y="3765"/>
                </a:lnTo>
                <a:lnTo>
                  <a:pt x="23603" y="3407"/>
                </a:lnTo>
                <a:lnTo>
                  <a:pt x="24380" y="2809"/>
                </a:lnTo>
                <a:lnTo>
                  <a:pt x="24918" y="2510"/>
                </a:lnTo>
                <a:lnTo>
                  <a:pt x="25157" y="2391"/>
                </a:lnTo>
                <a:lnTo>
                  <a:pt x="25336" y="2391"/>
                </a:lnTo>
                <a:lnTo>
                  <a:pt x="25516" y="2451"/>
                </a:lnTo>
                <a:lnTo>
                  <a:pt x="25755" y="2510"/>
                </a:lnTo>
                <a:lnTo>
                  <a:pt x="26352" y="2869"/>
                </a:lnTo>
                <a:lnTo>
                  <a:pt x="27368" y="3407"/>
                </a:lnTo>
                <a:lnTo>
                  <a:pt x="28324" y="4064"/>
                </a:lnTo>
                <a:lnTo>
                  <a:pt x="29280" y="4721"/>
                </a:lnTo>
                <a:lnTo>
                  <a:pt x="30176" y="5438"/>
                </a:lnTo>
                <a:lnTo>
                  <a:pt x="30953" y="6155"/>
                </a:lnTo>
                <a:lnTo>
                  <a:pt x="31670" y="6932"/>
                </a:lnTo>
                <a:lnTo>
                  <a:pt x="32268" y="7769"/>
                </a:lnTo>
                <a:lnTo>
                  <a:pt x="32806" y="8665"/>
                </a:lnTo>
                <a:lnTo>
                  <a:pt x="33224" y="9561"/>
                </a:lnTo>
                <a:lnTo>
                  <a:pt x="33582" y="10518"/>
                </a:lnTo>
                <a:lnTo>
                  <a:pt x="33822" y="11533"/>
                </a:lnTo>
                <a:lnTo>
                  <a:pt x="33881" y="12609"/>
                </a:lnTo>
                <a:lnTo>
                  <a:pt x="33941" y="13804"/>
                </a:lnTo>
                <a:lnTo>
                  <a:pt x="33822" y="14939"/>
                </a:lnTo>
                <a:lnTo>
                  <a:pt x="33642" y="16075"/>
                </a:lnTo>
                <a:lnTo>
                  <a:pt x="33343" y="17210"/>
                </a:lnTo>
                <a:lnTo>
                  <a:pt x="32985" y="18345"/>
                </a:lnTo>
                <a:lnTo>
                  <a:pt x="32567" y="19421"/>
                </a:lnTo>
                <a:lnTo>
                  <a:pt x="32029" y="20497"/>
                </a:lnTo>
                <a:lnTo>
                  <a:pt x="31491" y="21572"/>
                </a:lnTo>
                <a:lnTo>
                  <a:pt x="30834" y="22528"/>
                </a:lnTo>
                <a:lnTo>
                  <a:pt x="30117" y="23484"/>
                </a:lnTo>
                <a:lnTo>
                  <a:pt x="29340" y="24440"/>
                </a:lnTo>
                <a:lnTo>
                  <a:pt x="28563" y="25277"/>
                </a:lnTo>
                <a:lnTo>
                  <a:pt x="27726" y="26114"/>
                </a:lnTo>
                <a:lnTo>
                  <a:pt x="26830" y="26831"/>
                </a:lnTo>
                <a:lnTo>
                  <a:pt x="25874" y="27548"/>
                </a:lnTo>
                <a:lnTo>
                  <a:pt x="24918" y="28145"/>
                </a:lnTo>
                <a:lnTo>
                  <a:pt x="23783" y="28803"/>
                </a:lnTo>
                <a:lnTo>
                  <a:pt x="22588" y="29281"/>
                </a:lnTo>
                <a:lnTo>
                  <a:pt x="21392" y="29699"/>
                </a:lnTo>
                <a:lnTo>
                  <a:pt x="20197" y="30057"/>
                </a:lnTo>
                <a:lnTo>
                  <a:pt x="18942" y="30297"/>
                </a:lnTo>
                <a:lnTo>
                  <a:pt x="17688" y="30416"/>
                </a:lnTo>
                <a:lnTo>
                  <a:pt x="16373" y="30476"/>
                </a:lnTo>
                <a:lnTo>
                  <a:pt x="15118" y="30416"/>
                </a:lnTo>
                <a:lnTo>
                  <a:pt x="15357" y="30416"/>
                </a:lnTo>
                <a:lnTo>
                  <a:pt x="15477" y="30297"/>
                </a:lnTo>
                <a:lnTo>
                  <a:pt x="15656" y="30057"/>
                </a:lnTo>
                <a:lnTo>
                  <a:pt x="15775" y="29699"/>
                </a:lnTo>
                <a:lnTo>
                  <a:pt x="15835" y="29520"/>
                </a:lnTo>
                <a:lnTo>
                  <a:pt x="15775" y="29340"/>
                </a:lnTo>
                <a:lnTo>
                  <a:pt x="15716" y="29221"/>
                </a:lnTo>
                <a:lnTo>
                  <a:pt x="15656" y="29101"/>
                </a:lnTo>
                <a:lnTo>
                  <a:pt x="15297" y="29101"/>
                </a:lnTo>
                <a:lnTo>
                  <a:pt x="15058" y="29161"/>
                </a:lnTo>
                <a:lnTo>
                  <a:pt x="14879" y="29400"/>
                </a:lnTo>
                <a:lnTo>
                  <a:pt x="14760" y="29639"/>
                </a:lnTo>
                <a:lnTo>
                  <a:pt x="14760" y="29818"/>
                </a:lnTo>
                <a:lnTo>
                  <a:pt x="14879" y="30117"/>
                </a:lnTo>
                <a:lnTo>
                  <a:pt x="14999" y="30297"/>
                </a:lnTo>
                <a:lnTo>
                  <a:pt x="15054" y="30407"/>
                </a:lnTo>
                <a:lnTo>
                  <a:pt x="15054" y="30407"/>
                </a:lnTo>
                <a:lnTo>
                  <a:pt x="13863" y="30237"/>
                </a:lnTo>
                <a:lnTo>
                  <a:pt x="12608" y="29998"/>
                </a:lnTo>
                <a:lnTo>
                  <a:pt x="11413" y="29699"/>
                </a:lnTo>
                <a:lnTo>
                  <a:pt x="10218" y="29221"/>
                </a:lnTo>
                <a:lnTo>
                  <a:pt x="9023" y="28683"/>
                </a:lnTo>
                <a:lnTo>
                  <a:pt x="7947" y="28086"/>
                </a:lnTo>
                <a:lnTo>
                  <a:pt x="6872" y="27369"/>
                </a:lnTo>
                <a:lnTo>
                  <a:pt x="5856" y="26592"/>
                </a:lnTo>
                <a:lnTo>
                  <a:pt x="5019" y="25815"/>
                </a:lnTo>
                <a:lnTo>
                  <a:pt x="4243" y="24978"/>
                </a:lnTo>
                <a:lnTo>
                  <a:pt x="3526" y="24022"/>
                </a:lnTo>
                <a:lnTo>
                  <a:pt x="2928" y="23066"/>
                </a:lnTo>
                <a:lnTo>
                  <a:pt x="2330" y="22050"/>
                </a:lnTo>
                <a:lnTo>
                  <a:pt x="1852" y="20915"/>
                </a:lnTo>
                <a:lnTo>
                  <a:pt x="1494" y="19839"/>
                </a:lnTo>
                <a:lnTo>
                  <a:pt x="1613" y="19720"/>
                </a:lnTo>
                <a:lnTo>
                  <a:pt x="1733" y="19600"/>
                </a:lnTo>
                <a:lnTo>
                  <a:pt x="1793" y="19481"/>
                </a:lnTo>
                <a:lnTo>
                  <a:pt x="1852" y="19302"/>
                </a:lnTo>
                <a:lnTo>
                  <a:pt x="1733" y="19063"/>
                </a:lnTo>
                <a:lnTo>
                  <a:pt x="1554" y="18824"/>
                </a:lnTo>
                <a:lnTo>
                  <a:pt x="1315" y="18525"/>
                </a:lnTo>
                <a:lnTo>
                  <a:pt x="1135" y="18226"/>
                </a:lnTo>
                <a:lnTo>
                  <a:pt x="1076" y="17927"/>
                </a:lnTo>
                <a:lnTo>
                  <a:pt x="1016" y="17628"/>
                </a:lnTo>
                <a:lnTo>
                  <a:pt x="1016" y="16971"/>
                </a:lnTo>
                <a:lnTo>
                  <a:pt x="1076" y="15656"/>
                </a:lnTo>
                <a:lnTo>
                  <a:pt x="1135" y="14999"/>
                </a:lnTo>
                <a:lnTo>
                  <a:pt x="1255" y="14342"/>
                </a:lnTo>
                <a:lnTo>
                  <a:pt x="1434" y="13744"/>
                </a:lnTo>
                <a:lnTo>
                  <a:pt x="1613" y="13087"/>
                </a:lnTo>
                <a:lnTo>
                  <a:pt x="2091" y="11892"/>
                </a:lnTo>
                <a:lnTo>
                  <a:pt x="2689" y="10697"/>
                </a:lnTo>
                <a:lnTo>
                  <a:pt x="2868" y="10876"/>
                </a:lnTo>
                <a:lnTo>
                  <a:pt x="3048" y="10876"/>
                </a:lnTo>
                <a:lnTo>
                  <a:pt x="3227" y="10816"/>
                </a:lnTo>
                <a:lnTo>
                  <a:pt x="3346" y="10637"/>
                </a:lnTo>
                <a:lnTo>
                  <a:pt x="3406" y="10458"/>
                </a:lnTo>
                <a:lnTo>
                  <a:pt x="3406" y="10279"/>
                </a:lnTo>
                <a:lnTo>
                  <a:pt x="3287" y="10099"/>
                </a:lnTo>
                <a:lnTo>
                  <a:pt x="3107" y="9980"/>
                </a:lnTo>
                <a:lnTo>
                  <a:pt x="3884" y="8844"/>
                </a:lnTo>
                <a:lnTo>
                  <a:pt x="4780" y="7709"/>
                </a:lnTo>
                <a:lnTo>
                  <a:pt x="5677" y="6633"/>
                </a:lnTo>
                <a:lnTo>
                  <a:pt x="6752" y="5618"/>
                </a:lnTo>
                <a:lnTo>
                  <a:pt x="7828" y="4721"/>
                </a:lnTo>
                <a:lnTo>
                  <a:pt x="8963" y="3885"/>
                </a:lnTo>
                <a:lnTo>
                  <a:pt x="10158" y="3108"/>
                </a:lnTo>
                <a:lnTo>
                  <a:pt x="11473" y="2510"/>
                </a:lnTo>
                <a:lnTo>
                  <a:pt x="12668" y="1973"/>
                </a:lnTo>
                <a:lnTo>
                  <a:pt x="13983" y="1614"/>
                </a:lnTo>
                <a:lnTo>
                  <a:pt x="14640" y="1435"/>
                </a:lnTo>
                <a:lnTo>
                  <a:pt x="15297" y="1375"/>
                </a:lnTo>
                <a:lnTo>
                  <a:pt x="15955" y="1315"/>
                </a:lnTo>
                <a:lnTo>
                  <a:pt x="16612" y="1255"/>
                </a:lnTo>
                <a:lnTo>
                  <a:pt x="17688" y="1435"/>
                </a:lnTo>
                <a:lnTo>
                  <a:pt x="19480" y="1853"/>
                </a:lnTo>
                <a:lnTo>
                  <a:pt x="21094" y="2271"/>
                </a:lnTo>
                <a:lnTo>
                  <a:pt x="21631" y="2451"/>
                </a:lnTo>
                <a:lnTo>
                  <a:pt x="21751" y="2510"/>
                </a:lnTo>
                <a:lnTo>
                  <a:pt x="21751" y="2570"/>
                </a:lnTo>
                <a:lnTo>
                  <a:pt x="21811" y="2451"/>
                </a:lnTo>
                <a:lnTo>
                  <a:pt x="21751" y="2391"/>
                </a:lnTo>
                <a:lnTo>
                  <a:pt x="21631" y="2212"/>
                </a:lnTo>
                <a:lnTo>
                  <a:pt x="21392" y="1973"/>
                </a:lnTo>
                <a:lnTo>
                  <a:pt x="21034" y="1793"/>
                </a:lnTo>
                <a:lnTo>
                  <a:pt x="20377" y="1435"/>
                </a:lnTo>
                <a:lnTo>
                  <a:pt x="19958" y="1255"/>
                </a:lnTo>
                <a:lnTo>
                  <a:pt x="20556" y="1196"/>
                </a:lnTo>
                <a:close/>
                <a:moveTo>
                  <a:pt x="20974" y="1"/>
                </a:moveTo>
                <a:lnTo>
                  <a:pt x="20377" y="60"/>
                </a:lnTo>
                <a:lnTo>
                  <a:pt x="19779" y="180"/>
                </a:lnTo>
                <a:lnTo>
                  <a:pt x="18644" y="359"/>
                </a:lnTo>
                <a:lnTo>
                  <a:pt x="17568" y="479"/>
                </a:lnTo>
                <a:lnTo>
                  <a:pt x="16373" y="538"/>
                </a:lnTo>
                <a:lnTo>
                  <a:pt x="15178" y="538"/>
                </a:lnTo>
                <a:lnTo>
                  <a:pt x="14580" y="598"/>
                </a:lnTo>
                <a:lnTo>
                  <a:pt x="13983" y="658"/>
                </a:lnTo>
                <a:lnTo>
                  <a:pt x="13385" y="777"/>
                </a:lnTo>
                <a:lnTo>
                  <a:pt x="12728" y="957"/>
                </a:lnTo>
                <a:lnTo>
                  <a:pt x="11473" y="1435"/>
                </a:lnTo>
                <a:lnTo>
                  <a:pt x="10218" y="2032"/>
                </a:lnTo>
                <a:lnTo>
                  <a:pt x="9023" y="2690"/>
                </a:lnTo>
                <a:lnTo>
                  <a:pt x="7888" y="3466"/>
                </a:lnTo>
                <a:lnTo>
                  <a:pt x="6872" y="4303"/>
                </a:lnTo>
                <a:lnTo>
                  <a:pt x="5856" y="5140"/>
                </a:lnTo>
                <a:lnTo>
                  <a:pt x="4900" y="6096"/>
                </a:lnTo>
                <a:lnTo>
                  <a:pt x="4004" y="7052"/>
                </a:lnTo>
                <a:lnTo>
                  <a:pt x="3167" y="8127"/>
                </a:lnTo>
                <a:lnTo>
                  <a:pt x="2390" y="9203"/>
                </a:lnTo>
                <a:lnTo>
                  <a:pt x="1733" y="10338"/>
                </a:lnTo>
                <a:lnTo>
                  <a:pt x="1135" y="11533"/>
                </a:lnTo>
                <a:lnTo>
                  <a:pt x="657" y="12788"/>
                </a:lnTo>
                <a:lnTo>
                  <a:pt x="299" y="14043"/>
                </a:lnTo>
                <a:lnTo>
                  <a:pt x="60" y="15298"/>
                </a:lnTo>
                <a:lnTo>
                  <a:pt x="0" y="16613"/>
                </a:lnTo>
                <a:lnTo>
                  <a:pt x="60" y="17867"/>
                </a:lnTo>
                <a:lnTo>
                  <a:pt x="239" y="19063"/>
                </a:lnTo>
                <a:lnTo>
                  <a:pt x="478" y="20317"/>
                </a:lnTo>
                <a:lnTo>
                  <a:pt x="896" y="21512"/>
                </a:lnTo>
                <a:lnTo>
                  <a:pt x="1374" y="22648"/>
                </a:lnTo>
                <a:lnTo>
                  <a:pt x="2032" y="23723"/>
                </a:lnTo>
                <a:lnTo>
                  <a:pt x="2689" y="24799"/>
                </a:lnTo>
                <a:lnTo>
                  <a:pt x="3466" y="25815"/>
                </a:lnTo>
                <a:lnTo>
                  <a:pt x="4362" y="26771"/>
                </a:lnTo>
                <a:lnTo>
                  <a:pt x="5318" y="27608"/>
                </a:lnTo>
                <a:lnTo>
                  <a:pt x="6334" y="28444"/>
                </a:lnTo>
                <a:lnTo>
                  <a:pt x="7469" y="29161"/>
                </a:lnTo>
                <a:lnTo>
                  <a:pt x="8545" y="29759"/>
                </a:lnTo>
                <a:lnTo>
                  <a:pt x="9680" y="30297"/>
                </a:lnTo>
                <a:lnTo>
                  <a:pt x="10875" y="30715"/>
                </a:lnTo>
                <a:lnTo>
                  <a:pt x="12071" y="31073"/>
                </a:lnTo>
                <a:lnTo>
                  <a:pt x="13266" y="31312"/>
                </a:lnTo>
                <a:lnTo>
                  <a:pt x="14521" y="31492"/>
                </a:lnTo>
                <a:lnTo>
                  <a:pt x="15716" y="31611"/>
                </a:lnTo>
                <a:lnTo>
                  <a:pt x="16971" y="31611"/>
                </a:lnTo>
                <a:lnTo>
                  <a:pt x="18225" y="31492"/>
                </a:lnTo>
                <a:lnTo>
                  <a:pt x="19420" y="31372"/>
                </a:lnTo>
                <a:lnTo>
                  <a:pt x="20616" y="31073"/>
                </a:lnTo>
                <a:lnTo>
                  <a:pt x="21811" y="30775"/>
                </a:lnTo>
                <a:lnTo>
                  <a:pt x="23006" y="30356"/>
                </a:lnTo>
                <a:lnTo>
                  <a:pt x="24141" y="29818"/>
                </a:lnTo>
                <a:lnTo>
                  <a:pt x="25277" y="29221"/>
                </a:lnTo>
                <a:lnTo>
                  <a:pt x="26352" y="28564"/>
                </a:lnTo>
                <a:lnTo>
                  <a:pt x="27428" y="27787"/>
                </a:lnTo>
                <a:lnTo>
                  <a:pt x="28444" y="26890"/>
                </a:lnTo>
                <a:lnTo>
                  <a:pt x="29459" y="25875"/>
                </a:lnTo>
                <a:lnTo>
                  <a:pt x="30415" y="24799"/>
                </a:lnTo>
                <a:lnTo>
                  <a:pt x="31372" y="23664"/>
                </a:lnTo>
                <a:lnTo>
                  <a:pt x="32148" y="22469"/>
                </a:lnTo>
                <a:lnTo>
                  <a:pt x="32925" y="21154"/>
                </a:lnTo>
                <a:lnTo>
                  <a:pt x="33582" y="19899"/>
                </a:lnTo>
                <a:lnTo>
                  <a:pt x="34120" y="18525"/>
                </a:lnTo>
                <a:lnTo>
                  <a:pt x="34598" y="17150"/>
                </a:lnTo>
                <a:lnTo>
                  <a:pt x="34897" y="15776"/>
                </a:lnTo>
                <a:lnTo>
                  <a:pt x="35076" y="14342"/>
                </a:lnTo>
                <a:lnTo>
                  <a:pt x="35136" y="13625"/>
                </a:lnTo>
                <a:lnTo>
                  <a:pt x="35136" y="12967"/>
                </a:lnTo>
                <a:lnTo>
                  <a:pt x="35136" y="12250"/>
                </a:lnTo>
                <a:lnTo>
                  <a:pt x="35076" y="11533"/>
                </a:lnTo>
                <a:lnTo>
                  <a:pt x="34957" y="10876"/>
                </a:lnTo>
                <a:lnTo>
                  <a:pt x="34778" y="10159"/>
                </a:lnTo>
                <a:lnTo>
                  <a:pt x="34598" y="9502"/>
                </a:lnTo>
                <a:lnTo>
                  <a:pt x="34359" y="8785"/>
                </a:lnTo>
                <a:lnTo>
                  <a:pt x="34061" y="8247"/>
                </a:lnTo>
                <a:lnTo>
                  <a:pt x="33822" y="7649"/>
                </a:lnTo>
                <a:lnTo>
                  <a:pt x="33463" y="7111"/>
                </a:lnTo>
                <a:lnTo>
                  <a:pt x="33104" y="6574"/>
                </a:lnTo>
                <a:lnTo>
                  <a:pt x="32268" y="5618"/>
                </a:lnTo>
                <a:lnTo>
                  <a:pt x="31312" y="4721"/>
                </a:lnTo>
                <a:lnTo>
                  <a:pt x="30296" y="3885"/>
                </a:lnTo>
                <a:lnTo>
                  <a:pt x="29220" y="3108"/>
                </a:lnTo>
                <a:lnTo>
                  <a:pt x="28145" y="2391"/>
                </a:lnTo>
                <a:lnTo>
                  <a:pt x="27069" y="1793"/>
                </a:lnTo>
                <a:lnTo>
                  <a:pt x="25934" y="1196"/>
                </a:lnTo>
                <a:lnTo>
                  <a:pt x="24739" y="718"/>
                </a:lnTo>
                <a:lnTo>
                  <a:pt x="23484" y="359"/>
                </a:lnTo>
                <a:lnTo>
                  <a:pt x="22827" y="180"/>
                </a:lnTo>
                <a:lnTo>
                  <a:pt x="22229" y="60"/>
                </a:lnTo>
                <a:lnTo>
                  <a:pt x="2157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  <p:sp>
        <p:nvSpPr>
          <p:cNvPr id="116" name="Google Shape;116;p4"/>
          <p:cNvSpPr/>
          <p:nvPr/>
        </p:nvSpPr>
        <p:spPr>
          <a:xfrm rot="1151678">
            <a:off x="11267651" y="5280392"/>
            <a:ext cx="434719" cy="765093"/>
          </a:xfrm>
          <a:custGeom>
            <a:avLst/>
            <a:gdLst/>
            <a:ahLst/>
            <a:cxnLst/>
            <a:rect l="l" t="t" r="r" b="b"/>
            <a:pathLst>
              <a:path w="14940" h="26294" extrusionOk="0">
                <a:moveTo>
                  <a:pt x="4483" y="14880"/>
                </a:moveTo>
                <a:lnTo>
                  <a:pt x="5140" y="14940"/>
                </a:lnTo>
                <a:lnTo>
                  <a:pt x="5498" y="14999"/>
                </a:lnTo>
                <a:lnTo>
                  <a:pt x="5797" y="15059"/>
                </a:lnTo>
                <a:lnTo>
                  <a:pt x="6454" y="15358"/>
                </a:lnTo>
                <a:lnTo>
                  <a:pt x="7052" y="15657"/>
                </a:lnTo>
                <a:lnTo>
                  <a:pt x="7650" y="15896"/>
                </a:lnTo>
                <a:lnTo>
                  <a:pt x="8128" y="16015"/>
                </a:lnTo>
                <a:lnTo>
                  <a:pt x="8665" y="16015"/>
                </a:lnTo>
                <a:lnTo>
                  <a:pt x="8785" y="15896"/>
                </a:lnTo>
                <a:lnTo>
                  <a:pt x="8964" y="15716"/>
                </a:lnTo>
                <a:lnTo>
                  <a:pt x="9084" y="15537"/>
                </a:lnTo>
                <a:lnTo>
                  <a:pt x="9263" y="15418"/>
                </a:lnTo>
                <a:lnTo>
                  <a:pt x="9861" y="15298"/>
                </a:lnTo>
                <a:lnTo>
                  <a:pt x="10458" y="15298"/>
                </a:lnTo>
                <a:lnTo>
                  <a:pt x="11115" y="15358"/>
                </a:lnTo>
                <a:lnTo>
                  <a:pt x="11773" y="15597"/>
                </a:lnTo>
                <a:lnTo>
                  <a:pt x="12370" y="15836"/>
                </a:lnTo>
                <a:lnTo>
                  <a:pt x="12908" y="16194"/>
                </a:lnTo>
                <a:lnTo>
                  <a:pt x="13326" y="16613"/>
                </a:lnTo>
                <a:lnTo>
                  <a:pt x="13685" y="17091"/>
                </a:lnTo>
                <a:lnTo>
                  <a:pt x="13924" y="17629"/>
                </a:lnTo>
                <a:lnTo>
                  <a:pt x="14043" y="18166"/>
                </a:lnTo>
                <a:lnTo>
                  <a:pt x="14103" y="18764"/>
                </a:lnTo>
                <a:lnTo>
                  <a:pt x="14043" y="19361"/>
                </a:lnTo>
                <a:lnTo>
                  <a:pt x="13924" y="19899"/>
                </a:lnTo>
                <a:lnTo>
                  <a:pt x="13745" y="20497"/>
                </a:lnTo>
                <a:lnTo>
                  <a:pt x="13506" y="21035"/>
                </a:lnTo>
                <a:lnTo>
                  <a:pt x="13267" y="21513"/>
                </a:lnTo>
                <a:lnTo>
                  <a:pt x="12968" y="22050"/>
                </a:lnTo>
                <a:lnTo>
                  <a:pt x="12609" y="22588"/>
                </a:lnTo>
                <a:lnTo>
                  <a:pt x="12251" y="23007"/>
                </a:lnTo>
                <a:lnTo>
                  <a:pt x="11832" y="23425"/>
                </a:lnTo>
                <a:lnTo>
                  <a:pt x="11414" y="23843"/>
                </a:lnTo>
                <a:lnTo>
                  <a:pt x="10936" y="24202"/>
                </a:lnTo>
                <a:lnTo>
                  <a:pt x="10458" y="24441"/>
                </a:lnTo>
                <a:lnTo>
                  <a:pt x="9920" y="24739"/>
                </a:lnTo>
                <a:lnTo>
                  <a:pt x="9383" y="24919"/>
                </a:lnTo>
                <a:lnTo>
                  <a:pt x="8845" y="25098"/>
                </a:lnTo>
                <a:lnTo>
                  <a:pt x="8307" y="25158"/>
                </a:lnTo>
                <a:lnTo>
                  <a:pt x="7709" y="25217"/>
                </a:lnTo>
                <a:lnTo>
                  <a:pt x="7112" y="25217"/>
                </a:lnTo>
                <a:lnTo>
                  <a:pt x="6574" y="25158"/>
                </a:lnTo>
                <a:lnTo>
                  <a:pt x="5976" y="25038"/>
                </a:lnTo>
                <a:lnTo>
                  <a:pt x="5379" y="24919"/>
                </a:lnTo>
                <a:lnTo>
                  <a:pt x="4781" y="24680"/>
                </a:lnTo>
                <a:lnTo>
                  <a:pt x="4244" y="24381"/>
                </a:lnTo>
                <a:lnTo>
                  <a:pt x="3706" y="24082"/>
                </a:lnTo>
                <a:lnTo>
                  <a:pt x="3168" y="23724"/>
                </a:lnTo>
                <a:lnTo>
                  <a:pt x="2750" y="23365"/>
                </a:lnTo>
                <a:lnTo>
                  <a:pt x="2272" y="22947"/>
                </a:lnTo>
                <a:lnTo>
                  <a:pt x="1913" y="22469"/>
                </a:lnTo>
                <a:lnTo>
                  <a:pt x="1555" y="21991"/>
                </a:lnTo>
                <a:lnTo>
                  <a:pt x="1256" y="21513"/>
                </a:lnTo>
                <a:lnTo>
                  <a:pt x="1017" y="20975"/>
                </a:lnTo>
                <a:lnTo>
                  <a:pt x="897" y="20377"/>
                </a:lnTo>
                <a:lnTo>
                  <a:pt x="778" y="19839"/>
                </a:lnTo>
                <a:lnTo>
                  <a:pt x="778" y="19242"/>
                </a:lnTo>
                <a:lnTo>
                  <a:pt x="778" y="18644"/>
                </a:lnTo>
                <a:lnTo>
                  <a:pt x="957" y="17987"/>
                </a:lnTo>
                <a:lnTo>
                  <a:pt x="1136" y="17390"/>
                </a:lnTo>
                <a:lnTo>
                  <a:pt x="1435" y="16792"/>
                </a:lnTo>
                <a:lnTo>
                  <a:pt x="1794" y="16314"/>
                </a:lnTo>
                <a:lnTo>
                  <a:pt x="2272" y="15836"/>
                </a:lnTo>
                <a:lnTo>
                  <a:pt x="2750" y="15477"/>
                </a:lnTo>
                <a:lnTo>
                  <a:pt x="3287" y="15179"/>
                </a:lnTo>
                <a:lnTo>
                  <a:pt x="3885" y="14999"/>
                </a:lnTo>
                <a:lnTo>
                  <a:pt x="4483" y="14880"/>
                </a:lnTo>
                <a:close/>
                <a:moveTo>
                  <a:pt x="12848" y="1"/>
                </a:moveTo>
                <a:lnTo>
                  <a:pt x="12789" y="61"/>
                </a:lnTo>
                <a:lnTo>
                  <a:pt x="12609" y="180"/>
                </a:lnTo>
                <a:lnTo>
                  <a:pt x="12370" y="479"/>
                </a:lnTo>
                <a:lnTo>
                  <a:pt x="12131" y="837"/>
                </a:lnTo>
                <a:lnTo>
                  <a:pt x="11534" y="1793"/>
                </a:lnTo>
                <a:lnTo>
                  <a:pt x="10936" y="2989"/>
                </a:lnTo>
                <a:lnTo>
                  <a:pt x="9801" y="5379"/>
                </a:lnTo>
                <a:lnTo>
                  <a:pt x="9203" y="6753"/>
                </a:lnTo>
                <a:lnTo>
                  <a:pt x="8546" y="8785"/>
                </a:lnTo>
                <a:lnTo>
                  <a:pt x="8307" y="9801"/>
                </a:lnTo>
                <a:lnTo>
                  <a:pt x="8008" y="10816"/>
                </a:lnTo>
                <a:lnTo>
                  <a:pt x="7829" y="11892"/>
                </a:lnTo>
                <a:lnTo>
                  <a:pt x="7709" y="12908"/>
                </a:lnTo>
                <a:lnTo>
                  <a:pt x="7590" y="13983"/>
                </a:lnTo>
                <a:lnTo>
                  <a:pt x="7650" y="15059"/>
                </a:lnTo>
                <a:lnTo>
                  <a:pt x="7650" y="15059"/>
                </a:lnTo>
                <a:lnTo>
                  <a:pt x="6933" y="14641"/>
                </a:lnTo>
                <a:lnTo>
                  <a:pt x="6215" y="14342"/>
                </a:lnTo>
                <a:lnTo>
                  <a:pt x="5498" y="14163"/>
                </a:lnTo>
                <a:lnTo>
                  <a:pt x="4841" y="14103"/>
                </a:lnTo>
                <a:lnTo>
                  <a:pt x="4124" y="14163"/>
                </a:lnTo>
                <a:lnTo>
                  <a:pt x="3526" y="14282"/>
                </a:lnTo>
                <a:lnTo>
                  <a:pt x="2869" y="14521"/>
                </a:lnTo>
                <a:lnTo>
                  <a:pt x="2331" y="14820"/>
                </a:lnTo>
                <a:lnTo>
                  <a:pt x="1794" y="15238"/>
                </a:lnTo>
                <a:lnTo>
                  <a:pt x="1316" y="15716"/>
                </a:lnTo>
                <a:lnTo>
                  <a:pt x="897" y="16254"/>
                </a:lnTo>
                <a:lnTo>
                  <a:pt x="539" y="16852"/>
                </a:lnTo>
                <a:lnTo>
                  <a:pt x="300" y="17509"/>
                </a:lnTo>
                <a:lnTo>
                  <a:pt x="61" y="18226"/>
                </a:lnTo>
                <a:lnTo>
                  <a:pt x="1" y="19003"/>
                </a:lnTo>
                <a:lnTo>
                  <a:pt x="1" y="19780"/>
                </a:lnTo>
                <a:lnTo>
                  <a:pt x="120" y="20557"/>
                </a:lnTo>
                <a:lnTo>
                  <a:pt x="300" y="21214"/>
                </a:lnTo>
                <a:lnTo>
                  <a:pt x="539" y="21931"/>
                </a:lnTo>
                <a:lnTo>
                  <a:pt x="897" y="22528"/>
                </a:lnTo>
                <a:lnTo>
                  <a:pt x="1256" y="23126"/>
                </a:lnTo>
                <a:lnTo>
                  <a:pt x="1734" y="23724"/>
                </a:lnTo>
                <a:lnTo>
                  <a:pt x="2272" y="24202"/>
                </a:lnTo>
                <a:lnTo>
                  <a:pt x="2809" y="24680"/>
                </a:lnTo>
                <a:lnTo>
                  <a:pt x="3407" y="25098"/>
                </a:lnTo>
                <a:lnTo>
                  <a:pt x="4064" y="25456"/>
                </a:lnTo>
                <a:lnTo>
                  <a:pt x="4722" y="25755"/>
                </a:lnTo>
                <a:lnTo>
                  <a:pt x="5439" y="25994"/>
                </a:lnTo>
                <a:lnTo>
                  <a:pt x="6156" y="26174"/>
                </a:lnTo>
                <a:lnTo>
                  <a:pt x="6873" y="26293"/>
                </a:lnTo>
                <a:lnTo>
                  <a:pt x="8307" y="26293"/>
                </a:lnTo>
                <a:lnTo>
                  <a:pt x="8964" y="26174"/>
                </a:lnTo>
                <a:lnTo>
                  <a:pt x="9622" y="25994"/>
                </a:lnTo>
                <a:lnTo>
                  <a:pt x="10279" y="25696"/>
                </a:lnTo>
                <a:lnTo>
                  <a:pt x="10876" y="25397"/>
                </a:lnTo>
                <a:lnTo>
                  <a:pt x="11474" y="24978"/>
                </a:lnTo>
                <a:lnTo>
                  <a:pt x="12012" y="24560"/>
                </a:lnTo>
                <a:lnTo>
                  <a:pt x="12550" y="24082"/>
                </a:lnTo>
                <a:lnTo>
                  <a:pt x="13028" y="23544"/>
                </a:lnTo>
                <a:lnTo>
                  <a:pt x="13446" y="23007"/>
                </a:lnTo>
                <a:lnTo>
                  <a:pt x="13864" y="22409"/>
                </a:lnTo>
                <a:lnTo>
                  <a:pt x="14163" y="21752"/>
                </a:lnTo>
                <a:lnTo>
                  <a:pt x="14462" y="21094"/>
                </a:lnTo>
                <a:lnTo>
                  <a:pt x="14641" y="20437"/>
                </a:lnTo>
                <a:lnTo>
                  <a:pt x="14820" y="19780"/>
                </a:lnTo>
                <a:lnTo>
                  <a:pt x="14940" y="19063"/>
                </a:lnTo>
                <a:lnTo>
                  <a:pt x="14940" y="18405"/>
                </a:lnTo>
                <a:lnTo>
                  <a:pt x="14880" y="17808"/>
                </a:lnTo>
                <a:lnTo>
                  <a:pt x="14760" y="17270"/>
                </a:lnTo>
                <a:lnTo>
                  <a:pt x="14521" y="16792"/>
                </a:lnTo>
                <a:lnTo>
                  <a:pt x="14282" y="16314"/>
                </a:lnTo>
                <a:lnTo>
                  <a:pt x="13924" y="15836"/>
                </a:lnTo>
                <a:lnTo>
                  <a:pt x="13506" y="15477"/>
                </a:lnTo>
                <a:lnTo>
                  <a:pt x="13087" y="15119"/>
                </a:lnTo>
                <a:lnTo>
                  <a:pt x="12609" y="14820"/>
                </a:lnTo>
                <a:lnTo>
                  <a:pt x="12131" y="14581"/>
                </a:lnTo>
                <a:lnTo>
                  <a:pt x="11593" y="14402"/>
                </a:lnTo>
                <a:lnTo>
                  <a:pt x="11056" y="14282"/>
                </a:lnTo>
                <a:lnTo>
                  <a:pt x="10518" y="14223"/>
                </a:lnTo>
                <a:lnTo>
                  <a:pt x="9980" y="14223"/>
                </a:lnTo>
                <a:lnTo>
                  <a:pt x="9442" y="14342"/>
                </a:lnTo>
                <a:lnTo>
                  <a:pt x="8904" y="14462"/>
                </a:lnTo>
                <a:lnTo>
                  <a:pt x="8367" y="14701"/>
                </a:lnTo>
                <a:lnTo>
                  <a:pt x="8367" y="14701"/>
                </a:lnTo>
                <a:lnTo>
                  <a:pt x="8606" y="12669"/>
                </a:lnTo>
                <a:lnTo>
                  <a:pt x="8904" y="10637"/>
                </a:lnTo>
                <a:lnTo>
                  <a:pt x="9084" y="9621"/>
                </a:lnTo>
                <a:lnTo>
                  <a:pt x="9323" y="8606"/>
                </a:lnTo>
                <a:lnTo>
                  <a:pt x="9562" y="7590"/>
                </a:lnTo>
                <a:lnTo>
                  <a:pt x="9861" y="6634"/>
                </a:lnTo>
                <a:lnTo>
                  <a:pt x="10458" y="5319"/>
                </a:lnTo>
                <a:lnTo>
                  <a:pt x="11534" y="3108"/>
                </a:lnTo>
                <a:lnTo>
                  <a:pt x="12968" y="61"/>
                </a:lnTo>
                <a:lnTo>
                  <a:pt x="12848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  <p:sp>
        <p:nvSpPr>
          <p:cNvPr id="117" name="Google Shape;117;p4"/>
          <p:cNvSpPr/>
          <p:nvPr/>
        </p:nvSpPr>
        <p:spPr>
          <a:xfrm rot="4358289">
            <a:off x="5196914" y="6417188"/>
            <a:ext cx="631217" cy="740776"/>
          </a:xfrm>
          <a:custGeom>
            <a:avLst/>
            <a:gdLst/>
            <a:ahLst/>
            <a:cxnLst/>
            <a:rect l="l" t="t" r="r" b="b"/>
            <a:pathLst>
              <a:path w="21692" h="25457" extrusionOk="0">
                <a:moveTo>
                  <a:pt x="11952" y="1"/>
                </a:moveTo>
                <a:lnTo>
                  <a:pt x="11772" y="61"/>
                </a:lnTo>
                <a:lnTo>
                  <a:pt x="11533" y="180"/>
                </a:lnTo>
                <a:lnTo>
                  <a:pt x="11055" y="539"/>
                </a:lnTo>
                <a:lnTo>
                  <a:pt x="10577" y="957"/>
                </a:lnTo>
                <a:lnTo>
                  <a:pt x="10040" y="1495"/>
                </a:lnTo>
                <a:lnTo>
                  <a:pt x="8904" y="2809"/>
                </a:lnTo>
                <a:lnTo>
                  <a:pt x="8366" y="3467"/>
                </a:lnTo>
                <a:lnTo>
                  <a:pt x="7829" y="4184"/>
                </a:lnTo>
                <a:lnTo>
                  <a:pt x="7410" y="4901"/>
                </a:lnTo>
                <a:lnTo>
                  <a:pt x="6992" y="5678"/>
                </a:lnTo>
                <a:lnTo>
                  <a:pt x="6693" y="6454"/>
                </a:lnTo>
                <a:lnTo>
                  <a:pt x="6514" y="7351"/>
                </a:lnTo>
                <a:lnTo>
                  <a:pt x="6514" y="7829"/>
                </a:lnTo>
                <a:lnTo>
                  <a:pt x="6574" y="8606"/>
                </a:lnTo>
                <a:lnTo>
                  <a:pt x="6633" y="8964"/>
                </a:lnTo>
                <a:lnTo>
                  <a:pt x="6813" y="9263"/>
                </a:lnTo>
                <a:lnTo>
                  <a:pt x="6872" y="9382"/>
                </a:lnTo>
                <a:lnTo>
                  <a:pt x="6992" y="9502"/>
                </a:lnTo>
                <a:lnTo>
                  <a:pt x="7231" y="9502"/>
                </a:lnTo>
                <a:lnTo>
                  <a:pt x="7351" y="9024"/>
                </a:lnTo>
                <a:lnTo>
                  <a:pt x="7530" y="7829"/>
                </a:lnTo>
                <a:lnTo>
                  <a:pt x="7769" y="6634"/>
                </a:lnTo>
                <a:lnTo>
                  <a:pt x="7829" y="6156"/>
                </a:lnTo>
                <a:lnTo>
                  <a:pt x="7948" y="5857"/>
                </a:lnTo>
                <a:lnTo>
                  <a:pt x="8426" y="5020"/>
                </a:lnTo>
                <a:lnTo>
                  <a:pt x="9024" y="4184"/>
                </a:lnTo>
                <a:lnTo>
                  <a:pt x="9681" y="3407"/>
                </a:lnTo>
                <a:lnTo>
                  <a:pt x="10338" y="2690"/>
                </a:lnTo>
                <a:lnTo>
                  <a:pt x="10936" y="2033"/>
                </a:lnTo>
                <a:lnTo>
                  <a:pt x="11175" y="1734"/>
                </a:lnTo>
                <a:lnTo>
                  <a:pt x="11474" y="1555"/>
                </a:lnTo>
                <a:lnTo>
                  <a:pt x="11772" y="1435"/>
                </a:lnTo>
                <a:lnTo>
                  <a:pt x="11892" y="1435"/>
                </a:lnTo>
                <a:lnTo>
                  <a:pt x="12071" y="1495"/>
                </a:lnTo>
                <a:lnTo>
                  <a:pt x="12191" y="1555"/>
                </a:lnTo>
                <a:lnTo>
                  <a:pt x="12370" y="1674"/>
                </a:lnTo>
                <a:lnTo>
                  <a:pt x="12609" y="2092"/>
                </a:lnTo>
                <a:lnTo>
                  <a:pt x="12848" y="2570"/>
                </a:lnTo>
                <a:lnTo>
                  <a:pt x="13027" y="3048"/>
                </a:lnTo>
                <a:lnTo>
                  <a:pt x="13326" y="4124"/>
                </a:lnTo>
                <a:lnTo>
                  <a:pt x="13505" y="5200"/>
                </a:lnTo>
                <a:lnTo>
                  <a:pt x="13685" y="6215"/>
                </a:lnTo>
                <a:lnTo>
                  <a:pt x="13804" y="7231"/>
                </a:lnTo>
                <a:lnTo>
                  <a:pt x="13924" y="8307"/>
                </a:lnTo>
                <a:lnTo>
                  <a:pt x="13983" y="8845"/>
                </a:lnTo>
                <a:lnTo>
                  <a:pt x="13983" y="9143"/>
                </a:lnTo>
                <a:lnTo>
                  <a:pt x="13983" y="9382"/>
                </a:lnTo>
                <a:lnTo>
                  <a:pt x="13983" y="9442"/>
                </a:lnTo>
                <a:lnTo>
                  <a:pt x="14103" y="9502"/>
                </a:lnTo>
                <a:lnTo>
                  <a:pt x="14402" y="9741"/>
                </a:lnTo>
                <a:lnTo>
                  <a:pt x="14760" y="9861"/>
                </a:lnTo>
                <a:lnTo>
                  <a:pt x="14939" y="9920"/>
                </a:lnTo>
                <a:lnTo>
                  <a:pt x="15358" y="9741"/>
                </a:lnTo>
                <a:lnTo>
                  <a:pt x="15836" y="9562"/>
                </a:lnTo>
                <a:lnTo>
                  <a:pt x="16911" y="9203"/>
                </a:lnTo>
                <a:lnTo>
                  <a:pt x="17987" y="8845"/>
                </a:lnTo>
                <a:lnTo>
                  <a:pt x="18704" y="8665"/>
                </a:lnTo>
                <a:lnTo>
                  <a:pt x="19481" y="8486"/>
                </a:lnTo>
                <a:lnTo>
                  <a:pt x="20138" y="8486"/>
                </a:lnTo>
                <a:lnTo>
                  <a:pt x="20437" y="8665"/>
                </a:lnTo>
                <a:lnTo>
                  <a:pt x="20676" y="8964"/>
                </a:lnTo>
                <a:lnTo>
                  <a:pt x="20736" y="9143"/>
                </a:lnTo>
                <a:lnTo>
                  <a:pt x="20795" y="9323"/>
                </a:lnTo>
                <a:lnTo>
                  <a:pt x="20855" y="9861"/>
                </a:lnTo>
                <a:lnTo>
                  <a:pt x="20855" y="10458"/>
                </a:lnTo>
                <a:lnTo>
                  <a:pt x="20736" y="11115"/>
                </a:lnTo>
                <a:lnTo>
                  <a:pt x="20497" y="12370"/>
                </a:lnTo>
                <a:lnTo>
                  <a:pt x="20198" y="13326"/>
                </a:lnTo>
                <a:lnTo>
                  <a:pt x="19959" y="13864"/>
                </a:lnTo>
                <a:lnTo>
                  <a:pt x="19720" y="14402"/>
                </a:lnTo>
                <a:lnTo>
                  <a:pt x="19421" y="14880"/>
                </a:lnTo>
                <a:lnTo>
                  <a:pt x="19063" y="15298"/>
                </a:lnTo>
                <a:lnTo>
                  <a:pt x="18704" y="15717"/>
                </a:lnTo>
                <a:lnTo>
                  <a:pt x="18286" y="16075"/>
                </a:lnTo>
                <a:lnTo>
                  <a:pt x="17867" y="16434"/>
                </a:lnTo>
                <a:lnTo>
                  <a:pt x="17449" y="16732"/>
                </a:lnTo>
                <a:lnTo>
                  <a:pt x="16433" y="17270"/>
                </a:lnTo>
                <a:lnTo>
                  <a:pt x="15417" y="17688"/>
                </a:lnTo>
                <a:lnTo>
                  <a:pt x="14282" y="17987"/>
                </a:lnTo>
                <a:lnTo>
                  <a:pt x="13207" y="18286"/>
                </a:lnTo>
                <a:lnTo>
                  <a:pt x="11952" y="18525"/>
                </a:lnTo>
                <a:lnTo>
                  <a:pt x="10697" y="18645"/>
                </a:lnTo>
                <a:lnTo>
                  <a:pt x="10159" y="18704"/>
                </a:lnTo>
                <a:lnTo>
                  <a:pt x="9621" y="18704"/>
                </a:lnTo>
                <a:lnTo>
                  <a:pt x="9083" y="18585"/>
                </a:lnTo>
                <a:lnTo>
                  <a:pt x="8964" y="18525"/>
                </a:lnTo>
                <a:lnTo>
                  <a:pt x="8904" y="18465"/>
                </a:lnTo>
                <a:lnTo>
                  <a:pt x="8844" y="18346"/>
                </a:lnTo>
                <a:lnTo>
                  <a:pt x="8844" y="18167"/>
                </a:lnTo>
                <a:lnTo>
                  <a:pt x="8904" y="17629"/>
                </a:lnTo>
                <a:lnTo>
                  <a:pt x="9024" y="15896"/>
                </a:lnTo>
                <a:lnTo>
                  <a:pt x="9263" y="14223"/>
                </a:lnTo>
                <a:lnTo>
                  <a:pt x="9741" y="14342"/>
                </a:lnTo>
                <a:lnTo>
                  <a:pt x="10279" y="14402"/>
                </a:lnTo>
                <a:lnTo>
                  <a:pt x="10757" y="14462"/>
                </a:lnTo>
                <a:lnTo>
                  <a:pt x="11294" y="14462"/>
                </a:lnTo>
                <a:lnTo>
                  <a:pt x="11832" y="14402"/>
                </a:lnTo>
                <a:lnTo>
                  <a:pt x="12370" y="14342"/>
                </a:lnTo>
                <a:lnTo>
                  <a:pt x="12968" y="14223"/>
                </a:lnTo>
                <a:lnTo>
                  <a:pt x="13505" y="14043"/>
                </a:lnTo>
                <a:lnTo>
                  <a:pt x="13983" y="13864"/>
                </a:lnTo>
                <a:lnTo>
                  <a:pt x="14521" y="13685"/>
                </a:lnTo>
                <a:lnTo>
                  <a:pt x="14999" y="13386"/>
                </a:lnTo>
                <a:lnTo>
                  <a:pt x="15477" y="13147"/>
                </a:lnTo>
                <a:lnTo>
                  <a:pt x="15896" y="12789"/>
                </a:lnTo>
                <a:lnTo>
                  <a:pt x="16254" y="12490"/>
                </a:lnTo>
                <a:lnTo>
                  <a:pt x="16613" y="12071"/>
                </a:lnTo>
                <a:lnTo>
                  <a:pt x="16911" y="11713"/>
                </a:lnTo>
                <a:lnTo>
                  <a:pt x="17091" y="11414"/>
                </a:lnTo>
                <a:lnTo>
                  <a:pt x="17270" y="11056"/>
                </a:lnTo>
                <a:lnTo>
                  <a:pt x="17270" y="10876"/>
                </a:lnTo>
                <a:lnTo>
                  <a:pt x="17270" y="10757"/>
                </a:lnTo>
                <a:lnTo>
                  <a:pt x="17270" y="10578"/>
                </a:lnTo>
                <a:lnTo>
                  <a:pt x="17091" y="10458"/>
                </a:lnTo>
                <a:lnTo>
                  <a:pt x="16971" y="10458"/>
                </a:lnTo>
                <a:lnTo>
                  <a:pt x="16732" y="10578"/>
                </a:lnTo>
                <a:lnTo>
                  <a:pt x="16135" y="10996"/>
                </a:lnTo>
                <a:lnTo>
                  <a:pt x="15178" y="11832"/>
                </a:lnTo>
                <a:lnTo>
                  <a:pt x="14521" y="12251"/>
                </a:lnTo>
                <a:lnTo>
                  <a:pt x="13804" y="12669"/>
                </a:lnTo>
                <a:lnTo>
                  <a:pt x="13147" y="12968"/>
                </a:lnTo>
                <a:lnTo>
                  <a:pt x="12430" y="13207"/>
                </a:lnTo>
                <a:lnTo>
                  <a:pt x="11713" y="13386"/>
                </a:lnTo>
                <a:lnTo>
                  <a:pt x="10936" y="13506"/>
                </a:lnTo>
                <a:lnTo>
                  <a:pt x="9382" y="13685"/>
                </a:lnTo>
                <a:lnTo>
                  <a:pt x="9382" y="13685"/>
                </a:lnTo>
                <a:lnTo>
                  <a:pt x="9980" y="11115"/>
                </a:lnTo>
                <a:lnTo>
                  <a:pt x="10159" y="10279"/>
                </a:lnTo>
                <a:lnTo>
                  <a:pt x="10279" y="9562"/>
                </a:lnTo>
                <a:lnTo>
                  <a:pt x="10279" y="9024"/>
                </a:lnTo>
                <a:lnTo>
                  <a:pt x="10219" y="8845"/>
                </a:lnTo>
                <a:lnTo>
                  <a:pt x="10159" y="8785"/>
                </a:lnTo>
                <a:lnTo>
                  <a:pt x="9980" y="8785"/>
                </a:lnTo>
                <a:lnTo>
                  <a:pt x="9800" y="8964"/>
                </a:lnTo>
                <a:lnTo>
                  <a:pt x="9621" y="9263"/>
                </a:lnTo>
                <a:lnTo>
                  <a:pt x="9502" y="9622"/>
                </a:lnTo>
                <a:lnTo>
                  <a:pt x="9203" y="10578"/>
                </a:lnTo>
                <a:lnTo>
                  <a:pt x="8904" y="11773"/>
                </a:lnTo>
                <a:lnTo>
                  <a:pt x="8426" y="14103"/>
                </a:lnTo>
                <a:lnTo>
                  <a:pt x="8247" y="15418"/>
                </a:lnTo>
                <a:lnTo>
                  <a:pt x="7530" y="15059"/>
                </a:lnTo>
                <a:lnTo>
                  <a:pt x="6813" y="14641"/>
                </a:lnTo>
                <a:lnTo>
                  <a:pt x="6155" y="14163"/>
                </a:lnTo>
                <a:lnTo>
                  <a:pt x="5558" y="13565"/>
                </a:lnTo>
                <a:lnTo>
                  <a:pt x="4721" y="12430"/>
                </a:lnTo>
                <a:lnTo>
                  <a:pt x="4243" y="11773"/>
                </a:lnTo>
                <a:lnTo>
                  <a:pt x="4004" y="11593"/>
                </a:lnTo>
                <a:lnTo>
                  <a:pt x="3944" y="11534"/>
                </a:lnTo>
                <a:lnTo>
                  <a:pt x="3885" y="11534"/>
                </a:lnTo>
                <a:lnTo>
                  <a:pt x="3765" y="11653"/>
                </a:lnTo>
                <a:lnTo>
                  <a:pt x="3765" y="11832"/>
                </a:lnTo>
                <a:lnTo>
                  <a:pt x="3765" y="12071"/>
                </a:lnTo>
                <a:lnTo>
                  <a:pt x="3825" y="12310"/>
                </a:lnTo>
                <a:lnTo>
                  <a:pt x="4124" y="12848"/>
                </a:lnTo>
                <a:lnTo>
                  <a:pt x="4482" y="13386"/>
                </a:lnTo>
                <a:lnTo>
                  <a:pt x="4960" y="13984"/>
                </a:lnTo>
                <a:lnTo>
                  <a:pt x="5379" y="14462"/>
                </a:lnTo>
                <a:lnTo>
                  <a:pt x="5976" y="14999"/>
                </a:lnTo>
                <a:lnTo>
                  <a:pt x="6394" y="15298"/>
                </a:lnTo>
                <a:lnTo>
                  <a:pt x="6992" y="15597"/>
                </a:lnTo>
                <a:lnTo>
                  <a:pt x="7530" y="15836"/>
                </a:lnTo>
                <a:lnTo>
                  <a:pt x="7709" y="16015"/>
                </a:lnTo>
                <a:lnTo>
                  <a:pt x="7888" y="16135"/>
                </a:lnTo>
                <a:lnTo>
                  <a:pt x="8008" y="16374"/>
                </a:lnTo>
                <a:lnTo>
                  <a:pt x="8068" y="16613"/>
                </a:lnTo>
                <a:lnTo>
                  <a:pt x="8068" y="17270"/>
                </a:lnTo>
                <a:lnTo>
                  <a:pt x="7948" y="18525"/>
                </a:lnTo>
                <a:lnTo>
                  <a:pt x="6932" y="18346"/>
                </a:lnTo>
                <a:lnTo>
                  <a:pt x="6036" y="18047"/>
                </a:lnTo>
                <a:lnTo>
                  <a:pt x="5199" y="17629"/>
                </a:lnTo>
                <a:lnTo>
                  <a:pt x="4423" y="17151"/>
                </a:lnTo>
                <a:lnTo>
                  <a:pt x="3765" y="16613"/>
                </a:lnTo>
                <a:lnTo>
                  <a:pt x="3168" y="15956"/>
                </a:lnTo>
                <a:lnTo>
                  <a:pt x="2630" y="15298"/>
                </a:lnTo>
                <a:lnTo>
                  <a:pt x="2152" y="14581"/>
                </a:lnTo>
                <a:lnTo>
                  <a:pt x="1734" y="13804"/>
                </a:lnTo>
                <a:lnTo>
                  <a:pt x="1435" y="12968"/>
                </a:lnTo>
                <a:lnTo>
                  <a:pt x="1196" y="12131"/>
                </a:lnTo>
                <a:lnTo>
                  <a:pt x="1016" y="11235"/>
                </a:lnTo>
                <a:lnTo>
                  <a:pt x="957" y="10279"/>
                </a:lnTo>
                <a:lnTo>
                  <a:pt x="957" y="9382"/>
                </a:lnTo>
                <a:lnTo>
                  <a:pt x="1016" y="8426"/>
                </a:lnTo>
                <a:lnTo>
                  <a:pt x="1136" y="7470"/>
                </a:lnTo>
                <a:lnTo>
                  <a:pt x="2152" y="7889"/>
                </a:lnTo>
                <a:lnTo>
                  <a:pt x="3885" y="8486"/>
                </a:lnTo>
                <a:lnTo>
                  <a:pt x="4721" y="8785"/>
                </a:lnTo>
                <a:lnTo>
                  <a:pt x="5498" y="9024"/>
                </a:lnTo>
                <a:lnTo>
                  <a:pt x="6036" y="9084"/>
                </a:lnTo>
                <a:lnTo>
                  <a:pt x="6215" y="9084"/>
                </a:lnTo>
                <a:lnTo>
                  <a:pt x="6275" y="9024"/>
                </a:lnTo>
                <a:lnTo>
                  <a:pt x="6275" y="8904"/>
                </a:lnTo>
                <a:lnTo>
                  <a:pt x="6215" y="8785"/>
                </a:lnTo>
                <a:lnTo>
                  <a:pt x="5797" y="8426"/>
                </a:lnTo>
                <a:lnTo>
                  <a:pt x="5199" y="8068"/>
                </a:lnTo>
                <a:lnTo>
                  <a:pt x="4482" y="7709"/>
                </a:lnTo>
                <a:lnTo>
                  <a:pt x="2988" y="7052"/>
                </a:lnTo>
                <a:lnTo>
                  <a:pt x="2032" y="6694"/>
                </a:lnTo>
                <a:lnTo>
                  <a:pt x="1375" y="6454"/>
                </a:lnTo>
                <a:lnTo>
                  <a:pt x="1076" y="6395"/>
                </a:lnTo>
                <a:lnTo>
                  <a:pt x="837" y="6395"/>
                </a:lnTo>
                <a:lnTo>
                  <a:pt x="658" y="6454"/>
                </a:lnTo>
                <a:lnTo>
                  <a:pt x="479" y="6634"/>
                </a:lnTo>
                <a:lnTo>
                  <a:pt x="359" y="6873"/>
                </a:lnTo>
                <a:lnTo>
                  <a:pt x="240" y="7291"/>
                </a:lnTo>
                <a:lnTo>
                  <a:pt x="120" y="7829"/>
                </a:lnTo>
                <a:lnTo>
                  <a:pt x="60" y="8367"/>
                </a:lnTo>
                <a:lnTo>
                  <a:pt x="1" y="9502"/>
                </a:lnTo>
                <a:lnTo>
                  <a:pt x="1" y="10757"/>
                </a:lnTo>
                <a:lnTo>
                  <a:pt x="180" y="12012"/>
                </a:lnTo>
                <a:lnTo>
                  <a:pt x="419" y="13207"/>
                </a:lnTo>
                <a:lnTo>
                  <a:pt x="598" y="13804"/>
                </a:lnTo>
                <a:lnTo>
                  <a:pt x="837" y="14402"/>
                </a:lnTo>
                <a:lnTo>
                  <a:pt x="1076" y="14940"/>
                </a:lnTo>
                <a:lnTo>
                  <a:pt x="1315" y="15418"/>
                </a:lnTo>
                <a:lnTo>
                  <a:pt x="1674" y="15896"/>
                </a:lnTo>
                <a:lnTo>
                  <a:pt x="2032" y="16374"/>
                </a:lnTo>
                <a:lnTo>
                  <a:pt x="2391" y="16792"/>
                </a:lnTo>
                <a:lnTo>
                  <a:pt x="2809" y="17210"/>
                </a:lnTo>
                <a:lnTo>
                  <a:pt x="3227" y="17569"/>
                </a:lnTo>
                <a:lnTo>
                  <a:pt x="3705" y="17927"/>
                </a:lnTo>
                <a:lnTo>
                  <a:pt x="4243" y="18226"/>
                </a:lnTo>
                <a:lnTo>
                  <a:pt x="4721" y="18525"/>
                </a:lnTo>
                <a:lnTo>
                  <a:pt x="5319" y="18764"/>
                </a:lnTo>
                <a:lnTo>
                  <a:pt x="5857" y="19003"/>
                </a:lnTo>
                <a:lnTo>
                  <a:pt x="6574" y="19182"/>
                </a:lnTo>
                <a:lnTo>
                  <a:pt x="6932" y="19302"/>
                </a:lnTo>
                <a:lnTo>
                  <a:pt x="7291" y="19421"/>
                </a:lnTo>
                <a:lnTo>
                  <a:pt x="7649" y="19601"/>
                </a:lnTo>
                <a:lnTo>
                  <a:pt x="7769" y="19660"/>
                </a:lnTo>
                <a:lnTo>
                  <a:pt x="7829" y="19840"/>
                </a:lnTo>
                <a:lnTo>
                  <a:pt x="7888" y="20258"/>
                </a:lnTo>
                <a:lnTo>
                  <a:pt x="7888" y="20736"/>
                </a:lnTo>
                <a:lnTo>
                  <a:pt x="7888" y="21393"/>
                </a:lnTo>
                <a:lnTo>
                  <a:pt x="7888" y="23066"/>
                </a:lnTo>
                <a:lnTo>
                  <a:pt x="7948" y="23903"/>
                </a:lnTo>
                <a:lnTo>
                  <a:pt x="8068" y="24620"/>
                </a:lnTo>
                <a:lnTo>
                  <a:pt x="8127" y="24919"/>
                </a:lnTo>
                <a:lnTo>
                  <a:pt x="8247" y="25158"/>
                </a:lnTo>
                <a:lnTo>
                  <a:pt x="8426" y="25337"/>
                </a:lnTo>
                <a:lnTo>
                  <a:pt x="8605" y="25457"/>
                </a:lnTo>
                <a:lnTo>
                  <a:pt x="8665" y="25457"/>
                </a:lnTo>
                <a:lnTo>
                  <a:pt x="8785" y="25277"/>
                </a:lnTo>
                <a:lnTo>
                  <a:pt x="8844" y="24680"/>
                </a:lnTo>
                <a:lnTo>
                  <a:pt x="8904" y="23843"/>
                </a:lnTo>
                <a:lnTo>
                  <a:pt x="8964" y="22827"/>
                </a:lnTo>
                <a:lnTo>
                  <a:pt x="8904" y="20796"/>
                </a:lnTo>
                <a:lnTo>
                  <a:pt x="8904" y="19660"/>
                </a:lnTo>
                <a:lnTo>
                  <a:pt x="10159" y="19660"/>
                </a:lnTo>
                <a:lnTo>
                  <a:pt x="11533" y="19601"/>
                </a:lnTo>
                <a:lnTo>
                  <a:pt x="12968" y="19362"/>
                </a:lnTo>
                <a:lnTo>
                  <a:pt x="14402" y="19063"/>
                </a:lnTo>
                <a:lnTo>
                  <a:pt x="15836" y="18585"/>
                </a:lnTo>
                <a:lnTo>
                  <a:pt x="16493" y="18346"/>
                </a:lnTo>
                <a:lnTo>
                  <a:pt x="17091" y="17987"/>
                </a:lnTo>
                <a:lnTo>
                  <a:pt x="17748" y="17688"/>
                </a:lnTo>
                <a:lnTo>
                  <a:pt x="18286" y="17330"/>
                </a:lnTo>
                <a:lnTo>
                  <a:pt x="18824" y="16912"/>
                </a:lnTo>
                <a:lnTo>
                  <a:pt x="19302" y="16434"/>
                </a:lnTo>
                <a:lnTo>
                  <a:pt x="19660" y="16015"/>
                </a:lnTo>
                <a:lnTo>
                  <a:pt x="20019" y="15597"/>
                </a:lnTo>
                <a:lnTo>
                  <a:pt x="20317" y="15059"/>
                </a:lnTo>
                <a:lnTo>
                  <a:pt x="20616" y="14581"/>
                </a:lnTo>
                <a:lnTo>
                  <a:pt x="20855" y="14043"/>
                </a:lnTo>
                <a:lnTo>
                  <a:pt x="21034" y="13506"/>
                </a:lnTo>
                <a:lnTo>
                  <a:pt x="21333" y="12370"/>
                </a:lnTo>
                <a:lnTo>
                  <a:pt x="21513" y="11354"/>
                </a:lnTo>
                <a:lnTo>
                  <a:pt x="21632" y="10697"/>
                </a:lnTo>
                <a:lnTo>
                  <a:pt x="21692" y="10040"/>
                </a:lnTo>
                <a:lnTo>
                  <a:pt x="21692" y="9323"/>
                </a:lnTo>
                <a:lnTo>
                  <a:pt x="21632" y="8665"/>
                </a:lnTo>
                <a:lnTo>
                  <a:pt x="21513" y="8128"/>
                </a:lnTo>
                <a:lnTo>
                  <a:pt x="21393" y="7889"/>
                </a:lnTo>
                <a:lnTo>
                  <a:pt x="21274" y="7709"/>
                </a:lnTo>
                <a:lnTo>
                  <a:pt x="21034" y="7530"/>
                </a:lnTo>
                <a:lnTo>
                  <a:pt x="20736" y="7411"/>
                </a:lnTo>
                <a:lnTo>
                  <a:pt x="19959" y="7411"/>
                </a:lnTo>
                <a:lnTo>
                  <a:pt x="19063" y="7530"/>
                </a:lnTo>
                <a:lnTo>
                  <a:pt x="18106" y="7769"/>
                </a:lnTo>
                <a:lnTo>
                  <a:pt x="17150" y="8068"/>
                </a:lnTo>
                <a:lnTo>
                  <a:pt x="16254" y="8426"/>
                </a:lnTo>
                <a:lnTo>
                  <a:pt x="14939" y="8964"/>
                </a:lnTo>
                <a:lnTo>
                  <a:pt x="14939" y="8008"/>
                </a:lnTo>
                <a:lnTo>
                  <a:pt x="14820" y="7052"/>
                </a:lnTo>
                <a:lnTo>
                  <a:pt x="14700" y="6096"/>
                </a:lnTo>
                <a:lnTo>
                  <a:pt x="14581" y="5140"/>
                </a:lnTo>
                <a:lnTo>
                  <a:pt x="14342" y="4184"/>
                </a:lnTo>
                <a:lnTo>
                  <a:pt x="14103" y="3287"/>
                </a:lnTo>
                <a:lnTo>
                  <a:pt x="13804" y="2391"/>
                </a:lnTo>
                <a:lnTo>
                  <a:pt x="13505" y="1495"/>
                </a:lnTo>
                <a:lnTo>
                  <a:pt x="13147" y="778"/>
                </a:lnTo>
                <a:lnTo>
                  <a:pt x="12968" y="479"/>
                </a:lnTo>
                <a:lnTo>
                  <a:pt x="12788" y="300"/>
                </a:lnTo>
                <a:lnTo>
                  <a:pt x="12609" y="120"/>
                </a:lnTo>
                <a:lnTo>
                  <a:pt x="12370" y="61"/>
                </a:lnTo>
                <a:lnTo>
                  <a:pt x="12191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  <p:sp>
        <p:nvSpPr>
          <p:cNvPr id="118" name="Google Shape;118;p4"/>
          <p:cNvSpPr/>
          <p:nvPr/>
        </p:nvSpPr>
        <p:spPr>
          <a:xfrm rot="-2801932">
            <a:off x="11309594" y="1328951"/>
            <a:ext cx="796396" cy="1250215"/>
          </a:xfrm>
          <a:custGeom>
            <a:avLst/>
            <a:gdLst/>
            <a:ahLst/>
            <a:cxnLst/>
            <a:rect l="l" t="t" r="r" b="b"/>
            <a:pathLst>
              <a:path w="27369" h="42965" extrusionOk="0">
                <a:moveTo>
                  <a:pt x="7709" y="23066"/>
                </a:moveTo>
                <a:lnTo>
                  <a:pt x="7530" y="23125"/>
                </a:lnTo>
                <a:lnTo>
                  <a:pt x="7350" y="23185"/>
                </a:lnTo>
                <a:lnTo>
                  <a:pt x="7291" y="23305"/>
                </a:lnTo>
                <a:lnTo>
                  <a:pt x="7231" y="23424"/>
                </a:lnTo>
                <a:lnTo>
                  <a:pt x="7231" y="23544"/>
                </a:lnTo>
                <a:lnTo>
                  <a:pt x="7231" y="23723"/>
                </a:lnTo>
                <a:lnTo>
                  <a:pt x="7350" y="24022"/>
                </a:lnTo>
                <a:lnTo>
                  <a:pt x="7589" y="24201"/>
                </a:lnTo>
                <a:lnTo>
                  <a:pt x="7709" y="24320"/>
                </a:lnTo>
                <a:lnTo>
                  <a:pt x="7948" y="24320"/>
                </a:lnTo>
                <a:lnTo>
                  <a:pt x="8067" y="24261"/>
                </a:lnTo>
                <a:lnTo>
                  <a:pt x="8187" y="24141"/>
                </a:lnTo>
                <a:lnTo>
                  <a:pt x="8306" y="23962"/>
                </a:lnTo>
                <a:lnTo>
                  <a:pt x="8366" y="23783"/>
                </a:lnTo>
                <a:lnTo>
                  <a:pt x="8366" y="23603"/>
                </a:lnTo>
                <a:lnTo>
                  <a:pt x="8306" y="23484"/>
                </a:lnTo>
                <a:lnTo>
                  <a:pt x="8247" y="23305"/>
                </a:lnTo>
                <a:lnTo>
                  <a:pt x="8187" y="23185"/>
                </a:lnTo>
                <a:lnTo>
                  <a:pt x="8067" y="23125"/>
                </a:lnTo>
                <a:lnTo>
                  <a:pt x="7888" y="23066"/>
                </a:lnTo>
                <a:close/>
                <a:moveTo>
                  <a:pt x="6633" y="25934"/>
                </a:moveTo>
                <a:lnTo>
                  <a:pt x="6514" y="25994"/>
                </a:lnTo>
                <a:lnTo>
                  <a:pt x="6335" y="26053"/>
                </a:lnTo>
                <a:lnTo>
                  <a:pt x="6215" y="26173"/>
                </a:lnTo>
                <a:lnTo>
                  <a:pt x="5976" y="26531"/>
                </a:lnTo>
                <a:lnTo>
                  <a:pt x="5856" y="26830"/>
                </a:lnTo>
                <a:lnTo>
                  <a:pt x="5856" y="27009"/>
                </a:lnTo>
                <a:lnTo>
                  <a:pt x="5916" y="27129"/>
                </a:lnTo>
                <a:lnTo>
                  <a:pt x="5976" y="27248"/>
                </a:lnTo>
                <a:lnTo>
                  <a:pt x="6096" y="27308"/>
                </a:lnTo>
                <a:lnTo>
                  <a:pt x="6215" y="27308"/>
                </a:lnTo>
                <a:lnTo>
                  <a:pt x="6454" y="27248"/>
                </a:lnTo>
                <a:lnTo>
                  <a:pt x="6813" y="27129"/>
                </a:lnTo>
                <a:lnTo>
                  <a:pt x="6932" y="27069"/>
                </a:lnTo>
                <a:lnTo>
                  <a:pt x="7052" y="26950"/>
                </a:lnTo>
                <a:lnTo>
                  <a:pt x="7111" y="26830"/>
                </a:lnTo>
                <a:lnTo>
                  <a:pt x="7171" y="26651"/>
                </a:lnTo>
                <a:lnTo>
                  <a:pt x="7171" y="26531"/>
                </a:lnTo>
                <a:lnTo>
                  <a:pt x="7111" y="26352"/>
                </a:lnTo>
                <a:lnTo>
                  <a:pt x="6932" y="26113"/>
                </a:lnTo>
                <a:lnTo>
                  <a:pt x="6813" y="25994"/>
                </a:lnTo>
                <a:lnTo>
                  <a:pt x="6633" y="25934"/>
                </a:lnTo>
                <a:close/>
                <a:moveTo>
                  <a:pt x="8545" y="28981"/>
                </a:moveTo>
                <a:lnTo>
                  <a:pt x="8366" y="29041"/>
                </a:lnTo>
                <a:lnTo>
                  <a:pt x="8247" y="29161"/>
                </a:lnTo>
                <a:lnTo>
                  <a:pt x="8127" y="29340"/>
                </a:lnTo>
                <a:lnTo>
                  <a:pt x="8127" y="29459"/>
                </a:lnTo>
                <a:lnTo>
                  <a:pt x="8127" y="29639"/>
                </a:lnTo>
                <a:lnTo>
                  <a:pt x="8306" y="29818"/>
                </a:lnTo>
                <a:lnTo>
                  <a:pt x="8486" y="29937"/>
                </a:lnTo>
                <a:lnTo>
                  <a:pt x="8665" y="29937"/>
                </a:lnTo>
                <a:lnTo>
                  <a:pt x="8844" y="29878"/>
                </a:lnTo>
                <a:lnTo>
                  <a:pt x="8964" y="29818"/>
                </a:lnTo>
                <a:lnTo>
                  <a:pt x="9083" y="29639"/>
                </a:lnTo>
                <a:lnTo>
                  <a:pt x="9083" y="29459"/>
                </a:lnTo>
                <a:lnTo>
                  <a:pt x="9024" y="29220"/>
                </a:lnTo>
                <a:lnTo>
                  <a:pt x="8844" y="29041"/>
                </a:lnTo>
                <a:lnTo>
                  <a:pt x="8725" y="28981"/>
                </a:lnTo>
                <a:close/>
                <a:moveTo>
                  <a:pt x="5976" y="29280"/>
                </a:moveTo>
                <a:lnTo>
                  <a:pt x="5797" y="29400"/>
                </a:lnTo>
                <a:lnTo>
                  <a:pt x="5617" y="29579"/>
                </a:lnTo>
                <a:lnTo>
                  <a:pt x="5558" y="29758"/>
                </a:lnTo>
                <a:lnTo>
                  <a:pt x="5558" y="29997"/>
                </a:lnTo>
                <a:lnTo>
                  <a:pt x="5617" y="30117"/>
                </a:lnTo>
                <a:lnTo>
                  <a:pt x="5677" y="30176"/>
                </a:lnTo>
                <a:lnTo>
                  <a:pt x="5797" y="30236"/>
                </a:lnTo>
                <a:lnTo>
                  <a:pt x="6096" y="30236"/>
                </a:lnTo>
                <a:lnTo>
                  <a:pt x="6215" y="30176"/>
                </a:lnTo>
                <a:lnTo>
                  <a:pt x="6394" y="29997"/>
                </a:lnTo>
                <a:lnTo>
                  <a:pt x="6394" y="29818"/>
                </a:lnTo>
                <a:lnTo>
                  <a:pt x="6335" y="29519"/>
                </a:lnTo>
                <a:lnTo>
                  <a:pt x="6275" y="29400"/>
                </a:lnTo>
                <a:lnTo>
                  <a:pt x="6155" y="29340"/>
                </a:lnTo>
                <a:lnTo>
                  <a:pt x="6096" y="29280"/>
                </a:lnTo>
                <a:close/>
                <a:moveTo>
                  <a:pt x="2869" y="29818"/>
                </a:moveTo>
                <a:lnTo>
                  <a:pt x="2749" y="29878"/>
                </a:lnTo>
                <a:lnTo>
                  <a:pt x="2570" y="30057"/>
                </a:lnTo>
                <a:lnTo>
                  <a:pt x="2510" y="30296"/>
                </a:lnTo>
                <a:lnTo>
                  <a:pt x="2510" y="30595"/>
                </a:lnTo>
                <a:lnTo>
                  <a:pt x="2570" y="30834"/>
                </a:lnTo>
                <a:lnTo>
                  <a:pt x="2630" y="30893"/>
                </a:lnTo>
                <a:lnTo>
                  <a:pt x="2749" y="30953"/>
                </a:lnTo>
                <a:lnTo>
                  <a:pt x="2869" y="31013"/>
                </a:lnTo>
                <a:lnTo>
                  <a:pt x="2988" y="31013"/>
                </a:lnTo>
                <a:lnTo>
                  <a:pt x="3227" y="30953"/>
                </a:lnTo>
                <a:lnTo>
                  <a:pt x="3407" y="30834"/>
                </a:lnTo>
                <a:lnTo>
                  <a:pt x="3526" y="30714"/>
                </a:lnTo>
                <a:lnTo>
                  <a:pt x="3646" y="30535"/>
                </a:lnTo>
                <a:lnTo>
                  <a:pt x="3705" y="30356"/>
                </a:lnTo>
                <a:lnTo>
                  <a:pt x="3646" y="30176"/>
                </a:lnTo>
                <a:lnTo>
                  <a:pt x="3526" y="30057"/>
                </a:lnTo>
                <a:lnTo>
                  <a:pt x="3347" y="29878"/>
                </a:lnTo>
                <a:lnTo>
                  <a:pt x="3167" y="29818"/>
                </a:lnTo>
                <a:close/>
                <a:moveTo>
                  <a:pt x="3227" y="32806"/>
                </a:moveTo>
                <a:lnTo>
                  <a:pt x="3048" y="32925"/>
                </a:lnTo>
                <a:lnTo>
                  <a:pt x="2928" y="33104"/>
                </a:lnTo>
                <a:lnTo>
                  <a:pt x="2869" y="33284"/>
                </a:lnTo>
                <a:lnTo>
                  <a:pt x="2809" y="33523"/>
                </a:lnTo>
                <a:lnTo>
                  <a:pt x="2869" y="33702"/>
                </a:lnTo>
                <a:lnTo>
                  <a:pt x="2988" y="33821"/>
                </a:lnTo>
                <a:lnTo>
                  <a:pt x="3227" y="33881"/>
                </a:lnTo>
                <a:lnTo>
                  <a:pt x="3466" y="33881"/>
                </a:lnTo>
                <a:lnTo>
                  <a:pt x="3646" y="33762"/>
                </a:lnTo>
                <a:lnTo>
                  <a:pt x="3765" y="33582"/>
                </a:lnTo>
                <a:lnTo>
                  <a:pt x="3825" y="33403"/>
                </a:lnTo>
                <a:lnTo>
                  <a:pt x="3885" y="33164"/>
                </a:lnTo>
                <a:lnTo>
                  <a:pt x="3825" y="32985"/>
                </a:lnTo>
                <a:lnTo>
                  <a:pt x="3646" y="32865"/>
                </a:lnTo>
                <a:lnTo>
                  <a:pt x="3466" y="32806"/>
                </a:lnTo>
                <a:close/>
                <a:moveTo>
                  <a:pt x="6932" y="32746"/>
                </a:moveTo>
                <a:lnTo>
                  <a:pt x="6633" y="32865"/>
                </a:lnTo>
                <a:lnTo>
                  <a:pt x="6454" y="33045"/>
                </a:lnTo>
                <a:lnTo>
                  <a:pt x="6335" y="33224"/>
                </a:lnTo>
                <a:lnTo>
                  <a:pt x="6335" y="33463"/>
                </a:lnTo>
                <a:lnTo>
                  <a:pt x="6335" y="33642"/>
                </a:lnTo>
                <a:lnTo>
                  <a:pt x="6454" y="33821"/>
                </a:lnTo>
                <a:lnTo>
                  <a:pt x="6633" y="33941"/>
                </a:lnTo>
                <a:lnTo>
                  <a:pt x="6872" y="33941"/>
                </a:lnTo>
                <a:lnTo>
                  <a:pt x="7111" y="33881"/>
                </a:lnTo>
                <a:lnTo>
                  <a:pt x="7350" y="33702"/>
                </a:lnTo>
                <a:lnTo>
                  <a:pt x="7470" y="33463"/>
                </a:lnTo>
                <a:lnTo>
                  <a:pt x="7470" y="33284"/>
                </a:lnTo>
                <a:lnTo>
                  <a:pt x="7410" y="33045"/>
                </a:lnTo>
                <a:lnTo>
                  <a:pt x="7291" y="32865"/>
                </a:lnTo>
                <a:lnTo>
                  <a:pt x="7171" y="32806"/>
                </a:lnTo>
                <a:lnTo>
                  <a:pt x="6932" y="32746"/>
                </a:lnTo>
                <a:close/>
                <a:moveTo>
                  <a:pt x="9263" y="34658"/>
                </a:moveTo>
                <a:lnTo>
                  <a:pt x="9024" y="34778"/>
                </a:lnTo>
                <a:lnTo>
                  <a:pt x="8904" y="34957"/>
                </a:lnTo>
                <a:lnTo>
                  <a:pt x="8844" y="35076"/>
                </a:lnTo>
                <a:lnTo>
                  <a:pt x="8844" y="35196"/>
                </a:lnTo>
                <a:lnTo>
                  <a:pt x="8904" y="35315"/>
                </a:lnTo>
                <a:lnTo>
                  <a:pt x="9024" y="35435"/>
                </a:lnTo>
                <a:lnTo>
                  <a:pt x="9203" y="35674"/>
                </a:lnTo>
                <a:lnTo>
                  <a:pt x="9382" y="35734"/>
                </a:lnTo>
                <a:lnTo>
                  <a:pt x="9442" y="35734"/>
                </a:lnTo>
                <a:lnTo>
                  <a:pt x="9502" y="35674"/>
                </a:lnTo>
                <a:lnTo>
                  <a:pt x="9681" y="35315"/>
                </a:lnTo>
                <a:lnTo>
                  <a:pt x="9741" y="35136"/>
                </a:lnTo>
                <a:lnTo>
                  <a:pt x="9741" y="34957"/>
                </a:lnTo>
                <a:lnTo>
                  <a:pt x="9741" y="34837"/>
                </a:lnTo>
                <a:lnTo>
                  <a:pt x="9681" y="34718"/>
                </a:lnTo>
                <a:lnTo>
                  <a:pt x="9561" y="34658"/>
                </a:lnTo>
                <a:close/>
                <a:moveTo>
                  <a:pt x="5558" y="35196"/>
                </a:moveTo>
                <a:lnTo>
                  <a:pt x="5199" y="35315"/>
                </a:lnTo>
                <a:lnTo>
                  <a:pt x="5020" y="35495"/>
                </a:lnTo>
                <a:lnTo>
                  <a:pt x="4841" y="35793"/>
                </a:lnTo>
                <a:lnTo>
                  <a:pt x="4781" y="36092"/>
                </a:lnTo>
                <a:lnTo>
                  <a:pt x="4781" y="36331"/>
                </a:lnTo>
                <a:lnTo>
                  <a:pt x="4841" y="36570"/>
                </a:lnTo>
                <a:lnTo>
                  <a:pt x="4960" y="36690"/>
                </a:lnTo>
                <a:lnTo>
                  <a:pt x="5020" y="36750"/>
                </a:lnTo>
                <a:lnTo>
                  <a:pt x="5139" y="36690"/>
                </a:lnTo>
                <a:lnTo>
                  <a:pt x="5378" y="36510"/>
                </a:lnTo>
                <a:lnTo>
                  <a:pt x="5617" y="36451"/>
                </a:lnTo>
                <a:lnTo>
                  <a:pt x="5916" y="36271"/>
                </a:lnTo>
                <a:lnTo>
                  <a:pt x="6155" y="36092"/>
                </a:lnTo>
                <a:lnTo>
                  <a:pt x="6275" y="35853"/>
                </a:lnTo>
                <a:lnTo>
                  <a:pt x="6275" y="35674"/>
                </a:lnTo>
                <a:lnTo>
                  <a:pt x="6215" y="35435"/>
                </a:lnTo>
                <a:lnTo>
                  <a:pt x="6036" y="35315"/>
                </a:lnTo>
                <a:lnTo>
                  <a:pt x="5797" y="35196"/>
                </a:lnTo>
                <a:close/>
                <a:moveTo>
                  <a:pt x="6574" y="38004"/>
                </a:moveTo>
                <a:lnTo>
                  <a:pt x="6155" y="38064"/>
                </a:lnTo>
                <a:lnTo>
                  <a:pt x="5916" y="38124"/>
                </a:lnTo>
                <a:lnTo>
                  <a:pt x="5737" y="38243"/>
                </a:lnTo>
                <a:lnTo>
                  <a:pt x="5617" y="38363"/>
                </a:lnTo>
                <a:lnTo>
                  <a:pt x="5498" y="38542"/>
                </a:lnTo>
                <a:lnTo>
                  <a:pt x="5378" y="38901"/>
                </a:lnTo>
                <a:lnTo>
                  <a:pt x="5378" y="39199"/>
                </a:lnTo>
                <a:lnTo>
                  <a:pt x="5378" y="39319"/>
                </a:lnTo>
                <a:lnTo>
                  <a:pt x="5498" y="39438"/>
                </a:lnTo>
                <a:lnTo>
                  <a:pt x="5558" y="39558"/>
                </a:lnTo>
                <a:lnTo>
                  <a:pt x="5737" y="39618"/>
                </a:lnTo>
                <a:lnTo>
                  <a:pt x="5856" y="39618"/>
                </a:lnTo>
                <a:lnTo>
                  <a:pt x="6036" y="39558"/>
                </a:lnTo>
                <a:lnTo>
                  <a:pt x="6275" y="39438"/>
                </a:lnTo>
                <a:lnTo>
                  <a:pt x="6514" y="39319"/>
                </a:lnTo>
                <a:lnTo>
                  <a:pt x="6753" y="39080"/>
                </a:lnTo>
                <a:lnTo>
                  <a:pt x="6872" y="38841"/>
                </a:lnTo>
                <a:lnTo>
                  <a:pt x="6992" y="38602"/>
                </a:lnTo>
                <a:lnTo>
                  <a:pt x="6992" y="38363"/>
                </a:lnTo>
                <a:lnTo>
                  <a:pt x="6992" y="38184"/>
                </a:lnTo>
                <a:lnTo>
                  <a:pt x="6813" y="38004"/>
                </a:lnTo>
                <a:close/>
                <a:moveTo>
                  <a:pt x="12370" y="38243"/>
                </a:moveTo>
                <a:lnTo>
                  <a:pt x="12250" y="38303"/>
                </a:lnTo>
                <a:lnTo>
                  <a:pt x="12131" y="38363"/>
                </a:lnTo>
                <a:lnTo>
                  <a:pt x="11892" y="38662"/>
                </a:lnTo>
                <a:lnTo>
                  <a:pt x="11772" y="39020"/>
                </a:lnTo>
                <a:lnTo>
                  <a:pt x="11713" y="39379"/>
                </a:lnTo>
                <a:lnTo>
                  <a:pt x="11772" y="39678"/>
                </a:lnTo>
                <a:lnTo>
                  <a:pt x="11832" y="39797"/>
                </a:lnTo>
                <a:lnTo>
                  <a:pt x="11952" y="39857"/>
                </a:lnTo>
                <a:lnTo>
                  <a:pt x="12191" y="39857"/>
                </a:lnTo>
                <a:lnTo>
                  <a:pt x="12370" y="39737"/>
                </a:lnTo>
                <a:lnTo>
                  <a:pt x="12549" y="39498"/>
                </a:lnTo>
                <a:lnTo>
                  <a:pt x="12788" y="39140"/>
                </a:lnTo>
                <a:lnTo>
                  <a:pt x="12848" y="38901"/>
                </a:lnTo>
                <a:lnTo>
                  <a:pt x="12908" y="38662"/>
                </a:lnTo>
                <a:lnTo>
                  <a:pt x="12908" y="38482"/>
                </a:lnTo>
                <a:lnTo>
                  <a:pt x="12848" y="38303"/>
                </a:lnTo>
                <a:lnTo>
                  <a:pt x="12669" y="38243"/>
                </a:lnTo>
                <a:close/>
                <a:moveTo>
                  <a:pt x="9442" y="38721"/>
                </a:moveTo>
                <a:lnTo>
                  <a:pt x="9203" y="38781"/>
                </a:lnTo>
                <a:lnTo>
                  <a:pt x="9024" y="38901"/>
                </a:lnTo>
                <a:lnTo>
                  <a:pt x="8844" y="39080"/>
                </a:lnTo>
                <a:lnTo>
                  <a:pt x="8784" y="39259"/>
                </a:lnTo>
                <a:lnTo>
                  <a:pt x="8784" y="39498"/>
                </a:lnTo>
                <a:lnTo>
                  <a:pt x="8844" y="39678"/>
                </a:lnTo>
                <a:lnTo>
                  <a:pt x="8964" y="39857"/>
                </a:lnTo>
                <a:lnTo>
                  <a:pt x="9203" y="39917"/>
                </a:lnTo>
                <a:lnTo>
                  <a:pt x="9442" y="39917"/>
                </a:lnTo>
                <a:lnTo>
                  <a:pt x="9621" y="39797"/>
                </a:lnTo>
                <a:lnTo>
                  <a:pt x="9800" y="39558"/>
                </a:lnTo>
                <a:lnTo>
                  <a:pt x="9860" y="39379"/>
                </a:lnTo>
                <a:lnTo>
                  <a:pt x="9860" y="39140"/>
                </a:lnTo>
                <a:lnTo>
                  <a:pt x="9800" y="38901"/>
                </a:lnTo>
                <a:lnTo>
                  <a:pt x="9681" y="38781"/>
                </a:lnTo>
                <a:lnTo>
                  <a:pt x="9442" y="38721"/>
                </a:lnTo>
                <a:close/>
                <a:moveTo>
                  <a:pt x="18465" y="5259"/>
                </a:moveTo>
                <a:lnTo>
                  <a:pt x="18764" y="5318"/>
                </a:lnTo>
                <a:lnTo>
                  <a:pt x="19062" y="5498"/>
                </a:lnTo>
                <a:lnTo>
                  <a:pt x="19421" y="5737"/>
                </a:lnTo>
                <a:lnTo>
                  <a:pt x="19660" y="5976"/>
                </a:lnTo>
                <a:lnTo>
                  <a:pt x="19899" y="6334"/>
                </a:lnTo>
                <a:lnTo>
                  <a:pt x="20078" y="6693"/>
                </a:lnTo>
                <a:lnTo>
                  <a:pt x="20198" y="7171"/>
                </a:lnTo>
                <a:lnTo>
                  <a:pt x="20317" y="7649"/>
                </a:lnTo>
                <a:lnTo>
                  <a:pt x="20437" y="8127"/>
                </a:lnTo>
                <a:lnTo>
                  <a:pt x="20437" y="8605"/>
                </a:lnTo>
                <a:lnTo>
                  <a:pt x="20497" y="9621"/>
                </a:lnTo>
                <a:lnTo>
                  <a:pt x="20437" y="10636"/>
                </a:lnTo>
                <a:lnTo>
                  <a:pt x="20258" y="13086"/>
                </a:lnTo>
                <a:lnTo>
                  <a:pt x="20138" y="14341"/>
                </a:lnTo>
                <a:lnTo>
                  <a:pt x="20138" y="15536"/>
                </a:lnTo>
                <a:lnTo>
                  <a:pt x="20138" y="16791"/>
                </a:lnTo>
                <a:lnTo>
                  <a:pt x="20258" y="17986"/>
                </a:lnTo>
                <a:lnTo>
                  <a:pt x="20377" y="18584"/>
                </a:lnTo>
                <a:lnTo>
                  <a:pt x="20497" y="19181"/>
                </a:lnTo>
                <a:lnTo>
                  <a:pt x="20676" y="19779"/>
                </a:lnTo>
                <a:lnTo>
                  <a:pt x="20915" y="20377"/>
                </a:lnTo>
                <a:lnTo>
                  <a:pt x="21273" y="21094"/>
                </a:lnTo>
                <a:lnTo>
                  <a:pt x="21632" y="21691"/>
                </a:lnTo>
                <a:lnTo>
                  <a:pt x="22110" y="22229"/>
                </a:lnTo>
                <a:lnTo>
                  <a:pt x="22588" y="22707"/>
                </a:lnTo>
                <a:lnTo>
                  <a:pt x="23604" y="23723"/>
                </a:lnTo>
                <a:lnTo>
                  <a:pt x="24142" y="24201"/>
                </a:lnTo>
                <a:lnTo>
                  <a:pt x="24679" y="24739"/>
                </a:lnTo>
                <a:lnTo>
                  <a:pt x="25157" y="25336"/>
                </a:lnTo>
                <a:lnTo>
                  <a:pt x="25516" y="25934"/>
                </a:lnTo>
                <a:lnTo>
                  <a:pt x="25875" y="26591"/>
                </a:lnTo>
                <a:lnTo>
                  <a:pt x="26114" y="27308"/>
                </a:lnTo>
                <a:lnTo>
                  <a:pt x="26293" y="27965"/>
                </a:lnTo>
                <a:lnTo>
                  <a:pt x="26412" y="28683"/>
                </a:lnTo>
                <a:lnTo>
                  <a:pt x="26472" y="29459"/>
                </a:lnTo>
                <a:lnTo>
                  <a:pt x="26412" y="30176"/>
                </a:lnTo>
                <a:lnTo>
                  <a:pt x="26353" y="30953"/>
                </a:lnTo>
                <a:lnTo>
                  <a:pt x="26173" y="31670"/>
                </a:lnTo>
                <a:lnTo>
                  <a:pt x="25934" y="32447"/>
                </a:lnTo>
                <a:lnTo>
                  <a:pt x="25695" y="33224"/>
                </a:lnTo>
                <a:lnTo>
                  <a:pt x="25337" y="34001"/>
                </a:lnTo>
                <a:lnTo>
                  <a:pt x="24978" y="34778"/>
                </a:lnTo>
                <a:lnTo>
                  <a:pt x="24560" y="35495"/>
                </a:lnTo>
                <a:lnTo>
                  <a:pt x="24142" y="36212"/>
                </a:lnTo>
                <a:lnTo>
                  <a:pt x="23604" y="36929"/>
                </a:lnTo>
                <a:lnTo>
                  <a:pt x="23126" y="37586"/>
                </a:lnTo>
                <a:lnTo>
                  <a:pt x="22528" y="38243"/>
                </a:lnTo>
                <a:lnTo>
                  <a:pt x="21931" y="38841"/>
                </a:lnTo>
                <a:lnTo>
                  <a:pt x="21333" y="39379"/>
                </a:lnTo>
                <a:lnTo>
                  <a:pt x="20736" y="39857"/>
                </a:lnTo>
                <a:lnTo>
                  <a:pt x="20078" y="40335"/>
                </a:lnTo>
                <a:lnTo>
                  <a:pt x="19421" y="40693"/>
                </a:lnTo>
                <a:lnTo>
                  <a:pt x="18943" y="40932"/>
                </a:lnTo>
                <a:lnTo>
                  <a:pt x="18405" y="41171"/>
                </a:lnTo>
                <a:lnTo>
                  <a:pt x="17867" y="41351"/>
                </a:lnTo>
                <a:lnTo>
                  <a:pt x="17270" y="41470"/>
                </a:lnTo>
                <a:lnTo>
                  <a:pt x="16075" y="41649"/>
                </a:lnTo>
                <a:lnTo>
                  <a:pt x="14880" y="41709"/>
                </a:lnTo>
                <a:lnTo>
                  <a:pt x="13684" y="41709"/>
                </a:lnTo>
                <a:lnTo>
                  <a:pt x="12489" y="41590"/>
                </a:lnTo>
                <a:lnTo>
                  <a:pt x="11354" y="41470"/>
                </a:lnTo>
                <a:lnTo>
                  <a:pt x="10219" y="41291"/>
                </a:lnTo>
                <a:lnTo>
                  <a:pt x="9024" y="40992"/>
                </a:lnTo>
                <a:lnTo>
                  <a:pt x="7888" y="40634"/>
                </a:lnTo>
                <a:lnTo>
                  <a:pt x="6753" y="40215"/>
                </a:lnTo>
                <a:lnTo>
                  <a:pt x="5737" y="39678"/>
                </a:lnTo>
                <a:lnTo>
                  <a:pt x="4721" y="39080"/>
                </a:lnTo>
                <a:lnTo>
                  <a:pt x="4243" y="38721"/>
                </a:lnTo>
                <a:lnTo>
                  <a:pt x="3765" y="38303"/>
                </a:lnTo>
                <a:lnTo>
                  <a:pt x="3347" y="37885"/>
                </a:lnTo>
                <a:lnTo>
                  <a:pt x="2988" y="37467"/>
                </a:lnTo>
                <a:lnTo>
                  <a:pt x="2570" y="36989"/>
                </a:lnTo>
                <a:lnTo>
                  <a:pt x="2271" y="36451"/>
                </a:lnTo>
                <a:lnTo>
                  <a:pt x="2510" y="36451"/>
                </a:lnTo>
                <a:lnTo>
                  <a:pt x="2689" y="36331"/>
                </a:lnTo>
                <a:lnTo>
                  <a:pt x="2809" y="36271"/>
                </a:lnTo>
                <a:lnTo>
                  <a:pt x="2869" y="36092"/>
                </a:lnTo>
                <a:lnTo>
                  <a:pt x="2928" y="35973"/>
                </a:lnTo>
                <a:lnTo>
                  <a:pt x="2928" y="35793"/>
                </a:lnTo>
                <a:lnTo>
                  <a:pt x="2809" y="35495"/>
                </a:lnTo>
                <a:lnTo>
                  <a:pt x="2570" y="35256"/>
                </a:lnTo>
                <a:lnTo>
                  <a:pt x="2450" y="35196"/>
                </a:lnTo>
                <a:lnTo>
                  <a:pt x="2331" y="35136"/>
                </a:lnTo>
                <a:lnTo>
                  <a:pt x="2152" y="35136"/>
                </a:lnTo>
                <a:lnTo>
                  <a:pt x="2032" y="35256"/>
                </a:lnTo>
                <a:lnTo>
                  <a:pt x="1913" y="35375"/>
                </a:lnTo>
                <a:lnTo>
                  <a:pt x="1793" y="35554"/>
                </a:lnTo>
                <a:lnTo>
                  <a:pt x="1494" y="34897"/>
                </a:lnTo>
                <a:lnTo>
                  <a:pt x="1255" y="34240"/>
                </a:lnTo>
                <a:lnTo>
                  <a:pt x="1136" y="33582"/>
                </a:lnTo>
                <a:lnTo>
                  <a:pt x="1076" y="32925"/>
                </a:lnTo>
                <a:lnTo>
                  <a:pt x="1076" y="32268"/>
                </a:lnTo>
                <a:lnTo>
                  <a:pt x="1136" y="31670"/>
                </a:lnTo>
                <a:lnTo>
                  <a:pt x="1255" y="31013"/>
                </a:lnTo>
                <a:lnTo>
                  <a:pt x="1375" y="30415"/>
                </a:lnTo>
                <a:lnTo>
                  <a:pt x="1614" y="29818"/>
                </a:lnTo>
                <a:lnTo>
                  <a:pt x="1853" y="29220"/>
                </a:lnTo>
                <a:lnTo>
                  <a:pt x="2450" y="28025"/>
                </a:lnTo>
                <a:lnTo>
                  <a:pt x="3227" y="26890"/>
                </a:lnTo>
                <a:lnTo>
                  <a:pt x="4064" y="25755"/>
                </a:lnTo>
                <a:lnTo>
                  <a:pt x="4960" y="24619"/>
                </a:lnTo>
                <a:lnTo>
                  <a:pt x="5916" y="23484"/>
                </a:lnTo>
                <a:lnTo>
                  <a:pt x="7769" y="21273"/>
                </a:lnTo>
                <a:lnTo>
                  <a:pt x="8605" y="20197"/>
                </a:lnTo>
                <a:lnTo>
                  <a:pt x="9382" y="19062"/>
                </a:lnTo>
                <a:lnTo>
                  <a:pt x="10039" y="17927"/>
                </a:lnTo>
                <a:lnTo>
                  <a:pt x="10278" y="17389"/>
                </a:lnTo>
                <a:lnTo>
                  <a:pt x="10517" y="16791"/>
                </a:lnTo>
                <a:lnTo>
                  <a:pt x="11115" y="14819"/>
                </a:lnTo>
                <a:lnTo>
                  <a:pt x="11772" y="12788"/>
                </a:lnTo>
                <a:lnTo>
                  <a:pt x="12131" y="11772"/>
                </a:lnTo>
                <a:lnTo>
                  <a:pt x="12549" y="10816"/>
                </a:lnTo>
                <a:lnTo>
                  <a:pt x="13087" y="9919"/>
                </a:lnTo>
                <a:lnTo>
                  <a:pt x="13684" y="9083"/>
                </a:lnTo>
                <a:lnTo>
                  <a:pt x="14342" y="8366"/>
                </a:lnTo>
                <a:lnTo>
                  <a:pt x="14700" y="8067"/>
                </a:lnTo>
                <a:lnTo>
                  <a:pt x="15059" y="7828"/>
                </a:lnTo>
                <a:lnTo>
                  <a:pt x="15477" y="7589"/>
                </a:lnTo>
                <a:lnTo>
                  <a:pt x="15895" y="7350"/>
                </a:lnTo>
                <a:lnTo>
                  <a:pt x="16373" y="7230"/>
                </a:lnTo>
                <a:lnTo>
                  <a:pt x="16851" y="7171"/>
                </a:lnTo>
                <a:lnTo>
                  <a:pt x="17270" y="7171"/>
                </a:lnTo>
                <a:lnTo>
                  <a:pt x="17808" y="7230"/>
                </a:lnTo>
                <a:lnTo>
                  <a:pt x="18345" y="7290"/>
                </a:lnTo>
                <a:lnTo>
                  <a:pt x="18525" y="7290"/>
                </a:lnTo>
                <a:lnTo>
                  <a:pt x="18644" y="7230"/>
                </a:lnTo>
                <a:lnTo>
                  <a:pt x="18823" y="7051"/>
                </a:lnTo>
                <a:lnTo>
                  <a:pt x="18823" y="6932"/>
                </a:lnTo>
                <a:lnTo>
                  <a:pt x="18764" y="6812"/>
                </a:lnTo>
                <a:lnTo>
                  <a:pt x="18584" y="6693"/>
                </a:lnTo>
                <a:lnTo>
                  <a:pt x="18166" y="6513"/>
                </a:lnTo>
                <a:lnTo>
                  <a:pt x="17808" y="6454"/>
                </a:lnTo>
                <a:lnTo>
                  <a:pt x="17927" y="5856"/>
                </a:lnTo>
                <a:lnTo>
                  <a:pt x="18047" y="5617"/>
                </a:lnTo>
                <a:lnTo>
                  <a:pt x="18166" y="5378"/>
                </a:lnTo>
                <a:lnTo>
                  <a:pt x="18286" y="5259"/>
                </a:lnTo>
                <a:close/>
                <a:moveTo>
                  <a:pt x="19899" y="0"/>
                </a:moveTo>
                <a:lnTo>
                  <a:pt x="19720" y="120"/>
                </a:lnTo>
                <a:lnTo>
                  <a:pt x="19540" y="299"/>
                </a:lnTo>
                <a:lnTo>
                  <a:pt x="19122" y="777"/>
                </a:lnTo>
                <a:lnTo>
                  <a:pt x="18704" y="1315"/>
                </a:lnTo>
                <a:lnTo>
                  <a:pt x="18345" y="1912"/>
                </a:lnTo>
                <a:lnTo>
                  <a:pt x="17927" y="2689"/>
                </a:lnTo>
                <a:lnTo>
                  <a:pt x="17449" y="3585"/>
                </a:lnTo>
                <a:lnTo>
                  <a:pt x="17210" y="4004"/>
                </a:lnTo>
                <a:lnTo>
                  <a:pt x="17031" y="4422"/>
                </a:lnTo>
                <a:lnTo>
                  <a:pt x="16911" y="4661"/>
                </a:lnTo>
                <a:lnTo>
                  <a:pt x="16732" y="4960"/>
                </a:lnTo>
                <a:lnTo>
                  <a:pt x="16134" y="5796"/>
                </a:lnTo>
                <a:lnTo>
                  <a:pt x="15477" y="6513"/>
                </a:lnTo>
                <a:lnTo>
                  <a:pt x="15238" y="6752"/>
                </a:lnTo>
                <a:lnTo>
                  <a:pt x="15059" y="6932"/>
                </a:lnTo>
                <a:lnTo>
                  <a:pt x="14521" y="7171"/>
                </a:lnTo>
                <a:lnTo>
                  <a:pt x="14043" y="7529"/>
                </a:lnTo>
                <a:lnTo>
                  <a:pt x="13625" y="7888"/>
                </a:lnTo>
                <a:lnTo>
                  <a:pt x="13206" y="8306"/>
                </a:lnTo>
                <a:lnTo>
                  <a:pt x="12728" y="8784"/>
                </a:lnTo>
                <a:lnTo>
                  <a:pt x="12370" y="9262"/>
                </a:lnTo>
                <a:lnTo>
                  <a:pt x="12011" y="9800"/>
                </a:lnTo>
                <a:lnTo>
                  <a:pt x="11713" y="10397"/>
                </a:lnTo>
                <a:lnTo>
                  <a:pt x="11175" y="11533"/>
                </a:lnTo>
                <a:lnTo>
                  <a:pt x="10756" y="12788"/>
                </a:lnTo>
                <a:lnTo>
                  <a:pt x="9980" y="15238"/>
                </a:lnTo>
                <a:lnTo>
                  <a:pt x="9621" y="16492"/>
                </a:lnTo>
                <a:lnTo>
                  <a:pt x="9143" y="17628"/>
                </a:lnTo>
                <a:lnTo>
                  <a:pt x="8545" y="18703"/>
                </a:lnTo>
                <a:lnTo>
                  <a:pt x="7948" y="19719"/>
                </a:lnTo>
                <a:lnTo>
                  <a:pt x="7231" y="20675"/>
                </a:lnTo>
                <a:lnTo>
                  <a:pt x="6454" y="21631"/>
                </a:lnTo>
                <a:lnTo>
                  <a:pt x="4900" y="23424"/>
                </a:lnTo>
                <a:lnTo>
                  <a:pt x="3287" y="25217"/>
                </a:lnTo>
                <a:lnTo>
                  <a:pt x="2510" y="26173"/>
                </a:lnTo>
                <a:lnTo>
                  <a:pt x="1853" y="27189"/>
                </a:lnTo>
                <a:lnTo>
                  <a:pt x="1196" y="28205"/>
                </a:lnTo>
                <a:lnTo>
                  <a:pt x="718" y="29280"/>
                </a:lnTo>
                <a:lnTo>
                  <a:pt x="299" y="30415"/>
                </a:lnTo>
                <a:lnTo>
                  <a:pt x="180" y="31013"/>
                </a:lnTo>
                <a:lnTo>
                  <a:pt x="60" y="31611"/>
                </a:lnTo>
                <a:lnTo>
                  <a:pt x="0" y="32208"/>
                </a:lnTo>
                <a:lnTo>
                  <a:pt x="0" y="32806"/>
                </a:lnTo>
                <a:lnTo>
                  <a:pt x="60" y="33403"/>
                </a:lnTo>
                <a:lnTo>
                  <a:pt x="120" y="34061"/>
                </a:lnTo>
                <a:lnTo>
                  <a:pt x="239" y="34658"/>
                </a:lnTo>
                <a:lnTo>
                  <a:pt x="419" y="35256"/>
                </a:lnTo>
                <a:lnTo>
                  <a:pt x="598" y="35793"/>
                </a:lnTo>
                <a:lnTo>
                  <a:pt x="837" y="36331"/>
                </a:lnTo>
                <a:lnTo>
                  <a:pt x="1136" y="36869"/>
                </a:lnTo>
                <a:lnTo>
                  <a:pt x="1435" y="37407"/>
                </a:lnTo>
                <a:lnTo>
                  <a:pt x="1793" y="37885"/>
                </a:lnTo>
                <a:lnTo>
                  <a:pt x="2152" y="38363"/>
                </a:lnTo>
                <a:lnTo>
                  <a:pt x="2988" y="39199"/>
                </a:lnTo>
                <a:lnTo>
                  <a:pt x="3944" y="39976"/>
                </a:lnTo>
                <a:lnTo>
                  <a:pt x="4960" y="40634"/>
                </a:lnTo>
                <a:lnTo>
                  <a:pt x="6036" y="41231"/>
                </a:lnTo>
                <a:lnTo>
                  <a:pt x="7052" y="41649"/>
                </a:lnTo>
                <a:lnTo>
                  <a:pt x="8127" y="42008"/>
                </a:lnTo>
                <a:lnTo>
                  <a:pt x="9203" y="42366"/>
                </a:lnTo>
                <a:lnTo>
                  <a:pt x="10338" y="42606"/>
                </a:lnTo>
                <a:lnTo>
                  <a:pt x="11473" y="42785"/>
                </a:lnTo>
                <a:lnTo>
                  <a:pt x="12609" y="42904"/>
                </a:lnTo>
                <a:lnTo>
                  <a:pt x="13744" y="42964"/>
                </a:lnTo>
                <a:lnTo>
                  <a:pt x="14880" y="42904"/>
                </a:lnTo>
                <a:lnTo>
                  <a:pt x="16015" y="42785"/>
                </a:lnTo>
                <a:lnTo>
                  <a:pt x="17090" y="42546"/>
                </a:lnTo>
                <a:lnTo>
                  <a:pt x="18166" y="42247"/>
                </a:lnTo>
                <a:lnTo>
                  <a:pt x="19242" y="41888"/>
                </a:lnTo>
                <a:lnTo>
                  <a:pt x="20258" y="41351"/>
                </a:lnTo>
                <a:lnTo>
                  <a:pt x="21214" y="40813"/>
                </a:lnTo>
                <a:lnTo>
                  <a:pt x="22110" y="40096"/>
                </a:lnTo>
                <a:lnTo>
                  <a:pt x="22887" y="39319"/>
                </a:lnTo>
                <a:lnTo>
                  <a:pt x="23664" y="38482"/>
                </a:lnTo>
                <a:lnTo>
                  <a:pt x="24321" y="37586"/>
                </a:lnTo>
                <a:lnTo>
                  <a:pt x="24978" y="36630"/>
                </a:lnTo>
                <a:lnTo>
                  <a:pt x="25576" y="35674"/>
                </a:lnTo>
                <a:lnTo>
                  <a:pt x="26114" y="34598"/>
                </a:lnTo>
                <a:lnTo>
                  <a:pt x="26532" y="33582"/>
                </a:lnTo>
                <a:lnTo>
                  <a:pt x="26890" y="32447"/>
                </a:lnTo>
                <a:lnTo>
                  <a:pt x="27189" y="31372"/>
                </a:lnTo>
                <a:lnTo>
                  <a:pt x="27309" y="30236"/>
                </a:lnTo>
                <a:lnTo>
                  <a:pt x="27368" y="29161"/>
                </a:lnTo>
                <a:lnTo>
                  <a:pt x="27309" y="28085"/>
                </a:lnTo>
                <a:lnTo>
                  <a:pt x="27189" y="27547"/>
                </a:lnTo>
                <a:lnTo>
                  <a:pt x="27070" y="27009"/>
                </a:lnTo>
                <a:lnTo>
                  <a:pt x="26890" y="26531"/>
                </a:lnTo>
                <a:lnTo>
                  <a:pt x="26711" y="25994"/>
                </a:lnTo>
                <a:lnTo>
                  <a:pt x="26472" y="25516"/>
                </a:lnTo>
                <a:lnTo>
                  <a:pt x="26173" y="25037"/>
                </a:lnTo>
                <a:lnTo>
                  <a:pt x="25875" y="24559"/>
                </a:lnTo>
                <a:lnTo>
                  <a:pt x="25516" y="24081"/>
                </a:lnTo>
                <a:lnTo>
                  <a:pt x="25098" y="23663"/>
                </a:lnTo>
                <a:lnTo>
                  <a:pt x="24620" y="23185"/>
                </a:lnTo>
                <a:lnTo>
                  <a:pt x="24082" y="22707"/>
                </a:lnTo>
                <a:lnTo>
                  <a:pt x="23604" y="22229"/>
                </a:lnTo>
                <a:lnTo>
                  <a:pt x="23186" y="21691"/>
                </a:lnTo>
                <a:lnTo>
                  <a:pt x="22827" y="21213"/>
                </a:lnTo>
                <a:lnTo>
                  <a:pt x="22468" y="20675"/>
                </a:lnTo>
                <a:lnTo>
                  <a:pt x="22170" y="20138"/>
                </a:lnTo>
                <a:lnTo>
                  <a:pt x="21931" y="19540"/>
                </a:lnTo>
                <a:lnTo>
                  <a:pt x="21692" y="19002"/>
                </a:lnTo>
                <a:lnTo>
                  <a:pt x="21512" y="18405"/>
                </a:lnTo>
                <a:lnTo>
                  <a:pt x="21393" y="17807"/>
                </a:lnTo>
                <a:lnTo>
                  <a:pt x="21214" y="16552"/>
                </a:lnTo>
                <a:lnTo>
                  <a:pt x="21154" y="15238"/>
                </a:lnTo>
                <a:lnTo>
                  <a:pt x="21154" y="13804"/>
                </a:lnTo>
                <a:lnTo>
                  <a:pt x="21273" y="12608"/>
                </a:lnTo>
                <a:lnTo>
                  <a:pt x="21393" y="11174"/>
                </a:lnTo>
                <a:lnTo>
                  <a:pt x="21512" y="9680"/>
                </a:lnTo>
                <a:lnTo>
                  <a:pt x="21512" y="8963"/>
                </a:lnTo>
                <a:lnTo>
                  <a:pt x="21453" y="8187"/>
                </a:lnTo>
                <a:lnTo>
                  <a:pt x="21393" y="7469"/>
                </a:lnTo>
                <a:lnTo>
                  <a:pt x="21214" y="6812"/>
                </a:lnTo>
                <a:lnTo>
                  <a:pt x="21034" y="6155"/>
                </a:lnTo>
                <a:lnTo>
                  <a:pt x="20736" y="5617"/>
                </a:lnTo>
                <a:lnTo>
                  <a:pt x="20317" y="5079"/>
                </a:lnTo>
                <a:lnTo>
                  <a:pt x="19839" y="4661"/>
                </a:lnTo>
                <a:lnTo>
                  <a:pt x="19540" y="4482"/>
                </a:lnTo>
                <a:lnTo>
                  <a:pt x="19242" y="4362"/>
                </a:lnTo>
                <a:lnTo>
                  <a:pt x="18883" y="4243"/>
                </a:lnTo>
                <a:lnTo>
                  <a:pt x="18465" y="4123"/>
                </a:lnTo>
                <a:lnTo>
                  <a:pt x="18644" y="3765"/>
                </a:lnTo>
                <a:lnTo>
                  <a:pt x="18943" y="3287"/>
                </a:lnTo>
                <a:lnTo>
                  <a:pt x="19660" y="2211"/>
                </a:lnTo>
                <a:lnTo>
                  <a:pt x="19959" y="1673"/>
                </a:lnTo>
                <a:lnTo>
                  <a:pt x="20258" y="1135"/>
                </a:lnTo>
                <a:lnTo>
                  <a:pt x="20437" y="717"/>
                </a:lnTo>
                <a:lnTo>
                  <a:pt x="20437" y="478"/>
                </a:lnTo>
                <a:lnTo>
                  <a:pt x="20437" y="359"/>
                </a:lnTo>
                <a:lnTo>
                  <a:pt x="20377" y="120"/>
                </a:lnTo>
                <a:lnTo>
                  <a:pt x="20258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  <p:sp>
        <p:nvSpPr>
          <p:cNvPr id="119" name="Google Shape;119;p4"/>
          <p:cNvSpPr/>
          <p:nvPr/>
        </p:nvSpPr>
        <p:spPr>
          <a:xfrm rot="5200625">
            <a:off x="6735046" y="-296689"/>
            <a:ext cx="935501" cy="1020703"/>
          </a:xfrm>
          <a:custGeom>
            <a:avLst/>
            <a:gdLst/>
            <a:ahLst/>
            <a:cxnLst/>
            <a:rect l="l" t="t" r="r" b="b"/>
            <a:pathLst>
              <a:path w="32149" h="35077" extrusionOk="0">
                <a:moveTo>
                  <a:pt x="15656" y="13266"/>
                </a:moveTo>
                <a:lnTo>
                  <a:pt x="16791" y="13385"/>
                </a:lnTo>
                <a:lnTo>
                  <a:pt x="17688" y="13565"/>
                </a:lnTo>
                <a:lnTo>
                  <a:pt x="18524" y="13864"/>
                </a:lnTo>
                <a:lnTo>
                  <a:pt x="19301" y="14282"/>
                </a:lnTo>
                <a:lnTo>
                  <a:pt x="19660" y="14521"/>
                </a:lnTo>
                <a:lnTo>
                  <a:pt x="19958" y="14760"/>
                </a:lnTo>
                <a:lnTo>
                  <a:pt x="20257" y="15059"/>
                </a:lnTo>
                <a:lnTo>
                  <a:pt x="20496" y="15417"/>
                </a:lnTo>
                <a:lnTo>
                  <a:pt x="20675" y="15776"/>
                </a:lnTo>
                <a:lnTo>
                  <a:pt x="20795" y="16134"/>
                </a:lnTo>
                <a:lnTo>
                  <a:pt x="20914" y="16553"/>
                </a:lnTo>
                <a:lnTo>
                  <a:pt x="20914" y="16971"/>
                </a:lnTo>
                <a:lnTo>
                  <a:pt x="20855" y="17449"/>
                </a:lnTo>
                <a:lnTo>
                  <a:pt x="20735" y="17927"/>
                </a:lnTo>
                <a:lnTo>
                  <a:pt x="20496" y="18524"/>
                </a:lnTo>
                <a:lnTo>
                  <a:pt x="20197" y="19002"/>
                </a:lnTo>
                <a:lnTo>
                  <a:pt x="19899" y="19481"/>
                </a:lnTo>
                <a:lnTo>
                  <a:pt x="19540" y="19899"/>
                </a:lnTo>
                <a:lnTo>
                  <a:pt x="19122" y="20317"/>
                </a:lnTo>
                <a:lnTo>
                  <a:pt x="18644" y="20676"/>
                </a:lnTo>
                <a:lnTo>
                  <a:pt x="18166" y="20974"/>
                </a:lnTo>
                <a:lnTo>
                  <a:pt x="17688" y="21213"/>
                </a:lnTo>
                <a:lnTo>
                  <a:pt x="17150" y="21452"/>
                </a:lnTo>
                <a:lnTo>
                  <a:pt x="16612" y="21691"/>
                </a:lnTo>
                <a:lnTo>
                  <a:pt x="16015" y="21811"/>
                </a:lnTo>
                <a:lnTo>
                  <a:pt x="15477" y="21930"/>
                </a:lnTo>
                <a:lnTo>
                  <a:pt x="14879" y="21990"/>
                </a:lnTo>
                <a:lnTo>
                  <a:pt x="14341" y="22050"/>
                </a:lnTo>
                <a:lnTo>
                  <a:pt x="13206" y="22050"/>
                </a:lnTo>
                <a:lnTo>
                  <a:pt x="12608" y="21930"/>
                </a:lnTo>
                <a:lnTo>
                  <a:pt x="12071" y="21811"/>
                </a:lnTo>
                <a:lnTo>
                  <a:pt x="11533" y="21691"/>
                </a:lnTo>
                <a:lnTo>
                  <a:pt x="10995" y="21452"/>
                </a:lnTo>
                <a:lnTo>
                  <a:pt x="10517" y="21213"/>
                </a:lnTo>
                <a:lnTo>
                  <a:pt x="10039" y="20915"/>
                </a:lnTo>
                <a:lnTo>
                  <a:pt x="9621" y="20616"/>
                </a:lnTo>
                <a:lnTo>
                  <a:pt x="9202" y="20257"/>
                </a:lnTo>
                <a:lnTo>
                  <a:pt x="8904" y="19839"/>
                </a:lnTo>
                <a:lnTo>
                  <a:pt x="8665" y="19421"/>
                </a:lnTo>
                <a:lnTo>
                  <a:pt x="8485" y="19002"/>
                </a:lnTo>
                <a:lnTo>
                  <a:pt x="8426" y="18524"/>
                </a:lnTo>
                <a:lnTo>
                  <a:pt x="8426" y="18046"/>
                </a:lnTo>
                <a:lnTo>
                  <a:pt x="8545" y="17509"/>
                </a:lnTo>
                <a:lnTo>
                  <a:pt x="8784" y="16971"/>
                </a:lnTo>
                <a:lnTo>
                  <a:pt x="9143" y="16373"/>
                </a:lnTo>
                <a:lnTo>
                  <a:pt x="9501" y="15955"/>
                </a:lnTo>
                <a:lnTo>
                  <a:pt x="9860" y="15537"/>
                </a:lnTo>
                <a:lnTo>
                  <a:pt x="10278" y="15118"/>
                </a:lnTo>
                <a:lnTo>
                  <a:pt x="10696" y="14820"/>
                </a:lnTo>
                <a:lnTo>
                  <a:pt x="11115" y="14461"/>
                </a:lnTo>
                <a:lnTo>
                  <a:pt x="11593" y="14222"/>
                </a:lnTo>
                <a:lnTo>
                  <a:pt x="12071" y="13983"/>
                </a:lnTo>
                <a:lnTo>
                  <a:pt x="12549" y="13744"/>
                </a:lnTo>
                <a:lnTo>
                  <a:pt x="13027" y="13565"/>
                </a:lnTo>
                <a:lnTo>
                  <a:pt x="13565" y="13445"/>
                </a:lnTo>
                <a:lnTo>
                  <a:pt x="14043" y="13326"/>
                </a:lnTo>
                <a:lnTo>
                  <a:pt x="14580" y="13266"/>
                </a:lnTo>
                <a:close/>
                <a:moveTo>
                  <a:pt x="15716" y="12190"/>
                </a:moveTo>
                <a:lnTo>
                  <a:pt x="14640" y="12310"/>
                </a:lnTo>
                <a:lnTo>
                  <a:pt x="13565" y="12549"/>
                </a:lnTo>
                <a:lnTo>
                  <a:pt x="12489" y="12907"/>
                </a:lnTo>
                <a:lnTo>
                  <a:pt x="11473" y="13326"/>
                </a:lnTo>
                <a:lnTo>
                  <a:pt x="10935" y="13625"/>
                </a:lnTo>
                <a:lnTo>
                  <a:pt x="10398" y="13983"/>
                </a:lnTo>
                <a:lnTo>
                  <a:pt x="9860" y="14401"/>
                </a:lnTo>
                <a:lnTo>
                  <a:pt x="9382" y="14879"/>
                </a:lnTo>
                <a:lnTo>
                  <a:pt x="8904" y="15357"/>
                </a:lnTo>
                <a:lnTo>
                  <a:pt x="8485" y="15895"/>
                </a:lnTo>
                <a:lnTo>
                  <a:pt x="8127" y="16433"/>
                </a:lnTo>
                <a:lnTo>
                  <a:pt x="7828" y="17031"/>
                </a:lnTo>
                <a:lnTo>
                  <a:pt x="7649" y="17628"/>
                </a:lnTo>
                <a:lnTo>
                  <a:pt x="7470" y="18226"/>
                </a:lnTo>
                <a:lnTo>
                  <a:pt x="7470" y="18823"/>
                </a:lnTo>
                <a:lnTo>
                  <a:pt x="7529" y="19421"/>
                </a:lnTo>
                <a:lnTo>
                  <a:pt x="7649" y="19959"/>
                </a:lnTo>
                <a:lnTo>
                  <a:pt x="7948" y="20556"/>
                </a:lnTo>
                <a:lnTo>
                  <a:pt x="8366" y="21094"/>
                </a:lnTo>
                <a:lnTo>
                  <a:pt x="8963" y="21572"/>
                </a:lnTo>
                <a:lnTo>
                  <a:pt x="9501" y="21990"/>
                </a:lnTo>
                <a:lnTo>
                  <a:pt x="10099" y="22289"/>
                </a:lnTo>
                <a:lnTo>
                  <a:pt x="10696" y="22588"/>
                </a:lnTo>
                <a:lnTo>
                  <a:pt x="11354" y="22827"/>
                </a:lnTo>
                <a:lnTo>
                  <a:pt x="12011" y="22946"/>
                </a:lnTo>
                <a:lnTo>
                  <a:pt x="12668" y="23066"/>
                </a:lnTo>
                <a:lnTo>
                  <a:pt x="13385" y="23126"/>
                </a:lnTo>
                <a:lnTo>
                  <a:pt x="14102" y="23185"/>
                </a:lnTo>
                <a:lnTo>
                  <a:pt x="14760" y="23126"/>
                </a:lnTo>
                <a:lnTo>
                  <a:pt x="15477" y="23006"/>
                </a:lnTo>
                <a:lnTo>
                  <a:pt x="16134" y="22887"/>
                </a:lnTo>
                <a:lnTo>
                  <a:pt x="16791" y="22707"/>
                </a:lnTo>
                <a:lnTo>
                  <a:pt x="17449" y="22468"/>
                </a:lnTo>
                <a:lnTo>
                  <a:pt x="18046" y="22169"/>
                </a:lnTo>
                <a:lnTo>
                  <a:pt x="18644" y="21871"/>
                </a:lnTo>
                <a:lnTo>
                  <a:pt x="19182" y="21512"/>
                </a:lnTo>
                <a:lnTo>
                  <a:pt x="19660" y="21094"/>
                </a:lnTo>
                <a:lnTo>
                  <a:pt x="20138" y="20676"/>
                </a:lnTo>
                <a:lnTo>
                  <a:pt x="20556" y="20198"/>
                </a:lnTo>
                <a:lnTo>
                  <a:pt x="20914" y="19660"/>
                </a:lnTo>
                <a:lnTo>
                  <a:pt x="21213" y="19122"/>
                </a:lnTo>
                <a:lnTo>
                  <a:pt x="21452" y="18584"/>
                </a:lnTo>
                <a:lnTo>
                  <a:pt x="21691" y="18046"/>
                </a:lnTo>
                <a:lnTo>
                  <a:pt x="21811" y="17449"/>
                </a:lnTo>
                <a:lnTo>
                  <a:pt x="21871" y="16851"/>
                </a:lnTo>
                <a:lnTo>
                  <a:pt x="21871" y="16313"/>
                </a:lnTo>
                <a:lnTo>
                  <a:pt x="21811" y="15776"/>
                </a:lnTo>
                <a:lnTo>
                  <a:pt x="21632" y="15238"/>
                </a:lnTo>
                <a:lnTo>
                  <a:pt x="21333" y="14700"/>
                </a:lnTo>
                <a:lnTo>
                  <a:pt x="20974" y="14222"/>
                </a:lnTo>
                <a:lnTo>
                  <a:pt x="20556" y="13744"/>
                </a:lnTo>
                <a:lnTo>
                  <a:pt x="19958" y="13326"/>
                </a:lnTo>
                <a:lnTo>
                  <a:pt x="19480" y="13027"/>
                </a:lnTo>
                <a:lnTo>
                  <a:pt x="18943" y="12788"/>
                </a:lnTo>
                <a:lnTo>
                  <a:pt x="18405" y="12549"/>
                </a:lnTo>
                <a:lnTo>
                  <a:pt x="17867" y="12429"/>
                </a:lnTo>
                <a:lnTo>
                  <a:pt x="17329" y="12310"/>
                </a:lnTo>
                <a:lnTo>
                  <a:pt x="16791" y="12190"/>
                </a:lnTo>
                <a:close/>
                <a:moveTo>
                  <a:pt x="26651" y="897"/>
                </a:moveTo>
                <a:lnTo>
                  <a:pt x="26950" y="956"/>
                </a:lnTo>
                <a:lnTo>
                  <a:pt x="27249" y="1076"/>
                </a:lnTo>
                <a:lnTo>
                  <a:pt x="27547" y="1195"/>
                </a:lnTo>
                <a:lnTo>
                  <a:pt x="27786" y="1375"/>
                </a:lnTo>
                <a:lnTo>
                  <a:pt x="28264" y="1853"/>
                </a:lnTo>
                <a:lnTo>
                  <a:pt x="28683" y="2391"/>
                </a:lnTo>
                <a:lnTo>
                  <a:pt x="28981" y="2988"/>
                </a:lnTo>
                <a:lnTo>
                  <a:pt x="29161" y="3586"/>
                </a:lnTo>
                <a:lnTo>
                  <a:pt x="29220" y="4123"/>
                </a:lnTo>
                <a:lnTo>
                  <a:pt x="29220" y="4601"/>
                </a:lnTo>
                <a:lnTo>
                  <a:pt x="29161" y="5139"/>
                </a:lnTo>
                <a:lnTo>
                  <a:pt x="29101" y="5617"/>
                </a:lnTo>
                <a:lnTo>
                  <a:pt x="28862" y="6693"/>
                </a:lnTo>
                <a:lnTo>
                  <a:pt x="28503" y="7709"/>
                </a:lnTo>
                <a:lnTo>
                  <a:pt x="27727" y="9740"/>
                </a:lnTo>
                <a:lnTo>
                  <a:pt x="27308" y="10696"/>
                </a:lnTo>
                <a:lnTo>
                  <a:pt x="27010" y="11653"/>
                </a:lnTo>
                <a:lnTo>
                  <a:pt x="26472" y="13505"/>
                </a:lnTo>
                <a:lnTo>
                  <a:pt x="25994" y="15477"/>
                </a:lnTo>
                <a:lnTo>
                  <a:pt x="25575" y="17389"/>
                </a:lnTo>
                <a:lnTo>
                  <a:pt x="25038" y="19361"/>
                </a:lnTo>
                <a:lnTo>
                  <a:pt x="24679" y="20257"/>
                </a:lnTo>
                <a:lnTo>
                  <a:pt x="24380" y="21213"/>
                </a:lnTo>
                <a:lnTo>
                  <a:pt x="23962" y="22110"/>
                </a:lnTo>
                <a:lnTo>
                  <a:pt x="23544" y="23006"/>
                </a:lnTo>
                <a:lnTo>
                  <a:pt x="23006" y="23843"/>
                </a:lnTo>
                <a:lnTo>
                  <a:pt x="22468" y="24619"/>
                </a:lnTo>
                <a:lnTo>
                  <a:pt x="21811" y="25337"/>
                </a:lnTo>
                <a:lnTo>
                  <a:pt x="21094" y="26054"/>
                </a:lnTo>
                <a:lnTo>
                  <a:pt x="20377" y="26591"/>
                </a:lnTo>
                <a:lnTo>
                  <a:pt x="19719" y="27069"/>
                </a:lnTo>
                <a:lnTo>
                  <a:pt x="18943" y="27488"/>
                </a:lnTo>
                <a:lnTo>
                  <a:pt x="18166" y="27846"/>
                </a:lnTo>
                <a:lnTo>
                  <a:pt x="17389" y="28205"/>
                </a:lnTo>
                <a:lnTo>
                  <a:pt x="16612" y="28444"/>
                </a:lnTo>
                <a:lnTo>
                  <a:pt x="15776" y="28623"/>
                </a:lnTo>
                <a:lnTo>
                  <a:pt x="14939" y="28802"/>
                </a:lnTo>
                <a:lnTo>
                  <a:pt x="14102" y="28862"/>
                </a:lnTo>
                <a:lnTo>
                  <a:pt x="13206" y="28922"/>
                </a:lnTo>
                <a:lnTo>
                  <a:pt x="12369" y="28922"/>
                </a:lnTo>
                <a:lnTo>
                  <a:pt x="11533" y="28862"/>
                </a:lnTo>
                <a:lnTo>
                  <a:pt x="10637" y="28743"/>
                </a:lnTo>
                <a:lnTo>
                  <a:pt x="9800" y="28563"/>
                </a:lnTo>
                <a:lnTo>
                  <a:pt x="9023" y="28384"/>
                </a:lnTo>
                <a:lnTo>
                  <a:pt x="8187" y="28085"/>
                </a:lnTo>
                <a:lnTo>
                  <a:pt x="7350" y="27786"/>
                </a:lnTo>
                <a:lnTo>
                  <a:pt x="6513" y="27428"/>
                </a:lnTo>
                <a:lnTo>
                  <a:pt x="5737" y="26950"/>
                </a:lnTo>
                <a:lnTo>
                  <a:pt x="4960" y="26472"/>
                </a:lnTo>
                <a:lnTo>
                  <a:pt x="4243" y="25934"/>
                </a:lnTo>
                <a:lnTo>
                  <a:pt x="3585" y="25337"/>
                </a:lnTo>
                <a:lnTo>
                  <a:pt x="2988" y="24679"/>
                </a:lnTo>
                <a:lnTo>
                  <a:pt x="2450" y="24022"/>
                </a:lnTo>
                <a:lnTo>
                  <a:pt x="2032" y="23245"/>
                </a:lnTo>
                <a:lnTo>
                  <a:pt x="1673" y="22528"/>
                </a:lnTo>
                <a:lnTo>
                  <a:pt x="1374" y="21691"/>
                </a:lnTo>
                <a:lnTo>
                  <a:pt x="1255" y="20855"/>
                </a:lnTo>
                <a:lnTo>
                  <a:pt x="1195" y="20018"/>
                </a:lnTo>
                <a:lnTo>
                  <a:pt x="1315" y="19122"/>
                </a:lnTo>
                <a:lnTo>
                  <a:pt x="1494" y="18226"/>
                </a:lnTo>
                <a:lnTo>
                  <a:pt x="1853" y="17270"/>
                </a:lnTo>
                <a:lnTo>
                  <a:pt x="2331" y="16433"/>
                </a:lnTo>
                <a:lnTo>
                  <a:pt x="2868" y="15596"/>
                </a:lnTo>
                <a:lnTo>
                  <a:pt x="3406" y="14879"/>
                </a:lnTo>
                <a:lnTo>
                  <a:pt x="4063" y="14222"/>
                </a:lnTo>
                <a:lnTo>
                  <a:pt x="4781" y="13565"/>
                </a:lnTo>
                <a:lnTo>
                  <a:pt x="5498" y="13027"/>
                </a:lnTo>
                <a:lnTo>
                  <a:pt x="6334" y="12489"/>
                </a:lnTo>
                <a:lnTo>
                  <a:pt x="7111" y="11951"/>
                </a:lnTo>
                <a:lnTo>
                  <a:pt x="8844" y="11055"/>
                </a:lnTo>
                <a:lnTo>
                  <a:pt x="10577" y="10218"/>
                </a:lnTo>
                <a:lnTo>
                  <a:pt x="12310" y="9382"/>
                </a:lnTo>
                <a:lnTo>
                  <a:pt x="13983" y="8605"/>
                </a:lnTo>
                <a:lnTo>
                  <a:pt x="14879" y="8127"/>
                </a:lnTo>
                <a:lnTo>
                  <a:pt x="15716" y="7649"/>
                </a:lnTo>
                <a:lnTo>
                  <a:pt x="16552" y="7171"/>
                </a:lnTo>
                <a:lnTo>
                  <a:pt x="17329" y="6573"/>
                </a:lnTo>
                <a:lnTo>
                  <a:pt x="18106" y="6036"/>
                </a:lnTo>
                <a:lnTo>
                  <a:pt x="18883" y="5378"/>
                </a:lnTo>
                <a:lnTo>
                  <a:pt x="19600" y="4721"/>
                </a:lnTo>
                <a:lnTo>
                  <a:pt x="20257" y="4004"/>
                </a:lnTo>
                <a:lnTo>
                  <a:pt x="21273" y="2869"/>
                </a:lnTo>
                <a:lnTo>
                  <a:pt x="21811" y="2331"/>
                </a:lnTo>
                <a:lnTo>
                  <a:pt x="22408" y="1912"/>
                </a:lnTo>
                <a:lnTo>
                  <a:pt x="22767" y="1673"/>
                </a:lnTo>
                <a:lnTo>
                  <a:pt x="23066" y="1554"/>
                </a:lnTo>
                <a:lnTo>
                  <a:pt x="23484" y="1434"/>
                </a:lnTo>
                <a:lnTo>
                  <a:pt x="23842" y="1375"/>
                </a:lnTo>
                <a:lnTo>
                  <a:pt x="24201" y="1375"/>
                </a:lnTo>
                <a:lnTo>
                  <a:pt x="24739" y="1494"/>
                </a:lnTo>
                <a:lnTo>
                  <a:pt x="25157" y="1554"/>
                </a:lnTo>
                <a:lnTo>
                  <a:pt x="25336" y="1554"/>
                </a:lnTo>
                <a:lnTo>
                  <a:pt x="25456" y="1494"/>
                </a:lnTo>
                <a:lnTo>
                  <a:pt x="25456" y="1315"/>
                </a:lnTo>
                <a:lnTo>
                  <a:pt x="25336" y="1195"/>
                </a:lnTo>
                <a:lnTo>
                  <a:pt x="25635" y="1016"/>
                </a:lnTo>
                <a:lnTo>
                  <a:pt x="25994" y="897"/>
                </a:lnTo>
                <a:close/>
                <a:moveTo>
                  <a:pt x="29878" y="3287"/>
                </a:moveTo>
                <a:lnTo>
                  <a:pt x="30356" y="3705"/>
                </a:lnTo>
                <a:lnTo>
                  <a:pt x="30655" y="4243"/>
                </a:lnTo>
                <a:lnTo>
                  <a:pt x="30953" y="4781"/>
                </a:lnTo>
                <a:lnTo>
                  <a:pt x="31133" y="5319"/>
                </a:lnTo>
                <a:lnTo>
                  <a:pt x="31252" y="5916"/>
                </a:lnTo>
                <a:lnTo>
                  <a:pt x="31252" y="6514"/>
                </a:lnTo>
                <a:lnTo>
                  <a:pt x="31252" y="7171"/>
                </a:lnTo>
                <a:lnTo>
                  <a:pt x="31192" y="7828"/>
                </a:lnTo>
                <a:lnTo>
                  <a:pt x="31133" y="8426"/>
                </a:lnTo>
                <a:lnTo>
                  <a:pt x="30953" y="9083"/>
                </a:lnTo>
                <a:lnTo>
                  <a:pt x="30595" y="10338"/>
                </a:lnTo>
                <a:lnTo>
                  <a:pt x="30177" y="11533"/>
                </a:lnTo>
                <a:lnTo>
                  <a:pt x="29758" y="12609"/>
                </a:lnTo>
                <a:lnTo>
                  <a:pt x="29220" y="14103"/>
                </a:lnTo>
                <a:lnTo>
                  <a:pt x="28802" y="15596"/>
                </a:lnTo>
                <a:lnTo>
                  <a:pt x="28444" y="17090"/>
                </a:lnTo>
                <a:lnTo>
                  <a:pt x="28085" y="18644"/>
                </a:lnTo>
                <a:lnTo>
                  <a:pt x="27786" y="20138"/>
                </a:lnTo>
                <a:lnTo>
                  <a:pt x="27368" y="21691"/>
                </a:lnTo>
                <a:lnTo>
                  <a:pt x="26950" y="23185"/>
                </a:lnTo>
                <a:lnTo>
                  <a:pt x="26412" y="24619"/>
                </a:lnTo>
                <a:lnTo>
                  <a:pt x="25814" y="25815"/>
                </a:lnTo>
                <a:lnTo>
                  <a:pt x="25217" y="27010"/>
                </a:lnTo>
                <a:lnTo>
                  <a:pt x="24500" y="28085"/>
                </a:lnTo>
                <a:lnTo>
                  <a:pt x="23723" y="29161"/>
                </a:lnTo>
                <a:lnTo>
                  <a:pt x="22827" y="30117"/>
                </a:lnTo>
                <a:lnTo>
                  <a:pt x="21871" y="31013"/>
                </a:lnTo>
                <a:lnTo>
                  <a:pt x="20855" y="31850"/>
                </a:lnTo>
                <a:lnTo>
                  <a:pt x="19779" y="32567"/>
                </a:lnTo>
                <a:lnTo>
                  <a:pt x="19062" y="32925"/>
                </a:lnTo>
                <a:lnTo>
                  <a:pt x="18345" y="33224"/>
                </a:lnTo>
                <a:lnTo>
                  <a:pt x="17628" y="33523"/>
                </a:lnTo>
                <a:lnTo>
                  <a:pt x="16971" y="33702"/>
                </a:lnTo>
                <a:lnTo>
                  <a:pt x="16254" y="33882"/>
                </a:lnTo>
                <a:lnTo>
                  <a:pt x="15537" y="34001"/>
                </a:lnTo>
                <a:lnTo>
                  <a:pt x="14879" y="34061"/>
                </a:lnTo>
                <a:lnTo>
                  <a:pt x="14222" y="34121"/>
                </a:lnTo>
                <a:lnTo>
                  <a:pt x="13565" y="34061"/>
                </a:lnTo>
                <a:lnTo>
                  <a:pt x="12848" y="34001"/>
                </a:lnTo>
                <a:lnTo>
                  <a:pt x="12190" y="33941"/>
                </a:lnTo>
                <a:lnTo>
                  <a:pt x="11593" y="33762"/>
                </a:lnTo>
                <a:lnTo>
                  <a:pt x="10935" y="33642"/>
                </a:lnTo>
                <a:lnTo>
                  <a:pt x="10338" y="33403"/>
                </a:lnTo>
                <a:lnTo>
                  <a:pt x="9680" y="33164"/>
                </a:lnTo>
                <a:lnTo>
                  <a:pt x="9083" y="32866"/>
                </a:lnTo>
                <a:lnTo>
                  <a:pt x="7948" y="32208"/>
                </a:lnTo>
                <a:lnTo>
                  <a:pt x="6812" y="31432"/>
                </a:lnTo>
                <a:lnTo>
                  <a:pt x="5737" y="30535"/>
                </a:lnTo>
                <a:lnTo>
                  <a:pt x="4781" y="29519"/>
                </a:lnTo>
                <a:lnTo>
                  <a:pt x="3824" y="28444"/>
                </a:lnTo>
                <a:lnTo>
                  <a:pt x="2988" y="27249"/>
                </a:lnTo>
                <a:lnTo>
                  <a:pt x="2211" y="26054"/>
                </a:lnTo>
                <a:lnTo>
                  <a:pt x="1554" y="24739"/>
                </a:lnTo>
                <a:lnTo>
                  <a:pt x="1972" y="25277"/>
                </a:lnTo>
                <a:lnTo>
                  <a:pt x="2390" y="25815"/>
                </a:lnTo>
                <a:lnTo>
                  <a:pt x="2868" y="26293"/>
                </a:lnTo>
                <a:lnTo>
                  <a:pt x="3346" y="26711"/>
                </a:lnTo>
                <a:lnTo>
                  <a:pt x="3884" y="27189"/>
                </a:lnTo>
                <a:lnTo>
                  <a:pt x="4422" y="27547"/>
                </a:lnTo>
                <a:lnTo>
                  <a:pt x="5617" y="28265"/>
                </a:lnTo>
                <a:lnTo>
                  <a:pt x="6812" y="28862"/>
                </a:lnTo>
                <a:lnTo>
                  <a:pt x="8127" y="29340"/>
                </a:lnTo>
                <a:lnTo>
                  <a:pt x="9441" y="29699"/>
                </a:lnTo>
                <a:lnTo>
                  <a:pt x="10816" y="29938"/>
                </a:lnTo>
                <a:lnTo>
                  <a:pt x="12190" y="29997"/>
                </a:lnTo>
                <a:lnTo>
                  <a:pt x="13624" y="29997"/>
                </a:lnTo>
                <a:lnTo>
                  <a:pt x="14939" y="29878"/>
                </a:lnTo>
                <a:lnTo>
                  <a:pt x="16313" y="29579"/>
                </a:lnTo>
                <a:lnTo>
                  <a:pt x="17628" y="29221"/>
                </a:lnTo>
                <a:lnTo>
                  <a:pt x="18225" y="28982"/>
                </a:lnTo>
                <a:lnTo>
                  <a:pt x="18883" y="28683"/>
                </a:lnTo>
                <a:lnTo>
                  <a:pt x="19480" y="28384"/>
                </a:lnTo>
                <a:lnTo>
                  <a:pt x="20018" y="28026"/>
                </a:lnTo>
                <a:lnTo>
                  <a:pt x="20616" y="27667"/>
                </a:lnTo>
                <a:lnTo>
                  <a:pt x="21094" y="27249"/>
                </a:lnTo>
                <a:lnTo>
                  <a:pt x="21691" y="26771"/>
                </a:lnTo>
                <a:lnTo>
                  <a:pt x="22229" y="26173"/>
                </a:lnTo>
                <a:lnTo>
                  <a:pt x="22767" y="25635"/>
                </a:lnTo>
                <a:lnTo>
                  <a:pt x="23185" y="24978"/>
                </a:lnTo>
                <a:lnTo>
                  <a:pt x="23603" y="24380"/>
                </a:lnTo>
                <a:lnTo>
                  <a:pt x="24022" y="23723"/>
                </a:lnTo>
                <a:lnTo>
                  <a:pt x="24380" y="23066"/>
                </a:lnTo>
                <a:lnTo>
                  <a:pt x="24679" y="22349"/>
                </a:lnTo>
                <a:lnTo>
                  <a:pt x="25217" y="20915"/>
                </a:lnTo>
                <a:lnTo>
                  <a:pt x="25695" y="19481"/>
                </a:lnTo>
                <a:lnTo>
                  <a:pt x="26113" y="17987"/>
                </a:lnTo>
                <a:lnTo>
                  <a:pt x="26472" y="16493"/>
                </a:lnTo>
                <a:lnTo>
                  <a:pt x="27308" y="13027"/>
                </a:lnTo>
                <a:lnTo>
                  <a:pt x="27846" y="11354"/>
                </a:lnTo>
                <a:lnTo>
                  <a:pt x="28444" y="9681"/>
                </a:lnTo>
                <a:lnTo>
                  <a:pt x="29041" y="8127"/>
                </a:lnTo>
                <a:lnTo>
                  <a:pt x="29340" y="7350"/>
                </a:lnTo>
                <a:lnTo>
                  <a:pt x="29639" y="6514"/>
                </a:lnTo>
                <a:lnTo>
                  <a:pt x="29818" y="5737"/>
                </a:lnTo>
                <a:lnTo>
                  <a:pt x="29938" y="4960"/>
                </a:lnTo>
                <a:lnTo>
                  <a:pt x="29997" y="4123"/>
                </a:lnTo>
                <a:lnTo>
                  <a:pt x="29878" y="3287"/>
                </a:lnTo>
                <a:close/>
                <a:moveTo>
                  <a:pt x="26292" y="0"/>
                </a:moveTo>
                <a:lnTo>
                  <a:pt x="25994" y="60"/>
                </a:lnTo>
                <a:lnTo>
                  <a:pt x="25755" y="120"/>
                </a:lnTo>
                <a:lnTo>
                  <a:pt x="25336" y="359"/>
                </a:lnTo>
                <a:lnTo>
                  <a:pt x="24918" y="598"/>
                </a:lnTo>
                <a:lnTo>
                  <a:pt x="24500" y="777"/>
                </a:lnTo>
                <a:lnTo>
                  <a:pt x="24082" y="837"/>
                </a:lnTo>
                <a:lnTo>
                  <a:pt x="23245" y="837"/>
                </a:lnTo>
                <a:lnTo>
                  <a:pt x="23006" y="897"/>
                </a:lnTo>
                <a:lnTo>
                  <a:pt x="22767" y="956"/>
                </a:lnTo>
                <a:lnTo>
                  <a:pt x="22289" y="1195"/>
                </a:lnTo>
                <a:lnTo>
                  <a:pt x="21811" y="1434"/>
                </a:lnTo>
                <a:lnTo>
                  <a:pt x="21393" y="1793"/>
                </a:lnTo>
                <a:lnTo>
                  <a:pt x="20974" y="2151"/>
                </a:lnTo>
                <a:lnTo>
                  <a:pt x="20257" y="2928"/>
                </a:lnTo>
                <a:lnTo>
                  <a:pt x="19480" y="3705"/>
                </a:lnTo>
                <a:lnTo>
                  <a:pt x="18584" y="4601"/>
                </a:lnTo>
                <a:lnTo>
                  <a:pt x="17568" y="5378"/>
                </a:lnTo>
                <a:lnTo>
                  <a:pt x="16552" y="6095"/>
                </a:lnTo>
                <a:lnTo>
                  <a:pt x="15417" y="6753"/>
                </a:lnTo>
                <a:lnTo>
                  <a:pt x="14341" y="7350"/>
                </a:lnTo>
                <a:lnTo>
                  <a:pt x="13146" y="7948"/>
                </a:lnTo>
                <a:lnTo>
                  <a:pt x="10816" y="8964"/>
                </a:lnTo>
                <a:lnTo>
                  <a:pt x="8485" y="10099"/>
                </a:lnTo>
                <a:lnTo>
                  <a:pt x="7410" y="10637"/>
                </a:lnTo>
                <a:lnTo>
                  <a:pt x="6274" y="11294"/>
                </a:lnTo>
                <a:lnTo>
                  <a:pt x="5259" y="12011"/>
                </a:lnTo>
                <a:lnTo>
                  <a:pt x="4243" y="12788"/>
                </a:lnTo>
                <a:lnTo>
                  <a:pt x="3287" y="13625"/>
                </a:lnTo>
                <a:lnTo>
                  <a:pt x="2450" y="14581"/>
                </a:lnTo>
                <a:lnTo>
                  <a:pt x="2032" y="15059"/>
                </a:lnTo>
                <a:lnTo>
                  <a:pt x="1733" y="15596"/>
                </a:lnTo>
                <a:lnTo>
                  <a:pt x="1374" y="16134"/>
                </a:lnTo>
                <a:lnTo>
                  <a:pt x="1076" y="16732"/>
                </a:lnTo>
                <a:lnTo>
                  <a:pt x="837" y="17329"/>
                </a:lnTo>
                <a:lnTo>
                  <a:pt x="598" y="17927"/>
                </a:lnTo>
                <a:lnTo>
                  <a:pt x="418" y="18524"/>
                </a:lnTo>
                <a:lnTo>
                  <a:pt x="239" y="19182"/>
                </a:lnTo>
                <a:lnTo>
                  <a:pt x="120" y="19839"/>
                </a:lnTo>
                <a:lnTo>
                  <a:pt x="60" y="20496"/>
                </a:lnTo>
                <a:lnTo>
                  <a:pt x="0" y="21154"/>
                </a:lnTo>
                <a:lnTo>
                  <a:pt x="0" y="21751"/>
                </a:lnTo>
                <a:lnTo>
                  <a:pt x="0" y="22409"/>
                </a:lnTo>
                <a:lnTo>
                  <a:pt x="120" y="23006"/>
                </a:lnTo>
                <a:lnTo>
                  <a:pt x="239" y="23663"/>
                </a:lnTo>
                <a:lnTo>
                  <a:pt x="418" y="24261"/>
                </a:lnTo>
                <a:lnTo>
                  <a:pt x="956" y="25456"/>
                </a:lnTo>
                <a:lnTo>
                  <a:pt x="1554" y="26651"/>
                </a:lnTo>
                <a:lnTo>
                  <a:pt x="2331" y="27846"/>
                </a:lnTo>
                <a:lnTo>
                  <a:pt x="3167" y="29041"/>
                </a:lnTo>
                <a:lnTo>
                  <a:pt x="4063" y="30177"/>
                </a:lnTo>
                <a:lnTo>
                  <a:pt x="5020" y="31193"/>
                </a:lnTo>
                <a:lnTo>
                  <a:pt x="6035" y="32089"/>
                </a:lnTo>
                <a:lnTo>
                  <a:pt x="7051" y="32925"/>
                </a:lnTo>
                <a:lnTo>
                  <a:pt x="7589" y="33284"/>
                </a:lnTo>
                <a:lnTo>
                  <a:pt x="8187" y="33642"/>
                </a:lnTo>
                <a:lnTo>
                  <a:pt x="8784" y="33941"/>
                </a:lnTo>
                <a:lnTo>
                  <a:pt x="9322" y="34180"/>
                </a:lnTo>
                <a:lnTo>
                  <a:pt x="10517" y="34599"/>
                </a:lnTo>
                <a:lnTo>
                  <a:pt x="11712" y="34897"/>
                </a:lnTo>
                <a:lnTo>
                  <a:pt x="12907" y="35017"/>
                </a:lnTo>
                <a:lnTo>
                  <a:pt x="14162" y="35077"/>
                </a:lnTo>
                <a:lnTo>
                  <a:pt x="15357" y="34957"/>
                </a:lnTo>
                <a:lnTo>
                  <a:pt x="16552" y="34718"/>
                </a:lnTo>
                <a:lnTo>
                  <a:pt x="17688" y="34419"/>
                </a:lnTo>
                <a:lnTo>
                  <a:pt x="18823" y="33941"/>
                </a:lnTo>
                <a:lnTo>
                  <a:pt x="19958" y="33403"/>
                </a:lnTo>
                <a:lnTo>
                  <a:pt x="21034" y="32746"/>
                </a:lnTo>
                <a:lnTo>
                  <a:pt x="22050" y="32029"/>
                </a:lnTo>
                <a:lnTo>
                  <a:pt x="23006" y="31193"/>
                </a:lnTo>
                <a:lnTo>
                  <a:pt x="23902" y="30296"/>
                </a:lnTo>
                <a:lnTo>
                  <a:pt x="24679" y="29280"/>
                </a:lnTo>
                <a:lnTo>
                  <a:pt x="25575" y="28085"/>
                </a:lnTo>
                <a:lnTo>
                  <a:pt x="26292" y="26830"/>
                </a:lnTo>
                <a:lnTo>
                  <a:pt x="26890" y="25516"/>
                </a:lnTo>
                <a:lnTo>
                  <a:pt x="27428" y="24141"/>
                </a:lnTo>
                <a:lnTo>
                  <a:pt x="27846" y="22767"/>
                </a:lnTo>
                <a:lnTo>
                  <a:pt x="28264" y="21393"/>
                </a:lnTo>
                <a:lnTo>
                  <a:pt x="28922" y="18524"/>
                </a:lnTo>
                <a:lnTo>
                  <a:pt x="29280" y="17031"/>
                </a:lnTo>
                <a:lnTo>
                  <a:pt x="29699" y="15537"/>
                </a:lnTo>
                <a:lnTo>
                  <a:pt x="30117" y="14043"/>
                </a:lnTo>
                <a:lnTo>
                  <a:pt x="30655" y="12609"/>
                </a:lnTo>
                <a:lnTo>
                  <a:pt x="31252" y="11055"/>
                </a:lnTo>
                <a:lnTo>
                  <a:pt x="31551" y="10218"/>
                </a:lnTo>
                <a:lnTo>
                  <a:pt x="31790" y="9442"/>
                </a:lnTo>
                <a:lnTo>
                  <a:pt x="31969" y="8605"/>
                </a:lnTo>
                <a:lnTo>
                  <a:pt x="32089" y="7768"/>
                </a:lnTo>
                <a:lnTo>
                  <a:pt x="32148" y="6932"/>
                </a:lnTo>
                <a:lnTo>
                  <a:pt x="32089" y="6036"/>
                </a:lnTo>
                <a:lnTo>
                  <a:pt x="31969" y="5438"/>
                </a:lnTo>
                <a:lnTo>
                  <a:pt x="31790" y="4900"/>
                </a:lnTo>
                <a:lnTo>
                  <a:pt x="31611" y="4362"/>
                </a:lnTo>
                <a:lnTo>
                  <a:pt x="31372" y="3884"/>
                </a:lnTo>
                <a:lnTo>
                  <a:pt x="31073" y="3406"/>
                </a:lnTo>
                <a:lnTo>
                  <a:pt x="30714" y="2928"/>
                </a:lnTo>
                <a:lnTo>
                  <a:pt x="30296" y="2510"/>
                </a:lnTo>
                <a:lnTo>
                  <a:pt x="29878" y="2092"/>
                </a:lnTo>
                <a:lnTo>
                  <a:pt x="29101" y="1315"/>
                </a:lnTo>
                <a:lnTo>
                  <a:pt x="28742" y="956"/>
                </a:lnTo>
                <a:lnTo>
                  <a:pt x="28324" y="658"/>
                </a:lnTo>
                <a:lnTo>
                  <a:pt x="27846" y="359"/>
                </a:lnTo>
                <a:lnTo>
                  <a:pt x="27368" y="180"/>
                </a:lnTo>
                <a:lnTo>
                  <a:pt x="26830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  <p:sp>
        <p:nvSpPr>
          <p:cNvPr id="120" name="Google Shape;120;p4"/>
          <p:cNvSpPr/>
          <p:nvPr/>
        </p:nvSpPr>
        <p:spPr>
          <a:xfrm rot="942660">
            <a:off x="6113835" y="5857452"/>
            <a:ext cx="1111204" cy="646905"/>
          </a:xfrm>
          <a:custGeom>
            <a:avLst/>
            <a:gdLst/>
            <a:ahLst/>
            <a:cxnLst/>
            <a:rect l="l" t="t" r="r" b="b"/>
            <a:pathLst>
              <a:path w="38185" h="22230" extrusionOk="0">
                <a:moveTo>
                  <a:pt x="19481" y="6633"/>
                </a:moveTo>
                <a:lnTo>
                  <a:pt x="19003" y="6693"/>
                </a:lnTo>
                <a:lnTo>
                  <a:pt x="18465" y="6813"/>
                </a:lnTo>
                <a:lnTo>
                  <a:pt x="17808" y="7052"/>
                </a:lnTo>
                <a:lnTo>
                  <a:pt x="17509" y="7231"/>
                </a:lnTo>
                <a:lnTo>
                  <a:pt x="17270" y="7410"/>
                </a:lnTo>
                <a:lnTo>
                  <a:pt x="17151" y="7649"/>
                </a:lnTo>
                <a:lnTo>
                  <a:pt x="17151" y="7709"/>
                </a:lnTo>
                <a:lnTo>
                  <a:pt x="17151" y="7829"/>
                </a:lnTo>
                <a:lnTo>
                  <a:pt x="17330" y="8187"/>
                </a:lnTo>
                <a:lnTo>
                  <a:pt x="17569" y="8486"/>
                </a:lnTo>
                <a:lnTo>
                  <a:pt x="17868" y="8665"/>
                </a:lnTo>
                <a:lnTo>
                  <a:pt x="18226" y="8844"/>
                </a:lnTo>
                <a:lnTo>
                  <a:pt x="18645" y="8904"/>
                </a:lnTo>
                <a:lnTo>
                  <a:pt x="19123" y="8964"/>
                </a:lnTo>
                <a:lnTo>
                  <a:pt x="19601" y="8964"/>
                </a:lnTo>
                <a:lnTo>
                  <a:pt x="20079" y="8904"/>
                </a:lnTo>
                <a:lnTo>
                  <a:pt x="20975" y="8785"/>
                </a:lnTo>
                <a:lnTo>
                  <a:pt x="21752" y="8546"/>
                </a:lnTo>
                <a:lnTo>
                  <a:pt x="22051" y="8366"/>
                </a:lnTo>
                <a:lnTo>
                  <a:pt x="22230" y="8247"/>
                </a:lnTo>
                <a:lnTo>
                  <a:pt x="22349" y="8127"/>
                </a:lnTo>
                <a:lnTo>
                  <a:pt x="22290" y="7948"/>
                </a:lnTo>
                <a:lnTo>
                  <a:pt x="22409" y="8008"/>
                </a:lnTo>
                <a:lnTo>
                  <a:pt x="22529" y="7948"/>
                </a:lnTo>
                <a:lnTo>
                  <a:pt x="22708" y="7888"/>
                </a:lnTo>
                <a:lnTo>
                  <a:pt x="22768" y="7769"/>
                </a:lnTo>
                <a:lnTo>
                  <a:pt x="22768" y="7709"/>
                </a:lnTo>
                <a:lnTo>
                  <a:pt x="22768" y="7590"/>
                </a:lnTo>
                <a:lnTo>
                  <a:pt x="22708" y="7470"/>
                </a:lnTo>
                <a:lnTo>
                  <a:pt x="22290" y="7231"/>
                </a:lnTo>
                <a:lnTo>
                  <a:pt x="21871" y="6992"/>
                </a:lnTo>
                <a:lnTo>
                  <a:pt x="21393" y="6813"/>
                </a:lnTo>
                <a:lnTo>
                  <a:pt x="20915" y="6693"/>
                </a:lnTo>
                <a:lnTo>
                  <a:pt x="20437" y="6633"/>
                </a:lnTo>
                <a:close/>
                <a:moveTo>
                  <a:pt x="36452" y="1136"/>
                </a:moveTo>
                <a:lnTo>
                  <a:pt x="36033" y="1255"/>
                </a:lnTo>
                <a:lnTo>
                  <a:pt x="35555" y="1375"/>
                </a:lnTo>
                <a:lnTo>
                  <a:pt x="31253" y="2331"/>
                </a:lnTo>
                <a:lnTo>
                  <a:pt x="26951" y="3287"/>
                </a:lnTo>
                <a:lnTo>
                  <a:pt x="22648" y="4124"/>
                </a:lnTo>
                <a:lnTo>
                  <a:pt x="20437" y="4482"/>
                </a:lnTo>
                <a:lnTo>
                  <a:pt x="18286" y="4781"/>
                </a:lnTo>
                <a:lnTo>
                  <a:pt x="13804" y="5319"/>
                </a:lnTo>
                <a:lnTo>
                  <a:pt x="11593" y="5498"/>
                </a:lnTo>
                <a:lnTo>
                  <a:pt x="9323" y="5677"/>
                </a:lnTo>
                <a:lnTo>
                  <a:pt x="6873" y="5797"/>
                </a:lnTo>
                <a:lnTo>
                  <a:pt x="4363" y="5916"/>
                </a:lnTo>
                <a:lnTo>
                  <a:pt x="2092" y="6096"/>
                </a:lnTo>
                <a:lnTo>
                  <a:pt x="1256" y="6275"/>
                </a:lnTo>
                <a:lnTo>
                  <a:pt x="897" y="6394"/>
                </a:lnTo>
                <a:lnTo>
                  <a:pt x="838" y="6454"/>
                </a:lnTo>
                <a:lnTo>
                  <a:pt x="957" y="6514"/>
                </a:lnTo>
                <a:lnTo>
                  <a:pt x="2033" y="6633"/>
                </a:lnTo>
                <a:lnTo>
                  <a:pt x="1853" y="6872"/>
                </a:lnTo>
                <a:lnTo>
                  <a:pt x="1794" y="7171"/>
                </a:lnTo>
                <a:lnTo>
                  <a:pt x="1794" y="7530"/>
                </a:lnTo>
                <a:lnTo>
                  <a:pt x="1794" y="7948"/>
                </a:lnTo>
                <a:lnTo>
                  <a:pt x="1913" y="8366"/>
                </a:lnTo>
                <a:lnTo>
                  <a:pt x="2033" y="8844"/>
                </a:lnTo>
                <a:lnTo>
                  <a:pt x="2391" y="9741"/>
                </a:lnTo>
                <a:lnTo>
                  <a:pt x="2869" y="10697"/>
                </a:lnTo>
                <a:lnTo>
                  <a:pt x="3288" y="11533"/>
                </a:lnTo>
                <a:lnTo>
                  <a:pt x="4064" y="12728"/>
                </a:lnTo>
                <a:lnTo>
                  <a:pt x="4602" y="13386"/>
                </a:lnTo>
                <a:lnTo>
                  <a:pt x="5140" y="14043"/>
                </a:lnTo>
                <a:lnTo>
                  <a:pt x="5737" y="14700"/>
                </a:lnTo>
                <a:lnTo>
                  <a:pt x="6395" y="15298"/>
                </a:lnTo>
                <a:lnTo>
                  <a:pt x="7112" y="15836"/>
                </a:lnTo>
                <a:lnTo>
                  <a:pt x="7769" y="16374"/>
                </a:lnTo>
                <a:lnTo>
                  <a:pt x="8546" y="16852"/>
                </a:lnTo>
                <a:lnTo>
                  <a:pt x="9323" y="17270"/>
                </a:lnTo>
                <a:lnTo>
                  <a:pt x="10996" y="18106"/>
                </a:lnTo>
                <a:lnTo>
                  <a:pt x="12729" y="18823"/>
                </a:lnTo>
                <a:lnTo>
                  <a:pt x="14581" y="19421"/>
                </a:lnTo>
                <a:lnTo>
                  <a:pt x="16374" y="19899"/>
                </a:lnTo>
                <a:lnTo>
                  <a:pt x="17390" y="20078"/>
                </a:lnTo>
                <a:lnTo>
                  <a:pt x="18406" y="20138"/>
                </a:lnTo>
                <a:lnTo>
                  <a:pt x="19421" y="20198"/>
                </a:lnTo>
                <a:lnTo>
                  <a:pt x="20437" y="20258"/>
                </a:lnTo>
                <a:lnTo>
                  <a:pt x="21035" y="20138"/>
                </a:lnTo>
                <a:lnTo>
                  <a:pt x="21931" y="20019"/>
                </a:lnTo>
                <a:lnTo>
                  <a:pt x="23186" y="19780"/>
                </a:lnTo>
                <a:lnTo>
                  <a:pt x="22827" y="19600"/>
                </a:lnTo>
                <a:lnTo>
                  <a:pt x="22469" y="19541"/>
                </a:lnTo>
                <a:lnTo>
                  <a:pt x="22051" y="19481"/>
                </a:lnTo>
                <a:lnTo>
                  <a:pt x="21632" y="19481"/>
                </a:lnTo>
                <a:lnTo>
                  <a:pt x="20856" y="19600"/>
                </a:lnTo>
                <a:lnTo>
                  <a:pt x="20079" y="19660"/>
                </a:lnTo>
                <a:lnTo>
                  <a:pt x="19123" y="19600"/>
                </a:lnTo>
                <a:lnTo>
                  <a:pt x="18226" y="19541"/>
                </a:lnTo>
                <a:lnTo>
                  <a:pt x="17330" y="19421"/>
                </a:lnTo>
                <a:lnTo>
                  <a:pt x="16434" y="19242"/>
                </a:lnTo>
                <a:lnTo>
                  <a:pt x="14522" y="18764"/>
                </a:lnTo>
                <a:lnTo>
                  <a:pt x="13565" y="18465"/>
                </a:lnTo>
                <a:lnTo>
                  <a:pt x="12669" y="18166"/>
                </a:lnTo>
                <a:lnTo>
                  <a:pt x="11713" y="17748"/>
                </a:lnTo>
                <a:lnTo>
                  <a:pt x="10817" y="17389"/>
                </a:lnTo>
                <a:lnTo>
                  <a:pt x="9920" y="16911"/>
                </a:lnTo>
                <a:lnTo>
                  <a:pt x="9084" y="16493"/>
                </a:lnTo>
                <a:lnTo>
                  <a:pt x="8426" y="16075"/>
                </a:lnTo>
                <a:lnTo>
                  <a:pt x="7769" y="15597"/>
                </a:lnTo>
                <a:lnTo>
                  <a:pt x="7112" y="15119"/>
                </a:lnTo>
                <a:lnTo>
                  <a:pt x="6574" y="14581"/>
                </a:lnTo>
                <a:lnTo>
                  <a:pt x="5976" y="13983"/>
                </a:lnTo>
                <a:lnTo>
                  <a:pt x="5498" y="13446"/>
                </a:lnTo>
                <a:lnTo>
                  <a:pt x="4961" y="12788"/>
                </a:lnTo>
                <a:lnTo>
                  <a:pt x="4542" y="12131"/>
                </a:lnTo>
                <a:lnTo>
                  <a:pt x="4184" y="11533"/>
                </a:lnTo>
                <a:lnTo>
                  <a:pt x="3825" y="10876"/>
                </a:lnTo>
                <a:lnTo>
                  <a:pt x="3527" y="10278"/>
                </a:lnTo>
                <a:lnTo>
                  <a:pt x="3288" y="9621"/>
                </a:lnTo>
                <a:lnTo>
                  <a:pt x="3048" y="8844"/>
                </a:lnTo>
                <a:lnTo>
                  <a:pt x="2929" y="8068"/>
                </a:lnTo>
                <a:lnTo>
                  <a:pt x="2750" y="7350"/>
                </a:lnTo>
                <a:lnTo>
                  <a:pt x="2630" y="6992"/>
                </a:lnTo>
                <a:lnTo>
                  <a:pt x="2511" y="6633"/>
                </a:lnTo>
                <a:lnTo>
                  <a:pt x="4483" y="6633"/>
                </a:lnTo>
                <a:lnTo>
                  <a:pt x="6514" y="6454"/>
                </a:lnTo>
                <a:lnTo>
                  <a:pt x="7530" y="6335"/>
                </a:lnTo>
                <a:lnTo>
                  <a:pt x="8546" y="6275"/>
                </a:lnTo>
                <a:lnTo>
                  <a:pt x="9502" y="6275"/>
                </a:lnTo>
                <a:lnTo>
                  <a:pt x="10458" y="6394"/>
                </a:lnTo>
                <a:lnTo>
                  <a:pt x="10996" y="6454"/>
                </a:lnTo>
                <a:lnTo>
                  <a:pt x="11115" y="6454"/>
                </a:lnTo>
                <a:lnTo>
                  <a:pt x="11235" y="6514"/>
                </a:lnTo>
                <a:lnTo>
                  <a:pt x="11354" y="6753"/>
                </a:lnTo>
                <a:lnTo>
                  <a:pt x="11593" y="7291"/>
                </a:lnTo>
                <a:lnTo>
                  <a:pt x="11773" y="7530"/>
                </a:lnTo>
                <a:lnTo>
                  <a:pt x="12012" y="7769"/>
                </a:lnTo>
                <a:lnTo>
                  <a:pt x="12490" y="8187"/>
                </a:lnTo>
                <a:lnTo>
                  <a:pt x="13147" y="8665"/>
                </a:lnTo>
                <a:lnTo>
                  <a:pt x="13864" y="9024"/>
                </a:lnTo>
                <a:lnTo>
                  <a:pt x="15358" y="9681"/>
                </a:lnTo>
                <a:lnTo>
                  <a:pt x="16135" y="9980"/>
                </a:lnTo>
                <a:lnTo>
                  <a:pt x="16912" y="10278"/>
                </a:lnTo>
                <a:lnTo>
                  <a:pt x="17689" y="10518"/>
                </a:lnTo>
                <a:lnTo>
                  <a:pt x="18465" y="10697"/>
                </a:lnTo>
                <a:lnTo>
                  <a:pt x="19302" y="10876"/>
                </a:lnTo>
                <a:lnTo>
                  <a:pt x="20079" y="10936"/>
                </a:lnTo>
                <a:lnTo>
                  <a:pt x="20856" y="10996"/>
                </a:lnTo>
                <a:lnTo>
                  <a:pt x="21632" y="10936"/>
                </a:lnTo>
                <a:lnTo>
                  <a:pt x="22409" y="10816"/>
                </a:lnTo>
                <a:lnTo>
                  <a:pt x="23126" y="10637"/>
                </a:lnTo>
                <a:lnTo>
                  <a:pt x="23843" y="10398"/>
                </a:lnTo>
                <a:lnTo>
                  <a:pt x="24501" y="10039"/>
                </a:lnTo>
                <a:lnTo>
                  <a:pt x="25158" y="9621"/>
                </a:lnTo>
                <a:lnTo>
                  <a:pt x="25815" y="9083"/>
                </a:lnTo>
                <a:lnTo>
                  <a:pt x="26413" y="8486"/>
                </a:lnTo>
                <a:lnTo>
                  <a:pt x="26951" y="7769"/>
                </a:lnTo>
                <a:lnTo>
                  <a:pt x="27309" y="7171"/>
                </a:lnTo>
                <a:lnTo>
                  <a:pt x="27727" y="6454"/>
                </a:lnTo>
                <a:lnTo>
                  <a:pt x="28026" y="5737"/>
                </a:lnTo>
                <a:lnTo>
                  <a:pt x="28146" y="5379"/>
                </a:lnTo>
                <a:lnTo>
                  <a:pt x="28205" y="5080"/>
                </a:lnTo>
                <a:lnTo>
                  <a:pt x="28205" y="4482"/>
                </a:lnTo>
                <a:lnTo>
                  <a:pt x="28205" y="4363"/>
                </a:lnTo>
                <a:lnTo>
                  <a:pt x="28146" y="4303"/>
                </a:lnTo>
                <a:lnTo>
                  <a:pt x="28086" y="4363"/>
                </a:lnTo>
                <a:lnTo>
                  <a:pt x="27966" y="4482"/>
                </a:lnTo>
                <a:lnTo>
                  <a:pt x="27668" y="4960"/>
                </a:lnTo>
                <a:lnTo>
                  <a:pt x="26831" y="6514"/>
                </a:lnTo>
                <a:lnTo>
                  <a:pt x="26413" y="7231"/>
                </a:lnTo>
                <a:lnTo>
                  <a:pt x="25995" y="7888"/>
                </a:lnTo>
                <a:lnTo>
                  <a:pt x="25516" y="8546"/>
                </a:lnTo>
                <a:lnTo>
                  <a:pt x="24919" y="9143"/>
                </a:lnTo>
                <a:lnTo>
                  <a:pt x="24620" y="9382"/>
                </a:lnTo>
                <a:lnTo>
                  <a:pt x="24262" y="9621"/>
                </a:lnTo>
                <a:lnTo>
                  <a:pt x="23843" y="9800"/>
                </a:lnTo>
                <a:lnTo>
                  <a:pt x="23425" y="10039"/>
                </a:lnTo>
                <a:lnTo>
                  <a:pt x="22588" y="10278"/>
                </a:lnTo>
                <a:lnTo>
                  <a:pt x="21692" y="10398"/>
                </a:lnTo>
                <a:lnTo>
                  <a:pt x="20856" y="10458"/>
                </a:lnTo>
                <a:lnTo>
                  <a:pt x="19959" y="10398"/>
                </a:lnTo>
                <a:lnTo>
                  <a:pt x="19123" y="10278"/>
                </a:lnTo>
                <a:lnTo>
                  <a:pt x="18226" y="10099"/>
                </a:lnTo>
                <a:lnTo>
                  <a:pt x="17390" y="9800"/>
                </a:lnTo>
                <a:lnTo>
                  <a:pt x="16553" y="9561"/>
                </a:lnTo>
                <a:lnTo>
                  <a:pt x="15179" y="9024"/>
                </a:lnTo>
                <a:lnTo>
                  <a:pt x="14402" y="8725"/>
                </a:lnTo>
                <a:lnTo>
                  <a:pt x="13685" y="8366"/>
                </a:lnTo>
                <a:lnTo>
                  <a:pt x="12968" y="8008"/>
                </a:lnTo>
                <a:lnTo>
                  <a:pt x="12370" y="7530"/>
                </a:lnTo>
                <a:lnTo>
                  <a:pt x="12131" y="7231"/>
                </a:lnTo>
                <a:lnTo>
                  <a:pt x="11892" y="6932"/>
                </a:lnTo>
                <a:lnTo>
                  <a:pt x="11713" y="6633"/>
                </a:lnTo>
                <a:lnTo>
                  <a:pt x="11534" y="6275"/>
                </a:lnTo>
                <a:lnTo>
                  <a:pt x="14641" y="6036"/>
                </a:lnTo>
                <a:lnTo>
                  <a:pt x="17748" y="5737"/>
                </a:lnTo>
                <a:lnTo>
                  <a:pt x="20856" y="5379"/>
                </a:lnTo>
                <a:lnTo>
                  <a:pt x="24023" y="4901"/>
                </a:lnTo>
                <a:lnTo>
                  <a:pt x="27130" y="4363"/>
                </a:lnTo>
                <a:lnTo>
                  <a:pt x="30237" y="3705"/>
                </a:lnTo>
                <a:lnTo>
                  <a:pt x="31791" y="3347"/>
                </a:lnTo>
                <a:lnTo>
                  <a:pt x="33285" y="2929"/>
                </a:lnTo>
                <a:lnTo>
                  <a:pt x="34779" y="2510"/>
                </a:lnTo>
                <a:lnTo>
                  <a:pt x="36213" y="2032"/>
                </a:lnTo>
                <a:lnTo>
                  <a:pt x="36213" y="3526"/>
                </a:lnTo>
                <a:lnTo>
                  <a:pt x="36153" y="5140"/>
                </a:lnTo>
                <a:lnTo>
                  <a:pt x="36033" y="6693"/>
                </a:lnTo>
                <a:lnTo>
                  <a:pt x="35794" y="8187"/>
                </a:lnTo>
                <a:lnTo>
                  <a:pt x="35615" y="8964"/>
                </a:lnTo>
                <a:lnTo>
                  <a:pt x="35436" y="9741"/>
                </a:lnTo>
                <a:lnTo>
                  <a:pt x="35197" y="10458"/>
                </a:lnTo>
                <a:lnTo>
                  <a:pt x="34898" y="11175"/>
                </a:lnTo>
                <a:lnTo>
                  <a:pt x="34540" y="11832"/>
                </a:lnTo>
                <a:lnTo>
                  <a:pt x="34181" y="12549"/>
                </a:lnTo>
                <a:lnTo>
                  <a:pt x="33703" y="13147"/>
                </a:lnTo>
                <a:lnTo>
                  <a:pt x="33225" y="13804"/>
                </a:lnTo>
                <a:lnTo>
                  <a:pt x="32747" y="14342"/>
                </a:lnTo>
                <a:lnTo>
                  <a:pt x="32209" y="14880"/>
                </a:lnTo>
                <a:lnTo>
                  <a:pt x="31014" y="15836"/>
                </a:lnTo>
                <a:lnTo>
                  <a:pt x="29819" y="16732"/>
                </a:lnTo>
                <a:lnTo>
                  <a:pt x="28564" y="17569"/>
                </a:lnTo>
                <a:lnTo>
                  <a:pt x="27249" y="18405"/>
                </a:lnTo>
                <a:lnTo>
                  <a:pt x="26532" y="18764"/>
                </a:lnTo>
                <a:lnTo>
                  <a:pt x="25815" y="19063"/>
                </a:lnTo>
                <a:lnTo>
                  <a:pt x="24501" y="19720"/>
                </a:lnTo>
                <a:lnTo>
                  <a:pt x="23664" y="20019"/>
                </a:lnTo>
                <a:lnTo>
                  <a:pt x="23365" y="20138"/>
                </a:lnTo>
                <a:lnTo>
                  <a:pt x="23186" y="20138"/>
                </a:lnTo>
                <a:lnTo>
                  <a:pt x="23664" y="20198"/>
                </a:lnTo>
                <a:lnTo>
                  <a:pt x="24142" y="20198"/>
                </a:lnTo>
                <a:lnTo>
                  <a:pt x="24560" y="20138"/>
                </a:lnTo>
                <a:lnTo>
                  <a:pt x="25038" y="20019"/>
                </a:lnTo>
                <a:lnTo>
                  <a:pt x="25935" y="19720"/>
                </a:lnTo>
                <a:lnTo>
                  <a:pt x="26831" y="19302"/>
                </a:lnTo>
                <a:lnTo>
                  <a:pt x="27727" y="18823"/>
                </a:lnTo>
                <a:lnTo>
                  <a:pt x="28504" y="18226"/>
                </a:lnTo>
                <a:lnTo>
                  <a:pt x="30058" y="17150"/>
                </a:lnTo>
                <a:lnTo>
                  <a:pt x="31552" y="16015"/>
                </a:lnTo>
                <a:lnTo>
                  <a:pt x="32269" y="15417"/>
                </a:lnTo>
                <a:lnTo>
                  <a:pt x="32926" y="14820"/>
                </a:lnTo>
                <a:lnTo>
                  <a:pt x="33583" y="14103"/>
                </a:lnTo>
                <a:lnTo>
                  <a:pt x="34181" y="13386"/>
                </a:lnTo>
                <a:lnTo>
                  <a:pt x="34659" y="12609"/>
                </a:lnTo>
                <a:lnTo>
                  <a:pt x="35137" y="11772"/>
                </a:lnTo>
                <a:lnTo>
                  <a:pt x="35496" y="10936"/>
                </a:lnTo>
                <a:lnTo>
                  <a:pt x="35854" y="9980"/>
                </a:lnTo>
                <a:lnTo>
                  <a:pt x="36093" y="9083"/>
                </a:lnTo>
                <a:lnTo>
                  <a:pt x="36272" y="8127"/>
                </a:lnTo>
                <a:lnTo>
                  <a:pt x="36452" y="7171"/>
                </a:lnTo>
                <a:lnTo>
                  <a:pt x="36571" y="6215"/>
                </a:lnTo>
                <a:lnTo>
                  <a:pt x="36691" y="4303"/>
                </a:lnTo>
                <a:lnTo>
                  <a:pt x="36631" y="3347"/>
                </a:lnTo>
                <a:lnTo>
                  <a:pt x="36631" y="2929"/>
                </a:lnTo>
                <a:lnTo>
                  <a:pt x="36691" y="2451"/>
                </a:lnTo>
                <a:lnTo>
                  <a:pt x="36870" y="1913"/>
                </a:lnTo>
                <a:lnTo>
                  <a:pt x="36990" y="1614"/>
                </a:lnTo>
                <a:lnTo>
                  <a:pt x="37049" y="1554"/>
                </a:lnTo>
                <a:lnTo>
                  <a:pt x="36990" y="1315"/>
                </a:lnTo>
                <a:lnTo>
                  <a:pt x="36810" y="1196"/>
                </a:lnTo>
                <a:lnTo>
                  <a:pt x="36631" y="1136"/>
                </a:lnTo>
                <a:close/>
                <a:moveTo>
                  <a:pt x="37587" y="1"/>
                </a:moveTo>
                <a:lnTo>
                  <a:pt x="37408" y="60"/>
                </a:lnTo>
                <a:lnTo>
                  <a:pt x="37288" y="120"/>
                </a:lnTo>
                <a:lnTo>
                  <a:pt x="37169" y="240"/>
                </a:lnTo>
                <a:lnTo>
                  <a:pt x="37109" y="359"/>
                </a:lnTo>
                <a:lnTo>
                  <a:pt x="37109" y="718"/>
                </a:lnTo>
                <a:lnTo>
                  <a:pt x="37229" y="1255"/>
                </a:lnTo>
                <a:lnTo>
                  <a:pt x="37348" y="2690"/>
                </a:lnTo>
                <a:lnTo>
                  <a:pt x="37408" y="3347"/>
                </a:lnTo>
                <a:lnTo>
                  <a:pt x="37468" y="4064"/>
                </a:lnTo>
                <a:lnTo>
                  <a:pt x="37408" y="4960"/>
                </a:lnTo>
                <a:lnTo>
                  <a:pt x="37408" y="5797"/>
                </a:lnTo>
                <a:lnTo>
                  <a:pt x="37288" y="6693"/>
                </a:lnTo>
                <a:lnTo>
                  <a:pt x="37169" y="7530"/>
                </a:lnTo>
                <a:lnTo>
                  <a:pt x="36990" y="8426"/>
                </a:lnTo>
                <a:lnTo>
                  <a:pt x="36810" y="9263"/>
                </a:lnTo>
                <a:lnTo>
                  <a:pt x="36571" y="10099"/>
                </a:lnTo>
                <a:lnTo>
                  <a:pt x="36272" y="10936"/>
                </a:lnTo>
                <a:lnTo>
                  <a:pt x="35675" y="12250"/>
                </a:lnTo>
                <a:lnTo>
                  <a:pt x="34958" y="13505"/>
                </a:lnTo>
                <a:lnTo>
                  <a:pt x="34121" y="14760"/>
                </a:lnTo>
                <a:lnTo>
                  <a:pt x="33165" y="15836"/>
                </a:lnTo>
                <a:lnTo>
                  <a:pt x="32149" y="16911"/>
                </a:lnTo>
                <a:lnTo>
                  <a:pt x="31014" y="17867"/>
                </a:lnTo>
                <a:lnTo>
                  <a:pt x="29819" y="18704"/>
                </a:lnTo>
                <a:lnTo>
                  <a:pt x="28564" y="19421"/>
                </a:lnTo>
                <a:lnTo>
                  <a:pt x="27309" y="19959"/>
                </a:lnTo>
                <a:lnTo>
                  <a:pt x="25995" y="20437"/>
                </a:lnTo>
                <a:lnTo>
                  <a:pt x="24680" y="20795"/>
                </a:lnTo>
                <a:lnTo>
                  <a:pt x="23365" y="21034"/>
                </a:lnTo>
                <a:lnTo>
                  <a:pt x="21991" y="21214"/>
                </a:lnTo>
                <a:lnTo>
                  <a:pt x="20617" y="21273"/>
                </a:lnTo>
                <a:lnTo>
                  <a:pt x="19242" y="21273"/>
                </a:lnTo>
                <a:lnTo>
                  <a:pt x="17808" y="21154"/>
                </a:lnTo>
                <a:lnTo>
                  <a:pt x="16434" y="20975"/>
                </a:lnTo>
                <a:lnTo>
                  <a:pt x="15119" y="20676"/>
                </a:lnTo>
                <a:lnTo>
                  <a:pt x="13745" y="20317"/>
                </a:lnTo>
                <a:lnTo>
                  <a:pt x="12430" y="19839"/>
                </a:lnTo>
                <a:lnTo>
                  <a:pt x="11175" y="19361"/>
                </a:lnTo>
                <a:lnTo>
                  <a:pt x="9920" y="18764"/>
                </a:lnTo>
                <a:lnTo>
                  <a:pt x="8785" y="18047"/>
                </a:lnTo>
                <a:lnTo>
                  <a:pt x="7650" y="17330"/>
                </a:lnTo>
                <a:lnTo>
                  <a:pt x="6514" y="16433"/>
                </a:lnTo>
                <a:lnTo>
                  <a:pt x="5439" y="15477"/>
                </a:lnTo>
                <a:lnTo>
                  <a:pt x="4483" y="14402"/>
                </a:lnTo>
                <a:lnTo>
                  <a:pt x="3646" y="13266"/>
                </a:lnTo>
                <a:lnTo>
                  <a:pt x="2869" y="12071"/>
                </a:lnTo>
                <a:lnTo>
                  <a:pt x="2212" y="10816"/>
                </a:lnTo>
                <a:lnTo>
                  <a:pt x="1674" y="9502"/>
                </a:lnTo>
                <a:lnTo>
                  <a:pt x="1136" y="8187"/>
                </a:lnTo>
                <a:lnTo>
                  <a:pt x="838" y="6813"/>
                </a:lnTo>
                <a:lnTo>
                  <a:pt x="599" y="5976"/>
                </a:lnTo>
                <a:lnTo>
                  <a:pt x="479" y="5737"/>
                </a:lnTo>
                <a:lnTo>
                  <a:pt x="359" y="5618"/>
                </a:lnTo>
                <a:lnTo>
                  <a:pt x="180" y="5677"/>
                </a:lnTo>
                <a:lnTo>
                  <a:pt x="120" y="5797"/>
                </a:lnTo>
                <a:lnTo>
                  <a:pt x="61" y="6036"/>
                </a:lnTo>
                <a:lnTo>
                  <a:pt x="1" y="6275"/>
                </a:lnTo>
                <a:lnTo>
                  <a:pt x="61" y="6813"/>
                </a:lnTo>
                <a:lnTo>
                  <a:pt x="120" y="7231"/>
                </a:lnTo>
                <a:lnTo>
                  <a:pt x="240" y="8068"/>
                </a:lnTo>
                <a:lnTo>
                  <a:pt x="419" y="8844"/>
                </a:lnTo>
                <a:lnTo>
                  <a:pt x="658" y="9681"/>
                </a:lnTo>
                <a:lnTo>
                  <a:pt x="957" y="10458"/>
                </a:lnTo>
                <a:lnTo>
                  <a:pt x="1316" y="11175"/>
                </a:lnTo>
                <a:lnTo>
                  <a:pt x="1674" y="11952"/>
                </a:lnTo>
                <a:lnTo>
                  <a:pt x="2092" y="12669"/>
                </a:lnTo>
                <a:lnTo>
                  <a:pt x="2570" y="13386"/>
                </a:lnTo>
                <a:lnTo>
                  <a:pt x="3467" y="14581"/>
                </a:lnTo>
                <a:lnTo>
                  <a:pt x="4483" y="15776"/>
                </a:lnTo>
                <a:lnTo>
                  <a:pt x="5618" y="16852"/>
                </a:lnTo>
                <a:lnTo>
                  <a:pt x="6813" y="17808"/>
                </a:lnTo>
                <a:lnTo>
                  <a:pt x="8068" y="18704"/>
                </a:lnTo>
                <a:lnTo>
                  <a:pt x="9442" y="19481"/>
                </a:lnTo>
                <a:lnTo>
                  <a:pt x="10817" y="20198"/>
                </a:lnTo>
                <a:lnTo>
                  <a:pt x="12311" y="20795"/>
                </a:lnTo>
                <a:lnTo>
                  <a:pt x="13804" y="21273"/>
                </a:lnTo>
                <a:lnTo>
                  <a:pt x="15298" y="21692"/>
                </a:lnTo>
                <a:lnTo>
                  <a:pt x="16852" y="21991"/>
                </a:lnTo>
                <a:lnTo>
                  <a:pt x="18406" y="22170"/>
                </a:lnTo>
                <a:lnTo>
                  <a:pt x="19959" y="22230"/>
                </a:lnTo>
                <a:lnTo>
                  <a:pt x="21513" y="22170"/>
                </a:lnTo>
                <a:lnTo>
                  <a:pt x="23067" y="22050"/>
                </a:lnTo>
                <a:lnTo>
                  <a:pt x="24560" y="21751"/>
                </a:lnTo>
                <a:lnTo>
                  <a:pt x="25457" y="21572"/>
                </a:lnTo>
                <a:lnTo>
                  <a:pt x="26293" y="21333"/>
                </a:lnTo>
                <a:lnTo>
                  <a:pt x="27130" y="20975"/>
                </a:lnTo>
                <a:lnTo>
                  <a:pt x="27966" y="20676"/>
                </a:lnTo>
                <a:lnTo>
                  <a:pt x="28743" y="20258"/>
                </a:lnTo>
                <a:lnTo>
                  <a:pt x="29460" y="19839"/>
                </a:lnTo>
                <a:lnTo>
                  <a:pt x="30237" y="19361"/>
                </a:lnTo>
                <a:lnTo>
                  <a:pt x="30894" y="18823"/>
                </a:lnTo>
                <a:lnTo>
                  <a:pt x="31612" y="18286"/>
                </a:lnTo>
                <a:lnTo>
                  <a:pt x="32209" y="17748"/>
                </a:lnTo>
                <a:lnTo>
                  <a:pt x="32866" y="17150"/>
                </a:lnTo>
                <a:lnTo>
                  <a:pt x="33404" y="16493"/>
                </a:lnTo>
                <a:lnTo>
                  <a:pt x="34002" y="15836"/>
                </a:lnTo>
                <a:lnTo>
                  <a:pt x="34480" y="15178"/>
                </a:lnTo>
                <a:lnTo>
                  <a:pt x="35018" y="14461"/>
                </a:lnTo>
                <a:lnTo>
                  <a:pt x="35436" y="13744"/>
                </a:lnTo>
                <a:lnTo>
                  <a:pt x="35914" y="12967"/>
                </a:lnTo>
                <a:lnTo>
                  <a:pt x="36272" y="12191"/>
                </a:lnTo>
                <a:lnTo>
                  <a:pt x="36631" y="11414"/>
                </a:lnTo>
                <a:lnTo>
                  <a:pt x="36930" y="10577"/>
                </a:lnTo>
                <a:lnTo>
                  <a:pt x="37229" y="9741"/>
                </a:lnTo>
                <a:lnTo>
                  <a:pt x="37468" y="8904"/>
                </a:lnTo>
                <a:lnTo>
                  <a:pt x="37707" y="8068"/>
                </a:lnTo>
                <a:lnTo>
                  <a:pt x="37886" y="7231"/>
                </a:lnTo>
                <a:lnTo>
                  <a:pt x="38005" y="6394"/>
                </a:lnTo>
                <a:lnTo>
                  <a:pt x="38125" y="5498"/>
                </a:lnTo>
                <a:lnTo>
                  <a:pt x="38185" y="4602"/>
                </a:lnTo>
                <a:lnTo>
                  <a:pt x="38185" y="3765"/>
                </a:lnTo>
                <a:lnTo>
                  <a:pt x="38125" y="2869"/>
                </a:lnTo>
                <a:lnTo>
                  <a:pt x="38065" y="1973"/>
                </a:lnTo>
                <a:lnTo>
                  <a:pt x="37946" y="1136"/>
                </a:lnTo>
                <a:lnTo>
                  <a:pt x="37826" y="240"/>
                </a:lnTo>
                <a:lnTo>
                  <a:pt x="37707" y="60"/>
                </a:lnTo>
                <a:lnTo>
                  <a:pt x="37587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  <p:sp>
        <p:nvSpPr>
          <p:cNvPr id="121" name="Google Shape;121;p4"/>
          <p:cNvSpPr/>
          <p:nvPr/>
        </p:nvSpPr>
        <p:spPr>
          <a:xfrm rot="-5506349">
            <a:off x="10931555" y="4796476"/>
            <a:ext cx="365983" cy="374683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2" name="Google Shape;122;p4"/>
          <p:cNvSpPr/>
          <p:nvPr/>
        </p:nvSpPr>
        <p:spPr>
          <a:xfrm rot="-5506848">
            <a:off x="10930435" y="4834323"/>
            <a:ext cx="239023" cy="257883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3" name="Google Shape;123;p4"/>
          <p:cNvSpPr/>
          <p:nvPr/>
        </p:nvSpPr>
        <p:spPr>
          <a:xfrm rot="-10292983">
            <a:off x="10775633" y="5069920"/>
            <a:ext cx="286952" cy="309593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</p:cSld>
  <p:clrMapOvr>
    <a:masterClrMapping/>
  </p:clrMapOvr>
  <p:transition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+ image background">
  <p:cSld name="Title + 1 column + image background">
    <p:bg>
      <p:bgPr>
        <a:solidFill>
          <a:schemeClr val="accent5"/>
        </a:solid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6"/>
          <p:cNvSpPr/>
          <p:nvPr/>
        </p:nvSpPr>
        <p:spPr>
          <a:xfrm>
            <a:off x="0" y="-165"/>
            <a:ext cx="6106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1" name="Google Shape;151;p6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  <p:sp>
        <p:nvSpPr>
          <p:cNvPr id="152" name="Google Shape;152;p6"/>
          <p:cNvSpPr/>
          <p:nvPr/>
        </p:nvSpPr>
        <p:spPr>
          <a:xfrm rot="1318871">
            <a:off x="10474954" y="1110481"/>
            <a:ext cx="820621" cy="1285207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3" name="Google Shape;153;p6"/>
          <p:cNvSpPr/>
          <p:nvPr/>
        </p:nvSpPr>
        <p:spPr>
          <a:xfrm>
            <a:off x="10974207" y="-204717"/>
            <a:ext cx="1116141" cy="1141076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4" name="Google Shape;154;p6"/>
          <p:cNvSpPr/>
          <p:nvPr/>
        </p:nvSpPr>
        <p:spPr>
          <a:xfrm rot="-548659">
            <a:off x="11500941" y="5384373"/>
            <a:ext cx="1021139" cy="76468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5" name="Google Shape;155;p6"/>
          <p:cNvSpPr/>
          <p:nvPr/>
        </p:nvSpPr>
        <p:spPr>
          <a:xfrm rot="-9290062">
            <a:off x="11344255" y="2269409"/>
            <a:ext cx="1035975" cy="1139187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6" name="Google Shape;156;p6"/>
          <p:cNvSpPr/>
          <p:nvPr/>
        </p:nvSpPr>
        <p:spPr>
          <a:xfrm rot="5503490">
            <a:off x="10556273" y="5691805"/>
            <a:ext cx="1306627" cy="1173107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7" name="Google Shape;157;p6"/>
          <p:cNvSpPr/>
          <p:nvPr/>
        </p:nvSpPr>
        <p:spPr>
          <a:xfrm>
            <a:off x="10975950" y="3574813"/>
            <a:ext cx="293729" cy="316907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8" name="Google Shape;158;p6"/>
          <p:cNvSpPr/>
          <p:nvPr/>
        </p:nvSpPr>
        <p:spPr>
          <a:xfrm rot="-830047">
            <a:off x="10481452" y="3141736"/>
            <a:ext cx="382752" cy="980923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9" name="Google Shape;159;p6"/>
          <p:cNvSpPr/>
          <p:nvPr/>
        </p:nvSpPr>
        <p:spPr>
          <a:xfrm>
            <a:off x="10178283" y="-87894"/>
            <a:ext cx="610605" cy="466423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0" name="Google Shape;160;p6"/>
          <p:cNvSpPr/>
          <p:nvPr/>
        </p:nvSpPr>
        <p:spPr>
          <a:xfrm rot="8224608">
            <a:off x="11088565" y="4204361"/>
            <a:ext cx="669324" cy="1028904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1" name="Google Shape;161;p6"/>
          <p:cNvSpPr txBox="1">
            <a:spLocks noGrp="1"/>
          </p:cNvSpPr>
          <p:nvPr>
            <p:ph type="title"/>
          </p:nvPr>
        </p:nvSpPr>
        <p:spPr>
          <a:xfrm>
            <a:off x="609600" y="884233"/>
            <a:ext cx="4799600" cy="11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62" name="Google Shape;162;p6"/>
          <p:cNvSpPr txBox="1">
            <a:spLocks noGrp="1"/>
          </p:cNvSpPr>
          <p:nvPr>
            <p:ph type="body" idx="1"/>
          </p:nvPr>
        </p:nvSpPr>
        <p:spPr>
          <a:xfrm>
            <a:off x="609600" y="1905000"/>
            <a:ext cx="4799600" cy="422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508000" rtl="0">
              <a:spcBef>
                <a:spcPts val="800"/>
              </a:spcBef>
              <a:spcAft>
                <a:spcPts val="0"/>
              </a:spcAft>
              <a:buSzPts val="2400"/>
              <a:buChar char="༝"/>
              <a:defRPr sz="3200"/>
            </a:lvl1pPr>
            <a:lvl2pPr marL="1219200" lvl="1" indent="-508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3200"/>
            </a:lvl2pPr>
            <a:lvl3pPr marL="1828800" lvl="2" indent="-508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3200"/>
            </a:lvl3pPr>
            <a:lvl4pPr marL="2438400" lvl="3" indent="-508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3200"/>
            </a:lvl4pPr>
            <a:lvl5pPr marL="3048000" lvl="4" indent="-508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3200"/>
            </a:lvl5pPr>
            <a:lvl6pPr marL="3657600" lvl="5" indent="-508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3200"/>
            </a:lvl6pPr>
            <a:lvl7pPr marL="4267200" lvl="6" indent="-508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3200"/>
            </a:lvl7pPr>
            <a:lvl8pPr marL="4876800" lvl="7" indent="-508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3200"/>
            </a:lvl8pPr>
            <a:lvl9pPr marL="5486400" lvl="8" indent="-508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3200"/>
            </a:lvl9pPr>
          </a:lstStyle>
          <a:p/>
        </p:txBody>
      </p:sp>
    </p:spTree>
  </p:cSld>
  <p:clrMapOvr>
    <a:masterClrMapping/>
  </p:clrMapOvr>
  <p:transition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matchingName="Title + 2 columns">
  <p:cSld name="Title + 2 columns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7"/>
          <p:cNvSpPr/>
          <p:nvPr/>
        </p:nvSpPr>
        <p:spPr>
          <a:xfrm rot="-1209093">
            <a:off x="11292123" y="5438995"/>
            <a:ext cx="905652" cy="82066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5" name="Google Shape;165;p7"/>
          <p:cNvSpPr/>
          <p:nvPr/>
        </p:nvSpPr>
        <p:spPr>
          <a:xfrm>
            <a:off x="11578018" y="5360897"/>
            <a:ext cx="460599" cy="466468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6" name="Google Shape;166;p7"/>
          <p:cNvSpPr/>
          <p:nvPr/>
        </p:nvSpPr>
        <p:spPr>
          <a:xfrm>
            <a:off x="9416645" y="-146300"/>
            <a:ext cx="512617" cy="524803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7" name="Google Shape;167;p7"/>
          <p:cNvSpPr/>
          <p:nvPr/>
        </p:nvSpPr>
        <p:spPr>
          <a:xfrm>
            <a:off x="11352533" y="2180867"/>
            <a:ext cx="1066011" cy="1110715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8" name="Google Shape;168;p7"/>
          <p:cNvSpPr/>
          <p:nvPr/>
        </p:nvSpPr>
        <p:spPr>
          <a:xfrm rot="3741344">
            <a:off x="11358665" y="1904650"/>
            <a:ext cx="600748" cy="615029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9" name="Google Shape;169;p7"/>
          <p:cNvSpPr/>
          <p:nvPr/>
        </p:nvSpPr>
        <p:spPr>
          <a:xfrm>
            <a:off x="9392951" y="1080003"/>
            <a:ext cx="1242053" cy="112549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0" name="Google Shape;170;p7"/>
          <p:cNvSpPr/>
          <p:nvPr/>
        </p:nvSpPr>
        <p:spPr>
          <a:xfrm>
            <a:off x="10050466" y="1832567"/>
            <a:ext cx="460599" cy="466468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1" name="Google Shape;171;p7"/>
          <p:cNvSpPr/>
          <p:nvPr/>
        </p:nvSpPr>
        <p:spPr>
          <a:xfrm rot="-6335216">
            <a:off x="9154434" y="6070214"/>
            <a:ext cx="1196772" cy="88892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2" name="Google Shape;172;p7"/>
          <p:cNvSpPr/>
          <p:nvPr/>
        </p:nvSpPr>
        <p:spPr>
          <a:xfrm>
            <a:off x="10549166" y="-173966"/>
            <a:ext cx="1065993" cy="1079577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3" name="Google Shape;173;p7"/>
          <p:cNvSpPr/>
          <p:nvPr/>
        </p:nvSpPr>
        <p:spPr>
          <a:xfrm rot="-6692267">
            <a:off x="9055853" y="3187153"/>
            <a:ext cx="923320" cy="685812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4" name="Google Shape;174;p7"/>
          <p:cNvSpPr/>
          <p:nvPr/>
        </p:nvSpPr>
        <p:spPr>
          <a:xfrm>
            <a:off x="9756737" y="3195233"/>
            <a:ext cx="374668" cy="38357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5" name="Google Shape;175;p7"/>
          <p:cNvSpPr/>
          <p:nvPr/>
        </p:nvSpPr>
        <p:spPr>
          <a:xfrm>
            <a:off x="10218184" y="4196534"/>
            <a:ext cx="905659" cy="91719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6" name="Google Shape;176;p7"/>
          <p:cNvSpPr/>
          <p:nvPr/>
        </p:nvSpPr>
        <p:spPr>
          <a:xfrm rot="1318871">
            <a:off x="9560554" y="1110481"/>
            <a:ext cx="820621" cy="1285207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7" name="Google Shape;177;p7"/>
          <p:cNvSpPr/>
          <p:nvPr/>
        </p:nvSpPr>
        <p:spPr>
          <a:xfrm>
            <a:off x="10364607" y="-204717"/>
            <a:ext cx="1116141" cy="1141076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8" name="Google Shape;178;p7"/>
          <p:cNvSpPr/>
          <p:nvPr/>
        </p:nvSpPr>
        <p:spPr>
          <a:xfrm rot="-548659">
            <a:off x="11297741" y="5384373"/>
            <a:ext cx="1021139" cy="76468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9" name="Google Shape;179;p7"/>
          <p:cNvSpPr/>
          <p:nvPr/>
        </p:nvSpPr>
        <p:spPr>
          <a:xfrm rot="-9290062">
            <a:off x="11141055" y="2269409"/>
            <a:ext cx="1035975" cy="1139187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0" name="Google Shape;180;p7"/>
          <p:cNvSpPr/>
          <p:nvPr/>
        </p:nvSpPr>
        <p:spPr>
          <a:xfrm rot="5503490">
            <a:off x="9235473" y="5691805"/>
            <a:ext cx="1306627" cy="1173107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1" name="Google Shape;181;p7"/>
          <p:cNvSpPr/>
          <p:nvPr/>
        </p:nvSpPr>
        <p:spPr>
          <a:xfrm>
            <a:off x="9756750" y="3371613"/>
            <a:ext cx="293729" cy="316907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2" name="Google Shape;182;p7"/>
          <p:cNvSpPr/>
          <p:nvPr/>
        </p:nvSpPr>
        <p:spPr>
          <a:xfrm rot="-830047">
            <a:off x="9262252" y="2938536"/>
            <a:ext cx="382752" cy="980923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3" name="Google Shape;183;p7"/>
          <p:cNvSpPr/>
          <p:nvPr/>
        </p:nvSpPr>
        <p:spPr>
          <a:xfrm>
            <a:off x="9263883" y="-87894"/>
            <a:ext cx="610605" cy="466423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4" name="Google Shape;184;p7"/>
          <p:cNvSpPr/>
          <p:nvPr/>
        </p:nvSpPr>
        <p:spPr>
          <a:xfrm rot="8224608">
            <a:off x="10478965" y="4204361"/>
            <a:ext cx="669324" cy="1028904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5" name="Google Shape;185;p7"/>
          <p:cNvSpPr txBox="1">
            <a:spLocks noGrp="1"/>
          </p:cNvSpPr>
          <p:nvPr>
            <p:ph type="title"/>
          </p:nvPr>
        </p:nvSpPr>
        <p:spPr>
          <a:xfrm>
            <a:off x="609600" y="579433"/>
            <a:ext cx="8540800" cy="11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86" name="Google Shape;186;p7"/>
          <p:cNvSpPr txBox="1">
            <a:spLocks noGrp="1"/>
          </p:cNvSpPr>
          <p:nvPr>
            <p:ph type="body" idx="1"/>
          </p:nvPr>
        </p:nvSpPr>
        <p:spPr>
          <a:xfrm>
            <a:off x="609600" y="1906733"/>
            <a:ext cx="4223600" cy="431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90855">
              <a:spcBef>
                <a:spcPts val="800"/>
              </a:spcBef>
              <a:spcAft>
                <a:spcPts val="0"/>
              </a:spcAft>
              <a:buSzPts val="2200"/>
              <a:buChar char="༝"/>
              <a:defRPr sz="2935"/>
            </a:lvl1pPr>
            <a:lvl2pPr marL="1219200" lvl="1" indent="-490855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935"/>
            </a:lvl2pPr>
            <a:lvl3pPr marL="1828800" lvl="2" indent="-490855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935"/>
            </a:lvl3pPr>
            <a:lvl4pPr marL="2438400" lvl="3" indent="-490855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935"/>
            </a:lvl4pPr>
            <a:lvl5pPr marL="3048000" lvl="4" indent="-490855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935"/>
            </a:lvl5pPr>
            <a:lvl6pPr marL="3657600" lvl="5" indent="-490855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935"/>
            </a:lvl6pPr>
            <a:lvl7pPr marL="4267200" lvl="6" indent="-490855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935"/>
            </a:lvl7pPr>
            <a:lvl8pPr marL="4876800" lvl="7" indent="-490855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935"/>
            </a:lvl8pPr>
            <a:lvl9pPr marL="5486400" lvl="8" indent="-490855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935"/>
            </a:lvl9pPr>
          </a:lstStyle>
          <a:p/>
        </p:txBody>
      </p:sp>
      <p:sp>
        <p:nvSpPr>
          <p:cNvPr id="187" name="Google Shape;187;p7"/>
          <p:cNvSpPr txBox="1">
            <a:spLocks noGrp="1"/>
          </p:cNvSpPr>
          <p:nvPr>
            <p:ph type="body" idx="2"/>
          </p:nvPr>
        </p:nvSpPr>
        <p:spPr>
          <a:xfrm>
            <a:off x="5087471" y="1906733"/>
            <a:ext cx="4223600" cy="431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90855">
              <a:spcBef>
                <a:spcPts val="800"/>
              </a:spcBef>
              <a:spcAft>
                <a:spcPts val="0"/>
              </a:spcAft>
              <a:buSzPts val="2200"/>
              <a:buChar char="༝"/>
              <a:defRPr sz="2935"/>
            </a:lvl1pPr>
            <a:lvl2pPr marL="1219200" lvl="1" indent="-490855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935"/>
            </a:lvl2pPr>
            <a:lvl3pPr marL="1828800" lvl="2" indent="-490855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935"/>
            </a:lvl3pPr>
            <a:lvl4pPr marL="2438400" lvl="3" indent="-490855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935"/>
            </a:lvl4pPr>
            <a:lvl5pPr marL="3048000" lvl="4" indent="-490855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935"/>
            </a:lvl5pPr>
            <a:lvl6pPr marL="3657600" lvl="5" indent="-490855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935"/>
            </a:lvl6pPr>
            <a:lvl7pPr marL="4267200" lvl="6" indent="-490855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935"/>
            </a:lvl7pPr>
            <a:lvl8pPr marL="4876800" lvl="7" indent="-490855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935"/>
            </a:lvl8pPr>
            <a:lvl9pPr marL="5486400" lvl="8" indent="-490855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935"/>
            </a:lvl9pPr>
          </a:lstStyle>
          <a:p/>
        </p:txBody>
      </p:sp>
      <p:sp>
        <p:nvSpPr>
          <p:cNvPr id="188" name="Google Shape;188;p7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p:transition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8"/>
          <p:cNvSpPr/>
          <p:nvPr/>
        </p:nvSpPr>
        <p:spPr>
          <a:xfrm rot="-1209093">
            <a:off x="11292123" y="5438995"/>
            <a:ext cx="905652" cy="82066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1" name="Google Shape;191;p8"/>
          <p:cNvSpPr/>
          <p:nvPr/>
        </p:nvSpPr>
        <p:spPr>
          <a:xfrm>
            <a:off x="11578018" y="5360897"/>
            <a:ext cx="460599" cy="466468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2" name="Google Shape;192;p8"/>
          <p:cNvSpPr/>
          <p:nvPr/>
        </p:nvSpPr>
        <p:spPr>
          <a:xfrm>
            <a:off x="9416645" y="-146300"/>
            <a:ext cx="512617" cy="524803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3" name="Google Shape;193;p8"/>
          <p:cNvSpPr/>
          <p:nvPr/>
        </p:nvSpPr>
        <p:spPr>
          <a:xfrm>
            <a:off x="11352533" y="2180867"/>
            <a:ext cx="1066011" cy="1110715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4" name="Google Shape;194;p8"/>
          <p:cNvSpPr/>
          <p:nvPr/>
        </p:nvSpPr>
        <p:spPr>
          <a:xfrm rot="3741344">
            <a:off x="11358665" y="1904650"/>
            <a:ext cx="600748" cy="615029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5" name="Google Shape;195;p8"/>
          <p:cNvSpPr/>
          <p:nvPr/>
        </p:nvSpPr>
        <p:spPr>
          <a:xfrm>
            <a:off x="9392951" y="1080003"/>
            <a:ext cx="1242053" cy="112549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6" name="Google Shape;196;p8"/>
          <p:cNvSpPr/>
          <p:nvPr/>
        </p:nvSpPr>
        <p:spPr>
          <a:xfrm>
            <a:off x="10050466" y="1832567"/>
            <a:ext cx="460599" cy="466468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7" name="Google Shape;197;p8"/>
          <p:cNvSpPr/>
          <p:nvPr/>
        </p:nvSpPr>
        <p:spPr>
          <a:xfrm rot="-6335216">
            <a:off x="9154434" y="6070214"/>
            <a:ext cx="1196772" cy="88892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8" name="Google Shape;198;p8"/>
          <p:cNvSpPr/>
          <p:nvPr/>
        </p:nvSpPr>
        <p:spPr>
          <a:xfrm>
            <a:off x="10549166" y="-173966"/>
            <a:ext cx="1065993" cy="1079577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9" name="Google Shape;199;p8"/>
          <p:cNvSpPr/>
          <p:nvPr/>
        </p:nvSpPr>
        <p:spPr>
          <a:xfrm rot="-6692267">
            <a:off x="9055853" y="3187153"/>
            <a:ext cx="923320" cy="685812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0" name="Google Shape;200;p8"/>
          <p:cNvSpPr/>
          <p:nvPr/>
        </p:nvSpPr>
        <p:spPr>
          <a:xfrm>
            <a:off x="9756737" y="3195233"/>
            <a:ext cx="374668" cy="38357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1" name="Google Shape;201;p8"/>
          <p:cNvSpPr/>
          <p:nvPr/>
        </p:nvSpPr>
        <p:spPr>
          <a:xfrm>
            <a:off x="10218184" y="4196534"/>
            <a:ext cx="905659" cy="91719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2" name="Google Shape;202;p8"/>
          <p:cNvSpPr/>
          <p:nvPr/>
        </p:nvSpPr>
        <p:spPr>
          <a:xfrm rot="1318871">
            <a:off x="9560554" y="1110481"/>
            <a:ext cx="820621" cy="1285207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3" name="Google Shape;203;p8"/>
          <p:cNvSpPr/>
          <p:nvPr/>
        </p:nvSpPr>
        <p:spPr>
          <a:xfrm>
            <a:off x="10364607" y="-204717"/>
            <a:ext cx="1116141" cy="1141076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4" name="Google Shape;204;p8"/>
          <p:cNvSpPr/>
          <p:nvPr/>
        </p:nvSpPr>
        <p:spPr>
          <a:xfrm rot="-548659">
            <a:off x="11297741" y="5384373"/>
            <a:ext cx="1021139" cy="76468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5" name="Google Shape;205;p8"/>
          <p:cNvSpPr/>
          <p:nvPr/>
        </p:nvSpPr>
        <p:spPr>
          <a:xfrm rot="-9290062">
            <a:off x="11141055" y="2269409"/>
            <a:ext cx="1035975" cy="1139187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6" name="Google Shape;206;p8"/>
          <p:cNvSpPr/>
          <p:nvPr/>
        </p:nvSpPr>
        <p:spPr>
          <a:xfrm rot="5503490">
            <a:off x="9235473" y="5691805"/>
            <a:ext cx="1306627" cy="1173107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7" name="Google Shape;207;p8"/>
          <p:cNvSpPr/>
          <p:nvPr/>
        </p:nvSpPr>
        <p:spPr>
          <a:xfrm>
            <a:off x="9756750" y="3371613"/>
            <a:ext cx="293729" cy="316907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8" name="Google Shape;208;p8"/>
          <p:cNvSpPr/>
          <p:nvPr/>
        </p:nvSpPr>
        <p:spPr>
          <a:xfrm rot="-830047">
            <a:off x="9262252" y="2938536"/>
            <a:ext cx="382752" cy="980923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9" name="Google Shape;209;p8"/>
          <p:cNvSpPr/>
          <p:nvPr/>
        </p:nvSpPr>
        <p:spPr>
          <a:xfrm>
            <a:off x="9263883" y="-87894"/>
            <a:ext cx="610605" cy="466423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0" name="Google Shape;210;p8"/>
          <p:cNvSpPr/>
          <p:nvPr/>
        </p:nvSpPr>
        <p:spPr>
          <a:xfrm rot="8224608">
            <a:off x="10478965" y="4204361"/>
            <a:ext cx="669324" cy="1028904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1" name="Google Shape;211;p8"/>
          <p:cNvSpPr txBox="1">
            <a:spLocks noGrp="1"/>
          </p:cNvSpPr>
          <p:nvPr>
            <p:ph type="title"/>
          </p:nvPr>
        </p:nvSpPr>
        <p:spPr>
          <a:xfrm>
            <a:off x="609600" y="579433"/>
            <a:ext cx="8384400" cy="11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12" name="Google Shape;212;p8"/>
          <p:cNvSpPr txBox="1">
            <a:spLocks noGrp="1"/>
          </p:cNvSpPr>
          <p:nvPr>
            <p:ph type="body" idx="1"/>
          </p:nvPr>
        </p:nvSpPr>
        <p:spPr>
          <a:xfrm>
            <a:off x="609600" y="1920667"/>
            <a:ext cx="2702400" cy="4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57200" rtl="0">
              <a:spcBef>
                <a:spcPts val="800"/>
              </a:spcBef>
              <a:spcAft>
                <a:spcPts val="0"/>
              </a:spcAft>
              <a:buSzPts val="1800"/>
              <a:buChar char="༝"/>
              <a:defRPr sz="2400"/>
            </a:lvl1pPr>
            <a:lvl2pPr marL="1219200" lvl="1" indent="-4572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400"/>
            </a:lvl2pPr>
            <a:lvl3pPr marL="1828800" lvl="2" indent="-457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400"/>
            </a:lvl3pPr>
            <a:lvl4pPr marL="2438400" lvl="3" indent="-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400"/>
            </a:lvl4pPr>
            <a:lvl5pPr marL="3048000" lvl="4" indent="-4572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400"/>
            </a:lvl5pPr>
            <a:lvl6pPr marL="3657600" lvl="5" indent="-457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400"/>
            </a:lvl6pPr>
            <a:lvl7pPr marL="4267200" lvl="6" indent="-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400"/>
            </a:lvl7pPr>
            <a:lvl8pPr marL="4876800" lvl="7" indent="-4572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400"/>
            </a:lvl8pPr>
            <a:lvl9pPr marL="5486400" lvl="8" indent="-457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400"/>
            </a:lvl9pPr>
          </a:lstStyle>
          <a:p/>
        </p:txBody>
      </p:sp>
      <p:sp>
        <p:nvSpPr>
          <p:cNvPr id="213" name="Google Shape;213;p8"/>
          <p:cNvSpPr txBox="1">
            <a:spLocks noGrp="1"/>
          </p:cNvSpPr>
          <p:nvPr>
            <p:ph type="body" idx="2"/>
          </p:nvPr>
        </p:nvSpPr>
        <p:spPr>
          <a:xfrm>
            <a:off x="3450503" y="1920667"/>
            <a:ext cx="2702400" cy="4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57200" rtl="0">
              <a:spcBef>
                <a:spcPts val="800"/>
              </a:spcBef>
              <a:spcAft>
                <a:spcPts val="0"/>
              </a:spcAft>
              <a:buSzPts val="1800"/>
              <a:buChar char="༝"/>
              <a:defRPr sz="2400"/>
            </a:lvl1pPr>
            <a:lvl2pPr marL="1219200" lvl="1" indent="-4572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400"/>
            </a:lvl2pPr>
            <a:lvl3pPr marL="1828800" lvl="2" indent="-457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400"/>
            </a:lvl3pPr>
            <a:lvl4pPr marL="2438400" lvl="3" indent="-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400"/>
            </a:lvl4pPr>
            <a:lvl5pPr marL="3048000" lvl="4" indent="-4572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400"/>
            </a:lvl5pPr>
            <a:lvl6pPr marL="3657600" lvl="5" indent="-457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400"/>
            </a:lvl6pPr>
            <a:lvl7pPr marL="4267200" lvl="6" indent="-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400"/>
            </a:lvl7pPr>
            <a:lvl8pPr marL="4876800" lvl="7" indent="-4572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400"/>
            </a:lvl8pPr>
            <a:lvl9pPr marL="5486400" lvl="8" indent="-457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400"/>
            </a:lvl9pPr>
          </a:lstStyle>
          <a:p/>
        </p:txBody>
      </p:sp>
      <p:sp>
        <p:nvSpPr>
          <p:cNvPr id="214" name="Google Shape;214;p8"/>
          <p:cNvSpPr txBox="1">
            <a:spLocks noGrp="1"/>
          </p:cNvSpPr>
          <p:nvPr>
            <p:ph type="body" idx="3"/>
          </p:nvPr>
        </p:nvSpPr>
        <p:spPr>
          <a:xfrm>
            <a:off x="6291405" y="1920667"/>
            <a:ext cx="2702400" cy="4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57200" rtl="0">
              <a:spcBef>
                <a:spcPts val="800"/>
              </a:spcBef>
              <a:spcAft>
                <a:spcPts val="0"/>
              </a:spcAft>
              <a:buSzPts val="1800"/>
              <a:buChar char="༝"/>
              <a:defRPr sz="2400"/>
            </a:lvl1pPr>
            <a:lvl2pPr marL="1219200" lvl="1" indent="-4572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400"/>
            </a:lvl2pPr>
            <a:lvl3pPr marL="1828800" lvl="2" indent="-457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400"/>
            </a:lvl3pPr>
            <a:lvl4pPr marL="2438400" lvl="3" indent="-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400"/>
            </a:lvl4pPr>
            <a:lvl5pPr marL="3048000" lvl="4" indent="-4572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400"/>
            </a:lvl5pPr>
            <a:lvl6pPr marL="3657600" lvl="5" indent="-457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400"/>
            </a:lvl6pPr>
            <a:lvl7pPr marL="4267200" lvl="6" indent="-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400"/>
            </a:lvl7pPr>
            <a:lvl8pPr marL="4876800" lvl="7" indent="-4572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400"/>
            </a:lvl8pPr>
            <a:lvl9pPr marL="5486400" lvl="8" indent="-457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400"/>
            </a:lvl9pPr>
          </a:lstStyle>
          <a:p/>
        </p:txBody>
      </p:sp>
      <p:sp>
        <p:nvSpPr>
          <p:cNvPr id="215" name="Google Shape;215;p8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p:transition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 only"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9"/>
          <p:cNvSpPr txBox="1">
            <a:spLocks noGrp="1"/>
          </p:cNvSpPr>
          <p:nvPr>
            <p:ph type="title"/>
          </p:nvPr>
        </p:nvSpPr>
        <p:spPr>
          <a:xfrm>
            <a:off x="609600" y="579433"/>
            <a:ext cx="7979600" cy="11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18" name="Google Shape;218;p9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  <p:sp>
        <p:nvSpPr>
          <p:cNvPr id="219" name="Google Shape;219;p9"/>
          <p:cNvSpPr/>
          <p:nvPr/>
        </p:nvSpPr>
        <p:spPr>
          <a:xfrm rot="-1209093">
            <a:off x="11292123" y="5438995"/>
            <a:ext cx="905652" cy="82066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0" name="Google Shape;220;p9"/>
          <p:cNvSpPr/>
          <p:nvPr/>
        </p:nvSpPr>
        <p:spPr>
          <a:xfrm>
            <a:off x="11578018" y="5360897"/>
            <a:ext cx="460599" cy="466468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1" name="Google Shape;221;p9"/>
          <p:cNvSpPr/>
          <p:nvPr/>
        </p:nvSpPr>
        <p:spPr>
          <a:xfrm>
            <a:off x="9416645" y="-146300"/>
            <a:ext cx="512617" cy="524803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2" name="Google Shape;222;p9"/>
          <p:cNvSpPr/>
          <p:nvPr/>
        </p:nvSpPr>
        <p:spPr>
          <a:xfrm>
            <a:off x="11352533" y="2180867"/>
            <a:ext cx="1066011" cy="1110715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3" name="Google Shape;223;p9"/>
          <p:cNvSpPr/>
          <p:nvPr/>
        </p:nvSpPr>
        <p:spPr>
          <a:xfrm rot="3741344">
            <a:off x="11358665" y="1904650"/>
            <a:ext cx="600748" cy="615029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4" name="Google Shape;224;p9"/>
          <p:cNvSpPr/>
          <p:nvPr/>
        </p:nvSpPr>
        <p:spPr>
          <a:xfrm>
            <a:off x="9392951" y="1080003"/>
            <a:ext cx="1242053" cy="112549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5" name="Google Shape;225;p9"/>
          <p:cNvSpPr/>
          <p:nvPr/>
        </p:nvSpPr>
        <p:spPr>
          <a:xfrm>
            <a:off x="10050466" y="1832567"/>
            <a:ext cx="460599" cy="466468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6" name="Google Shape;226;p9"/>
          <p:cNvSpPr/>
          <p:nvPr/>
        </p:nvSpPr>
        <p:spPr>
          <a:xfrm rot="-6335216">
            <a:off x="9154434" y="6070214"/>
            <a:ext cx="1196772" cy="88892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7" name="Google Shape;227;p9"/>
          <p:cNvSpPr/>
          <p:nvPr/>
        </p:nvSpPr>
        <p:spPr>
          <a:xfrm>
            <a:off x="10549166" y="-173966"/>
            <a:ext cx="1065993" cy="1079577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8" name="Google Shape;228;p9"/>
          <p:cNvSpPr/>
          <p:nvPr/>
        </p:nvSpPr>
        <p:spPr>
          <a:xfrm rot="-6692267">
            <a:off x="9055853" y="3187153"/>
            <a:ext cx="923320" cy="685812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9" name="Google Shape;229;p9"/>
          <p:cNvSpPr/>
          <p:nvPr/>
        </p:nvSpPr>
        <p:spPr>
          <a:xfrm>
            <a:off x="9756737" y="3195233"/>
            <a:ext cx="374668" cy="38357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0" name="Google Shape;230;p9"/>
          <p:cNvSpPr/>
          <p:nvPr/>
        </p:nvSpPr>
        <p:spPr>
          <a:xfrm>
            <a:off x="10218184" y="4196534"/>
            <a:ext cx="905659" cy="91719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1" name="Google Shape;231;p9"/>
          <p:cNvSpPr/>
          <p:nvPr/>
        </p:nvSpPr>
        <p:spPr>
          <a:xfrm rot="1318871">
            <a:off x="9560554" y="1110481"/>
            <a:ext cx="820621" cy="1285207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2" name="Google Shape;232;p9"/>
          <p:cNvSpPr/>
          <p:nvPr/>
        </p:nvSpPr>
        <p:spPr>
          <a:xfrm>
            <a:off x="10364607" y="-204717"/>
            <a:ext cx="1116141" cy="1141076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3" name="Google Shape;233;p9"/>
          <p:cNvSpPr/>
          <p:nvPr/>
        </p:nvSpPr>
        <p:spPr>
          <a:xfrm rot="-548659">
            <a:off x="11297741" y="5384373"/>
            <a:ext cx="1021139" cy="76468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4" name="Google Shape;234;p9"/>
          <p:cNvSpPr/>
          <p:nvPr/>
        </p:nvSpPr>
        <p:spPr>
          <a:xfrm rot="-9290062">
            <a:off x="11141055" y="2269409"/>
            <a:ext cx="1035975" cy="1139187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5" name="Google Shape;235;p9"/>
          <p:cNvSpPr/>
          <p:nvPr/>
        </p:nvSpPr>
        <p:spPr>
          <a:xfrm rot="5503490">
            <a:off x="9235473" y="5691805"/>
            <a:ext cx="1306627" cy="1173107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6" name="Google Shape;236;p9"/>
          <p:cNvSpPr/>
          <p:nvPr/>
        </p:nvSpPr>
        <p:spPr>
          <a:xfrm>
            <a:off x="9756750" y="3371613"/>
            <a:ext cx="293729" cy="316907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7" name="Google Shape;237;p9"/>
          <p:cNvSpPr/>
          <p:nvPr/>
        </p:nvSpPr>
        <p:spPr>
          <a:xfrm rot="-830047">
            <a:off x="9262252" y="2938536"/>
            <a:ext cx="382752" cy="980923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8" name="Google Shape;238;p9"/>
          <p:cNvSpPr/>
          <p:nvPr/>
        </p:nvSpPr>
        <p:spPr>
          <a:xfrm>
            <a:off x="9263883" y="-87894"/>
            <a:ext cx="610605" cy="466423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9" name="Google Shape;239;p9"/>
          <p:cNvSpPr/>
          <p:nvPr/>
        </p:nvSpPr>
        <p:spPr>
          <a:xfrm rot="8224608">
            <a:off x="10478965" y="4204361"/>
            <a:ext cx="669324" cy="1028904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</p:cSld>
  <p:clrMapOvr>
    <a:masterClrMapping/>
  </p:clrMapOvr>
  <p:transition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0"/>
          <p:cNvSpPr txBox="1">
            <a:spLocks noGrp="1"/>
          </p:cNvSpPr>
          <p:nvPr>
            <p:ph type="body" idx="1"/>
          </p:nvPr>
        </p:nvSpPr>
        <p:spPr>
          <a:xfrm>
            <a:off x="609600" y="5367079"/>
            <a:ext cx="10972800" cy="69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304800" algn="ctr">
              <a:spcBef>
                <a:spcPts val="480"/>
              </a:spcBef>
              <a:spcAft>
                <a:spcPts val="0"/>
              </a:spcAft>
              <a:buSzPts val="1800"/>
              <a:buNone/>
              <a:defRPr sz="2400"/>
            </a:lvl1pPr>
          </a:lstStyle>
          <a:p/>
        </p:txBody>
      </p:sp>
      <p:sp>
        <p:nvSpPr>
          <p:cNvPr id="242" name="Google Shape;242;p10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  <p:sp>
        <p:nvSpPr>
          <p:cNvPr id="243" name="Google Shape;243;p10"/>
          <p:cNvSpPr/>
          <p:nvPr/>
        </p:nvSpPr>
        <p:spPr>
          <a:xfrm rot="1319053">
            <a:off x="-68585" y="1343717"/>
            <a:ext cx="801625" cy="1255457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4" name="Google Shape;244;p10"/>
          <p:cNvSpPr/>
          <p:nvPr/>
        </p:nvSpPr>
        <p:spPr>
          <a:xfrm>
            <a:off x="3230282" y="-471754"/>
            <a:ext cx="1090289" cy="1114647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5" name="Google Shape;245;p10"/>
          <p:cNvSpPr/>
          <p:nvPr/>
        </p:nvSpPr>
        <p:spPr>
          <a:xfrm rot="-5330471">
            <a:off x="10904256" y="3426382"/>
            <a:ext cx="997512" cy="746988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6" name="Google Shape;246;p10"/>
          <p:cNvSpPr/>
          <p:nvPr/>
        </p:nvSpPr>
        <p:spPr>
          <a:xfrm rot="-9290112">
            <a:off x="9497983" y="63192"/>
            <a:ext cx="1012015" cy="1112841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7" name="Google Shape;247;p10"/>
          <p:cNvSpPr/>
          <p:nvPr/>
        </p:nvSpPr>
        <p:spPr>
          <a:xfrm rot="3192611">
            <a:off x="2324348" y="5912164"/>
            <a:ext cx="1276297" cy="1145877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8" name="Google Shape;248;p10"/>
          <p:cNvSpPr/>
          <p:nvPr/>
        </p:nvSpPr>
        <p:spPr>
          <a:xfrm rot="-1232764">
            <a:off x="830977" y="3684577"/>
            <a:ext cx="286937" cy="309577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9" name="Google Shape;249;p10"/>
          <p:cNvSpPr/>
          <p:nvPr/>
        </p:nvSpPr>
        <p:spPr>
          <a:xfrm rot="-2062359">
            <a:off x="341201" y="3422064"/>
            <a:ext cx="373897" cy="958229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0" name="Google Shape;250;p10"/>
          <p:cNvSpPr/>
          <p:nvPr/>
        </p:nvSpPr>
        <p:spPr>
          <a:xfrm>
            <a:off x="785761" y="254581"/>
            <a:ext cx="596463" cy="455619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1" name="Google Shape;251;p10"/>
          <p:cNvSpPr/>
          <p:nvPr/>
        </p:nvSpPr>
        <p:spPr>
          <a:xfrm rot="-7406442">
            <a:off x="537629" y="5374564"/>
            <a:ext cx="653865" cy="1005141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2" name="Google Shape;252;p10"/>
          <p:cNvSpPr/>
          <p:nvPr/>
        </p:nvSpPr>
        <p:spPr>
          <a:xfrm>
            <a:off x="8886302" y="6189600"/>
            <a:ext cx="1022487" cy="919909"/>
          </a:xfrm>
          <a:custGeom>
            <a:avLst/>
            <a:gdLst/>
            <a:ahLst/>
            <a:cxnLst/>
            <a:rect l="l" t="t" r="r" b="b"/>
            <a:pathLst>
              <a:path w="35137" h="31612" extrusionOk="0">
                <a:moveTo>
                  <a:pt x="18405" y="3287"/>
                </a:moveTo>
                <a:lnTo>
                  <a:pt x="18166" y="3347"/>
                </a:lnTo>
                <a:lnTo>
                  <a:pt x="18166" y="3407"/>
                </a:lnTo>
                <a:lnTo>
                  <a:pt x="18106" y="3466"/>
                </a:lnTo>
                <a:lnTo>
                  <a:pt x="18225" y="3646"/>
                </a:lnTo>
                <a:lnTo>
                  <a:pt x="18464" y="3944"/>
                </a:lnTo>
                <a:lnTo>
                  <a:pt x="18942" y="4183"/>
                </a:lnTo>
                <a:lnTo>
                  <a:pt x="19241" y="4423"/>
                </a:lnTo>
                <a:lnTo>
                  <a:pt x="19660" y="4781"/>
                </a:lnTo>
                <a:lnTo>
                  <a:pt x="19899" y="4901"/>
                </a:lnTo>
                <a:lnTo>
                  <a:pt x="20138" y="5020"/>
                </a:lnTo>
                <a:lnTo>
                  <a:pt x="20317" y="5020"/>
                </a:lnTo>
                <a:lnTo>
                  <a:pt x="20496" y="4960"/>
                </a:lnTo>
                <a:lnTo>
                  <a:pt x="20556" y="4781"/>
                </a:lnTo>
                <a:lnTo>
                  <a:pt x="20556" y="4542"/>
                </a:lnTo>
                <a:lnTo>
                  <a:pt x="20436" y="4363"/>
                </a:lnTo>
                <a:lnTo>
                  <a:pt x="20257" y="4183"/>
                </a:lnTo>
                <a:lnTo>
                  <a:pt x="19839" y="3825"/>
                </a:lnTo>
                <a:lnTo>
                  <a:pt x="19540" y="3646"/>
                </a:lnTo>
                <a:lnTo>
                  <a:pt x="19062" y="3407"/>
                </a:lnTo>
                <a:lnTo>
                  <a:pt x="18703" y="3347"/>
                </a:lnTo>
                <a:lnTo>
                  <a:pt x="18405" y="3287"/>
                </a:lnTo>
                <a:close/>
                <a:moveTo>
                  <a:pt x="28384" y="5677"/>
                </a:moveTo>
                <a:lnTo>
                  <a:pt x="27009" y="5737"/>
                </a:lnTo>
                <a:lnTo>
                  <a:pt x="26053" y="5857"/>
                </a:lnTo>
                <a:lnTo>
                  <a:pt x="25575" y="5916"/>
                </a:lnTo>
                <a:lnTo>
                  <a:pt x="25277" y="5916"/>
                </a:lnTo>
                <a:lnTo>
                  <a:pt x="26053" y="6155"/>
                </a:lnTo>
                <a:lnTo>
                  <a:pt x="26770" y="6275"/>
                </a:lnTo>
                <a:lnTo>
                  <a:pt x="27547" y="6335"/>
                </a:lnTo>
                <a:lnTo>
                  <a:pt x="29041" y="6335"/>
                </a:lnTo>
                <a:lnTo>
                  <a:pt x="29400" y="6275"/>
                </a:lnTo>
                <a:lnTo>
                  <a:pt x="29579" y="6275"/>
                </a:lnTo>
                <a:lnTo>
                  <a:pt x="29639" y="6215"/>
                </a:lnTo>
                <a:lnTo>
                  <a:pt x="29758" y="6096"/>
                </a:lnTo>
                <a:lnTo>
                  <a:pt x="29878" y="5916"/>
                </a:lnTo>
                <a:lnTo>
                  <a:pt x="29878" y="5857"/>
                </a:lnTo>
                <a:lnTo>
                  <a:pt x="29878" y="5797"/>
                </a:lnTo>
                <a:lnTo>
                  <a:pt x="29818" y="5737"/>
                </a:lnTo>
                <a:lnTo>
                  <a:pt x="29698" y="5737"/>
                </a:lnTo>
                <a:lnTo>
                  <a:pt x="28384" y="5677"/>
                </a:lnTo>
                <a:close/>
                <a:moveTo>
                  <a:pt x="21512" y="4781"/>
                </a:moveTo>
                <a:lnTo>
                  <a:pt x="21213" y="4841"/>
                </a:lnTo>
                <a:lnTo>
                  <a:pt x="20914" y="4960"/>
                </a:lnTo>
                <a:lnTo>
                  <a:pt x="20675" y="5080"/>
                </a:lnTo>
                <a:lnTo>
                  <a:pt x="20496" y="5379"/>
                </a:lnTo>
                <a:lnTo>
                  <a:pt x="20377" y="5558"/>
                </a:lnTo>
                <a:lnTo>
                  <a:pt x="20436" y="5737"/>
                </a:lnTo>
                <a:lnTo>
                  <a:pt x="20556" y="5857"/>
                </a:lnTo>
                <a:lnTo>
                  <a:pt x="20914" y="6036"/>
                </a:lnTo>
                <a:lnTo>
                  <a:pt x="21333" y="6275"/>
                </a:lnTo>
                <a:lnTo>
                  <a:pt x="21631" y="6454"/>
                </a:lnTo>
                <a:lnTo>
                  <a:pt x="21870" y="6753"/>
                </a:lnTo>
                <a:lnTo>
                  <a:pt x="22109" y="6992"/>
                </a:lnTo>
                <a:lnTo>
                  <a:pt x="22408" y="7171"/>
                </a:lnTo>
                <a:lnTo>
                  <a:pt x="22647" y="7291"/>
                </a:lnTo>
                <a:lnTo>
                  <a:pt x="22946" y="7291"/>
                </a:lnTo>
                <a:lnTo>
                  <a:pt x="23305" y="7171"/>
                </a:lnTo>
                <a:lnTo>
                  <a:pt x="23663" y="6872"/>
                </a:lnTo>
                <a:lnTo>
                  <a:pt x="23842" y="6574"/>
                </a:lnTo>
                <a:lnTo>
                  <a:pt x="23962" y="6275"/>
                </a:lnTo>
                <a:lnTo>
                  <a:pt x="24022" y="5976"/>
                </a:lnTo>
                <a:lnTo>
                  <a:pt x="24022" y="5677"/>
                </a:lnTo>
                <a:lnTo>
                  <a:pt x="23902" y="5379"/>
                </a:lnTo>
                <a:lnTo>
                  <a:pt x="23663" y="5199"/>
                </a:lnTo>
                <a:lnTo>
                  <a:pt x="23424" y="5020"/>
                </a:lnTo>
                <a:lnTo>
                  <a:pt x="23066" y="4901"/>
                </a:lnTo>
                <a:lnTo>
                  <a:pt x="22528" y="4841"/>
                </a:lnTo>
                <a:lnTo>
                  <a:pt x="21870" y="4781"/>
                </a:lnTo>
                <a:close/>
                <a:moveTo>
                  <a:pt x="6573" y="7888"/>
                </a:moveTo>
                <a:lnTo>
                  <a:pt x="6334" y="7948"/>
                </a:lnTo>
                <a:lnTo>
                  <a:pt x="6215" y="8068"/>
                </a:lnTo>
                <a:lnTo>
                  <a:pt x="6095" y="8187"/>
                </a:lnTo>
                <a:lnTo>
                  <a:pt x="6035" y="8366"/>
                </a:lnTo>
                <a:lnTo>
                  <a:pt x="6035" y="8546"/>
                </a:lnTo>
                <a:lnTo>
                  <a:pt x="6095" y="8665"/>
                </a:lnTo>
                <a:lnTo>
                  <a:pt x="6215" y="8785"/>
                </a:lnTo>
                <a:lnTo>
                  <a:pt x="6334" y="8844"/>
                </a:lnTo>
                <a:lnTo>
                  <a:pt x="6573" y="8785"/>
                </a:lnTo>
                <a:lnTo>
                  <a:pt x="6693" y="8665"/>
                </a:lnTo>
                <a:lnTo>
                  <a:pt x="6812" y="8546"/>
                </a:lnTo>
                <a:lnTo>
                  <a:pt x="6872" y="8366"/>
                </a:lnTo>
                <a:lnTo>
                  <a:pt x="6872" y="8187"/>
                </a:lnTo>
                <a:lnTo>
                  <a:pt x="6812" y="8068"/>
                </a:lnTo>
                <a:lnTo>
                  <a:pt x="6693" y="7948"/>
                </a:lnTo>
                <a:lnTo>
                  <a:pt x="6573" y="7888"/>
                </a:lnTo>
                <a:close/>
                <a:moveTo>
                  <a:pt x="20974" y="6753"/>
                </a:moveTo>
                <a:lnTo>
                  <a:pt x="20436" y="6992"/>
                </a:lnTo>
                <a:lnTo>
                  <a:pt x="19600" y="7470"/>
                </a:lnTo>
                <a:lnTo>
                  <a:pt x="18584" y="8068"/>
                </a:lnTo>
                <a:lnTo>
                  <a:pt x="17508" y="8785"/>
                </a:lnTo>
                <a:lnTo>
                  <a:pt x="16552" y="9561"/>
                </a:lnTo>
                <a:lnTo>
                  <a:pt x="16134" y="9980"/>
                </a:lnTo>
                <a:lnTo>
                  <a:pt x="15835" y="10338"/>
                </a:lnTo>
                <a:lnTo>
                  <a:pt x="15596" y="10697"/>
                </a:lnTo>
                <a:lnTo>
                  <a:pt x="15477" y="10996"/>
                </a:lnTo>
                <a:lnTo>
                  <a:pt x="15477" y="11294"/>
                </a:lnTo>
                <a:lnTo>
                  <a:pt x="15536" y="11414"/>
                </a:lnTo>
                <a:lnTo>
                  <a:pt x="15596" y="11533"/>
                </a:lnTo>
                <a:lnTo>
                  <a:pt x="15716" y="11474"/>
                </a:lnTo>
                <a:lnTo>
                  <a:pt x="15895" y="11354"/>
                </a:lnTo>
                <a:lnTo>
                  <a:pt x="16492" y="10876"/>
                </a:lnTo>
                <a:lnTo>
                  <a:pt x="18285" y="9263"/>
                </a:lnTo>
                <a:lnTo>
                  <a:pt x="20018" y="7590"/>
                </a:lnTo>
                <a:lnTo>
                  <a:pt x="20675" y="6992"/>
                </a:lnTo>
                <a:lnTo>
                  <a:pt x="20974" y="6753"/>
                </a:lnTo>
                <a:close/>
                <a:moveTo>
                  <a:pt x="6513" y="10816"/>
                </a:moveTo>
                <a:lnTo>
                  <a:pt x="6334" y="10876"/>
                </a:lnTo>
                <a:lnTo>
                  <a:pt x="6155" y="10996"/>
                </a:lnTo>
                <a:lnTo>
                  <a:pt x="6095" y="11175"/>
                </a:lnTo>
                <a:lnTo>
                  <a:pt x="6095" y="11354"/>
                </a:lnTo>
                <a:lnTo>
                  <a:pt x="6155" y="11533"/>
                </a:lnTo>
                <a:lnTo>
                  <a:pt x="6274" y="11653"/>
                </a:lnTo>
                <a:lnTo>
                  <a:pt x="6633" y="11653"/>
                </a:lnTo>
                <a:lnTo>
                  <a:pt x="6812" y="11533"/>
                </a:lnTo>
                <a:lnTo>
                  <a:pt x="6932" y="11414"/>
                </a:lnTo>
                <a:lnTo>
                  <a:pt x="6991" y="11294"/>
                </a:lnTo>
                <a:lnTo>
                  <a:pt x="7051" y="11115"/>
                </a:lnTo>
                <a:lnTo>
                  <a:pt x="6991" y="10996"/>
                </a:lnTo>
                <a:lnTo>
                  <a:pt x="6932" y="10876"/>
                </a:lnTo>
                <a:lnTo>
                  <a:pt x="6752" y="10816"/>
                </a:lnTo>
                <a:close/>
                <a:moveTo>
                  <a:pt x="22588" y="8127"/>
                </a:moveTo>
                <a:lnTo>
                  <a:pt x="22588" y="8904"/>
                </a:lnTo>
                <a:lnTo>
                  <a:pt x="22588" y="10398"/>
                </a:lnTo>
                <a:lnTo>
                  <a:pt x="22647" y="11175"/>
                </a:lnTo>
                <a:lnTo>
                  <a:pt x="22767" y="11832"/>
                </a:lnTo>
                <a:lnTo>
                  <a:pt x="22886" y="12071"/>
                </a:lnTo>
                <a:lnTo>
                  <a:pt x="23006" y="12250"/>
                </a:lnTo>
                <a:lnTo>
                  <a:pt x="23125" y="12370"/>
                </a:lnTo>
                <a:lnTo>
                  <a:pt x="23305" y="12370"/>
                </a:lnTo>
                <a:lnTo>
                  <a:pt x="23484" y="12250"/>
                </a:lnTo>
                <a:lnTo>
                  <a:pt x="23544" y="12071"/>
                </a:lnTo>
                <a:lnTo>
                  <a:pt x="23305" y="11055"/>
                </a:lnTo>
                <a:lnTo>
                  <a:pt x="23006" y="10099"/>
                </a:lnTo>
                <a:lnTo>
                  <a:pt x="22767" y="9083"/>
                </a:lnTo>
                <a:lnTo>
                  <a:pt x="22588" y="8127"/>
                </a:lnTo>
                <a:close/>
                <a:moveTo>
                  <a:pt x="4183" y="12549"/>
                </a:moveTo>
                <a:lnTo>
                  <a:pt x="3944" y="12609"/>
                </a:lnTo>
                <a:lnTo>
                  <a:pt x="3765" y="12728"/>
                </a:lnTo>
                <a:lnTo>
                  <a:pt x="3645" y="12908"/>
                </a:lnTo>
                <a:lnTo>
                  <a:pt x="3526" y="13147"/>
                </a:lnTo>
                <a:lnTo>
                  <a:pt x="3526" y="13386"/>
                </a:lnTo>
                <a:lnTo>
                  <a:pt x="3585" y="13565"/>
                </a:lnTo>
                <a:lnTo>
                  <a:pt x="3705" y="13685"/>
                </a:lnTo>
                <a:lnTo>
                  <a:pt x="3944" y="13744"/>
                </a:lnTo>
                <a:lnTo>
                  <a:pt x="4183" y="13685"/>
                </a:lnTo>
                <a:lnTo>
                  <a:pt x="4362" y="13565"/>
                </a:lnTo>
                <a:lnTo>
                  <a:pt x="4482" y="13386"/>
                </a:lnTo>
                <a:lnTo>
                  <a:pt x="4601" y="13147"/>
                </a:lnTo>
                <a:lnTo>
                  <a:pt x="4601" y="12908"/>
                </a:lnTo>
                <a:lnTo>
                  <a:pt x="4541" y="12728"/>
                </a:lnTo>
                <a:lnTo>
                  <a:pt x="4422" y="12609"/>
                </a:lnTo>
                <a:lnTo>
                  <a:pt x="4183" y="12549"/>
                </a:lnTo>
                <a:close/>
                <a:moveTo>
                  <a:pt x="6752" y="14700"/>
                </a:moveTo>
                <a:lnTo>
                  <a:pt x="6573" y="14760"/>
                </a:lnTo>
                <a:lnTo>
                  <a:pt x="6454" y="14760"/>
                </a:lnTo>
                <a:lnTo>
                  <a:pt x="6334" y="14880"/>
                </a:lnTo>
                <a:lnTo>
                  <a:pt x="6215" y="15059"/>
                </a:lnTo>
                <a:lnTo>
                  <a:pt x="6155" y="15298"/>
                </a:lnTo>
                <a:lnTo>
                  <a:pt x="6215" y="15597"/>
                </a:lnTo>
                <a:lnTo>
                  <a:pt x="6394" y="15776"/>
                </a:lnTo>
                <a:lnTo>
                  <a:pt x="6573" y="15896"/>
                </a:lnTo>
                <a:lnTo>
                  <a:pt x="6693" y="15896"/>
                </a:lnTo>
                <a:lnTo>
                  <a:pt x="6812" y="15836"/>
                </a:lnTo>
                <a:lnTo>
                  <a:pt x="6991" y="15776"/>
                </a:lnTo>
                <a:lnTo>
                  <a:pt x="7111" y="15656"/>
                </a:lnTo>
                <a:lnTo>
                  <a:pt x="7230" y="15477"/>
                </a:lnTo>
                <a:lnTo>
                  <a:pt x="7290" y="15298"/>
                </a:lnTo>
                <a:lnTo>
                  <a:pt x="7290" y="15119"/>
                </a:lnTo>
                <a:lnTo>
                  <a:pt x="7171" y="14999"/>
                </a:lnTo>
                <a:lnTo>
                  <a:pt x="7111" y="14880"/>
                </a:lnTo>
                <a:lnTo>
                  <a:pt x="6932" y="14760"/>
                </a:lnTo>
                <a:lnTo>
                  <a:pt x="6752" y="14700"/>
                </a:lnTo>
                <a:close/>
                <a:moveTo>
                  <a:pt x="3167" y="15597"/>
                </a:moveTo>
                <a:lnTo>
                  <a:pt x="2988" y="15716"/>
                </a:lnTo>
                <a:lnTo>
                  <a:pt x="2809" y="15836"/>
                </a:lnTo>
                <a:lnTo>
                  <a:pt x="2749" y="16135"/>
                </a:lnTo>
                <a:lnTo>
                  <a:pt x="2689" y="16314"/>
                </a:lnTo>
                <a:lnTo>
                  <a:pt x="2749" y="16493"/>
                </a:lnTo>
                <a:lnTo>
                  <a:pt x="2868" y="16553"/>
                </a:lnTo>
                <a:lnTo>
                  <a:pt x="3048" y="16613"/>
                </a:lnTo>
                <a:lnTo>
                  <a:pt x="3227" y="16613"/>
                </a:lnTo>
                <a:lnTo>
                  <a:pt x="3406" y="16553"/>
                </a:lnTo>
                <a:lnTo>
                  <a:pt x="3526" y="16493"/>
                </a:lnTo>
                <a:lnTo>
                  <a:pt x="3645" y="16314"/>
                </a:lnTo>
                <a:lnTo>
                  <a:pt x="3705" y="16015"/>
                </a:lnTo>
                <a:lnTo>
                  <a:pt x="3645" y="15836"/>
                </a:lnTo>
                <a:lnTo>
                  <a:pt x="3526" y="15716"/>
                </a:lnTo>
                <a:lnTo>
                  <a:pt x="3346" y="15597"/>
                </a:lnTo>
                <a:close/>
                <a:moveTo>
                  <a:pt x="8186" y="17688"/>
                </a:moveTo>
                <a:lnTo>
                  <a:pt x="8067" y="17748"/>
                </a:lnTo>
                <a:lnTo>
                  <a:pt x="7947" y="17808"/>
                </a:lnTo>
                <a:lnTo>
                  <a:pt x="7828" y="17987"/>
                </a:lnTo>
                <a:lnTo>
                  <a:pt x="7768" y="18166"/>
                </a:lnTo>
                <a:lnTo>
                  <a:pt x="7708" y="18405"/>
                </a:lnTo>
                <a:lnTo>
                  <a:pt x="7768" y="18584"/>
                </a:lnTo>
                <a:lnTo>
                  <a:pt x="7828" y="18764"/>
                </a:lnTo>
                <a:lnTo>
                  <a:pt x="7947" y="18824"/>
                </a:lnTo>
                <a:lnTo>
                  <a:pt x="8127" y="18824"/>
                </a:lnTo>
                <a:lnTo>
                  <a:pt x="8366" y="18764"/>
                </a:lnTo>
                <a:lnTo>
                  <a:pt x="8545" y="18644"/>
                </a:lnTo>
                <a:lnTo>
                  <a:pt x="8724" y="18525"/>
                </a:lnTo>
                <a:lnTo>
                  <a:pt x="8844" y="18465"/>
                </a:lnTo>
                <a:lnTo>
                  <a:pt x="8904" y="18345"/>
                </a:lnTo>
                <a:lnTo>
                  <a:pt x="8904" y="18286"/>
                </a:lnTo>
                <a:lnTo>
                  <a:pt x="8904" y="18166"/>
                </a:lnTo>
                <a:lnTo>
                  <a:pt x="8844" y="17927"/>
                </a:lnTo>
                <a:lnTo>
                  <a:pt x="8665" y="17808"/>
                </a:lnTo>
                <a:lnTo>
                  <a:pt x="8426" y="17688"/>
                </a:lnTo>
                <a:close/>
                <a:moveTo>
                  <a:pt x="5258" y="18883"/>
                </a:moveTo>
                <a:lnTo>
                  <a:pt x="5079" y="18943"/>
                </a:lnTo>
                <a:lnTo>
                  <a:pt x="4900" y="19063"/>
                </a:lnTo>
                <a:lnTo>
                  <a:pt x="4840" y="19242"/>
                </a:lnTo>
                <a:lnTo>
                  <a:pt x="4840" y="19421"/>
                </a:lnTo>
                <a:lnTo>
                  <a:pt x="4840" y="19600"/>
                </a:lnTo>
                <a:lnTo>
                  <a:pt x="4900" y="19780"/>
                </a:lnTo>
                <a:lnTo>
                  <a:pt x="5019" y="19959"/>
                </a:lnTo>
                <a:lnTo>
                  <a:pt x="5139" y="20019"/>
                </a:lnTo>
                <a:lnTo>
                  <a:pt x="5318" y="19959"/>
                </a:lnTo>
                <a:lnTo>
                  <a:pt x="5497" y="19839"/>
                </a:lnTo>
                <a:lnTo>
                  <a:pt x="5617" y="19660"/>
                </a:lnTo>
                <a:lnTo>
                  <a:pt x="5677" y="19421"/>
                </a:lnTo>
                <a:lnTo>
                  <a:pt x="5677" y="19182"/>
                </a:lnTo>
                <a:lnTo>
                  <a:pt x="5617" y="19003"/>
                </a:lnTo>
                <a:lnTo>
                  <a:pt x="5497" y="18883"/>
                </a:lnTo>
                <a:close/>
                <a:moveTo>
                  <a:pt x="7768" y="21094"/>
                </a:moveTo>
                <a:lnTo>
                  <a:pt x="7589" y="21214"/>
                </a:lnTo>
                <a:lnTo>
                  <a:pt x="7529" y="21393"/>
                </a:lnTo>
                <a:lnTo>
                  <a:pt x="7529" y="21572"/>
                </a:lnTo>
                <a:lnTo>
                  <a:pt x="7529" y="21692"/>
                </a:lnTo>
                <a:lnTo>
                  <a:pt x="7589" y="21871"/>
                </a:lnTo>
                <a:lnTo>
                  <a:pt x="7708" y="21931"/>
                </a:lnTo>
                <a:lnTo>
                  <a:pt x="7828" y="21931"/>
                </a:lnTo>
                <a:lnTo>
                  <a:pt x="8067" y="21752"/>
                </a:lnTo>
                <a:lnTo>
                  <a:pt x="8246" y="21453"/>
                </a:lnTo>
                <a:lnTo>
                  <a:pt x="8306" y="21333"/>
                </a:lnTo>
                <a:lnTo>
                  <a:pt x="8306" y="21214"/>
                </a:lnTo>
                <a:lnTo>
                  <a:pt x="8186" y="21094"/>
                </a:lnTo>
                <a:close/>
                <a:moveTo>
                  <a:pt x="11354" y="21991"/>
                </a:moveTo>
                <a:lnTo>
                  <a:pt x="11114" y="22050"/>
                </a:lnTo>
                <a:lnTo>
                  <a:pt x="10995" y="22110"/>
                </a:lnTo>
                <a:lnTo>
                  <a:pt x="10875" y="22289"/>
                </a:lnTo>
                <a:lnTo>
                  <a:pt x="10816" y="22409"/>
                </a:lnTo>
                <a:lnTo>
                  <a:pt x="10816" y="22588"/>
                </a:lnTo>
                <a:lnTo>
                  <a:pt x="10816" y="22767"/>
                </a:lnTo>
                <a:lnTo>
                  <a:pt x="10935" y="22887"/>
                </a:lnTo>
                <a:lnTo>
                  <a:pt x="11114" y="22947"/>
                </a:lnTo>
                <a:lnTo>
                  <a:pt x="11354" y="22947"/>
                </a:lnTo>
                <a:lnTo>
                  <a:pt x="11473" y="22827"/>
                </a:lnTo>
                <a:lnTo>
                  <a:pt x="11593" y="22708"/>
                </a:lnTo>
                <a:lnTo>
                  <a:pt x="11652" y="22528"/>
                </a:lnTo>
                <a:lnTo>
                  <a:pt x="11652" y="22349"/>
                </a:lnTo>
                <a:lnTo>
                  <a:pt x="11593" y="22170"/>
                </a:lnTo>
                <a:lnTo>
                  <a:pt x="11533" y="22050"/>
                </a:lnTo>
                <a:lnTo>
                  <a:pt x="11354" y="21991"/>
                </a:lnTo>
                <a:close/>
                <a:moveTo>
                  <a:pt x="5079" y="21871"/>
                </a:moveTo>
                <a:lnTo>
                  <a:pt x="4840" y="21931"/>
                </a:lnTo>
                <a:lnTo>
                  <a:pt x="4721" y="21991"/>
                </a:lnTo>
                <a:lnTo>
                  <a:pt x="4601" y="22170"/>
                </a:lnTo>
                <a:lnTo>
                  <a:pt x="4482" y="22349"/>
                </a:lnTo>
                <a:lnTo>
                  <a:pt x="4482" y="22528"/>
                </a:lnTo>
                <a:lnTo>
                  <a:pt x="4482" y="22708"/>
                </a:lnTo>
                <a:lnTo>
                  <a:pt x="4601" y="22827"/>
                </a:lnTo>
                <a:lnTo>
                  <a:pt x="4661" y="22947"/>
                </a:lnTo>
                <a:lnTo>
                  <a:pt x="4840" y="23006"/>
                </a:lnTo>
                <a:lnTo>
                  <a:pt x="4960" y="23066"/>
                </a:lnTo>
                <a:lnTo>
                  <a:pt x="5079" y="23066"/>
                </a:lnTo>
                <a:lnTo>
                  <a:pt x="5199" y="23006"/>
                </a:lnTo>
                <a:lnTo>
                  <a:pt x="5378" y="22827"/>
                </a:lnTo>
                <a:lnTo>
                  <a:pt x="5497" y="22588"/>
                </a:lnTo>
                <a:lnTo>
                  <a:pt x="5557" y="22349"/>
                </a:lnTo>
                <a:lnTo>
                  <a:pt x="5497" y="22110"/>
                </a:lnTo>
                <a:lnTo>
                  <a:pt x="5318" y="21931"/>
                </a:lnTo>
                <a:lnTo>
                  <a:pt x="5199" y="21871"/>
                </a:lnTo>
                <a:close/>
                <a:moveTo>
                  <a:pt x="7171" y="24919"/>
                </a:moveTo>
                <a:lnTo>
                  <a:pt x="6932" y="25038"/>
                </a:lnTo>
                <a:lnTo>
                  <a:pt x="6812" y="25217"/>
                </a:lnTo>
                <a:lnTo>
                  <a:pt x="6752" y="25397"/>
                </a:lnTo>
                <a:lnTo>
                  <a:pt x="6752" y="25636"/>
                </a:lnTo>
                <a:lnTo>
                  <a:pt x="6812" y="25815"/>
                </a:lnTo>
                <a:lnTo>
                  <a:pt x="6932" y="25934"/>
                </a:lnTo>
                <a:lnTo>
                  <a:pt x="7111" y="25994"/>
                </a:lnTo>
                <a:lnTo>
                  <a:pt x="7350" y="25934"/>
                </a:lnTo>
                <a:lnTo>
                  <a:pt x="7469" y="25815"/>
                </a:lnTo>
                <a:lnTo>
                  <a:pt x="7529" y="25695"/>
                </a:lnTo>
                <a:lnTo>
                  <a:pt x="7589" y="25516"/>
                </a:lnTo>
                <a:lnTo>
                  <a:pt x="7589" y="25337"/>
                </a:lnTo>
                <a:lnTo>
                  <a:pt x="7529" y="25158"/>
                </a:lnTo>
                <a:lnTo>
                  <a:pt x="7469" y="25038"/>
                </a:lnTo>
                <a:lnTo>
                  <a:pt x="7350" y="24978"/>
                </a:lnTo>
                <a:lnTo>
                  <a:pt x="7171" y="24919"/>
                </a:lnTo>
                <a:close/>
                <a:moveTo>
                  <a:pt x="13684" y="25158"/>
                </a:moveTo>
                <a:lnTo>
                  <a:pt x="13445" y="25337"/>
                </a:lnTo>
                <a:lnTo>
                  <a:pt x="13266" y="25636"/>
                </a:lnTo>
                <a:lnTo>
                  <a:pt x="13206" y="25755"/>
                </a:lnTo>
                <a:lnTo>
                  <a:pt x="13266" y="25875"/>
                </a:lnTo>
                <a:lnTo>
                  <a:pt x="13325" y="25994"/>
                </a:lnTo>
                <a:lnTo>
                  <a:pt x="13564" y="25994"/>
                </a:lnTo>
                <a:lnTo>
                  <a:pt x="13744" y="25934"/>
                </a:lnTo>
                <a:lnTo>
                  <a:pt x="13863" y="25875"/>
                </a:lnTo>
                <a:lnTo>
                  <a:pt x="13983" y="25695"/>
                </a:lnTo>
                <a:lnTo>
                  <a:pt x="13983" y="25516"/>
                </a:lnTo>
                <a:lnTo>
                  <a:pt x="13983" y="25397"/>
                </a:lnTo>
                <a:lnTo>
                  <a:pt x="13923" y="25217"/>
                </a:lnTo>
                <a:lnTo>
                  <a:pt x="13803" y="25158"/>
                </a:lnTo>
                <a:close/>
                <a:moveTo>
                  <a:pt x="11114" y="25815"/>
                </a:moveTo>
                <a:lnTo>
                  <a:pt x="10875" y="25875"/>
                </a:lnTo>
                <a:lnTo>
                  <a:pt x="10756" y="25994"/>
                </a:lnTo>
                <a:lnTo>
                  <a:pt x="10636" y="26114"/>
                </a:lnTo>
                <a:lnTo>
                  <a:pt x="10577" y="26293"/>
                </a:lnTo>
                <a:lnTo>
                  <a:pt x="10577" y="26472"/>
                </a:lnTo>
                <a:lnTo>
                  <a:pt x="10577" y="26592"/>
                </a:lnTo>
                <a:lnTo>
                  <a:pt x="10696" y="26711"/>
                </a:lnTo>
                <a:lnTo>
                  <a:pt x="10875" y="26771"/>
                </a:lnTo>
                <a:lnTo>
                  <a:pt x="11114" y="26711"/>
                </a:lnTo>
                <a:lnTo>
                  <a:pt x="11234" y="26592"/>
                </a:lnTo>
                <a:lnTo>
                  <a:pt x="11354" y="26472"/>
                </a:lnTo>
                <a:lnTo>
                  <a:pt x="11413" y="26293"/>
                </a:lnTo>
                <a:lnTo>
                  <a:pt x="11413" y="26114"/>
                </a:lnTo>
                <a:lnTo>
                  <a:pt x="11413" y="25994"/>
                </a:lnTo>
                <a:lnTo>
                  <a:pt x="11294" y="25875"/>
                </a:lnTo>
                <a:lnTo>
                  <a:pt x="11114" y="25815"/>
                </a:lnTo>
                <a:close/>
                <a:moveTo>
                  <a:pt x="23364" y="26173"/>
                </a:moveTo>
                <a:lnTo>
                  <a:pt x="23245" y="26233"/>
                </a:lnTo>
                <a:lnTo>
                  <a:pt x="23125" y="26293"/>
                </a:lnTo>
                <a:lnTo>
                  <a:pt x="23066" y="26472"/>
                </a:lnTo>
                <a:lnTo>
                  <a:pt x="23066" y="26592"/>
                </a:lnTo>
                <a:lnTo>
                  <a:pt x="23066" y="26771"/>
                </a:lnTo>
                <a:lnTo>
                  <a:pt x="23185" y="26950"/>
                </a:lnTo>
                <a:lnTo>
                  <a:pt x="23364" y="27010"/>
                </a:lnTo>
                <a:lnTo>
                  <a:pt x="23484" y="27010"/>
                </a:lnTo>
                <a:lnTo>
                  <a:pt x="23663" y="26890"/>
                </a:lnTo>
                <a:lnTo>
                  <a:pt x="23723" y="26771"/>
                </a:lnTo>
                <a:lnTo>
                  <a:pt x="23842" y="26651"/>
                </a:lnTo>
                <a:lnTo>
                  <a:pt x="23842" y="26472"/>
                </a:lnTo>
                <a:lnTo>
                  <a:pt x="23783" y="26353"/>
                </a:lnTo>
                <a:lnTo>
                  <a:pt x="23663" y="26233"/>
                </a:lnTo>
                <a:lnTo>
                  <a:pt x="23484" y="26173"/>
                </a:lnTo>
                <a:close/>
                <a:moveTo>
                  <a:pt x="20795" y="26173"/>
                </a:moveTo>
                <a:lnTo>
                  <a:pt x="20675" y="26233"/>
                </a:lnTo>
                <a:lnTo>
                  <a:pt x="20556" y="26353"/>
                </a:lnTo>
                <a:lnTo>
                  <a:pt x="20436" y="26532"/>
                </a:lnTo>
                <a:lnTo>
                  <a:pt x="20377" y="26711"/>
                </a:lnTo>
                <a:lnTo>
                  <a:pt x="20436" y="26890"/>
                </a:lnTo>
                <a:lnTo>
                  <a:pt x="20496" y="27070"/>
                </a:lnTo>
                <a:lnTo>
                  <a:pt x="20616" y="27189"/>
                </a:lnTo>
                <a:lnTo>
                  <a:pt x="20914" y="27189"/>
                </a:lnTo>
                <a:lnTo>
                  <a:pt x="21034" y="27070"/>
                </a:lnTo>
                <a:lnTo>
                  <a:pt x="21094" y="26890"/>
                </a:lnTo>
                <a:lnTo>
                  <a:pt x="21153" y="26711"/>
                </a:lnTo>
                <a:lnTo>
                  <a:pt x="21153" y="26532"/>
                </a:lnTo>
                <a:lnTo>
                  <a:pt x="21034" y="26353"/>
                </a:lnTo>
                <a:lnTo>
                  <a:pt x="20914" y="26233"/>
                </a:lnTo>
                <a:lnTo>
                  <a:pt x="20795" y="26173"/>
                </a:lnTo>
                <a:close/>
                <a:moveTo>
                  <a:pt x="17329" y="27189"/>
                </a:moveTo>
                <a:lnTo>
                  <a:pt x="17090" y="27249"/>
                </a:lnTo>
                <a:lnTo>
                  <a:pt x="16971" y="27369"/>
                </a:lnTo>
                <a:lnTo>
                  <a:pt x="16851" y="27488"/>
                </a:lnTo>
                <a:lnTo>
                  <a:pt x="16731" y="27667"/>
                </a:lnTo>
                <a:lnTo>
                  <a:pt x="16731" y="27847"/>
                </a:lnTo>
                <a:lnTo>
                  <a:pt x="16791" y="28026"/>
                </a:lnTo>
                <a:lnTo>
                  <a:pt x="16911" y="28145"/>
                </a:lnTo>
                <a:lnTo>
                  <a:pt x="17090" y="28265"/>
                </a:lnTo>
                <a:lnTo>
                  <a:pt x="17329" y="28205"/>
                </a:lnTo>
                <a:lnTo>
                  <a:pt x="17508" y="28145"/>
                </a:lnTo>
                <a:lnTo>
                  <a:pt x="17628" y="27966"/>
                </a:lnTo>
                <a:lnTo>
                  <a:pt x="17688" y="27787"/>
                </a:lnTo>
                <a:lnTo>
                  <a:pt x="17688" y="27548"/>
                </a:lnTo>
                <a:lnTo>
                  <a:pt x="17628" y="27369"/>
                </a:lnTo>
                <a:lnTo>
                  <a:pt x="17508" y="27249"/>
                </a:lnTo>
                <a:lnTo>
                  <a:pt x="17329" y="27189"/>
                </a:lnTo>
                <a:close/>
                <a:moveTo>
                  <a:pt x="13624" y="27309"/>
                </a:moveTo>
                <a:lnTo>
                  <a:pt x="13445" y="27369"/>
                </a:lnTo>
                <a:lnTo>
                  <a:pt x="13325" y="27488"/>
                </a:lnTo>
                <a:lnTo>
                  <a:pt x="13266" y="27667"/>
                </a:lnTo>
                <a:lnTo>
                  <a:pt x="13206" y="27847"/>
                </a:lnTo>
                <a:lnTo>
                  <a:pt x="13206" y="28026"/>
                </a:lnTo>
                <a:lnTo>
                  <a:pt x="13266" y="28205"/>
                </a:lnTo>
                <a:lnTo>
                  <a:pt x="13385" y="28265"/>
                </a:lnTo>
                <a:lnTo>
                  <a:pt x="13505" y="28325"/>
                </a:lnTo>
                <a:lnTo>
                  <a:pt x="13744" y="28325"/>
                </a:lnTo>
                <a:lnTo>
                  <a:pt x="13863" y="28145"/>
                </a:lnTo>
                <a:lnTo>
                  <a:pt x="13983" y="28026"/>
                </a:lnTo>
                <a:lnTo>
                  <a:pt x="14043" y="27787"/>
                </a:lnTo>
                <a:lnTo>
                  <a:pt x="14043" y="27608"/>
                </a:lnTo>
                <a:lnTo>
                  <a:pt x="13923" y="27428"/>
                </a:lnTo>
                <a:lnTo>
                  <a:pt x="13803" y="27309"/>
                </a:lnTo>
                <a:close/>
                <a:moveTo>
                  <a:pt x="9202" y="27369"/>
                </a:moveTo>
                <a:lnTo>
                  <a:pt x="8963" y="27428"/>
                </a:lnTo>
                <a:lnTo>
                  <a:pt x="8784" y="27548"/>
                </a:lnTo>
                <a:lnTo>
                  <a:pt x="8605" y="27727"/>
                </a:lnTo>
                <a:lnTo>
                  <a:pt x="8545" y="27966"/>
                </a:lnTo>
                <a:lnTo>
                  <a:pt x="8545" y="28205"/>
                </a:lnTo>
                <a:lnTo>
                  <a:pt x="8605" y="28384"/>
                </a:lnTo>
                <a:lnTo>
                  <a:pt x="8724" y="28504"/>
                </a:lnTo>
                <a:lnTo>
                  <a:pt x="8963" y="28564"/>
                </a:lnTo>
                <a:lnTo>
                  <a:pt x="9202" y="28504"/>
                </a:lnTo>
                <a:lnTo>
                  <a:pt x="9382" y="28384"/>
                </a:lnTo>
                <a:lnTo>
                  <a:pt x="9561" y="28205"/>
                </a:lnTo>
                <a:lnTo>
                  <a:pt x="9621" y="27966"/>
                </a:lnTo>
                <a:lnTo>
                  <a:pt x="9621" y="27727"/>
                </a:lnTo>
                <a:lnTo>
                  <a:pt x="9561" y="27548"/>
                </a:lnTo>
                <a:lnTo>
                  <a:pt x="9441" y="27428"/>
                </a:lnTo>
                <a:lnTo>
                  <a:pt x="9202" y="27369"/>
                </a:lnTo>
                <a:close/>
                <a:moveTo>
                  <a:pt x="18763" y="28504"/>
                </a:moveTo>
                <a:lnTo>
                  <a:pt x="18644" y="28623"/>
                </a:lnTo>
                <a:lnTo>
                  <a:pt x="18524" y="28743"/>
                </a:lnTo>
                <a:lnTo>
                  <a:pt x="18464" y="28922"/>
                </a:lnTo>
                <a:lnTo>
                  <a:pt x="18464" y="29101"/>
                </a:lnTo>
                <a:lnTo>
                  <a:pt x="18524" y="29221"/>
                </a:lnTo>
                <a:lnTo>
                  <a:pt x="18644" y="29340"/>
                </a:lnTo>
                <a:lnTo>
                  <a:pt x="19002" y="29340"/>
                </a:lnTo>
                <a:lnTo>
                  <a:pt x="19122" y="29221"/>
                </a:lnTo>
                <a:lnTo>
                  <a:pt x="19241" y="29101"/>
                </a:lnTo>
                <a:lnTo>
                  <a:pt x="19301" y="28922"/>
                </a:lnTo>
                <a:lnTo>
                  <a:pt x="19301" y="28743"/>
                </a:lnTo>
                <a:lnTo>
                  <a:pt x="19241" y="28623"/>
                </a:lnTo>
                <a:lnTo>
                  <a:pt x="19122" y="28504"/>
                </a:lnTo>
                <a:close/>
                <a:moveTo>
                  <a:pt x="20556" y="1196"/>
                </a:moveTo>
                <a:lnTo>
                  <a:pt x="21153" y="1255"/>
                </a:lnTo>
                <a:lnTo>
                  <a:pt x="22289" y="1375"/>
                </a:lnTo>
                <a:lnTo>
                  <a:pt x="23424" y="1614"/>
                </a:lnTo>
                <a:lnTo>
                  <a:pt x="24500" y="1973"/>
                </a:lnTo>
                <a:lnTo>
                  <a:pt x="23603" y="2929"/>
                </a:lnTo>
                <a:lnTo>
                  <a:pt x="23066" y="3526"/>
                </a:lnTo>
                <a:lnTo>
                  <a:pt x="22886" y="3765"/>
                </a:lnTo>
                <a:lnTo>
                  <a:pt x="22886" y="3885"/>
                </a:lnTo>
                <a:lnTo>
                  <a:pt x="23006" y="3885"/>
                </a:lnTo>
                <a:lnTo>
                  <a:pt x="23125" y="3765"/>
                </a:lnTo>
                <a:lnTo>
                  <a:pt x="23603" y="3407"/>
                </a:lnTo>
                <a:lnTo>
                  <a:pt x="24380" y="2809"/>
                </a:lnTo>
                <a:lnTo>
                  <a:pt x="24918" y="2510"/>
                </a:lnTo>
                <a:lnTo>
                  <a:pt x="25157" y="2391"/>
                </a:lnTo>
                <a:lnTo>
                  <a:pt x="25336" y="2391"/>
                </a:lnTo>
                <a:lnTo>
                  <a:pt x="25516" y="2451"/>
                </a:lnTo>
                <a:lnTo>
                  <a:pt x="25755" y="2510"/>
                </a:lnTo>
                <a:lnTo>
                  <a:pt x="26352" y="2869"/>
                </a:lnTo>
                <a:lnTo>
                  <a:pt x="27368" y="3407"/>
                </a:lnTo>
                <a:lnTo>
                  <a:pt x="28324" y="4064"/>
                </a:lnTo>
                <a:lnTo>
                  <a:pt x="29280" y="4721"/>
                </a:lnTo>
                <a:lnTo>
                  <a:pt x="30176" y="5438"/>
                </a:lnTo>
                <a:lnTo>
                  <a:pt x="30953" y="6155"/>
                </a:lnTo>
                <a:lnTo>
                  <a:pt x="31670" y="6932"/>
                </a:lnTo>
                <a:lnTo>
                  <a:pt x="32268" y="7769"/>
                </a:lnTo>
                <a:lnTo>
                  <a:pt x="32806" y="8665"/>
                </a:lnTo>
                <a:lnTo>
                  <a:pt x="33224" y="9561"/>
                </a:lnTo>
                <a:lnTo>
                  <a:pt x="33582" y="10518"/>
                </a:lnTo>
                <a:lnTo>
                  <a:pt x="33822" y="11533"/>
                </a:lnTo>
                <a:lnTo>
                  <a:pt x="33881" y="12609"/>
                </a:lnTo>
                <a:lnTo>
                  <a:pt x="33941" y="13804"/>
                </a:lnTo>
                <a:lnTo>
                  <a:pt x="33822" y="14939"/>
                </a:lnTo>
                <a:lnTo>
                  <a:pt x="33642" y="16075"/>
                </a:lnTo>
                <a:lnTo>
                  <a:pt x="33343" y="17210"/>
                </a:lnTo>
                <a:lnTo>
                  <a:pt x="32985" y="18345"/>
                </a:lnTo>
                <a:lnTo>
                  <a:pt x="32567" y="19421"/>
                </a:lnTo>
                <a:lnTo>
                  <a:pt x="32029" y="20497"/>
                </a:lnTo>
                <a:lnTo>
                  <a:pt x="31491" y="21572"/>
                </a:lnTo>
                <a:lnTo>
                  <a:pt x="30834" y="22528"/>
                </a:lnTo>
                <a:lnTo>
                  <a:pt x="30117" y="23484"/>
                </a:lnTo>
                <a:lnTo>
                  <a:pt x="29340" y="24440"/>
                </a:lnTo>
                <a:lnTo>
                  <a:pt x="28563" y="25277"/>
                </a:lnTo>
                <a:lnTo>
                  <a:pt x="27726" y="26114"/>
                </a:lnTo>
                <a:lnTo>
                  <a:pt x="26830" y="26831"/>
                </a:lnTo>
                <a:lnTo>
                  <a:pt x="25874" y="27548"/>
                </a:lnTo>
                <a:lnTo>
                  <a:pt x="24918" y="28145"/>
                </a:lnTo>
                <a:lnTo>
                  <a:pt x="23783" y="28803"/>
                </a:lnTo>
                <a:lnTo>
                  <a:pt x="22588" y="29281"/>
                </a:lnTo>
                <a:lnTo>
                  <a:pt x="21392" y="29699"/>
                </a:lnTo>
                <a:lnTo>
                  <a:pt x="20197" y="30057"/>
                </a:lnTo>
                <a:lnTo>
                  <a:pt x="18942" y="30297"/>
                </a:lnTo>
                <a:lnTo>
                  <a:pt x="17688" y="30416"/>
                </a:lnTo>
                <a:lnTo>
                  <a:pt x="16373" y="30476"/>
                </a:lnTo>
                <a:lnTo>
                  <a:pt x="15118" y="30416"/>
                </a:lnTo>
                <a:lnTo>
                  <a:pt x="15357" y="30416"/>
                </a:lnTo>
                <a:lnTo>
                  <a:pt x="15477" y="30297"/>
                </a:lnTo>
                <a:lnTo>
                  <a:pt x="15656" y="30057"/>
                </a:lnTo>
                <a:lnTo>
                  <a:pt x="15775" y="29699"/>
                </a:lnTo>
                <a:lnTo>
                  <a:pt x="15835" y="29520"/>
                </a:lnTo>
                <a:lnTo>
                  <a:pt x="15775" y="29340"/>
                </a:lnTo>
                <a:lnTo>
                  <a:pt x="15716" y="29221"/>
                </a:lnTo>
                <a:lnTo>
                  <a:pt x="15656" y="29101"/>
                </a:lnTo>
                <a:lnTo>
                  <a:pt x="15297" y="29101"/>
                </a:lnTo>
                <a:lnTo>
                  <a:pt x="15058" y="29161"/>
                </a:lnTo>
                <a:lnTo>
                  <a:pt x="14879" y="29400"/>
                </a:lnTo>
                <a:lnTo>
                  <a:pt x="14760" y="29639"/>
                </a:lnTo>
                <a:lnTo>
                  <a:pt x="14760" y="29818"/>
                </a:lnTo>
                <a:lnTo>
                  <a:pt x="14879" y="30117"/>
                </a:lnTo>
                <a:lnTo>
                  <a:pt x="14999" y="30297"/>
                </a:lnTo>
                <a:lnTo>
                  <a:pt x="15054" y="30407"/>
                </a:lnTo>
                <a:lnTo>
                  <a:pt x="15054" y="30407"/>
                </a:lnTo>
                <a:lnTo>
                  <a:pt x="13863" y="30237"/>
                </a:lnTo>
                <a:lnTo>
                  <a:pt x="12608" y="29998"/>
                </a:lnTo>
                <a:lnTo>
                  <a:pt x="11413" y="29699"/>
                </a:lnTo>
                <a:lnTo>
                  <a:pt x="10218" y="29221"/>
                </a:lnTo>
                <a:lnTo>
                  <a:pt x="9023" y="28683"/>
                </a:lnTo>
                <a:lnTo>
                  <a:pt x="7947" y="28086"/>
                </a:lnTo>
                <a:lnTo>
                  <a:pt x="6872" y="27369"/>
                </a:lnTo>
                <a:lnTo>
                  <a:pt x="5856" y="26592"/>
                </a:lnTo>
                <a:lnTo>
                  <a:pt x="5019" y="25815"/>
                </a:lnTo>
                <a:lnTo>
                  <a:pt x="4243" y="24978"/>
                </a:lnTo>
                <a:lnTo>
                  <a:pt x="3526" y="24022"/>
                </a:lnTo>
                <a:lnTo>
                  <a:pt x="2928" y="23066"/>
                </a:lnTo>
                <a:lnTo>
                  <a:pt x="2330" y="22050"/>
                </a:lnTo>
                <a:lnTo>
                  <a:pt x="1852" y="20915"/>
                </a:lnTo>
                <a:lnTo>
                  <a:pt x="1494" y="19839"/>
                </a:lnTo>
                <a:lnTo>
                  <a:pt x="1613" y="19720"/>
                </a:lnTo>
                <a:lnTo>
                  <a:pt x="1733" y="19600"/>
                </a:lnTo>
                <a:lnTo>
                  <a:pt x="1793" y="19481"/>
                </a:lnTo>
                <a:lnTo>
                  <a:pt x="1852" y="19302"/>
                </a:lnTo>
                <a:lnTo>
                  <a:pt x="1733" y="19063"/>
                </a:lnTo>
                <a:lnTo>
                  <a:pt x="1554" y="18824"/>
                </a:lnTo>
                <a:lnTo>
                  <a:pt x="1315" y="18525"/>
                </a:lnTo>
                <a:lnTo>
                  <a:pt x="1135" y="18226"/>
                </a:lnTo>
                <a:lnTo>
                  <a:pt x="1076" y="17927"/>
                </a:lnTo>
                <a:lnTo>
                  <a:pt x="1016" y="17628"/>
                </a:lnTo>
                <a:lnTo>
                  <a:pt x="1016" y="16971"/>
                </a:lnTo>
                <a:lnTo>
                  <a:pt x="1076" y="15656"/>
                </a:lnTo>
                <a:lnTo>
                  <a:pt x="1135" y="14999"/>
                </a:lnTo>
                <a:lnTo>
                  <a:pt x="1255" y="14342"/>
                </a:lnTo>
                <a:lnTo>
                  <a:pt x="1434" y="13744"/>
                </a:lnTo>
                <a:lnTo>
                  <a:pt x="1613" y="13087"/>
                </a:lnTo>
                <a:lnTo>
                  <a:pt x="2091" y="11892"/>
                </a:lnTo>
                <a:lnTo>
                  <a:pt x="2689" y="10697"/>
                </a:lnTo>
                <a:lnTo>
                  <a:pt x="2868" y="10876"/>
                </a:lnTo>
                <a:lnTo>
                  <a:pt x="3048" y="10876"/>
                </a:lnTo>
                <a:lnTo>
                  <a:pt x="3227" y="10816"/>
                </a:lnTo>
                <a:lnTo>
                  <a:pt x="3346" y="10637"/>
                </a:lnTo>
                <a:lnTo>
                  <a:pt x="3406" y="10458"/>
                </a:lnTo>
                <a:lnTo>
                  <a:pt x="3406" y="10279"/>
                </a:lnTo>
                <a:lnTo>
                  <a:pt x="3287" y="10099"/>
                </a:lnTo>
                <a:lnTo>
                  <a:pt x="3107" y="9980"/>
                </a:lnTo>
                <a:lnTo>
                  <a:pt x="3884" y="8844"/>
                </a:lnTo>
                <a:lnTo>
                  <a:pt x="4780" y="7709"/>
                </a:lnTo>
                <a:lnTo>
                  <a:pt x="5677" y="6633"/>
                </a:lnTo>
                <a:lnTo>
                  <a:pt x="6752" y="5618"/>
                </a:lnTo>
                <a:lnTo>
                  <a:pt x="7828" y="4721"/>
                </a:lnTo>
                <a:lnTo>
                  <a:pt x="8963" y="3885"/>
                </a:lnTo>
                <a:lnTo>
                  <a:pt x="10158" y="3108"/>
                </a:lnTo>
                <a:lnTo>
                  <a:pt x="11473" y="2510"/>
                </a:lnTo>
                <a:lnTo>
                  <a:pt x="12668" y="1973"/>
                </a:lnTo>
                <a:lnTo>
                  <a:pt x="13983" y="1614"/>
                </a:lnTo>
                <a:lnTo>
                  <a:pt x="14640" y="1435"/>
                </a:lnTo>
                <a:lnTo>
                  <a:pt x="15297" y="1375"/>
                </a:lnTo>
                <a:lnTo>
                  <a:pt x="15955" y="1315"/>
                </a:lnTo>
                <a:lnTo>
                  <a:pt x="16612" y="1255"/>
                </a:lnTo>
                <a:lnTo>
                  <a:pt x="17688" y="1435"/>
                </a:lnTo>
                <a:lnTo>
                  <a:pt x="19480" y="1853"/>
                </a:lnTo>
                <a:lnTo>
                  <a:pt x="21094" y="2271"/>
                </a:lnTo>
                <a:lnTo>
                  <a:pt x="21631" y="2451"/>
                </a:lnTo>
                <a:lnTo>
                  <a:pt x="21751" y="2510"/>
                </a:lnTo>
                <a:lnTo>
                  <a:pt x="21751" y="2570"/>
                </a:lnTo>
                <a:lnTo>
                  <a:pt x="21811" y="2451"/>
                </a:lnTo>
                <a:lnTo>
                  <a:pt x="21751" y="2391"/>
                </a:lnTo>
                <a:lnTo>
                  <a:pt x="21631" y="2212"/>
                </a:lnTo>
                <a:lnTo>
                  <a:pt x="21392" y="1973"/>
                </a:lnTo>
                <a:lnTo>
                  <a:pt x="21034" y="1793"/>
                </a:lnTo>
                <a:lnTo>
                  <a:pt x="20377" y="1435"/>
                </a:lnTo>
                <a:lnTo>
                  <a:pt x="19958" y="1255"/>
                </a:lnTo>
                <a:lnTo>
                  <a:pt x="20556" y="1196"/>
                </a:lnTo>
                <a:close/>
                <a:moveTo>
                  <a:pt x="20974" y="1"/>
                </a:moveTo>
                <a:lnTo>
                  <a:pt x="20377" y="60"/>
                </a:lnTo>
                <a:lnTo>
                  <a:pt x="19779" y="180"/>
                </a:lnTo>
                <a:lnTo>
                  <a:pt x="18644" y="359"/>
                </a:lnTo>
                <a:lnTo>
                  <a:pt x="17568" y="479"/>
                </a:lnTo>
                <a:lnTo>
                  <a:pt x="16373" y="538"/>
                </a:lnTo>
                <a:lnTo>
                  <a:pt x="15178" y="538"/>
                </a:lnTo>
                <a:lnTo>
                  <a:pt x="14580" y="598"/>
                </a:lnTo>
                <a:lnTo>
                  <a:pt x="13983" y="658"/>
                </a:lnTo>
                <a:lnTo>
                  <a:pt x="13385" y="777"/>
                </a:lnTo>
                <a:lnTo>
                  <a:pt x="12728" y="957"/>
                </a:lnTo>
                <a:lnTo>
                  <a:pt x="11473" y="1435"/>
                </a:lnTo>
                <a:lnTo>
                  <a:pt x="10218" y="2032"/>
                </a:lnTo>
                <a:lnTo>
                  <a:pt x="9023" y="2690"/>
                </a:lnTo>
                <a:lnTo>
                  <a:pt x="7888" y="3466"/>
                </a:lnTo>
                <a:lnTo>
                  <a:pt x="6872" y="4303"/>
                </a:lnTo>
                <a:lnTo>
                  <a:pt x="5856" y="5140"/>
                </a:lnTo>
                <a:lnTo>
                  <a:pt x="4900" y="6096"/>
                </a:lnTo>
                <a:lnTo>
                  <a:pt x="4004" y="7052"/>
                </a:lnTo>
                <a:lnTo>
                  <a:pt x="3167" y="8127"/>
                </a:lnTo>
                <a:lnTo>
                  <a:pt x="2390" y="9203"/>
                </a:lnTo>
                <a:lnTo>
                  <a:pt x="1733" y="10338"/>
                </a:lnTo>
                <a:lnTo>
                  <a:pt x="1135" y="11533"/>
                </a:lnTo>
                <a:lnTo>
                  <a:pt x="657" y="12788"/>
                </a:lnTo>
                <a:lnTo>
                  <a:pt x="299" y="14043"/>
                </a:lnTo>
                <a:lnTo>
                  <a:pt x="60" y="15298"/>
                </a:lnTo>
                <a:lnTo>
                  <a:pt x="0" y="16613"/>
                </a:lnTo>
                <a:lnTo>
                  <a:pt x="60" y="17867"/>
                </a:lnTo>
                <a:lnTo>
                  <a:pt x="239" y="19063"/>
                </a:lnTo>
                <a:lnTo>
                  <a:pt x="478" y="20317"/>
                </a:lnTo>
                <a:lnTo>
                  <a:pt x="896" y="21512"/>
                </a:lnTo>
                <a:lnTo>
                  <a:pt x="1374" y="22648"/>
                </a:lnTo>
                <a:lnTo>
                  <a:pt x="2032" y="23723"/>
                </a:lnTo>
                <a:lnTo>
                  <a:pt x="2689" y="24799"/>
                </a:lnTo>
                <a:lnTo>
                  <a:pt x="3466" y="25815"/>
                </a:lnTo>
                <a:lnTo>
                  <a:pt x="4362" y="26771"/>
                </a:lnTo>
                <a:lnTo>
                  <a:pt x="5318" y="27608"/>
                </a:lnTo>
                <a:lnTo>
                  <a:pt x="6334" y="28444"/>
                </a:lnTo>
                <a:lnTo>
                  <a:pt x="7469" y="29161"/>
                </a:lnTo>
                <a:lnTo>
                  <a:pt x="8545" y="29759"/>
                </a:lnTo>
                <a:lnTo>
                  <a:pt x="9680" y="30297"/>
                </a:lnTo>
                <a:lnTo>
                  <a:pt x="10875" y="30715"/>
                </a:lnTo>
                <a:lnTo>
                  <a:pt x="12071" y="31073"/>
                </a:lnTo>
                <a:lnTo>
                  <a:pt x="13266" y="31312"/>
                </a:lnTo>
                <a:lnTo>
                  <a:pt x="14521" y="31492"/>
                </a:lnTo>
                <a:lnTo>
                  <a:pt x="15716" y="31611"/>
                </a:lnTo>
                <a:lnTo>
                  <a:pt x="16971" y="31611"/>
                </a:lnTo>
                <a:lnTo>
                  <a:pt x="18225" y="31492"/>
                </a:lnTo>
                <a:lnTo>
                  <a:pt x="19420" y="31372"/>
                </a:lnTo>
                <a:lnTo>
                  <a:pt x="20616" y="31073"/>
                </a:lnTo>
                <a:lnTo>
                  <a:pt x="21811" y="30775"/>
                </a:lnTo>
                <a:lnTo>
                  <a:pt x="23006" y="30356"/>
                </a:lnTo>
                <a:lnTo>
                  <a:pt x="24141" y="29818"/>
                </a:lnTo>
                <a:lnTo>
                  <a:pt x="25277" y="29221"/>
                </a:lnTo>
                <a:lnTo>
                  <a:pt x="26352" y="28564"/>
                </a:lnTo>
                <a:lnTo>
                  <a:pt x="27428" y="27787"/>
                </a:lnTo>
                <a:lnTo>
                  <a:pt x="28444" y="26890"/>
                </a:lnTo>
                <a:lnTo>
                  <a:pt x="29459" y="25875"/>
                </a:lnTo>
                <a:lnTo>
                  <a:pt x="30415" y="24799"/>
                </a:lnTo>
                <a:lnTo>
                  <a:pt x="31372" y="23664"/>
                </a:lnTo>
                <a:lnTo>
                  <a:pt x="32148" y="22469"/>
                </a:lnTo>
                <a:lnTo>
                  <a:pt x="32925" y="21154"/>
                </a:lnTo>
                <a:lnTo>
                  <a:pt x="33582" y="19899"/>
                </a:lnTo>
                <a:lnTo>
                  <a:pt x="34120" y="18525"/>
                </a:lnTo>
                <a:lnTo>
                  <a:pt x="34598" y="17150"/>
                </a:lnTo>
                <a:lnTo>
                  <a:pt x="34897" y="15776"/>
                </a:lnTo>
                <a:lnTo>
                  <a:pt x="35076" y="14342"/>
                </a:lnTo>
                <a:lnTo>
                  <a:pt x="35136" y="13625"/>
                </a:lnTo>
                <a:lnTo>
                  <a:pt x="35136" y="12967"/>
                </a:lnTo>
                <a:lnTo>
                  <a:pt x="35136" y="12250"/>
                </a:lnTo>
                <a:lnTo>
                  <a:pt x="35076" y="11533"/>
                </a:lnTo>
                <a:lnTo>
                  <a:pt x="34957" y="10876"/>
                </a:lnTo>
                <a:lnTo>
                  <a:pt x="34778" y="10159"/>
                </a:lnTo>
                <a:lnTo>
                  <a:pt x="34598" y="9502"/>
                </a:lnTo>
                <a:lnTo>
                  <a:pt x="34359" y="8785"/>
                </a:lnTo>
                <a:lnTo>
                  <a:pt x="34061" y="8247"/>
                </a:lnTo>
                <a:lnTo>
                  <a:pt x="33822" y="7649"/>
                </a:lnTo>
                <a:lnTo>
                  <a:pt x="33463" y="7111"/>
                </a:lnTo>
                <a:lnTo>
                  <a:pt x="33104" y="6574"/>
                </a:lnTo>
                <a:lnTo>
                  <a:pt x="32268" y="5618"/>
                </a:lnTo>
                <a:lnTo>
                  <a:pt x="31312" y="4721"/>
                </a:lnTo>
                <a:lnTo>
                  <a:pt x="30296" y="3885"/>
                </a:lnTo>
                <a:lnTo>
                  <a:pt x="29220" y="3108"/>
                </a:lnTo>
                <a:lnTo>
                  <a:pt x="28145" y="2391"/>
                </a:lnTo>
                <a:lnTo>
                  <a:pt x="27069" y="1793"/>
                </a:lnTo>
                <a:lnTo>
                  <a:pt x="25934" y="1196"/>
                </a:lnTo>
                <a:lnTo>
                  <a:pt x="24739" y="718"/>
                </a:lnTo>
                <a:lnTo>
                  <a:pt x="23484" y="359"/>
                </a:lnTo>
                <a:lnTo>
                  <a:pt x="22827" y="180"/>
                </a:lnTo>
                <a:lnTo>
                  <a:pt x="22229" y="60"/>
                </a:lnTo>
                <a:lnTo>
                  <a:pt x="2157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  <p:sp>
        <p:nvSpPr>
          <p:cNvPr id="253" name="Google Shape;253;p10"/>
          <p:cNvSpPr/>
          <p:nvPr/>
        </p:nvSpPr>
        <p:spPr>
          <a:xfrm rot="1151678">
            <a:off x="11267651" y="5280392"/>
            <a:ext cx="434719" cy="765093"/>
          </a:xfrm>
          <a:custGeom>
            <a:avLst/>
            <a:gdLst/>
            <a:ahLst/>
            <a:cxnLst/>
            <a:rect l="l" t="t" r="r" b="b"/>
            <a:pathLst>
              <a:path w="14940" h="26294" extrusionOk="0">
                <a:moveTo>
                  <a:pt x="4483" y="14880"/>
                </a:moveTo>
                <a:lnTo>
                  <a:pt x="5140" y="14940"/>
                </a:lnTo>
                <a:lnTo>
                  <a:pt x="5498" y="14999"/>
                </a:lnTo>
                <a:lnTo>
                  <a:pt x="5797" y="15059"/>
                </a:lnTo>
                <a:lnTo>
                  <a:pt x="6454" y="15358"/>
                </a:lnTo>
                <a:lnTo>
                  <a:pt x="7052" y="15657"/>
                </a:lnTo>
                <a:lnTo>
                  <a:pt x="7650" y="15896"/>
                </a:lnTo>
                <a:lnTo>
                  <a:pt x="8128" y="16015"/>
                </a:lnTo>
                <a:lnTo>
                  <a:pt x="8665" y="16015"/>
                </a:lnTo>
                <a:lnTo>
                  <a:pt x="8785" y="15896"/>
                </a:lnTo>
                <a:lnTo>
                  <a:pt x="8964" y="15716"/>
                </a:lnTo>
                <a:lnTo>
                  <a:pt x="9084" y="15537"/>
                </a:lnTo>
                <a:lnTo>
                  <a:pt x="9263" y="15418"/>
                </a:lnTo>
                <a:lnTo>
                  <a:pt x="9861" y="15298"/>
                </a:lnTo>
                <a:lnTo>
                  <a:pt x="10458" y="15298"/>
                </a:lnTo>
                <a:lnTo>
                  <a:pt x="11115" y="15358"/>
                </a:lnTo>
                <a:lnTo>
                  <a:pt x="11773" y="15597"/>
                </a:lnTo>
                <a:lnTo>
                  <a:pt x="12370" y="15836"/>
                </a:lnTo>
                <a:lnTo>
                  <a:pt x="12908" y="16194"/>
                </a:lnTo>
                <a:lnTo>
                  <a:pt x="13326" y="16613"/>
                </a:lnTo>
                <a:lnTo>
                  <a:pt x="13685" y="17091"/>
                </a:lnTo>
                <a:lnTo>
                  <a:pt x="13924" y="17629"/>
                </a:lnTo>
                <a:lnTo>
                  <a:pt x="14043" y="18166"/>
                </a:lnTo>
                <a:lnTo>
                  <a:pt x="14103" y="18764"/>
                </a:lnTo>
                <a:lnTo>
                  <a:pt x="14043" y="19361"/>
                </a:lnTo>
                <a:lnTo>
                  <a:pt x="13924" y="19899"/>
                </a:lnTo>
                <a:lnTo>
                  <a:pt x="13745" y="20497"/>
                </a:lnTo>
                <a:lnTo>
                  <a:pt x="13506" y="21035"/>
                </a:lnTo>
                <a:lnTo>
                  <a:pt x="13267" y="21513"/>
                </a:lnTo>
                <a:lnTo>
                  <a:pt x="12968" y="22050"/>
                </a:lnTo>
                <a:lnTo>
                  <a:pt x="12609" y="22588"/>
                </a:lnTo>
                <a:lnTo>
                  <a:pt x="12251" y="23007"/>
                </a:lnTo>
                <a:lnTo>
                  <a:pt x="11832" y="23425"/>
                </a:lnTo>
                <a:lnTo>
                  <a:pt x="11414" y="23843"/>
                </a:lnTo>
                <a:lnTo>
                  <a:pt x="10936" y="24202"/>
                </a:lnTo>
                <a:lnTo>
                  <a:pt x="10458" y="24441"/>
                </a:lnTo>
                <a:lnTo>
                  <a:pt x="9920" y="24739"/>
                </a:lnTo>
                <a:lnTo>
                  <a:pt x="9383" y="24919"/>
                </a:lnTo>
                <a:lnTo>
                  <a:pt x="8845" y="25098"/>
                </a:lnTo>
                <a:lnTo>
                  <a:pt x="8307" y="25158"/>
                </a:lnTo>
                <a:lnTo>
                  <a:pt x="7709" y="25217"/>
                </a:lnTo>
                <a:lnTo>
                  <a:pt x="7112" y="25217"/>
                </a:lnTo>
                <a:lnTo>
                  <a:pt x="6574" y="25158"/>
                </a:lnTo>
                <a:lnTo>
                  <a:pt x="5976" y="25038"/>
                </a:lnTo>
                <a:lnTo>
                  <a:pt x="5379" y="24919"/>
                </a:lnTo>
                <a:lnTo>
                  <a:pt x="4781" y="24680"/>
                </a:lnTo>
                <a:lnTo>
                  <a:pt x="4244" y="24381"/>
                </a:lnTo>
                <a:lnTo>
                  <a:pt x="3706" y="24082"/>
                </a:lnTo>
                <a:lnTo>
                  <a:pt x="3168" y="23724"/>
                </a:lnTo>
                <a:lnTo>
                  <a:pt x="2750" y="23365"/>
                </a:lnTo>
                <a:lnTo>
                  <a:pt x="2272" y="22947"/>
                </a:lnTo>
                <a:lnTo>
                  <a:pt x="1913" y="22469"/>
                </a:lnTo>
                <a:lnTo>
                  <a:pt x="1555" y="21991"/>
                </a:lnTo>
                <a:lnTo>
                  <a:pt x="1256" y="21513"/>
                </a:lnTo>
                <a:lnTo>
                  <a:pt x="1017" y="20975"/>
                </a:lnTo>
                <a:lnTo>
                  <a:pt x="897" y="20377"/>
                </a:lnTo>
                <a:lnTo>
                  <a:pt x="778" y="19839"/>
                </a:lnTo>
                <a:lnTo>
                  <a:pt x="778" y="19242"/>
                </a:lnTo>
                <a:lnTo>
                  <a:pt x="778" y="18644"/>
                </a:lnTo>
                <a:lnTo>
                  <a:pt x="957" y="17987"/>
                </a:lnTo>
                <a:lnTo>
                  <a:pt x="1136" y="17390"/>
                </a:lnTo>
                <a:lnTo>
                  <a:pt x="1435" y="16792"/>
                </a:lnTo>
                <a:lnTo>
                  <a:pt x="1794" y="16314"/>
                </a:lnTo>
                <a:lnTo>
                  <a:pt x="2272" y="15836"/>
                </a:lnTo>
                <a:lnTo>
                  <a:pt x="2750" y="15477"/>
                </a:lnTo>
                <a:lnTo>
                  <a:pt x="3287" y="15179"/>
                </a:lnTo>
                <a:lnTo>
                  <a:pt x="3885" y="14999"/>
                </a:lnTo>
                <a:lnTo>
                  <a:pt x="4483" y="14880"/>
                </a:lnTo>
                <a:close/>
                <a:moveTo>
                  <a:pt x="12848" y="1"/>
                </a:moveTo>
                <a:lnTo>
                  <a:pt x="12789" y="61"/>
                </a:lnTo>
                <a:lnTo>
                  <a:pt x="12609" y="180"/>
                </a:lnTo>
                <a:lnTo>
                  <a:pt x="12370" y="479"/>
                </a:lnTo>
                <a:lnTo>
                  <a:pt x="12131" y="837"/>
                </a:lnTo>
                <a:lnTo>
                  <a:pt x="11534" y="1793"/>
                </a:lnTo>
                <a:lnTo>
                  <a:pt x="10936" y="2989"/>
                </a:lnTo>
                <a:lnTo>
                  <a:pt x="9801" y="5379"/>
                </a:lnTo>
                <a:lnTo>
                  <a:pt x="9203" y="6753"/>
                </a:lnTo>
                <a:lnTo>
                  <a:pt x="8546" y="8785"/>
                </a:lnTo>
                <a:lnTo>
                  <a:pt x="8307" y="9801"/>
                </a:lnTo>
                <a:lnTo>
                  <a:pt x="8008" y="10816"/>
                </a:lnTo>
                <a:lnTo>
                  <a:pt x="7829" y="11892"/>
                </a:lnTo>
                <a:lnTo>
                  <a:pt x="7709" y="12908"/>
                </a:lnTo>
                <a:lnTo>
                  <a:pt x="7590" y="13983"/>
                </a:lnTo>
                <a:lnTo>
                  <a:pt x="7650" y="15059"/>
                </a:lnTo>
                <a:lnTo>
                  <a:pt x="7650" y="15059"/>
                </a:lnTo>
                <a:lnTo>
                  <a:pt x="6933" y="14641"/>
                </a:lnTo>
                <a:lnTo>
                  <a:pt x="6215" y="14342"/>
                </a:lnTo>
                <a:lnTo>
                  <a:pt x="5498" y="14163"/>
                </a:lnTo>
                <a:lnTo>
                  <a:pt x="4841" y="14103"/>
                </a:lnTo>
                <a:lnTo>
                  <a:pt x="4124" y="14163"/>
                </a:lnTo>
                <a:lnTo>
                  <a:pt x="3526" y="14282"/>
                </a:lnTo>
                <a:lnTo>
                  <a:pt x="2869" y="14521"/>
                </a:lnTo>
                <a:lnTo>
                  <a:pt x="2331" y="14820"/>
                </a:lnTo>
                <a:lnTo>
                  <a:pt x="1794" y="15238"/>
                </a:lnTo>
                <a:lnTo>
                  <a:pt x="1316" y="15716"/>
                </a:lnTo>
                <a:lnTo>
                  <a:pt x="897" y="16254"/>
                </a:lnTo>
                <a:lnTo>
                  <a:pt x="539" y="16852"/>
                </a:lnTo>
                <a:lnTo>
                  <a:pt x="300" y="17509"/>
                </a:lnTo>
                <a:lnTo>
                  <a:pt x="61" y="18226"/>
                </a:lnTo>
                <a:lnTo>
                  <a:pt x="1" y="19003"/>
                </a:lnTo>
                <a:lnTo>
                  <a:pt x="1" y="19780"/>
                </a:lnTo>
                <a:lnTo>
                  <a:pt x="120" y="20557"/>
                </a:lnTo>
                <a:lnTo>
                  <a:pt x="300" y="21214"/>
                </a:lnTo>
                <a:lnTo>
                  <a:pt x="539" y="21931"/>
                </a:lnTo>
                <a:lnTo>
                  <a:pt x="897" y="22528"/>
                </a:lnTo>
                <a:lnTo>
                  <a:pt x="1256" y="23126"/>
                </a:lnTo>
                <a:lnTo>
                  <a:pt x="1734" y="23724"/>
                </a:lnTo>
                <a:lnTo>
                  <a:pt x="2272" y="24202"/>
                </a:lnTo>
                <a:lnTo>
                  <a:pt x="2809" y="24680"/>
                </a:lnTo>
                <a:lnTo>
                  <a:pt x="3407" y="25098"/>
                </a:lnTo>
                <a:lnTo>
                  <a:pt x="4064" y="25456"/>
                </a:lnTo>
                <a:lnTo>
                  <a:pt x="4722" y="25755"/>
                </a:lnTo>
                <a:lnTo>
                  <a:pt x="5439" y="25994"/>
                </a:lnTo>
                <a:lnTo>
                  <a:pt x="6156" y="26174"/>
                </a:lnTo>
                <a:lnTo>
                  <a:pt x="6873" y="26293"/>
                </a:lnTo>
                <a:lnTo>
                  <a:pt x="8307" y="26293"/>
                </a:lnTo>
                <a:lnTo>
                  <a:pt x="8964" y="26174"/>
                </a:lnTo>
                <a:lnTo>
                  <a:pt x="9622" y="25994"/>
                </a:lnTo>
                <a:lnTo>
                  <a:pt x="10279" y="25696"/>
                </a:lnTo>
                <a:lnTo>
                  <a:pt x="10876" y="25397"/>
                </a:lnTo>
                <a:lnTo>
                  <a:pt x="11474" y="24978"/>
                </a:lnTo>
                <a:lnTo>
                  <a:pt x="12012" y="24560"/>
                </a:lnTo>
                <a:lnTo>
                  <a:pt x="12550" y="24082"/>
                </a:lnTo>
                <a:lnTo>
                  <a:pt x="13028" y="23544"/>
                </a:lnTo>
                <a:lnTo>
                  <a:pt x="13446" y="23007"/>
                </a:lnTo>
                <a:lnTo>
                  <a:pt x="13864" y="22409"/>
                </a:lnTo>
                <a:lnTo>
                  <a:pt x="14163" y="21752"/>
                </a:lnTo>
                <a:lnTo>
                  <a:pt x="14462" y="21094"/>
                </a:lnTo>
                <a:lnTo>
                  <a:pt x="14641" y="20437"/>
                </a:lnTo>
                <a:lnTo>
                  <a:pt x="14820" y="19780"/>
                </a:lnTo>
                <a:lnTo>
                  <a:pt x="14940" y="19063"/>
                </a:lnTo>
                <a:lnTo>
                  <a:pt x="14940" y="18405"/>
                </a:lnTo>
                <a:lnTo>
                  <a:pt x="14880" y="17808"/>
                </a:lnTo>
                <a:lnTo>
                  <a:pt x="14760" y="17270"/>
                </a:lnTo>
                <a:lnTo>
                  <a:pt x="14521" y="16792"/>
                </a:lnTo>
                <a:lnTo>
                  <a:pt x="14282" y="16314"/>
                </a:lnTo>
                <a:lnTo>
                  <a:pt x="13924" y="15836"/>
                </a:lnTo>
                <a:lnTo>
                  <a:pt x="13506" y="15477"/>
                </a:lnTo>
                <a:lnTo>
                  <a:pt x="13087" y="15119"/>
                </a:lnTo>
                <a:lnTo>
                  <a:pt x="12609" y="14820"/>
                </a:lnTo>
                <a:lnTo>
                  <a:pt x="12131" y="14581"/>
                </a:lnTo>
                <a:lnTo>
                  <a:pt x="11593" y="14402"/>
                </a:lnTo>
                <a:lnTo>
                  <a:pt x="11056" y="14282"/>
                </a:lnTo>
                <a:lnTo>
                  <a:pt x="10518" y="14223"/>
                </a:lnTo>
                <a:lnTo>
                  <a:pt x="9980" y="14223"/>
                </a:lnTo>
                <a:lnTo>
                  <a:pt x="9442" y="14342"/>
                </a:lnTo>
                <a:lnTo>
                  <a:pt x="8904" y="14462"/>
                </a:lnTo>
                <a:lnTo>
                  <a:pt x="8367" y="14701"/>
                </a:lnTo>
                <a:lnTo>
                  <a:pt x="8367" y="14701"/>
                </a:lnTo>
                <a:lnTo>
                  <a:pt x="8606" y="12669"/>
                </a:lnTo>
                <a:lnTo>
                  <a:pt x="8904" y="10637"/>
                </a:lnTo>
                <a:lnTo>
                  <a:pt x="9084" y="9621"/>
                </a:lnTo>
                <a:lnTo>
                  <a:pt x="9323" y="8606"/>
                </a:lnTo>
                <a:lnTo>
                  <a:pt x="9562" y="7590"/>
                </a:lnTo>
                <a:lnTo>
                  <a:pt x="9861" y="6634"/>
                </a:lnTo>
                <a:lnTo>
                  <a:pt x="10458" y="5319"/>
                </a:lnTo>
                <a:lnTo>
                  <a:pt x="11534" y="3108"/>
                </a:lnTo>
                <a:lnTo>
                  <a:pt x="12968" y="61"/>
                </a:lnTo>
                <a:lnTo>
                  <a:pt x="12848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  <p:sp>
        <p:nvSpPr>
          <p:cNvPr id="254" name="Google Shape;254;p10"/>
          <p:cNvSpPr/>
          <p:nvPr/>
        </p:nvSpPr>
        <p:spPr>
          <a:xfrm rot="4358289">
            <a:off x="5196914" y="6417188"/>
            <a:ext cx="631217" cy="740776"/>
          </a:xfrm>
          <a:custGeom>
            <a:avLst/>
            <a:gdLst/>
            <a:ahLst/>
            <a:cxnLst/>
            <a:rect l="l" t="t" r="r" b="b"/>
            <a:pathLst>
              <a:path w="21692" h="25457" extrusionOk="0">
                <a:moveTo>
                  <a:pt x="11952" y="1"/>
                </a:moveTo>
                <a:lnTo>
                  <a:pt x="11772" y="61"/>
                </a:lnTo>
                <a:lnTo>
                  <a:pt x="11533" y="180"/>
                </a:lnTo>
                <a:lnTo>
                  <a:pt x="11055" y="539"/>
                </a:lnTo>
                <a:lnTo>
                  <a:pt x="10577" y="957"/>
                </a:lnTo>
                <a:lnTo>
                  <a:pt x="10040" y="1495"/>
                </a:lnTo>
                <a:lnTo>
                  <a:pt x="8904" y="2809"/>
                </a:lnTo>
                <a:lnTo>
                  <a:pt x="8366" y="3467"/>
                </a:lnTo>
                <a:lnTo>
                  <a:pt x="7829" y="4184"/>
                </a:lnTo>
                <a:lnTo>
                  <a:pt x="7410" y="4901"/>
                </a:lnTo>
                <a:lnTo>
                  <a:pt x="6992" y="5678"/>
                </a:lnTo>
                <a:lnTo>
                  <a:pt x="6693" y="6454"/>
                </a:lnTo>
                <a:lnTo>
                  <a:pt x="6514" y="7351"/>
                </a:lnTo>
                <a:lnTo>
                  <a:pt x="6514" y="7829"/>
                </a:lnTo>
                <a:lnTo>
                  <a:pt x="6574" y="8606"/>
                </a:lnTo>
                <a:lnTo>
                  <a:pt x="6633" y="8964"/>
                </a:lnTo>
                <a:lnTo>
                  <a:pt x="6813" y="9263"/>
                </a:lnTo>
                <a:lnTo>
                  <a:pt x="6872" y="9382"/>
                </a:lnTo>
                <a:lnTo>
                  <a:pt x="6992" y="9502"/>
                </a:lnTo>
                <a:lnTo>
                  <a:pt x="7231" y="9502"/>
                </a:lnTo>
                <a:lnTo>
                  <a:pt x="7351" y="9024"/>
                </a:lnTo>
                <a:lnTo>
                  <a:pt x="7530" y="7829"/>
                </a:lnTo>
                <a:lnTo>
                  <a:pt x="7769" y="6634"/>
                </a:lnTo>
                <a:lnTo>
                  <a:pt x="7829" y="6156"/>
                </a:lnTo>
                <a:lnTo>
                  <a:pt x="7948" y="5857"/>
                </a:lnTo>
                <a:lnTo>
                  <a:pt x="8426" y="5020"/>
                </a:lnTo>
                <a:lnTo>
                  <a:pt x="9024" y="4184"/>
                </a:lnTo>
                <a:lnTo>
                  <a:pt x="9681" y="3407"/>
                </a:lnTo>
                <a:lnTo>
                  <a:pt x="10338" y="2690"/>
                </a:lnTo>
                <a:lnTo>
                  <a:pt x="10936" y="2033"/>
                </a:lnTo>
                <a:lnTo>
                  <a:pt x="11175" y="1734"/>
                </a:lnTo>
                <a:lnTo>
                  <a:pt x="11474" y="1555"/>
                </a:lnTo>
                <a:lnTo>
                  <a:pt x="11772" y="1435"/>
                </a:lnTo>
                <a:lnTo>
                  <a:pt x="11892" y="1435"/>
                </a:lnTo>
                <a:lnTo>
                  <a:pt x="12071" y="1495"/>
                </a:lnTo>
                <a:lnTo>
                  <a:pt x="12191" y="1555"/>
                </a:lnTo>
                <a:lnTo>
                  <a:pt x="12370" y="1674"/>
                </a:lnTo>
                <a:lnTo>
                  <a:pt x="12609" y="2092"/>
                </a:lnTo>
                <a:lnTo>
                  <a:pt x="12848" y="2570"/>
                </a:lnTo>
                <a:lnTo>
                  <a:pt x="13027" y="3048"/>
                </a:lnTo>
                <a:lnTo>
                  <a:pt x="13326" y="4124"/>
                </a:lnTo>
                <a:lnTo>
                  <a:pt x="13505" y="5200"/>
                </a:lnTo>
                <a:lnTo>
                  <a:pt x="13685" y="6215"/>
                </a:lnTo>
                <a:lnTo>
                  <a:pt x="13804" y="7231"/>
                </a:lnTo>
                <a:lnTo>
                  <a:pt x="13924" y="8307"/>
                </a:lnTo>
                <a:lnTo>
                  <a:pt x="13983" y="8845"/>
                </a:lnTo>
                <a:lnTo>
                  <a:pt x="13983" y="9143"/>
                </a:lnTo>
                <a:lnTo>
                  <a:pt x="13983" y="9382"/>
                </a:lnTo>
                <a:lnTo>
                  <a:pt x="13983" y="9442"/>
                </a:lnTo>
                <a:lnTo>
                  <a:pt x="14103" y="9502"/>
                </a:lnTo>
                <a:lnTo>
                  <a:pt x="14402" y="9741"/>
                </a:lnTo>
                <a:lnTo>
                  <a:pt x="14760" y="9861"/>
                </a:lnTo>
                <a:lnTo>
                  <a:pt x="14939" y="9920"/>
                </a:lnTo>
                <a:lnTo>
                  <a:pt x="15358" y="9741"/>
                </a:lnTo>
                <a:lnTo>
                  <a:pt x="15836" y="9562"/>
                </a:lnTo>
                <a:lnTo>
                  <a:pt x="16911" y="9203"/>
                </a:lnTo>
                <a:lnTo>
                  <a:pt x="17987" y="8845"/>
                </a:lnTo>
                <a:lnTo>
                  <a:pt x="18704" y="8665"/>
                </a:lnTo>
                <a:lnTo>
                  <a:pt x="19481" y="8486"/>
                </a:lnTo>
                <a:lnTo>
                  <a:pt x="20138" y="8486"/>
                </a:lnTo>
                <a:lnTo>
                  <a:pt x="20437" y="8665"/>
                </a:lnTo>
                <a:lnTo>
                  <a:pt x="20676" y="8964"/>
                </a:lnTo>
                <a:lnTo>
                  <a:pt x="20736" y="9143"/>
                </a:lnTo>
                <a:lnTo>
                  <a:pt x="20795" y="9323"/>
                </a:lnTo>
                <a:lnTo>
                  <a:pt x="20855" y="9861"/>
                </a:lnTo>
                <a:lnTo>
                  <a:pt x="20855" y="10458"/>
                </a:lnTo>
                <a:lnTo>
                  <a:pt x="20736" y="11115"/>
                </a:lnTo>
                <a:lnTo>
                  <a:pt x="20497" y="12370"/>
                </a:lnTo>
                <a:lnTo>
                  <a:pt x="20198" y="13326"/>
                </a:lnTo>
                <a:lnTo>
                  <a:pt x="19959" y="13864"/>
                </a:lnTo>
                <a:lnTo>
                  <a:pt x="19720" y="14402"/>
                </a:lnTo>
                <a:lnTo>
                  <a:pt x="19421" y="14880"/>
                </a:lnTo>
                <a:lnTo>
                  <a:pt x="19063" y="15298"/>
                </a:lnTo>
                <a:lnTo>
                  <a:pt x="18704" y="15717"/>
                </a:lnTo>
                <a:lnTo>
                  <a:pt x="18286" y="16075"/>
                </a:lnTo>
                <a:lnTo>
                  <a:pt x="17867" y="16434"/>
                </a:lnTo>
                <a:lnTo>
                  <a:pt x="17449" y="16732"/>
                </a:lnTo>
                <a:lnTo>
                  <a:pt x="16433" y="17270"/>
                </a:lnTo>
                <a:lnTo>
                  <a:pt x="15417" y="17688"/>
                </a:lnTo>
                <a:lnTo>
                  <a:pt x="14282" y="17987"/>
                </a:lnTo>
                <a:lnTo>
                  <a:pt x="13207" y="18286"/>
                </a:lnTo>
                <a:lnTo>
                  <a:pt x="11952" y="18525"/>
                </a:lnTo>
                <a:lnTo>
                  <a:pt x="10697" y="18645"/>
                </a:lnTo>
                <a:lnTo>
                  <a:pt x="10159" y="18704"/>
                </a:lnTo>
                <a:lnTo>
                  <a:pt x="9621" y="18704"/>
                </a:lnTo>
                <a:lnTo>
                  <a:pt x="9083" y="18585"/>
                </a:lnTo>
                <a:lnTo>
                  <a:pt x="8964" y="18525"/>
                </a:lnTo>
                <a:lnTo>
                  <a:pt x="8904" y="18465"/>
                </a:lnTo>
                <a:lnTo>
                  <a:pt x="8844" y="18346"/>
                </a:lnTo>
                <a:lnTo>
                  <a:pt x="8844" y="18167"/>
                </a:lnTo>
                <a:lnTo>
                  <a:pt x="8904" y="17629"/>
                </a:lnTo>
                <a:lnTo>
                  <a:pt x="9024" y="15896"/>
                </a:lnTo>
                <a:lnTo>
                  <a:pt x="9263" y="14223"/>
                </a:lnTo>
                <a:lnTo>
                  <a:pt x="9741" y="14342"/>
                </a:lnTo>
                <a:lnTo>
                  <a:pt x="10279" y="14402"/>
                </a:lnTo>
                <a:lnTo>
                  <a:pt x="10757" y="14462"/>
                </a:lnTo>
                <a:lnTo>
                  <a:pt x="11294" y="14462"/>
                </a:lnTo>
                <a:lnTo>
                  <a:pt x="11832" y="14402"/>
                </a:lnTo>
                <a:lnTo>
                  <a:pt x="12370" y="14342"/>
                </a:lnTo>
                <a:lnTo>
                  <a:pt x="12968" y="14223"/>
                </a:lnTo>
                <a:lnTo>
                  <a:pt x="13505" y="14043"/>
                </a:lnTo>
                <a:lnTo>
                  <a:pt x="13983" y="13864"/>
                </a:lnTo>
                <a:lnTo>
                  <a:pt x="14521" y="13685"/>
                </a:lnTo>
                <a:lnTo>
                  <a:pt x="14999" y="13386"/>
                </a:lnTo>
                <a:lnTo>
                  <a:pt x="15477" y="13147"/>
                </a:lnTo>
                <a:lnTo>
                  <a:pt x="15896" y="12789"/>
                </a:lnTo>
                <a:lnTo>
                  <a:pt x="16254" y="12490"/>
                </a:lnTo>
                <a:lnTo>
                  <a:pt x="16613" y="12071"/>
                </a:lnTo>
                <a:lnTo>
                  <a:pt x="16911" y="11713"/>
                </a:lnTo>
                <a:lnTo>
                  <a:pt x="17091" y="11414"/>
                </a:lnTo>
                <a:lnTo>
                  <a:pt x="17270" y="11056"/>
                </a:lnTo>
                <a:lnTo>
                  <a:pt x="17270" y="10876"/>
                </a:lnTo>
                <a:lnTo>
                  <a:pt x="17270" y="10757"/>
                </a:lnTo>
                <a:lnTo>
                  <a:pt x="17270" y="10578"/>
                </a:lnTo>
                <a:lnTo>
                  <a:pt x="17091" y="10458"/>
                </a:lnTo>
                <a:lnTo>
                  <a:pt x="16971" y="10458"/>
                </a:lnTo>
                <a:lnTo>
                  <a:pt x="16732" y="10578"/>
                </a:lnTo>
                <a:lnTo>
                  <a:pt x="16135" y="10996"/>
                </a:lnTo>
                <a:lnTo>
                  <a:pt x="15178" y="11832"/>
                </a:lnTo>
                <a:lnTo>
                  <a:pt x="14521" y="12251"/>
                </a:lnTo>
                <a:lnTo>
                  <a:pt x="13804" y="12669"/>
                </a:lnTo>
                <a:lnTo>
                  <a:pt x="13147" y="12968"/>
                </a:lnTo>
                <a:lnTo>
                  <a:pt x="12430" y="13207"/>
                </a:lnTo>
                <a:lnTo>
                  <a:pt x="11713" y="13386"/>
                </a:lnTo>
                <a:lnTo>
                  <a:pt x="10936" y="13506"/>
                </a:lnTo>
                <a:lnTo>
                  <a:pt x="9382" y="13685"/>
                </a:lnTo>
                <a:lnTo>
                  <a:pt x="9382" y="13685"/>
                </a:lnTo>
                <a:lnTo>
                  <a:pt x="9980" y="11115"/>
                </a:lnTo>
                <a:lnTo>
                  <a:pt x="10159" y="10279"/>
                </a:lnTo>
                <a:lnTo>
                  <a:pt x="10279" y="9562"/>
                </a:lnTo>
                <a:lnTo>
                  <a:pt x="10279" y="9024"/>
                </a:lnTo>
                <a:lnTo>
                  <a:pt x="10219" y="8845"/>
                </a:lnTo>
                <a:lnTo>
                  <a:pt x="10159" y="8785"/>
                </a:lnTo>
                <a:lnTo>
                  <a:pt x="9980" y="8785"/>
                </a:lnTo>
                <a:lnTo>
                  <a:pt x="9800" y="8964"/>
                </a:lnTo>
                <a:lnTo>
                  <a:pt x="9621" y="9263"/>
                </a:lnTo>
                <a:lnTo>
                  <a:pt x="9502" y="9622"/>
                </a:lnTo>
                <a:lnTo>
                  <a:pt x="9203" y="10578"/>
                </a:lnTo>
                <a:lnTo>
                  <a:pt x="8904" y="11773"/>
                </a:lnTo>
                <a:lnTo>
                  <a:pt x="8426" y="14103"/>
                </a:lnTo>
                <a:lnTo>
                  <a:pt x="8247" y="15418"/>
                </a:lnTo>
                <a:lnTo>
                  <a:pt x="7530" y="15059"/>
                </a:lnTo>
                <a:lnTo>
                  <a:pt x="6813" y="14641"/>
                </a:lnTo>
                <a:lnTo>
                  <a:pt x="6155" y="14163"/>
                </a:lnTo>
                <a:lnTo>
                  <a:pt x="5558" y="13565"/>
                </a:lnTo>
                <a:lnTo>
                  <a:pt x="4721" y="12430"/>
                </a:lnTo>
                <a:lnTo>
                  <a:pt x="4243" y="11773"/>
                </a:lnTo>
                <a:lnTo>
                  <a:pt x="4004" y="11593"/>
                </a:lnTo>
                <a:lnTo>
                  <a:pt x="3944" y="11534"/>
                </a:lnTo>
                <a:lnTo>
                  <a:pt x="3885" y="11534"/>
                </a:lnTo>
                <a:lnTo>
                  <a:pt x="3765" y="11653"/>
                </a:lnTo>
                <a:lnTo>
                  <a:pt x="3765" y="11832"/>
                </a:lnTo>
                <a:lnTo>
                  <a:pt x="3765" y="12071"/>
                </a:lnTo>
                <a:lnTo>
                  <a:pt x="3825" y="12310"/>
                </a:lnTo>
                <a:lnTo>
                  <a:pt x="4124" y="12848"/>
                </a:lnTo>
                <a:lnTo>
                  <a:pt x="4482" y="13386"/>
                </a:lnTo>
                <a:lnTo>
                  <a:pt x="4960" y="13984"/>
                </a:lnTo>
                <a:lnTo>
                  <a:pt x="5379" y="14462"/>
                </a:lnTo>
                <a:lnTo>
                  <a:pt x="5976" y="14999"/>
                </a:lnTo>
                <a:lnTo>
                  <a:pt x="6394" y="15298"/>
                </a:lnTo>
                <a:lnTo>
                  <a:pt x="6992" y="15597"/>
                </a:lnTo>
                <a:lnTo>
                  <a:pt x="7530" y="15836"/>
                </a:lnTo>
                <a:lnTo>
                  <a:pt x="7709" y="16015"/>
                </a:lnTo>
                <a:lnTo>
                  <a:pt x="7888" y="16135"/>
                </a:lnTo>
                <a:lnTo>
                  <a:pt x="8008" y="16374"/>
                </a:lnTo>
                <a:lnTo>
                  <a:pt x="8068" y="16613"/>
                </a:lnTo>
                <a:lnTo>
                  <a:pt x="8068" y="17270"/>
                </a:lnTo>
                <a:lnTo>
                  <a:pt x="7948" y="18525"/>
                </a:lnTo>
                <a:lnTo>
                  <a:pt x="6932" y="18346"/>
                </a:lnTo>
                <a:lnTo>
                  <a:pt x="6036" y="18047"/>
                </a:lnTo>
                <a:lnTo>
                  <a:pt x="5199" y="17629"/>
                </a:lnTo>
                <a:lnTo>
                  <a:pt x="4423" y="17151"/>
                </a:lnTo>
                <a:lnTo>
                  <a:pt x="3765" y="16613"/>
                </a:lnTo>
                <a:lnTo>
                  <a:pt x="3168" y="15956"/>
                </a:lnTo>
                <a:lnTo>
                  <a:pt x="2630" y="15298"/>
                </a:lnTo>
                <a:lnTo>
                  <a:pt x="2152" y="14581"/>
                </a:lnTo>
                <a:lnTo>
                  <a:pt x="1734" y="13804"/>
                </a:lnTo>
                <a:lnTo>
                  <a:pt x="1435" y="12968"/>
                </a:lnTo>
                <a:lnTo>
                  <a:pt x="1196" y="12131"/>
                </a:lnTo>
                <a:lnTo>
                  <a:pt x="1016" y="11235"/>
                </a:lnTo>
                <a:lnTo>
                  <a:pt x="957" y="10279"/>
                </a:lnTo>
                <a:lnTo>
                  <a:pt x="957" y="9382"/>
                </a:lnTo>
                <a:lnTo>
                  <a:pt x="1016" y="8426"/>
                </a:lnTo>
                <a:lnTo>
                  <a:pt x="1136" y="7470"/>
                </a:lnTo>
                <a:lnTo>
                  <a:pt x="2152" y="7889"/>
                </a:lnTo>
                <a:lnTo>
                  <a:pt x="3885" y="8486"/>
                </a:lnTo>
                <a:lnTo>
                  <a:pt x="4721" y="8785"/>
                </a:lnTo>
                <a:lnTo>
                  <a:pt x="5498" y="9024"/>
                </a:lnTo>
                <a:lnTo>
                  <a:pt x="6036" y="9084"/>
                </a:lnTo>
                <a:lnTo>
                  <a:pt x="6215" y="9084"/>
                </a:lnTo>
                <a:lnTo>
                  <a:pt x="6275" y="9024"/>
                </a:lnTo>
                <a:lnTo>
                  <a:pt x="6275" y="8904"/>
                </a:lnTo>
                <a:lnTo>
                  <a:pt x="6215" y="8785"/>
                </a:lnTo>
                <a:lnTo>
                  <a:pt x="5797" y="8426"/>
                </a:lnTo>
                <a:lnTo>
                  <a:pt x="5199" y="8068"/>
                </a:lnTo>
                <a:lnTo>
                  <a:pt x="4482" y="7709"/>
                </a:lnTo>
                <a:lnTo>
                  <a:pt x="2988" y="7052"/>
                </a:lnTo>
                <a:lnTo>
                  <a:pt x="2032" y="6694"/>
                </a:lnTo>
                <a:lnTo>
                  <a:pt x="1375" y="6454"/>
                </a:lnTo>
                <a:lnTo>
                  <a:pt x="1076" y="6395"/>
                </a:lnTo>
                <a:lnTo>
                  <a:pt x="837" y="6395"/>
                </a:lnTo>
                <a:lnTo>
                  <a:pt x="658" y="6454"/>
                </a:lnTo>
                <a:lnTo>
                  <a:pt x="479" y="6634"/>
                </a:lnTo>
                <a:lnTo>
                  <a:pt x="359" y="6873"/>
                </a:lnTo>
                <a:lnTo>
                  <a:pt x="240" y="7291"/>
                </a:lnTo>
                <a:lnTo>
                  <a:pt x="120" y="7829"/>
                </a:lnTo>
                <a:lnTo>
                  <a:pt x="60" y="8367"/>
                </a:lnTo>
                <a:lnTo>
                  <a:pt x="1" y="9502"/>
                </a:lnTo>
                <a:lnTo>
                  <a:pt x="1" y="10757"/>
                </a:lnTo>
                <a:lnTo>
                  <a:pt x="180" y="12012"/>
                </a:lnTo>
                <a:lnTo>
                  <a:pt x="419" y="13207"/>
                </a:lnTo>
                <a:lnTo>
                  <a:pt x="598" y="13804"/>
                </a:lnTo>
                <a:lnTo>
                  <a:pt x="837" y="14402"/>
                </a:lnTo>
                <a:lnTo>
                  <a:pt x="1076" y="14940"/>
                </a:lnTo>
                <a:lnTo>
                  <a:pt x="1315" y="15418"/>
                </a:lnTo>
                <a:lnTo>
                  <a:pt x="1674" y="15896"/>
                </a:lnTo>
                <a:lnTo>
                  <a:pt x="2032" y="16374"/>
                </a:lnTo>
                <a:lnTo>
                  <a:pt x="2391" y="16792"/>
                </a:lnTo>
                <a:lnTo>
                  <a:pt x="2809" y="17210"/>
                </a:lnTo>
                <a:lnTo>
                  <a:pt x="3227" y="17569"/>
                </a:lnTo>
                <a:lnTo>
                  <a:pt x="3705" y="17927"/>
                </a:lnTo>
                <a:lnTo>
                  <a:pt x="4243" y="18226"/>
                </a:lnTo>
                <a:lnTo>
                  <a:pt x="4721" y="18525"/>
                </a:lnTo>
                <a:lnTo>
                  <a:pt x="5319" y="18764"/>
                </a:lnTo>
                <a:lnTo>
                  <a:pt x="5857" y="19003"/>
                </a:lnTo>
                <a:lnTo>
                  <a:pt x="6574" y="19182"/>
                </a:lnTo>
                <a:lnTo>
                  <a:pt x="6932" y="19302"/>
                </a:lnTo>
                <a:lnTo>
                  <a:pt x="7291" y="19421"/>
                </a:lnTo>
                <a:lnTo>
                  <a:pt x="7649" y="19601"/>
                </a:lnTo>
                <a:lnTo>
                  <a:pt x="7769" y="19660"/>
                </a:lnTo>
                <a:lnTo>
                  <a:pt x="7829" y="19840"/>
                </a:lnTo>
                <a:lnTo>
                  <a:pt x="7888" y="20258"/>
                </a:lnTo>
                <a:lnTo>
                  <a:pt x="7888" y="20736"/>
                </a:lnTo>
                <a:lnTo>
                  <a:pt x="7888" y="21393"/>
                </a:lnTo>
                <a:lnTo>
                  <a:pt x="7888" y="23066"/>
                </a:lnTo>
                <a:lnTo>
                  <a:pt x="7948" y="23903"/>
                </a:lnTo>
                <a:lnTo>
                  <a:pt x="8068" y="24620"/>
                </a:lnTo>
                <a:lnTo>
                  <a:pt x="8127" y="24919"/>
                </a:lnTo>
                <a:lnTo>
                  <a:pt x="8247" y="25158"/>
                </a:lnTo>
                <a:lnTo>
                  <a:pt x="8426" y="25337"/>
                </a:lnTo>
                <a:lnTo>
                  <a:pt x="8605" y="25457"/>
                </a:lnTo>
                <a:lnTo>
                  <a:pt x="8665" y="25457"/>
                </a:lnTo>
                <a:lnTo>
                  <a:pt x="8785" y="25277"/>
                </a:lnTo>
                <a:lnTo>
                  <a:pt x="8844" y="24680"/>
                </a:lnTo>
                <a:lnTo>
                  <a:pt x="8904" y="23843"/>
                </a:lnTo>
                <a:lnTo>
                  <a:pt x="8964" y="22827"/>
                </a:lnTo>
                <a:lnTo>
                  <a:pt x="8904" y="20796"/>
                </a:lnTo>
                <a:lnTo>
                  <a:pt x="8904" y="19660"/>
                </a:lnTo>
                <a:lnTo>
                  <a:pt x="10159" y="19660"/>
                </a:lnTo>
                <a:lnTo>
                  <a:pt x="11533" y="19601"/>
                </a:lnTo>
                <a:lnTo>
                  <a:pt x="12968" y="19362"/>
                </a:lnTo>
                <a:lnTo>
                  <a:pt x="14402" y="19063"/>
                </a:lnTo>
                <a:lnTo>
                  <a:pt x="15836" y="18585"/>
                </a:lnTo>
                <a:lnTo>
                  <a:pt x="16493" y="18346"/>
                </a:lnTo>
                <a:lnTo>
                  <a:pt x="17091" y="17987"/>
                </a:lnTo>
                <a:lnTo>
                  <a:pt x="17748" y="17688"/>
                </a:lnTo>
                <a:lnTo>
                  <a:pt x="18286" y="17330"/>
                </a:lnTo>
                <a:lnTo>
                  <a:pt x="18824" y="16912"/>
                </a:lnTo>
                <a:lnTo>
                  <a:pt x="19302" y="16434"/>
                </a:lnTo>
                <a:lnTo>
                  <a:pt x="19660" y="16015"/>
                </a:lnTo>
                <a:lnTo>
                  <a:pt x="20019" y="15597"/>
                </a:lnTo>
                <a:lnTo>
                  <a:pt x="20317" y="15059"/>
                </a:lnTo>
                <a:lnTo>
                  <a:pt x="20616" y="14581"/>
                </a:lnTo>
                <a:lnTo>
                  <a:pt x="20855" y="14043"/>
                </a:lnTo>
                <a:lnTo>
                  <a:pt x="21034" y="13506"/>
                </a:lnTo>
                <a:lnTo>
                  <a:pt x="21333" y="12370"/>
                </a:lnTo>
                <a:lnTo>
                  <a:pt x="21513" y="11354"/>
                </a:lnTo>
                <a:lnTo>
                  <a:pt x="21632" y="10697"/>
                </a:lnTo>
                <a:lnTo>
                  <a:pt x="21692" y="10040"/>
                </a:lnTo>
                <a:lnTo>
                  <a:pt x="21692" y="9323"/>
                </a:lnTo>
                <a:lnTo>
                  <a:pt x="21632" y="8665"/>
                </a:lnTo>
                <a:lnTo>
                  <a:pt x="21513" y="8128"/>
                </a:lnTo>
                <a:lnTo>
                  <a:pt x="21393" y="7889"/>
                </a:lnTo>
                <a:lnTo>
                  <a:pt x="21274" y="7709"/>
                </a:lnTo>
                <a:lnTo>
                  <a:pt x="21034" y="7530"/>
                </a:lnTo>
                <a:lnTo>
                  <a:pt x="20736" y="7411"/>
                </a:lnTo>
                <a:lnTo>
                  <a:pt x="19959" y="7411"/>
                </a:lnTo>
                <a:lnTo>
                  <a:pt x="19063" y="7530"/>
                </a:lnTo>
                <a:lnTo>
                  <a:pt x="18106" y="7769"/>
                </a:lnTo>
                <a:lnTo>
                  <a:pt x="17150" y="8068"/>
                </a:lnTo>
                <a:lnTo>
                  <a:pt x="16254" y="8426"/>
                </a:lnTo>
                <a:lnTo>
                  <a:pt x="14939" y="8964"/>
                </a:lnTo>
                <a:lnTo>
                  <a:pt x="14939" y="8008"/>
                </a:lnTo>
                <a:lnTo>
                  <a:pt x="14820" y="7052"/>
                </a:lnTo>
                <a:lnTo>
                  <a:pt x="14700" y="6096"/>
                </a:lnTo>
                <a:lnTo>
                  <a:pt x="14581" y="5140"/>
                </a:lnTo>
                <a:lnTo>
                  <a:pt x="14342" y="4184"/>
                </a:lnTo>
                <a:lnTo>
                  <a:pt x="14103" y="3287"/>
                </a:lnTo>
                <a:lnTo>
                  <a:pt x="13804" y="2391"/>
                </a:lnTo>
                <a:lnTo>
                  <a:pt x="13505" y="1495"/>
                </a:lnTo>
                <a:lnTo>
                  <a:pt x="13147" y="778"/>
                </a:lnTo>
                <a:lnTo>
                  <a:pt x="12968" y="479"/>
                </a:lnTo>
                <a:lnTo>
                  <a:pt x="12788" y="300"/>
                </a:lnTo>
                <a:lnTo>
                  <a:pt x="12609" y="120"/>
                </a:lnTo>
                <a:lnTo>
                  <a:pt x="12370" y="61"/>
                </a:lnTo>
                <a:lnTo>
                  <a:pt x="12191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  <p:sp>
        <p:nvSpPr>
          <p:cNvPr id="255" name="Google Shape;255;p10"/>
          <p:cNvSpPr/>
          <p:nvPr/>
        </p:nvSpPr>
        <p:spPr>
          <a:xfrm rot="-2801932">
            <a:off x="11309594" y="1328951"/>
            <a:ext cx="796396" cy="1250215"/>
          </a:xfrm>
          <a:custGeom>
            <a:avLst/>
            <a:gdLst/>
            <a:ahLst/>
            <a:cxnLst/>
            <a:rect l="l" t="t" r="r" b="b"/>
            <a:pathLst>
              <a:path w="27369" h="42965" extrusionOk="0">
                <a:moveTo>
                  <a:pt x="7709" y="23066"/>
                </a:moveTo>
                <a:lnTo>
                  <a:pt x="7530" y="23125"/>
                </a:lnTo>
                <a:lnTo>
                  <a:pt x="7350" y="23185"/>
                </a:lnTo>
                <a:lnTo>
                  <a:pt x="7291" y="23305"/>
                </a:lnTo>
                <a:lnTo>
                  <a:pt x="7231" y="23424"/>
                </a:lnTo>
                <a:lnTo>
                  <a:pt x="7231" y="23544"/>
                </a:lnTo>
                <a:lnTo>
                  <a:pt x="7231" y="23723"/>
                </a:lnTo>
                <a:lnTo>
                  <a:pt x="7350" y="24022"/>
                </a:lnTo>
                <a:lnTo>
                  <a:pt x="7589" y="24201"/>
                </a:lnTo>
                <a:lnTo>
                  <a:pt x="7709" y="24320"/>
                </a:lnTo>
                <a:lnTo>
                  <a:pt x="7948" y="24320"/>
                </a:lnTo>
                <a:lnTo>
                  <a:pt x="8067" y="24261"/>
                </a:lnTo>
                <a:lnTo>
                  <a:pt x="8187" y="24141"/>
                </a:lnTo>
                <a:lnTo>
                  <a:pt x="8306" y="23962"/>
                </a:lnTo>
                <a:lnTo>
                  <a:pt x="8366" y="23783"/>
                </a:lnTo>
                <a:lnTo>
                  <a:pt x="8366" y="23603"/>
                </a:lnTo>
                <a:lnTo>
                  <a:pt x="8306" y="23484"/>
                </a:lnTo>
                <a:lnTo>
                  <a:pt x="8247" y="23305"/>
                </a:lnTo>
                <a:lnTo>
                  <a:pt x="8187" y="23185"/>
                </a:lnTo>
                <a:lnTo>
                  <a:pt x="8067" y="23125"/>
                </a:lnTo>
                <a:lnTo>
                  <a:pt x="7888" y="23066"/>
                </a:lnTo>
                <a:close/>
                <a:moveTo>
                  <a:pt x="6633" y="25934"/>
                </a:moveTo>
                <a:lnTo>
                  <a:pt x="6514" y="25994"/>
                </a:lnTo>
                <a:lnTo>
                  <a:pt x="6335" y="26053"/>
                </a:lnTo>
                <a:lnTo>
                  <a:pt x="6215" y="26173"/>
                </a:lnTo>
                <a:lnTo>
                  <a:pt x="5976" y="26531"/>
                </a:lnTo>
                <a:lnTo>
                  <a:pt x="5856" y="26830"/>
                </a:lnTo>
                <a:lnTo>
                  <a:pt x="5856" y="27009"/>
                </a:lnTo>
                <a:lnTo>
                  <a:pt x="5916" y="27129"/>
                </a:lnTo>
                <a:lnTo>
                  <a:pt x="5976" y="27248"/>
                </a:lnTo>
                <a:lnTo>
                  <a:pt x="6096" y="27308"/>
                </a:lnTo>
                <a:lnTo>
                  <a:pt x="6215" y="27308"/>
                </a:lnTo>
                <a:lnTo>
                  <a:pt x="6454" y="27248"/>
                </a:lnTo>
                <a:lnTo>
                  <a:pt x="6813" y="27129"/>
                </a:lnTo>
                <a:lnTo>
                  <a:pt x="6932" y="27069"/>
                </a:lnTo>
                <a:lnTo>
                  <a:pt x="7052" y="26950"/>
                </a:lnTo>
                <a:lnTo>
                  <a:pt x="7111" y="26830"/>
                </a:lnTo>
                <a:lnTo>
                  <a:pt x="7171" y="26651"/>
                </a:lnTo>
                <a:lnTo>
                  <a:pt x="7171" y="26531"/>
                </a:lnTo>
                <a:lnTo>
                  <a:pt x="7111" y="26352"/>
                </a:lnTo>
                <a:lnTo>
                  <a:pt x="6932" y="26113"/>
                </a:lnTo>
                <a:lnTo>
                  <a:pt x="6813" y="25994"/>
                </a:lnTo>
                <a:lnTo>
                  <a:pt x="6633" y="25934"/>
                </a:lnTo>
                <a:close/>
                <a:moveTo>
                  <a:pt x="8545" y="28981"/>
                </a:moveTo>
                <a:lnTo>
                  <a:pt x="8366" y="29041"/>
                </a:lnTo>
                <a:lnTo>
                  <a:pt x="8247" y="29161"/>
                </a:lnTo>
                <a:lnTo>
                  <a:pt x="8127" y="29340"/>
                </a:lnTo>
                <a:lnTo>
                  <a:pt x="8127" y="29459"/>
                </a:lnTo>
                <a:lnTo>
                  <a:pt x="8127" y="29639"/>
                </a:lnTo>
                <a:lnTo>
                  <a:pt x="8306" y="29818"/>
                </a:lnTo>
                <a:lnTo>
                  <a:pt x="8486" y="29937"/>
                </a:lnTo>
                <a:lnTo>
                  <a:pt x="8665" y="29937"/>
                </a:lnTo>
                <a:lnTo>
                  <a:pt x="8844" y="29878"/>
                </a:lnTo>
                <a:lnTo>
                  <a:pt x="8964" y="29818"/>
                </a:lnTo>
                <a:lnTo>
                  <a:pt x="9083" y="29639"/>
                </a:lnTo>
                <a:lnTo>
                  <a:pt x="9083" y="29459"/>
                </a:lnTo>
                <a:lnTo>
                  <a:pt x="9024" y="29220"/>
                </a:lnTo>
                <a:lnTo>
                  <a:pt x="8844" y="29041"/>
                </a:lnTo>
                <a:lnTo>
                  <a:pt x="8725" y="28981"/>
                </a:lnTo>
                <a:close/>
                <a:moveTo>
                  <a:pt x="5976" y="29280"/>
                </a:moveTo>
                <a:lnTo>
                  <a:pt x="5797" y="29400"/>
                </a:lnTo>
                <a:lnTo>
                  <a:pt x="5617" y="29579"/>
                </a:lnTo>
                <a:lnTo>
                  <a:pt x="5558" y="29758"/>
                </a:lnTo>
                <a:lnTo>
                  <a:pt x="5558" y="29997"/>
                </a:lnTo>
                <a:lnTo>
                  <a:pt x="5617" y="30117"/>
                </a:lnTo>
                <a:lnTo>
                  <a:pt x="5677" y="30176"/>
                </a:lnTo>
                <a:lnTo>
                  <a:pt x="5797" y="30236"/>
                </a:lnTo>
                <a:lnTo>
                  <a:pt x="6096" y="30236"/>
                </a:lnTo>
                <a:lnTo>
                  <a:pt x="6215" y="30176"/>
                </a:lnTo>
                <a:lnTo>
                  <a:pt x="6394" y="29997"/>
                </a:lnTo>
                <a:lnTo>
                  <a:pt x="6394" y="29818"/>
                </a:lnTo>
                <a:lnTo>
                  <a:pt x="6335" y="29519"/>
                </a:lnTo>
                <a:lnTo>
                  <a:pt x="6275" y="29400"/>
                </a:lnTo>
                <a:lnTo>
                  <a:pt x="6155" y="29340"/>
                </a:lnTo>
                <a:lnTo>
                  <a:pt x="6096" y="29280"/>
                </a:lnTo>
                <a:close/>
                <a:moveTo>
                  <a:pt x="2869" y="29818"/>
                </a:moveTo>
                <a:lnTo>
                  <a:pt x="2749" y="29878"/>
                </a:lnTo>
                <a:lnTo>
                  <a:pt x="2570" y="30057"/>
                </a:lnTo>
                <a:lnTo>
                  <a:pt x="2510" y="30296"/>
                </a:lnTo>
                <a:lnTo>
                  <a:pt x="2510" y="30595"/>
                </a:lnTo>
                <a:lnTo>
                  <a:pt x="2570" y="30834"/>
                </a:lnTo>
                <a:lnTo>
                  <a:pt x="2630" y="30893"/>
                </a:lnTo>
                <a:lnTo>
                  <a:pt x="2749" y="30953"/>
                </a:lnTo>
                <a:lnTo>
                  <a:pt x="2869" y="31013"/>
                </a:lnTo>
                <a:lnTo>
                  <a:pt x="2988" y="31013"/>
                </a:lnTo>
                <a:lnTo>
                  <a:pt x="3227" y="30953"/>
                </a:lnTo>
                <a:lnTo>
                  <a:pt x="3407" y="30834"/>
                </a:lnTo>
                <a:lnTo>
                  <a:pt x="3526" y="30714"/>
                </a:lnTo>
                <a:lnTo>
                  <a:pt x="3646" y="30535"/>
                </a:lnTo>
                <a:lnTo>
                  <a:pt x="3705" y="30356"/>
                </a:lnTo>
                <a:lnTo>
                  <a:pt x="3646" y="30176"/>
                </a:lnTo>
                <a:lnTo>
                  <a:pt x="3526" y="30057"/>
                </a:lnTo>
                <a:lnTo>
                  <a:pt x="3347" y="29878"/>
                </a:lnTo>
                <a:lnTo>
                  <a:pt x="3167" y="29818"/>
                </a:lnTo>
                <a:close/>
                <a:moveTo>
                  <a:pt x="3227" y="32806"/>
                </a:moveTo>
                <a:lnTo>
                  <a:pt x="3048" y="32925"/>
                </a:lnTo>
                <a:lnTo>
                  <a:pt x="2928" y="33104"/>
                </a:lnTo>
                <a:lnTo>
                  <a:pt x="2869" y="33284"/>
                </a:lnTo>
                <a:lnTo>
                  <a:pt x="2809" y="33523"/>
                </a:lnTo>
                <a:lnTo>
                  <a:pt x="2869" y="33702"/>
                </a:lnTo>
                <a:lnTo>
                  <a:pt x="2988" y="33821"/>
                </a:lnTo>
                <a:lnTo>
                  <a:pt x="3227" y="33881"/>
                </a:lnTo>
                <a:lnTo>
                  <a:pt x="3466" y="33881"/>
                </a:lnTo>
                <a:lnTo>
                  <a:pt x="3646" y="33762"/>
                </a:lnTo>
                <a:lnTo>
                  <a:pt x="3765" y="33582"/>
                </a:lnTo>
                <a:lnTo>
                  <a:pt x="3825" y="33403"/>
                </a:lnTo>
                <a:lnTo>
                  <a:pt x="3885" y="33164"/>
                </a:lnTo>
                <a:lnTo>
                  <a:pt x="3825" y="32985"/>
                </a:lnTo>
                <a:lnTo>
                  <a:pt x="3646" y="32865"/>
                </a:lnTo>
                <a:lnTo>
                  <a:pt x="3466" y="32806"/>
                </a:lnTo>
                <a:close/>
                <a:moveTo>
                  <a:pt x="6932" y="32746"/>
                </a:moveTo>
                <a:lnTo>
                  <a:pt x="6633" y="32865"/>
                </a:lnTo>
                <a:lnTo>
                  <a:pt x="6454" y="33045"/>
                </a:lnTo>
                <a:lnTo>
                  <a:pt x="6335" y="33224"/>
                </a:lnTo>
                <a:lnTo>
                  <a:pt x="6335" y="33463"/>
                </a:lnTo>
                <a:lnTo>
                  <a:pt x="6335" y="33642"/>
                </a:lnTo>
                <a:lnTo>
                  <a:pt x="6454" y="33821"/>
                </a:lnTo>
                <a:lnTo>
                  <a:pt x="6633" y="33941"/>
                </a:lnTo>
                <a:lnTo>
                  <a:pt x="6872" y="33941"/>
                </a:lnTo>
                <a:lnTo>
                  <a:pt x="7111" y="33881"/>
                </a:lnTo>
                <a:lnTo>
                  <a:pt x="7350" y="33702"/>
                </a:lnTo>
                <a:lnTo>
                  <a:pt x="7470" y="33463"/>
                </a:lnTo>
                <a:lnTo>
                  <a:pt x="7470" y="33284"/>
                </a:lnTo>
                <a:lnTo>
                  <a:pt x="7410" y="33045"/>
                </a:lnTo>
                <a:lnTo>
                  <a:pt x="7291" y="32865"/>
                </a:lnTo>
                <a:lnTo>
                  <a:pt x="7171" y="32806"/>
                </a:lnTo>
                <a:lnTo>
                  <a:pt x="6932" y="32746"/>
                </a:lnTo>
                <a:close/>
                <a:moveTo>
                  <a:pt x="9263" y="34658"/>
                </a:moveTo>
                <a:lnTo>
                  <a:pt x="9024" y="34778"/>
                </a:lnTo>
                <a:lnTo>
                  <a:pt x="8904" y="34957"/>
                </a:lnTo>
                <a:lnTo>
                  <a:pt x="8844" y="35076"/>
                </a:lnTo>
                <a:lnTo>
                  <a:pt x="8844" y="35196"/>
                </a:lnTo>
                <a:lnTo>
                  <a:pt x="8904" y="35315"/>
                </a:lnTo>
                <a:lnTo>
                  <a:pt x="9024" y="35435"/>
                </a:lnTo>
                <a:lnTo>
                  <a:pt x="9203" y="35674"/>
                </a:lnTo>
                <a:lnTo>
                  <a:pt x="9382" y="35734"/>
                </a:lnTo>
                <a:lnTo>
                  <a:pt x="9442" y="35734"/>
                </a:lnTo>
                <a:lnTo>
                  <a:pt x="9502" y="35674"/>
                </a:lnTo>
                <a:lnTo>
                  <a:pt x="9681" y="35315"/>
                </a:lnTo>
                <a:lnTo>
                  <a:pt x="9741" y="35136"/>
                </a:lnTo>
                <a:lnTo>
                  <a:pt x="9741" y="34957"/>
                </a:lnTo>
                <a:lnTo>
                  <a:pt x="9741" y="34837"/>
                </a:lnTo>
                <a:lnTo>
                  <a:pt x="9681" y="34718"/>
                </a:lnTo>
                <a:lnTo>
                  <a:pt x="9561" y="34658"/>
                </a:lnTo>
                <a:close/>
                <a:moveTo>
                  <a:pt x="5558" y="35196"/>
                </a:moveTo>
                <a:lnTo>
                  <a:pt x="5199" y="35315"/>
                </a:lnTo>
                <a:lnTo>
                  <a:pt x="5020" y="35495"/>
                </a:lnTo>
                <a:lnTo>
                  <a:pt x="4841" y="35793"/>
                </a:lnTo>
                <a:lnTo>
                  <a:pt x="4781" y="36092"/>
                </a:lnTo>
                <a:lnTo>
                  <a:pt x="4781" y="36331"/>
                </a:lnTo>
                <a:lnTo>
                  <a:pt x="4841" y="36570"/>
                </a:lnTo>
                <a:lnTo>
                  <a:pt x="4960" y="36690"/>
                </a:lnTo>
                <a:lnTo>
                  <a:pt x="5020" y="36750"/>
                </a:lnTo>
                <a:lnTo>
                  <a:pt x="5139" y="36690"/>
                </a:lnTo>
                <a:lnTo>
                  <a:pt x="5378" y="36510"/>
                </a:lnTo>
                <a:lnTo>
                  <a:pt x="5617" y="36451"/>
                </a:lnTo>
                <a:lnTo>
                  <a:pt x="5916" y="36271"/>
                </a:lnTo>
                <a:lnTo>
                  <a:pt x="6155" y="36092"/>
                </a:lnTo>
                <a:lnTo>
                  <a:pt x="6275" y="35853"/>
                </a:lnTo>
                <a:lnTo>
                  <a:pt x="6275" y="35674"/>
                </a:lnTo>
                <a:lnTo>
                  <a:pt x="6215" y="35435"/>
                </a:lnTo>
                <a:lnTo>
                  <a:pt x="6036" y="35315"/>
                </a:lnTo>
                <a:lnTo>
                  <a:pt x="5797" y="35196"/>
                </a:lnTo>
                <a:close/>
                <a:moveTo>
                  <a:pt x="6574" y="38004"/>
                </a:moveTo>
                <a:lnTo>
                  <a:pt x="6155" y="38064"/>
                </a:lnTo>
                <a:lnTo>
                  <a:pt x="5916" y="38124"/>
                </a:lnTo>
                <a:lnTo>
                  <a:pt x="5737" y="38243"/>
                </a:lnTo>
                <a:lnTo>
                  <a:pt x="5617" y="38363"/>
                </a:lnTo>
                <a:lnTo>
                  <a:pt x="5498" y="38542"/>
                </a:lnTo>
                <a:lnTo>
                  <a:pt x="5378" y="38901"/>
                </a:lnTo>
                <a:lnTo>
                  <a:pt x="5378" y="39199"/>
                </a:lnTo>
                <a:lnTo>
                  <a:pt x="5378" y="39319"/>
                </a:lnTo>
                <a:lnTo>
                  <a:pt x="5498" y="39438"/>
                </a:lnTo>
                <a:lnTo>
                  <a:pt x="5558" y="39558"/>
                </a:lnTo>
                <a:lnTo>
                  <a:pt x="5737" y="39618"/>
                </a:lnTo>
                <a:lnTo>
                  <a:pt x="5856" y="39618"/>
                </a:lnTo>
                <a:lnTo>
                  <a:pt x="6036" y="39558"/>
                </a:lnTo>
                <a:lnTo>
                  <a:pt x="6275" y="39438"/>
                </a:lnTo>
                <a:lnTo>
                  <a:pt x="6514" y="39319"/>
                </a:lnTo>
                <a:lnTo>
                  <a:pt x="6753" y="39080"/>
                </a:lnTo>
                <a:lnTo>
                  <a:pt x="6872" y="38841"/>
                </a:lnTo>
                <a:lnTo>
                  <a:pt x="6992" y="38602"/>
                </a:lnTo>
                <a:lnTo>
                  <a:pt x="6992" y="38363"/>
                </a:lnTo>
                <a:lnTo>
                  <a:pt x="6992" y="38184"/>
                </a:lnTo>
                <a:lnTo>
                  <a:pt x="6813" y="38004"/>
                </a:lnTo>
                <a:close/>
                <a:moveTo>
                  <a:pt x="12370" y="38243"/>
                </a:moveTo>
                <a:lnTo>
                  <a:pt x="12250" y="38303"/>
                </a:lnTo>
                <a:lnTo>
                  <a:pt x="12131" y="38363"/>
                </a:lnTo>
                <a:lnTo>
                  <a:pt x="11892" y="38662"/>
                </a:lnTo>
                <a:lnTo>
                  <a:pt x="11772" y="39020"/>
                </a:lnTo>
                <a:lnTo>
                  <a:pt x="11713" y="39379"/>
                </a:lnTo>
                <a:lnTo>
                  <a:pt x="11772" y="39678"/>
                </a:lnTo>
                <a:lnTo>
                  <a:pt x="11832" y="39797"/>
                </a:lnTo>
                <a:lnTo>
                  <a:pt x="11952" y="39857"/>
                </a:lnTo>
                <a:lnTo>
                  <a:pt x="12191" y="39857"/>
                </a:lnTo>
                <a:lnTo>
                  <a:pt x="12370" y="39737"/>
                </a:lnTo>
                <a:lnTo>
                  <a:pt x="12549" y="39498"/>
                </a:lnTo>
                <a:lnTo>
                  <a:pt x="12788" y="39140"/>
                </a:lnTo>
                <a:lnTo>
                  <a:pt x="12848" y="38901"/>
                </a:lnTo>
                <a:lnTo>
                  <a:pt x="12908" y="38662"/>
                </a:lnTo>
                <a:lnTo>
                  <a:pt x="12908" y="38482"/>
                </a:lnTo>
                <a:lnTo>
                  <a:pt x="12848" y="38303"/>
                </a:lnTo>
                <a:lnTo>
                  <a:pt x="12669" y="38243"/>
                </a:lnTo>
                <a:close/>
                <a:moveTo>
                  <a:pt x="9442" y="38721"/>
                </a:moveTo>
                <a:lnTo>
                  <a:pt x="9203" y="38781"/>
                </a:lnTo>
                <a:lnTo>
                  <a:pt x="9024" y="38901"/>
                </a:lnTo>
                <a:lnTo>
                  <a:pt x="8844" y="39080"/>
                </a:lnTo>
                <a:lnTo>
                  <a:pt x="8784" y="39259"/>
                </a:lnTo>
                <a:lnTo>
                  <a:pt x="8784" y="39498"/>
                </a:lnTo>
                <a:lnTo>
                  <a:pt x="8844" y="39678"/>
                </a:lnTo>
                <a:lnTo>
                  <a:pt x="8964" y="39857"/>
                </a:lnTo>
                <a:lnTo>
                  <a:pt x="9203" y="39917"/>
                </a:lnTo>
                <a:lnTo>
                  <a:pt x="9442" y="39917"/>
                </a:lnTo>
                <a:lnTo>
                  <a:pt x="9621" y="39797"/>
                </a:lnTo>
                <a:lnTo>
                  <a:pt x="9800" y="39558"/>
                </a:lnTo>
                <a:lnTo>
                  <a:pt x="9860" y="39379"/>
                </a:lnTo>
                <a:lnTo>
                  <a:pt x="9860" y="39140"/>
                </a:lnTo>
                <a:lnTo>
                  <a:pt x="9800" y="38901"/>
                </a:lnTo>
                <a:lnTo>
                  <a:pt x="9681" y="38781"/>
                </a:lnTo>
                <a:lnTo>
                  <a:pt x="9442" y="38721"/>
                </a:lnTo>
                <a:close/>
                <a:moveTo>
                  <a:pt x="18465" y="5259"/>
                </a:moveTo>
                <a:lnTo>
                  <a:pt x="18764" y="5318"/>
                </a:lnTo>
                <a:lnTo>
                  <a:pt x="19062" y="5498"/>
                </a:lnTo>
                <a:lnTo>
                  <a:pt x="19421" y="5737"/>
                </a:lnTo>
                <a:lnTo>
                  <a:pt x="19660" y="5976"/>
                </a:lnTo>
                <a:lnTo>
                  <a:pt x="19899" y="6334"/>
                </a:lnTo>
                <a:lnTo>
                  <a:pt x="20078" y="6693"/>
                </a:lnTo>
                <a:lnTo>
                  <a:pt x="20198" y="7171"/>
                </a:lnTo>
                <a:lnTo>
                  <a:pt x="20317" y="7649"/>
                </a:lnTo>
                <a:lnTo>
                  <a:pt x="20437" y="8127"/>
                </a:lnTo>
                <a:lnTo>
                  <a:pt x="20437" y="8605"/>
                </a:lnTo>
                <a:lnTo>
                  <a:pt x="20497" y="9621"/>
                </a:lnTo>
                <a:lnTo>
                  <a:pt x="20437" y="10636"/>
                </a:lnTo>
                <a:lnTo>
                  <a:pt x="20258" y="13086"/>
                </a:lnTo>
                <a:lnTo>
                  <a:pt x="20138" y="14341"/>
                </a:lnTo>
                <a:lnTo>
                  <a:pt x="20138" y="15536"/>
                </a:lnTo>
                <a:lnTo>
                  <a:pt x="20138" y="16791"/>
                </a:lnTo>
                <a:lnTo>
                  <a:pt x="20258" y="17986"/>
                </a:lnTo>
                <a:lnTo>
                  <a:pt x="20377" y="18584"/>
                </a:lnTo>
                <a:lnTo>
                  <a:pt x="20497" y="19181"/>
                </a:lnTo>
                <a:lnTo>
                  <a:pt x="20676" y="19779"/>
                </a:lnTo>
                <a:lnTo>
                  <a:pt x="20915" y="20377"/>
                </a:lnTo>
                <a:lnTo>
                  <a:pt x="21273" y="21094"/>
                </a:lnTo>
                <a:lnTo>
                  <a:pt x="21632" y="21691"/>
                </a:lnTo>
                <a:lnTo>
                  <a:pt x="22110" y="22229"/>
                </a:lnTo>
                <a:lnTo>
                  <a:pt x="22588" y="22707"/>
                </a:lnTo>
                <a:lnTo>
                  <a:pt x="23604" y="23723"/>
                </a:lnTo>
                <a:lnTo>
                  <a:pt x="24142" y="24201"/>
                </a:lnTo>
                <a:lnTo>
                  <a:pt x="24679" y="24739"/>
                </a:lnTo>
                <a:lnTo>
                  <a:pt x="25157" y="25336"/>
                </a:lnTo>
                <a:lnTo>
                  <a:pt x="25516" y="25934"/>
                </a:lnTo>
                <a:lnTo>
                  <a:pt x="25875" y="26591"/>
                </a:lnTo>
                <a:lnTo>
                  <a:pt x="26114" y="27308"/>
                </a:lnTo>
                <a:lnTo>
                  <a:pt x="26293" y="27965"/>
                </a:lnTo>
                <a:lnTo>
                  <a:pt x="26412" y="28683"/>
                </a:lnTo>
                <a:lnTo>
                  <a:pt x="26472" y="29459"/>
                </a:lnTo>
                <a:lnTo>
                  <a:pt x="26412" y="30176"/>
                </a:lnTo>
                <a:lnTo>
                  <a:pt x="26353" y="30953"/>
                </a:lnTo>
                <a:lnTo>
                  <a:pt x="26173" y="31670"/>
                </a:lnTo>
                <a:lnTo>
                  <a:pt x="25934" y="32447"/>
                </a:lnTo>
                <a:lnTo>
                  <a:pt x="25695" y="33224"/>
                </a:lnTo>
                <a:lnTo>
                  <a:pt x="25337" y="34001"/>
                </a:lnTo>
                <a:lnTo>
                  <a:pt x="24978" y="34778"/>
                </a:lnTo>
                <a:lnTo>
                  <a:pt x="24560" y="35495"/>
                </a:lnTo>
                <a:lnTo>
                  <a:pt x="24142" y="36212"/>
                </a:lnTo>
                <a:lnTo>
                  <a:pt x="23604" y="36929"/>
                </a:lnTo>
                <a:lnTo>
                  <a:pt x="23126" y="37586"/>
                </a:lnTo>
                <a:lnTo>
                  <a:pt x="22528" y="38243"/>
                </a:lnTo>
                <a:lnTo>
                  <a:pt x="21931" y="38841"/>
                </a:lnTo>
                <a:lnTo>
                  <a:pt x="21333" y="39379"/>
                </a:lnTo>
                <a:lnTo>
                  <a:pt x="20736" y="39857"/>
                </a:lnTo>
                <a:lnTo>
                  <a:pt x="20078" y="40335"/>
                </a:lnTo>
                <a:lnTo>
                  <a:pt x="19421" y="40693"/>
                </a:lnTo>
                <a:lnTo>
                  <a:pt x="18943" y="40932"/>
                </a:lnTo>
                <a:lnTo>
                  <a:pt x="18405" y="41171"/>
                </a:lnTo>
                <a:lnTo>
                  <a:pt x="17867" y="41351"/>
                </a:lnTo>
                <a:lnTo>
                  <a:pt x="17270" y="41470"/>
                </a:lnTo>
                <a:lnTo>
                  <a:pt x="16075" y="41649"/>
                </a:lnTo>
                <a:lnTo>
                  <a:pt x="14880" y="41709"/>
                </a:lnTo>
                <a:lnTo>
                  <a:pt x="13684" y="41709"/>
                </a:lnTo>
                <a:lnTo>
                  <a:pt x="12489" y="41590"/>
                </a:lnTo>
                <a:lnTo>
                  <a:pt x="11354" y="41470"/>
                </a:lnTo>
                <a:lnTo>
                  <a:pt x="10219" y="41291"/>
                </a:lnTo>
                <a:lnTo>
                  <a:pt x="9024" y="40992"/>
                </a:lnTo>
                <a:lnTo>
                  <a:pt x="7888" y="40634"/>
                </a:lnTo>
                <a:lnTo>
                  <a:pt x="6753" y="40215"/>
                </a:lnTo>
                <a:lnTo>
                  <a:pt x="5737" y="39678"/>
                </a:lnTo>
                <a:lnTo>
                  <a:pt x="4721" y="39080"/>
                </a:lnTo>
                <a:lnTo>
                  <a:pt x="4243" y="38721"/>
                </a:lnTo>
                <a:lnTo>
                  <a:pt x="3765" y="38303"/>
                </a:lnTo>
                <a:lnTo>
                  <a:pt x="3347" y="37885"/>
                </a:lnTo>
                <a:lnTo>
                  <a:pt x="2988" y="37467"/>
                </a:lnTo>
                <a:lnTo>
                  <a:pt x="2570" y="36989"/>
                </a:lnTo>
                <a:lnTo>
                  <a:pt x="2271" y="36451"/>
                </a:lnTo>
                <a:lnTo>
                  <a:pt x="2510" y="36451"/>
                </a:lnTo>
                <a:lnTo>
                  <a:pt x="2689" y="36331"/>
                </a:lnTo>
                <a:lnTo>
                  <a:pt x="2809" y="36271"/>
                </a:lnTo>
                <a:lnTo>
                  <a:pt x="2869" y="36092"/>
                </a:lnTo>
                <a:lnTo>
                  <a:pt x="2928" y="35973"/>
                </a:lnTo>
                <a:lnTo>
                  <a:pt x="2928" y="35793"/>
                </a:lnTo>
                <a:lnTo>
                  <a:pt x="2809" y="35495"/>
                </a:lnTo>
                <a:lnTo>
                  <a:pt x="2570" y="35256"/>
                </a:lnTo>
                <a:lnTo>
                  <a:pt x="2450" y="35196"/>
                </a:lnTo>
                <a:lnTo>
                  <a:pt x="2331" y="35136"/>
                </a:lnTo>
                <a:lnTo>
                  <a:pt x="2152" y="35136"/>
                </a:lnTo>
                <a:lnTo>
                  <a:pt x="2032" y="35256"/>
                </a:lnTo>
                <a:lnTo>
                  <a:pt x="1913" y="35375"/>
                </a:lnTo>
                <a:lnTo>
                  <a:pt x="1793" y="35554"/>
                </a:lnTo>
                <a:lnTo>
                  <a:pt x="1494" y="34897"/>
                </a:lnTo>
                <a:lnTo>
                  <a:pt x="1255" y="34240"/>
                </a:lnTo>
                <a:lnTo>
                  <a:pt x="1136" y="33582"/>
                </a:lnTo>
                <a:lnTo>
                  <a:pt x="1076" y="32925"/>
                </a:lnTo>
                <a:lnTo>
                  <a:pt x="1076" y="32268"/>
                </a:lnTo>
                <a:lnTo>
                  <a:pt x="1136" y="31670"/>
                </a:lnTo>
                <a:lnTo>
                  <a:pt x="1255" y="31013"/>
                </a:lnTo>
                <a:lnTo>
                  <a:pt x="1375" y="30415"/>
                </a:lnTo>
                <a:lnTo>
                  <a:pt x="1614" y="29818"/>
                </a:lnTo>
                <a:lnTo>
                  <a:pt x="1853" y="29220"/>
                </a:lnTo>
                <a:lnTo>
                  <a:pt x="2450" y="28025"/>
                </a:lnTo>
                <a:lnTo>
                  <a:pt x="3227" y="26890"/>
                </a:lnTo>
                <a:lnTo>
                  <a:pt x="4064" y="25755"/>
                </a:lnTo>
                <a:lnTo>
                  <a:pt x="4960" y="24619"/>
                </a:lnTo>
                <a:lnTo>
                  <a:pt x="5916" y="23484"/>
                </a:lnTo>
                <a:lnTo>
                  <a:pt x="7769" y="21273"/>
                </a:lnTo>
                <a:lnTo>
                  <a:pt x="8605" y="20197"/>
                </a:lnTo>
                <a:lnTo>
                  <a:pt x="9382" y="19062"/>
                </a:lnTo>
                <a:lnTo>
                  <a:pt x="10039" y="17927"/>
                </a:lnTo>
                <a:lnTo>
                  <a:pt x="10278" y="17389"/>
                </a:lnTo>
                <a:lnTo>
                  <a:pt x="10517" y="16791"/>
                </a:lnTo>
                <a:lnTo>
                  <a:pt x="11115" y="14819"/>
                </a:lnTo>
                <a:lnTo>
                  <a:pt x="11772" y="12788"/>
                </a:lnTo>
                <a:lnTo>
                  <a:pt x="12131" y="11772"/>
                </a:lnTo>
                <a:lnTo>
                  <a:pt x="12549" y="10816"/>
                </a:lnTo>
                <a:lnTo>
                  <a:pt x="13087" y="9919"/>
                </a:lnTo>
                <a:lnTo>
                  <a:pt x="13684" y="9083"/>
                </a:lnTo>
                <a:lnTo>
                  <a:pt x="14342" y="8366"/>
                </a:lnTo>
                <a:lnTo>
                  <a:pt x="14700" y="8067"/>
                </a:lnTo>
                <a:lnTo>
                  <a:pt x="15059" y="7828"/>
                </a:lnTo>
                <a:lnTo>
                  <a:pt x="15477" y="7589"/>
                </a:lnTo>
                <a:lnTo>
                  <a:pt x="15895" y="7350"/>
                </a:lnTo>
                <a:lnTo>
                  <a:pt x="16373" y="7230"/>
                </a:lnTo>
                <a:lnTo>
                  <a:pt x="16851" y="7171"/>
                </a:lnTo>
                <a:lnTo>
                  <a:pt x="17270" y="7171"/>
                </a:lnTo>
                <a:lnTo>
                  <a:pt x="17808" y="7230"/>
                </a:lnTo>
                <a:lnTo>
                  <a:pt x="18345" y="7290"/>
                </a:lnTo>
                <a:lnTo>
                  <a:pt x="18525" y="7290"/>
                </a:lnTo>
                <a:lnTo>
                  <a:pt x="18644" y="7230"/>
                </a:lnTo>
                <a:lnTo>
                  <a:pt x="18823" y="7051"/>
                </a:lnTo>
                <a:lnTo>
                  <a:pt x="18823" y="6932"/>
                </a:lnTo>
                <a:lnTo>
                  <a:pt x="18764" y="6812"/>
                </a:lnTo>
                <a:lnTo>
                  <a:pt x="18584" y="6693"/>
                </a:lnTo>
                <a:lnTo>
                  <a:pt x="18166" y="6513"/>
                </a:lnTo>
                <a:lnTo>
                  <a:pt x="17808" y="6454"/>
                </a:lnTo>
                <a:lnTo>
                  <a:pt x="17927" y="5856"/>
                </a:lnTo>
                <a:lnTo>
                  <a:pt x="18047" y="5617"/>
                </a:lnTo>
                <a:lnTo>
                  <a:pt x="18166" y="5378"/>
                </a:lnTo>
                <a:lnTo>
                  <a:pt x="18286" y="5259"/>
                </a:lnTo>
                <a:close/>
                <a:moveTo>
                  <a:pt x="19899" y="0"/>
                </a:moveTo>
                <a:lnTo>
                  <a:pt x="19720" y="120"/>
                </a:lnTo>
                <a:lnTo>
                  <a:pt x="19540" y="299"/>
                </a:lnTo>
                <a:lnTo>
                  <a:pt x="19122" y="777"/>
                </a:lnTo>
                <a:lnTo>
                  <a:pt x="18704" y="1315"/>
                </a:lnTo>
                <a:lnTo>
                  <a:pt x="18345" y="1912"/>
                </a:lnTo>
                <a:lnTo>
                  <a:pt x="17927" y="2689"/>
                </a:lnTo>
                <a:lnTo>
                  <a:pt x="17449" y="3585"/>
                </a:lnTo>
                <a:lnTo>
                  <a:pt x="17210" y="4004"/>
                </a:lnTo>
                <a:lnTo>
                  <a:pt x="17031" y="4422"/>
                </a:lnTo>
                <a:lnTo>
                  <a:pt x="16911" y="4661"/>
                </a:lnTo>
                <a:lnTo>
                  <a:pt x="16732" y="4960"/>
                </a:lnTo>
                <a:lnTo>
                  <a:pt x="16134" y="5796"/>
                </a:lnTo>
                <a:lnTo>
                  <a:pt x="15477" y="6513"/>
                </a:lnTo>
                <a:lnTo>
                  <a:pt x="15238" y="6752"/>
                </a:lnTo>
                <a:lnTo>
                  <a:pt x="15059" y="6932"/>
                </a:lnTo>
                <a:lnTo>
                  <a:pt x="14521" y="7171"/>
                </a:lnTo>
                <a:lnTo>
                  <a:pt x="14043" y="7529"/>
                </a:lnTo>
                <a:lnTo>
                  <a:pt x="13625" y="7888"/>
                </a:lnTo>
                <a:lnTo>
                  <a:pt x="13206" y="8306"/>
                </a:lnTo>
                <a:lnTo>
                  <a:pt x="12728" y="8784"/>
                </a:lnTo>
                <a:lnTo>
                  <a:pt x="12370" y="9262"/>
                </a:lnTo>
                <a:lnTo>
                  <a:pt x="12011" y="9800"/>
                </a:lnTo>
                <a:lnTo>
                  <a:pt x="11713" y="10397"/>
                </a:lnTo>
                <a:lnTo>
                  <a:pt x="11175" y="11533"/>
                </a:lnTo>
                <a:lnTo>
                  <a:pt x="10756" y="12788"/>
                </a:lnTo>
                <a:lnTo>
                  <a:pt x="9980" y="15238"/>
                </a:lnTo>
                <a:lnTo>
                  <a:pt x="9621" y="16492"/>
                </a:lnTo>
                <a:lnTo>
                  <a:pt x="9143" y="17628"/>
                </a:lnTo>
                <a:lnTo>
                  <a:pt x="8545" y="18703"/>
                </a:lnTo>
                <a:lnTo>
                  <a:pt x="7948" y="19719"/>
                </a:lnTo>
                <a:lnTo>
                  <a:pt x="7231" y="20675"/>
                </a:lnTo>
                <a:lnTo>
                  <a:pt x="6454" y="21631"/>
                </a:lnTo>
                <a:lnTo>
                  <a:pt x="4900" y="23424"/>
                </a:lnTo>
                <a:lnTo>
                  <a:pt x="3287" y="25217"/>
                </a:lnTo>
                <a:lnTo>
                  <a:pt x="2510" y="26173"/>
                </a:lnTo>
                <a:lnTo>
                  <a:pt x="1853" y="27189"/>
                </a:lnTo>
                <a:lnTo>
                  <a:pt x="1196" y="28205"/>
                </a:lnTo>
                <a:lnTo>
                  <a:pt x="718" y="29280"/>
                </a:lnTo>
                <a:lnTo>
                  <a:pt x="299" y="30415"/>
                </a:lnTo>
                <a:lnTo>
                  <a:pt x="180" y="31013"/>
                </a:lnTo>
                <a:lnTo>
                  <a:pt x="60" y="31611"/>
                </a:lnTo>
                <a:lnTo>
                  <a:pt x="0" y="32208"/>
                </a:lnTo>
                <a:lnTo>
                  <a:pt x="0" y="32806"/>
                </a:lnTo>
                <a:lnTo>
                  <a:pt x="60" y="33403"/>
                </a:lnTo>
                <a:lnTo>
                  <a:pt x="120" y="34061"/>
                </a:lnTo>
                <a:lnTo>
                  <a:pt x="239" y="34658"/>
                </a:lnTo>
                <a:lnTo>
                  <a:pt x="419" y="35256"/>
                </a:lnTo>
                <a:lnTo>
                  <a:pt x="598" y="35793"/>
                </a:lnTo>
                <a:lnTo>
                  <a:pt x="837" y="36331"/>
                </a:lnTo>
                <a:lnTo>
                  <a:pt x="1136" y="36869"/>
                </a:lnTo>
                <a:lnTo>
                  <a:pt x="1435" y="37407"/>
                </a:lnTo>
                <a:lnTo>
                  <a:pt x="1793" y="37885"/>
                </a:lnTo>
                <a:lnTo>
                  <a:pt x="2152" y="38363"/>
                </a:lnTo>
                <a:lnTo>
                  <a:pt x="2988" y="39199"/>
                </a:lnTo>
                <a:lnTo>
                  <a:pt x="3944" y="39976"/>
                </a:lnTo>
                <a:lnTo>
                  <a:pt x="4960" y="40634"/>
                </a:lnTo>
                <a:lnTo>
                  <a:pt x="6036" y="41231"/>
                </a:lnTo>
                <a:lnTo>
                  <a:pt x="7052" y="41649"/>
                </a:lnTo>
                <a:lnTo>
                  <a:pt x="8127" y="42008"/>
                </a:lnTo>
                <a:lnTo>
                  <a:pt x="9203" y="42366"/>
                </a:lnTo>
                <a:lnTo>
                  <a:pt x="10338" y="42606"/>
                </a:lnTo>
                <a:lnTo>
                  <a:pt x="11473" y="42785"/>
                </a:lnTo>
                <a:lnTo>
                  <a:pt x="12609" y="42904"/>
                </a:lnTo>
                <a:lnTo>
                  <a:pt x="13744" y="42964"/>
                </a:lnTo>
                <a:lnTo>
                  <a:pt x="14880" y="42904"/>
                </a:lnTo>
                <a:lnTo>
                  <a:pt x="16015" y="42785"/>
                </a:lnTo>
                <a:lnTo>
                  <a:pt x="17090" y="42546"/>
                </a:lnTo>
                <a:lnTo>
                  <a:pt x="18166" y="42247"/>
                </a:lnTo>
                <a:lnTo>
                  <a:pt x="19242" y="41888"/>
                </a:lnTo>
                <a:lnTo>
                  <a:pt x="20258" y="41351"/>
                </a:lnTo>
                <a:lnTo>
                  <a:pt x="21214" y="40813"/>
                </a:lnTo>
                <a:lnTo>
                  <a:pt x="22110" y="40096"/>
                </a:lnTo>
                <a:lnTo>
                  <a:pt x="22887" y="39319"/>
                </a:lnTo>
                <a:lnTo>
                  <a:pt x="23664" y="38482"/>
                </a:lnTo>
                <a:lnTo>
                  <a:pt x="24321" y="37586"/>
                </a:lnTo>
                <a:lnTo>
                  <a:pt x="24978" y="36630"/>
                </a:lnTo>
                <a:lnTo>
                  <a:pt x="25576" y="35674"/>
                </a:lnTo>
                <a:lnTo>
                  <a:pt x="26114" y="34598"/>
                </a:lnTo>
                <a:lnTo>
                  <a:pt x="26532" y="33582"/>
                </a:lnTo>
                <a:lnTo>
                  <a:pt x="26890" y="32447"/>
                </a:lnTo>
                <a:lnTo>
                  <a:pt x="27189" y="31372"/>
                </a:lnTo>
                <a:lnTo>
                  <a:pt x="27309" y="30236"/>
                </a:lnTo>
                <a:lnTo>
                  <a:pt x="27368" y="29161"/>
                </a:lnTo>
                <a:lnTo>
                  <a:pt x="27309" y="28085"/>
                </a:lnTo>
                <a:lnTo>
                  <a:pt x="27189" y="27547"/>
                </a:lnTo>
                <a:lnTo>
                  <a:pt x="27070" y="27009"/>
                </a:lnTo>
                <a:lnTo>
                  <a:pt x="26890" y="26531"/>
                </a:lnTo>
                <a:lnTo>
                  <a:pt x="26711" y="25994"/>
                </a:lnTo>
                <a:lnTo>
                  <a:pt x="26472" y="25516"/>
                </a:lnTo>
                <a:lnTo>
                  <a:pt x="26173" y="25037"/>
                </a:lnTo>
                <a:lnTo>
                  <a:pt x="25875" y="24559"/>
                </a:lnTo>
                <a:lnTo>
                  <a:pt x="25516" y="24081"/>
                </a:lnTo>
                <a:lnTo>
                  <a:pt x="25098" y="23663"/>
                </a:lnTo>
                <a:lnTo>
                  <a:pt x="24620" y="23185"/>
                </a:lnTo>
                <a:lnTo>
                  <a:pt x="24082" y="22707"/>
                </a:lnTo>
                <a:lnTo>
                  <a:pt x="23604" y="22229"/>
                </a:lnTo>
                <a:lnTo>
                  <a:pt x="23186" y="21691"/>
                </a:lnTo>
                <a:lnTo>
                  <a:pt x="22827" y="21213"/>
                </a:lnTo>
                <a:lnTo>
                  <a:pt x="22468" y="20675"/>
                </a:lnTo>
                <a:lnTo>
                  <a:pt x="22170" y="20138"/>
                </a:lnTo>
                <a:lnTo>
                  <a:pt x="21931" y="19540"/>
                </a:lnTo>
                <a:lnTo>
                  <a:pt x="21692" y="19002"/>
                </a:lnTo>
                <a:lnTo>
                  <a:pt x="21512" y="18405"/>
                </a:lnTo>
                <a:lnTo>
                  <a:pt x="21393" y="17807"/>
                </a:lnTo>
                <a:lnTo>
                  <a:pt x="21214" y="16552"/>
                </a:lnTo>
                <a:lnTo>
                  <a:pt x="21154" y="15238"/>
                </a:lnTo>
                <a:lnTo>
                  <a:pt x="21154" y="13804"/>
                </a:lnTo>
                <a:lnTo>
                  <a:pt x="21273" y="12608"/>
                </a:lnTo>
                <a:lnTo>
                  <a:pt x="21393" y="11174"/>
                </a:lnTo>
                <a:lnTo>
                  <a:pt x="21512" y="9680"/>
                </a:lnTo>
                <a:lnTo>
                  <a:pt x="21512" y="8963"/>
                </a:lnTo>
                <a:lnTo>
                  <a:pt x="21453" y="8187"/>
                </a:lnTo>
                <a:lnTo>
                  <a:pt x="21393" y="7469"/>
                </a:lnTo>
                <a:lnTo>
                  <a:pt x="21214" y="6812"/>
                </a:lnTo>
                <a:lnTo>
                  <a:pt x="21034" y="6155"/>
                </a:lnTo>
                <a:lnTo>
                  <a:pt x="20736" y="5617"/>
                </a:lnTo>
                <a:lnTo>
                  <a:pt x="20317" y="5079"/>
                </a:lnTo>
                <a:lnTo>
                  <a:pt x="19839" y="4661"/>
                </a:lnTo>
                <a:lnTo>
                  <a:pt x="19540" y="4482"/>
                </a:lnTo>
                <a:lnTo>
                  <a:pt x="19242" y="4362"/>
                </a:lnTo>
                <a:lnTo>
                  <a:pt x="18883" y="4243"/>
                </a:lnTo>
                <a:lnTo>
                  <a:pt x="18465" y="4123"/>
                </a:lnTo>
                <a:lnTo>
                  <a:pt x="18644" y="3765"/>
                </a:lnTo>
                <a:lnTo>
                  <a:pt x="18943" y="3287"/>
                </a:lnTo>
                <a:lnTo>
                  <a:pt x="19660" y="2211"/>
                </a:lnTo>
                <a:lnTo>
                  <a:pt x="19959" y="1673"/>
                </a:lnTo>
                <a:lnTo>
                  <a:pt x="20258" y="1135"/>
                </a:lnTo>
                <a:lnTo>
                  <a:pt x="20437" y="717"/>
                </a:lnTo>
                <a:lnTo>
                  <a:pt x="20437" y="478"/>
                </a:lnTo>
                <a:lnTo>
                  <a:pt x="20437" y="359"/>
                </a:lnTo>
                <a:lnTo>
                  <a:pt x="20377" y="120"/>
                </a:lnTo>
                <a:lnTo>
                  <a:pt x="20258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  <p:sp>
        <p:nvSpPr>
          <p:cNvPr id="256" name="Google Shape;256;p10"/>
          <p:cNvSpPr/>
          <p:nvPr/>
        </p:nvSpPr>
        <p:spPr>
          <a:xfrm rot="5200625">
            <a:off x="6633446" y="-296689"/>
            <a:ext cx="935501" cy="1020703"/>
          </a:xfrm>
          <a:custGeom>
            <a:avLst/>
            <a:gdLst/>
            <a:ahLst/>
            <a:cxnLst/>
            <a:rect l="l" t="t" r="r" b="b"/>
            <a:pathLst>
              <a:path w="32149" h="35077" extrusionOk="0">
                <a:moveTo>
                  <a:pt x="15656" y="13266"/>
                </a:moveTo>
                <a:lnTo>
                  <a:pt x="16791" y="13385"/>
                </a:lnTo>
                <a:lnTo>
                  <a:pt x="17688" y="13565"/>
                </a:lnTo>
                <a:lnTo>
                  <a:pt x="18524" y="13864"/>
                </a:lnTo>
                <a:lnTo>
                  <a:pt x="19301" y="14282"/>
                </a:lnTo>
                <a:lnTo>
                  <a:pt x="19660" y="14521"/>
                </a:lnTo>
                <a:lnTo>
                  <a:pt x="19958" y="14760"/>
                </a:lnTo>
                <a:lnTo>
                  <a:pt x="20257" y="15059"/>
                </a:lnTo>
                <a:lnTo>
                  <a:pt x="20496" y="15417"/>
                </a:lnTo>
                <a:lnTo>
                  <a:pt x="20675" y="15776"/>
                </a:lnTo>
                <a:lnTo>
                  <a:pt x="20795" y="16134"/>
                </a:lnTo>
                <a:lnTo>
                  <a:pt x="20914" y="16553"/>
                </a:lnTo>
                <a:lnTo>
                  <a:pt x="20914" y="16971"/>
                </a:lnTo>
                <a:lnTo>
                  <a:pt x="20855" y="17449"/>
                </a:lnTo>
                <a:lnTo>
                  <a:pt x="20735" y="17927"/>
                </a:lnTo>
                <a:lnTo>
                  <a:pt x="20496" y="18524"/>
                </a:lnTo>
                <a:lnTo>
                  <a:pt x="20197" y="19002"/>
                </a:lnTo>
                <a:lnTo>
                  <a:pt x="19899" y="19481"/>
                </a:lnTo>
                <a:lnTo>
                  <a:pt x="19540" y="19899"/>
                </a:lnTo>
                <a:lnTo>
                  <a:pt x="19122" y="20317"/>
                </a:lnTo>
                <a:lnTo>
                  <a:pt x="18644" y="20676"/>
                </a:lnTo>
                <a:lnTo>
                  <a:pt x="18166" y="20974"/>
                </a:lnTo>
                <a:lnTo>
                  <a:pt x="17688" y="21213"/>
                </a:lnTo>
                <a:lnTo>
                  <a:pt x="17150" y="21452"/>
                </a:lnTo>
                <a:lnTo>
                  <a:pt x="16612" y="21691"/>
                </a:lnTo>
                <a:lnTo>
                  <a:pt x="16015" y="21811"/>
                </a:lnTo>
                <a:lnTo>
                  <a:pt x="15477" y="21930"/>
                </a:lnTo>
                <a:lnTo>
                  <a:pt x="14879" y="21990"/>
                </a:lnTo>
                <a:lnTo>
                  <a:pt x="14341" y="22050"/>
                </a:lnTo>
                <a:lnTo>
                  <a:pt x="13206" y="22050"/>
                </a:lnTo>
                <a:lnTo>
                  <a:pt x="12608" y="21930"/>
                </a:lnTo>
                <a:lnTo>
                  <a:pt x="12071" y="21811"/>
                </a:lnTo>
                <a:lnTo>
                  <a:pt x="11533" y="21691"/>
                </a:lnTo>
                <a:lnTo>
                  <a:pt x="10995" y="21452"/>
                </a:lnTo>
                <a:lnTo>
                  <a:pt x="10517" y="21213"/>
                </a:lnTo>
                <a:lnTo>
                  <a:pt x="10039" y="20915"/>
                </a:lnTo>
                <a:lnTo>
                  <a:pt x="9621" y="20616"/>
                </a:lnTo>
                <a:lnTo>
                  <a:pt x="9202" y="20257"/>
                </a:lnTo>
                <a:lnTo>
                  <a:pt x="8904" y="19839"/>
                </a:lnTo>
                <a:lnTo>
                  <a:pt x="8665" y="19421"/>
                </a:lnTo>
                <a:lnTo>
                  <a:pt x="8485" y="19002"/>
                </a:lnTo>
                <a:lnTo>
                  <a:pt x="8426" y="18524"/>
                </a:lnTo>
                <a:lnTo>
                  <a:pt x="8426" y="18046"/>
                </a:lnTo>
                <a:lnTo>
                  <a:pt x="8545" y="17509"/>
                </a:lnTo>
                <a:lnTo>
                  <a:pt x="8784" y="16971"/>
                </a:lnTo>
                <a:lnTo>
                  <a:pt x="9143" y="16373"/>
                </a:lnTo>
                <a:lnTo>
                  <a:pt x="9501" y="15955"/>
                </a:lnTo>
                <a:lnTo>
                  <a:pt x="9860" y="15537"/>
                </a:lnTo>
                <a:lnTo>
                  <a:pt x="10278" y="15118"/>
                </a:lnTo>
                <a:lnTo>
                  <a:pt x="10696" y="14820"/>
                </a:lnTo>
                <a:lnTo>
                  <a:pt x="11115" y="14461"/>
                </a:lnTo>
                <a:lnTo>
                  <a:pt x="11593" y="14222"/>
                </a:lnTo>
                <a:lnTo>
                  <a:pt x="12071" y="13983"/>
                </a:lnTo>
                <a:lnTo>
                  <a:pt x="12549" y="13744"/>
                </a:lnTo>
                <a:lnTo>
                  <a:pt x="13027" y="13565"/>
                </a:lnTo>
                <a:lnTo>
                  <a:pt x="13565" y="13445"/>
                </a:lnTo>
                <a:lnTo>
                  <a:pt x="14043" y="13326"/>
                </a:lnTo>
                <a:lnTo>
                  <a:pt x="14580" y="13266"/>
                </a:lnTo>
                <a:close/>
                <a:moveTo>
                  <a:pt x="15716" y="12190"/>
                </a:moveTo>
                <a:lnTo>
                  <a:pt x="14640" y="12310"/>
                </a:lnTo>
                <a:lnTo>
                  <a:pt x="13565" y="12549"/>
                </a:lnTo>
                <a:lnTo>
                  <a:pt x="12489" y="12907"/>
                </a:lnTo>
                <a:lnTo>
                  <a:pt x="11473" y="13326"/>
                </a:lnTo>
                <a:lnTo>
                  <a:pt x="10935" y="13625"/>
                </a:lnTo>
                <a:lnTo>
                  <a:pt x="10398" y="13983"/>
                </a:lnTo>
                <a:lnTo>
                  <a:pt x="9860" y="14401"/>
                </a:lnTo>
                <a:lnTo>
                  <a:pt x="9382" y="14879"/>
                </a:lnTo>
                <a:lnTo>
                  <a:pt x="8904" y="15357"/>
                </a:lnTo>
                <a:lnTo>
                  <a:pt x="8485" y="15895"/>
                </a:lnTo>
                <a:lnTo>
                  <a:pt x="8127" y="16433"/>
                </a:lnTo>
                <a:lnTo>
                  <a:pt x="7828" y="17031"/>
                </a:lnTo>
                <a:lnTo>
                  <a:pt x="7649" y="17628"/>
                </a:lnTo>
                <a:lnTo>
                  <a:pt x="7470" y="18226"/>
                </a:lnTo>
                <a:lnTo>
                  <a:pt x="7470" y="18823"/>
                </a:lnTo>
                <a:lnTo>
                  <a:pt x="7529" y="19421"/>
                </a:lnTo>
                <a:lnTo>
                  <a:pt x="7649" y="19959"/>
                </a:lnTo>
                <a:lnTo>
                  <a:pt x="7948" y="20556"/>
                </a:lnTo>
                <a:lnTo>
                  <a:pt x="8366" y="21094"/>
                </a:lnTo>
                <a:lnTo>
                  <a:pt x="8963" y="21572"/>
                </a:lnTo>
                <a:lnTo>
                  <a:pt x="9501" y="21990"/>
                </a:lnTo>
                <a:lnTo>
                  <a:pt x="10099" y="22289"/>
                </a:lnTo>
                <a:lnTo>
                  <a:pt x="10696" y="22588"/>
                </a:lnTo>
                <a:lnTo>
                  <a:pt x="11354" y="22827"/>
                </a:lnTo>
                <a:lnTo>
                  <a:pt x="12011" y="22946"/>
                </a:lnTo>
                <a:lnTo>
                  <a:pt x="12668" y="23066"/>
                </a:lnTo>
                <a:lnTo>
                  <a:pt x="13385" y="23126"/>
                </a:lnTo>
                <a:lnTo>
                  <a:pt x="14102" y="23185"/>
                </a:lnTo>
                <a:lnTo>
                  <a:pt x="14760" y="23126"/>
                </a:lnTo>
                <a:lnTo>
                  <a:pt x="15477" y="23006"/>
                </a:lnTo>
                <a:lnTo>
                  <a:pt x="16134" y="22887"/>
                </a:lnTo>
                <a:lnTo>
                  <a:pt x="16791" y="22707"/>
                </a:lnTo>
                <a:lnTo>
                  <a:pt x="17449" y="22468"/>
                </a:lnTo>
                <a:lnTo>
                  <a:pt x="18046" y="22169"/>
                </a:lnTo>
                <a:lnTo>
                  <a:pt x="18644" y="21871"/>
                </a:lnTo>
                <a:lnTo>
                  <a:pt x="19182" y="21512"/>
                </a:lnTo>
                <a:lnTo>
                  <a:pt x="19660" y="21094"/>
                </a:lnTo>
                <a:lnTo>
                  <a:pt x="20138" y="20676"/>
                </a:lnTo>
                <a:lnTo>
                  <a:pt x="20556" y="20198"/>
                </a:lnTo>
                <a:lnTo>
                  <a:pt x="20914" y="19660"/>
                </a:lnTo>
                <a:lnTo>
                  <a:pt x="21213" y="19122"/>
                </a:lnTo>
                <a:lnTo>
                  <a:pt x="21452" y="18584"/>
                </a:lnTo>
                <a:lnTo>
                  <a:pt x="21691" y="18046"/>
                </a:lnTo>
                <a:lnTo>
                  <a:pt x="21811" y="17449"/>
                </a:lnTo>
                <a:lnTo>
                  <a:pt x="21871" y="16851"/>
                </a:lnTo>
                <a:lnTo>
                  <a:pt x="21871" y="16313"/>
                </a:lnTo>
                <a:lnTo>
                  <a:pt x="21811" y="15776"/>
                </a:lnTo>
                <a:lnTo>
                  <a:pt x="21632" y="15238"/>
                </a:lnTo>
                <a:lnTo>
                  <a:pt x="21333" y="14700"/>
                </a:lnTo>
                <a:lnTo>
                  <a:pt x="20974" y="14222"/>
                </a:lnTo>
                <a:lnTo>
                  <a:pt x="20556" y="13744"/>
                </a:lnTo>
                <a:lnTo>
                  <a:pt x="19958" y="13326"/>
                </a:lnTo>
                <a:lnTo>
                  <a:pt x="19480" y="13027"/>
                </a:lnTo>
                <a:lnTo>
                  <a:pt x="18943" y="12788"/>
                </a:lnTo>
                <a:lnTo>
                  <a:pt x="18405" y="12549"/>
                </a:lnTo>
                <a:lnTo>
                  <a:pt x="17867" y="12429"/>
                </a:lnTo>
                <a:lnTo>
                  <a:pt x="17329" y="12310"/>
                </a:lnTo>
                <a:lnTo>
                  <a:pt x="16791" y="12190"/>
                </a:lnTo>
                <a:close/>
                <a:moveTo>
                  <a:pt x="26651" y="897"/>
                </a:moveTo>
                <a:lnTo>
                  <a:pt x="26950" y="956"/>
                </a:lnTo>
                <a:lnTo>
                  <a:pt x="27249" y="1076"/>
                </a:lnTo>
                <a:lnTo>
                  <a:pt x="27547" y="1195"/>
                </a:lnTo>
                <a:lnTo>
                  <a:pt x="27786" y="1375"/>
                </a:lnTo>
                <a:lnTo>
                  <a:pt x="28264" y="1853"/>
                </a:lnTo>
                <a:lnTo>
                  <a:pt x="28683" y="2391"/>
                </a:lnTo>
                <a:lnTo>
                  <a:pt x="28981" y="2988"/>
                </a:lnTo>
                <a:lnTo>
                  <a:pt x="29161" y="3586"/>
                </a:lnTo>
                <a:lnTo>
                  <a:pt x="29220" y="4123"/>
                </a:lnTo>
                <a:lnTo>
                  <a:pt x="29220" y="4601"/>
                </a:lnTo>
                <a:lnTo>
                  <a:pt x="29161" y="5139"/>
                </a:lnTo>
                <a:lnTo>
                  <a:pt x="29101" y="5617"/>
                </a:lnTo>
                <a:lnTo>
                  <a:pt x="28862" y="6693"/>
                </a:lnTo>
                <a:lnTo>
                  <a:pt x="28503" y="7709"/>
                </a:lnTo>
                <a:lnTo>
                  <a:pt x="27727" y="9740"/>
                </a:lnTo>
                <a:lnTo>
                  <a:pt x="27308" y="10696"/>
                </a:lnTo>
                <a:lnTo>
                  <a:pt x="27010" y="11653"/>
                </a:lnTo>
                <a:lnTo>
                  <a:pt x="26472" y="13505"/>
                </a:lnTo>
                <a:lnTo>
                  <a:pt x="25994" y="15477"/>
                </a:lnTo>
                <a:lnTo>
                  <a:pt x="25575" y="17389"/>
                </a:lnTo>
                <a:lnTo>
                  <a:pt x="25038" y="19361"/>
                </a:lnTo>
                <a:lnTo>
                  <a:pt x="24679" y="20257"/>
                </a:lnTo>
                <a:lnTo>
                  <a:pt x="24380" y="21213"/>
                </a:lnTo>
                <a:lnTo>
                  <a:pt x="23962" y="22110"/>
                </a:lnTo>
                <a:lnTo>
                  <a:pt x="23544" y="23006"/>
                </a:lnTo>
                <a:lnTo>
                  <a:pt x="23006" y="23843"/>
                </a:lnTo>
                <a:lnTo>
                  <a:pt x="22468" y="24619"/>
                </a:lnTo>
                <a:lnTo>
                  <a:pt x="21811" y="25337"/>
                </a:lnTo>
                <a:lnTo>
                  <a:pt x="21094" y="26054"/>
                </a:lnTo>
                <a:lnTo>
                  <a:pt x="20377" y="26591"/>
                </a:lnTo>
                <a:lnTo>
                  <a:pt x="19719" y="27069"/>
                </a:lnTo>
                <a:lnTo>
                  <a:pt x="18943" y="27488"/>
                </a:lnTo>
                <a:lnTo>
                  <a:pt x="18166" y="27846"/>
                </a:lnTo>
                <a:lnTo>
                  <a:pt x="17389" y="28205"/>
                </a:lnTo>
                <a:lnTo>
                  <a:pt x="16612" y="28444"/>
                </a:lnTo>
                <a:lnTo>
                  <a:pt x="15776" y="28623"/>
                </a:lnTo>
                <a:lnTo>
                  <a:pt x="14939" y="28802"/>
                </a:lnTo>
                <a:lnTo>
                  <a:pt x="14102" y="28862"/>
                </a:lnTo>
                <a:lnTo>
                  <a:pt x="13206" y="28922"/>
                </a:lnTo>
                <a:lnTo>
                  <a:pt x="12369" y="28922"/>
                </a:lnTo>
                <a:lnTo>
                  <a:pt x="11533" y="28862"/>
                </a:lnTo>
                <a:lnTo>
                  <a:pt x="10637" y="28743"/>
                </a:lnTo>
                <a:lnTo>
                  <a:pt x="9800" y="28563"/>
                </a:lnTo>
                <a:lnTo>
                  <a:pt x="9023" y="28384"/>
                </a:lnTo>
                <a:lnTo>
                  <a:pt x="8187" y="28085"/>
                </a:lnTo>
                <a:lnTo>
                  <a:pt x="7350" y="27786"/>
                </a:lnTo>
                <a:lnTo>
                  <a:pt x="6513" y="27428"/>
                </a:lnTo>
                <a:lnTo>
                  <a:pt x="5737" y="26950"/>
                </a:lnTo>
                <a:lnTo>
                  <a:pt x="4960" y="26472"/>
                </a:lnTo>
                <a:lnTo>
                  <a:pt x="4243" y="25934"/>
                </a:lnTo>
                <a:lnTo>
                  <a:pt x="3585" y="25337"/>
                </a:lnTo>
                <a:lnTo>
                  <a:pt x="2988" y="24679"/>
                </a:lnTo>
                <a:lnTo>
                  <a:pt x="2450" y="24022"/>
                </a:lnTo>
                <a:lnTo>
                  <a:pt x="2032" y="23245"/>
                </a:lnTo>
                <a:lnTo>
                  <a:pt x="1673" y="22528"/>
                </a:lnTo>
                <a:lnTo>
                  <a:pt x="1374" y="21691"/>
                </a:lnTo>
                <a:lnTo>
                  <a:pt x="1255" y="20855"/>
                </a:lnTo>
                <a:lnTo>
                  <a:pt x="1195" y="20018"/>
                </a:lnTo>
                <a:lnTo>
                  <a:pt x="1315" y="19122"/>
                </a:lnTo>
                <a:lnTo>
                  <a:pt x="1494" y="18226"/>
                </a:lnTo>
                <a:lnTo>
                  <a:pt x="1853" y="17270"/>
                </a:lnTo>
                <a:lnTo>
                  <a:pt x="2331" y="16433"/>
                </a:lnTo>
                <a:lnTo>
                  <a:pt x="2868" y="15596"/>
                </a:lnTo>
                <a:lnTo>
                  <a:pt x="3406" y="14879"/>
                </a:lnTo>
                <a:lnTo>
                  <a:pt x="4063" y="14222"/>
                </a:lnTo>
                <a:lnTo>
                  <a:pt x="4781" y="13565"/>
                </a:lnTo>
                <a:lnTo>
                  <a:pt x="5498" y="13027"/>
                </a:lnTo>
                <a:lnTo>
                  <a:pt x="6334" y="12489"/>
                </a:lnTo>
                <a:lnTo>
                  <a:pt x="7111" y="11951"/>
                </a:lnTo>
                <a:lnTo>
                  <a:pt x="8844" y="11055"/>
                </a:lnTo>
                <a:lnTo>
                  <a:pt x="10577" y="10218"/>
                </a:lnTo>
                <a:lnTo>
                  <a:pt x="12310" y="9382"/>
                </a:lnTo>
                <a:lnTo>
                  <a:pt x="13983" y="8605"/>
                </a:lnTo>
                <a:lnTo>
                  <a:pt x="14879" y="8127"/>
                </a:lnTo>
                <a:lnTo>
                  <a:pt x="15716" y="7649"/>
                </a:lnTo>
                <a:lnTo>
                  <a:pt x="16552" y="7171"/>
                </a:lnTo>
                <a:lnTo>
                  <a:pt x="17329" y="6573"/>
                </a:lnTo>
                <a:lnTo>
                  <a:pt x="18106" y="6036"/>
                </a:lnTo>
                <a:lnTo>
                  <a:pt x="18883" y="5378"/>
                </a:lnTo>
                <a:lnTo>
                  <a:pt x="19600" y="4721"/>
                </a:lnTo>
                <a:lnTo>
                  <a:pt x="20257" y="4004"/>
                </a:lnTo>
                <a:lnTo>
                  <a:pt x="21273" y="2869"/>
                </a:lnTo>
                <a:lnTo>
                  <a:pt x="21811" y="2331"/>
                </a:lnTo>
                <a:lnTo>
                  <a:pt x="22408" y="1912"/>
                </a:lnTo>
                <a:lnTo>
                  <a:pt x="22767" y="1673"/>
                </a:lnTo>
                <a:lnTo>
                  <a:pt x="23066" y="1554"/>
                </a:lnTo>
                <a:lnTo>
                  <a:pt x="23484" y="1434"/>
                </a:lnTo>
                <a:lnTo>
                  <a:pt x="23842" y="1375"/>
                </a:lnTo>
                <a:lnTo>
                  <a:pt x="24201" y="1375"/>
                </a:lnTo>
                <a:lnTo>
                  <a:pt x="24739" y="1494"/>
                </a:lnTo>
                <a:lnTo>
                  <a:pt x="25157" y="1554"/>
                </a:lnTo>
                <a:lnTo>
                  <a:pt x="25336" y="1554"/>
                </a:lnTo>
                <a:lnTo>
                  <a:pt x="25456" y="1494"/>
                </a:lnTo>
                <a:lnTo>
                  <a:pt x="25456" y="1315"/>
                </a:lnTo>
                <a:lnTo>
                  <a:pt x="25336" y="1195"/>
                </a:lnTo>
                <a:lnTo>
                  <a:pt x="25635" y="1016"/>
                </a:lnTo>
                <a:lnTo>
                  <a:pt x="25994" y="897"/>
                </a:lnTo>
                <a:close/>
                <a:moveTo>
                  <a:pt x="29878" y="3287"/>
                </a:moveTo>
                <a:lnTo>
                  <a:pt x="30356" y="3705"/>
                </a:lnTo>
                <a:lnTo>
                  <a:pt x="30655" y="4243"/>
                </a:lnTo>
                <a:lnTo>
                  <a:pt x="30953" y="4781"/>
                </a:lnTo>
                <a:lnTo>
                  <a:pt x="31133" y="5319"/>
                </a:lnTo>
                <a:lnTo>
                  <a:pt x="31252" y="5916"/>
                </a:lnTo>
                <a:lnTo>
                  <a:pt x="31252" y="6514"/>
                </a:lnTo>
                <a:lnTo>
                  <a:pt x="31252" y="7171"/>
                </a:lnTo>
                <a:lnTo>
                  <a:pt x="31192" y="7828"/>
                </a:lnTo>
                <a:lnTo>
                  <a:pt x="31133" y="8426"/>
                </a:lnTo>
                <a:lnTo>
                  <a:pt x="30953" y="9083"/>
                </a:lnTo>
                <a:lnTo>
                  <a:pt x="30595" y="10338"/>
                </a:lnTo>
                <a:lnTo>
                  <a:pt x="30177" y="11533"/>
                </a:lnTo>
                <a:lnTo>
                  <a:pt x="29758" y="12609"/>
                </a:lnTo>
                <a:lnTo>
                  <a:pt x="29220" y="14103"/>
                </a:lnTo>
                <a:lnTo>
                  <a:pt x="28802" y="15596"/>
                </a:lnTo>
                <a:lnTo>
                  <a:pt x="28444" y="17090"/>
                </a:lnTo>
                <a:lnTo>
                  <a:pt x="28085" y="18644"/>
                </a:lnTo>
                <a:lnTo>
                  <a:pt x="27786" y="20138"/>
                </a:lnTo>
                <a:lnTo>
                  <a:pt x="27368" y="21691"/>
                </a:lnTo>
                <a:lnTo>
                  <a:pt x="26950" y="23185"/>
                </a:lnTo>
                <a:lnTo>
                  <a:pt x="26412" y="24619"/>
                </a:lnTo>
                <a:lnTo>
                  <a:pt x="25814" y="25815"/>
                </a:lnTo>
                <a:lnTo>
                  <a:pt x="25217" y="27010"/>
                </a:lnTo>
                <a:lnTo>
                  <a:pt x="24500" y="28085"/>
                </a:lnTo>
                <a:lnTo>
                  <a:pt x="23723" y="29161"/>
                </a:lnTo>
                <a:lnTo>
                  <a:pt x="22827" y="30117"/>
                </a:lnTo>
                <a:lnTo>
                  <a:pt x="21871" y="31013"/>
                </a:lnTo>
                <a:lnTo>
                  <a:pt x="20855" y="31850"/>
                </a:lnTo>
                <a:lnTo>
                  <a:pt x="19779" y="32567"/>
                </a:lnTo>
                <a:lnTo>
                  <a:pt x="19062" y="32925"/>
                </a:lnTo>
                <a:lnTo>
                  <a:pt x="18345" y="33224"/>
                </a:lnTo>
                <a:lnTo>
                  <a:pt x="17628" y="33523"/>
                </a:lnTo>
                <a:lnTo>
                  <a:pt x="16971" y="33702"/>
                </a:lnTo>
                <a:lnTo>
                  <a:pt x="16254" y="33882"/>
                </a:lnTo>
                <a:lnTo>
                  <a:pt x="15537" y="34001"/>
                </a:lnTo>
                <a:lnTo>
                  <a:pt x="14879" y="34061"/>
                </a:lnTo>
                <a:lnTo>
                  <a:pt x="14222" y="34121"/>
                </a:lnTo>
                <a:lnTo>
                  <a:pt x="13565" y="34061"/>
                </a:lnTo>
                <a:lnTo>
                  <a:pt x="12848" y="34001"/>
                </a:lnTo>
                <a:lnTo>
                  <a:pt x="12190" y="33941"/>
                </a:lnTo>
                <a:lnTo>
                  <a:pt x="11593" y="33762"/>
                </a:lnTo>
                <a:lnTo>
                  <a:pt x="10935" y="33642"/>
                </a:lnTo>
                <a:lnTo>
                  <a:pt x="10338" y="33403"/>
                </a:lnTo>
                <a:lnTo>
                  <a:pt x="9680" y="33164"/>
                </a:lnTo>
                <a:lnTo>
                  <a:pt x="9083" y="32866"/>
                </a:lnTo>
                <a:lnTo>
                  <a:pt x="7948" y="32208"/>
                </a:lnTo>
                <a:lnTo>
                  <a:pt x="6812" y="31432"/>
                </a:lnTo>
                <a:lnTo>
                  <a:pt x="5737" y="30535"/>
                </a:lnTo>
                <a:lnTo>
                  <a:pt x="4781" y="29519"/>
                </a:lnTo>
                <a:lnTo>
                  <a:pt x="3824" y="28444"/>
                </a:lnTo>
                <a:lnTo>
                  <a:pt x="2988" y="27249"/>
                </a:lnTo>
                <a:lnTo>
                  <a:pt x="2211" y="26054"/>
                </a:lnTo>
                <a:lnTo>
                  <a:pt x="1554" y="24739"/>
                </a:lnTo>
                <a:lnTo>
                  <a:pt x="1972" y="25277"/>
                </a:lnTo>
                <a:lnTo>
                  <a:pt x="2390" y="25815"/>
                </a:lnTo>
                <a:lnTo>
                  <a:pt x="2868" y="26293"/>
                </a:lnTo>
                <a:lnTo>
                  <a:pt x="3346" y="26711"/>
                </a:lnTo>
                <a:lnTo>
                  <a:pt x="3884" y="27189"/>
                </a:lnTo>
                <a:lnTo>
                  <a:pt x="4422" y="27547"/>
                </a:lnTo>
                <a:lnTo>
                  <a:pt x="5617" y="28265"/>
                </a:lnTo>
                <a:lnTo>
                  <a:pt x="6812" y="28862"/>
                </a:lnTo>
                <a:lnTo>
                  <a:pt x="8127" y="29340"/>
                </a:lnTo>
                <a:lnTo>
                  <a:pt x="9441" y="29699"/>
                </a:lnTo>
                <a:lnTo>
                  <a:pt x="10816" y="29938"/>
                </a:lnTo>
                <a:lnTo>
                  <a:pt x="12190" y="29997"/>
                </a:lnTo>
                <a:lnTo>
                  <a:pt x="13624" y="29997"/>
                </a:lnTo>
                <a:lnTo>
                  <a:pt x="14939" y="29878"/>
                </a:lnTo>
                <a:lnTo>
                  <a:pt x="16313" y="29579"/>
                </a:lnTo>
                <a:lnTo>
                  <a:pt x="17628" y="29221"/>
                </a:lnTo>
                <a:lnTo>
                  <a:pt x="18225" y="28982"/>
                </a:lnTo>
                <a:lnTo>
                  <a:pt x="18883" y="28683"/>
                </a:lnTo>
                <a:lnTo>
                  <a:pt x="19480" y="28384"/>
                </a:lnTo>
                <a:lnTo>
                  <a:pt x="20018" y="28026"/>
                </a:lnTo>
                <a:lnTo>
                  <a:pt x="20616" y="27667"/>
                </a:lnTo>
                <a:lnTo>
                  <a:pt x="21094" y="27249"/>
                </a:lnTo>
                <a:lnTo>
                  <a:pt x="21691" y="26771"/>
                </a:lnTo>
                <a:lnTo>
                  <a:pt x="22229" y="26173"/>
                </a:lnTo>
                <a:lnTo>
                  <a:pt x="22767" y="25635"/>
                </a:lnTo>
                <a:lnTo>
                  <a:pt x="23185" y="24978"/>
                </a:lnTo>
                <a:lnTo>
                  <a:pt x="23603" y="24380"/>
                </a:lnTo>
                <a:lnTo>
                  <a:pt x="24022" y="23723"/>
                </a:lnTo>
                <a:lnTo>
                  <a:pt x="24380" y="23066"/>
                </a:lnTo>
                <a:lnTo>
                  <a:pt x="24679" y="22349"/>
                </a:lnTo>
                <a:lnTo>
                  <a:pt x="25217" y="20915"/>
                </a:lnTo>
                <a:lnTo>
                  <a:pt x="25695" y="19481"/>
                </a:lnTo>
                <a:lnTo>
                  <a:pt x="26113" y="17987"/>
                </a:lnTo>
                <a:lnTo>
                  <a:pt x="26472" y="16493"/>
                </a:lnTo>
                <a:lnTo>
                  <a:pt x="27308" y="13027"/>
                </a:lnTo>
                <a:lnTo>
                  <a:pt x="27846" y="11354"/>
                </a:lnTo>
                <a:lnTo>
                  <a:pt x="28444" y="9681"/>
                </a:lnTo>
                <a:lnTo>
                  <a:pt x="29041" y="8127"/>
                </a:lnTo>
                <a:lnTo>
                  <a:pt x="29340" y="7350"/>
                </a:lnTo>
                <a:lnTo>
                  <a:pt x="29639" y="6514"/>
                </a:lnTo>
                <a:lnTo>
                  <a:pt x="29818" y="5737"/>
                </a:lnTo>
                <a:lnTo>
                  <a:pt x="29938" y="4960"/>
                </a:lnTo>
                <a:lnTo>
                  <a:pt x="29997" y="4123"/>
                </a:lnTo>
                <a:lnTo>
                  <a:pt x="29878" y="3287"/>
                </a:lnTo>
                <a:close/>
                <a:moveTo>
                  <a:pt x="26292" y="0"/>
                </a:moveTo>
                <a:lnTo>
                  <a:pt x="25994" y="60"/>
                </a:lnTo>
                <a:lnTo>
                  <a:pt x="25755" y="120"/>
                </a:lnTo>
                <a:lnTo>
                  <a:pt x="25336" y="359"/>
                </a:lnTo>
                <a:lnTo>
                  <a:pt x="24918" y="598"/>
                </a:lnTo>
                <a:lnTo>
                  <a:pt x="24500" y="777"/>
                </a:lnTo>
                <a:lnTo>
                  <a:pt x="24082" y="837"/>
                </a:lnTo>
                <a:lnTo>
                  <a:pt x="23245" y="837"/>
                </a:lnTo>
                <a:lnTo>
                  <a:pt x="23006" y="897"/>
                </a:lnTo>
                <a:lnTo>
                  <a:pt x="22767" y="956"/>
                </a:lnTo>
                <a:lnTo>
                  <a:pt x="22289" y="1195"/>
                </a:lnTo>
                <a:lnTo>
                  <a:pt x="21811" y="1434"/>
                </a:lnTo>
                <a:lnTo>
                  <a:pt x="21393" y="1793"/>
                </a:lnTo>
                <a:lnTo>
                  <a:pt x="20974" y="2151"/>
                </a:lnTo>
                <a:lnTo>
                  <a:pt x="20257" y="2928"/>
                </a:lnTo>
                <a:lnTo>
                  <a:pt x="19480" y="3705"/>
                </a:lnTo>
                <a:lnTo>
                  <a:pt x="18584" y="4601"/>
                </a:lnTo>
                <a:lnTo>
                  <a:pt x="17568" y="5378"/>
                </a:lnTo>
                <a:lnTo>
                  <a:pt x="16552" y="6095"/>
                </a:lnTo>
                <a:lnTo>
                  <a:pt x="15417" y="6753"/>
                </a:lnTo>
                <a:lnTo>
                  <a:pt x="14341" y="7350"/>
                </a:lnTo>
                <a:lnTo>
                  <a:pt x="13146" y="7948"/>
                </a:lnTo>
                <a:lnTo>
                  <a:pt x="10816" y="8964"/>
                </a:lnTo>
                <a:lnTo>
                  <a:pt x="8485" y="10099"/>
                </a:lnTo>
                <a:lnTo>
                  <a:pt x="7410" y="10637"/>
                </a:lnTo>
                <a:lnTo>
                  <a:pt x="6274" y="11294"/>
                </a:lnTo>
                <a:lnTo>
                  <a:pt x="5259" y="12011"/>
                </a:lnTo>
                <a:lnTo>
                  <a:pt x="4243" y="12788"/>
                </a:lnTo>
                <a:lnTo>
                  <a:pt x="3287" y="13625"/>
                </a:lnTo>
                <a:lnTo>
                  <a:pt x="2450" y="14581"/>
                </a:lnTo>
                <a:lnTo>
                  <a:pt x="2032" y="15059"/>
                </a:lnTo>
                <a:lnTo>
                  <a:pt x="1733" y="15596"/>
                </a:lnTo>
                <a:lnTo>
                  <a:pt x="1374" y="16134"/>
                </a:lnTo>
                <a:lnTo>
                  <a:pt x="1076" y="16732"/>
                </a:lnTo>
                <a:lnTo>
                  <a:pt x="837" y="17329"/>
                </a:lnTo>
                <a:lnTo>
                  <a:pt x="598" y="17927"/>
                </a:lnTo>
                <a:lnTo>
                  <a:pt x="418" y="18524"/>
                </a:lnTo>
                <a:lnTo>
                  <a:pt x="239" y="19182"/>
                </a:lnTo>
                <a:lnTo>
                  <a:pt x="120" y="19839"/>
                </a:lnTo>
                <a:lnTo>
                  <a:pt x="60" y="20496"/>
                </a:lnTo>
                <a:lnTo>
                  <a:pt x="0" y="21154"/>
                </a:lnTo>
                <a:lnTo>
                  <a:pt x="0" y="21751"/>
                </a:lnTo>
                <a:lnTo>
                  <a:pt x="0" y="22409"/>
                </a:lnTo>
                <a:lnTo>
                  <a:pt x="120" y="23006"/>
                </a:lnTo>
                <a:lnTo>
                  <a:pt x="239" y="23663"/>
                </a:lnTo>
                <a:lnTo>
                  <a:pt x="418" y="24261"/>
                </a:lnTo>
                <a:lnTo>
                  <a:pt x="956" y="25456"/>
                </a:lnTo>
                <a:lnTo>
                  <a:pt x="1554" y="26651"/>
                </a:lnTo>
                <a:lnTo>
                  <a:pt x="2331" y="27846"/>
                </a:lnTo>
                <a:lnTo>
                  <a:pt x="3167" y="29041"/>
                </a:lnTo>
                <a:lnTo>
                  <a:pt x="4063" y="30177"/>
                </a:lnTo>
                <a:lnTo>
                  <a:pt x="5020" y="31193"/>
                </a:lnTo>
                <a:lnTo>
                  <a:pt x="6035" y="32089"/>
                </a:lnTo>
                <a:lnTo>
                  <a:pt x="7051" y="32925"/>
                </a:lnTo>
                <a:lnTo>
                  <a:pt x="7589" y="33284"/>
                </a:lnTo>
                <a:lnTo>
                  <a:pt x="8187" y="33642"/>
                </a:lnTo>
                <a:lnTo>
                  <a:pt x="8784" y="33941"/>
                </a:lnTo>
                <a:lnTo>
                  <a:pt x="9322" y="34180"/>
                </a:lnTo>
                <a:lnTo>
                  <a:pt x="10517" y="34599"/>
                </a:lnTo>
                <a:lnTo>
                  <a:pt x="11712" y="34897"/>
                </a:lnTo>
                <a:lnTo>
                  <a:pt x="12907" y="35017"/>
                </a:lnTo>
                <a:lnTo>
                  <a:pt x="14162" y="35077"/>
                </a:lnTo>
                <a:lnTo>
                  <a:pt x="15357" y="34957"/>
                </a:lnTo>
                <a:lnTo>
                  <a:pt x="16552" y="34718"/>
                </a:lnTo>
                <a:lnTo>
                  <a:pt x="17688" y="34419"/>
                </a:lnTo>
                <a:lnTo>
                  <a:pt x="18823" y="33941"/>
                </a:lnTo>
                <a:lnTo>
                  <a:pt x="19958" y="33403"/>
                </a:lnTo>
                <a:lnTo>
                  <a:pt x="21034" y="32746"/>
                </a:lnTo>
                <a:lnTo>
                  <a:pt x="22050" y="32029"/>
                </a:lnTo>
                <a:lnTo>
                  <a:pt x="23006" y="31193"/>
                </a:lnTo>
                <a:lnTo>
                  <a:pt x="23902" y="30296"/>
                </a:lnTo>
                <a:lnTo>
                  <a:pt x="24679" y="29280"/>
                </a:lnTo>
                <a:lnTo>
                  <a:pt x="25575" y="28085"/>
                </a:lnTo>
                <a:lnTo>
                  <a:pt x="26292" y="26830"/>
                </a:lnTo>
                <a:lnTo>
                  <a:pt x="26890" y="25516"/>
                </a:lnTo>
                <a:lnTo>
                  <a:pt x="27428" y="24141"/>
                </a:lnTo>
                <a:lnTo>
                  <a:pt x="27846" y="22767"/>
                </a:lnTo>
                <a:lnTo>
                  <a:pt x="28264" y="21393"/>
                </a:lnTo>
                <a:lnTo>
                  <a:pt x="28922" y="18524"/>
                </a:lnTo>
                <a:lnTo>
                  <a:pt x="29280" y="17031"/>
                </a:lnTo>
                <a:lnTo>
                  <a:pt x="29699" y="15537"/>
                </a:lnTo>
                <a:lnTo>
                  <a:pt x="30117" y="14043"/>
                </a:lnTo>
                <a:lnTo>
                  <a:pt x="30655" y="12609"/>
                </a:lnTo>
                <a:lnTo>
                  <a:pt x="31252" y="11055"/>
                </a:lnTo>
                <a:lnTo>
                  <a:pt x="31551" y="10218"/>
                </a:lnTo>
                <a:lnTo>
                  <a:pt x="31790" y="9442"/>
                </a:lnTo>
                <a:lnTo>
                  <a:pt x="31969" y="8605"/>
                </a:lnTo>
                <a:lnTo>
                  <a:pt x="32089" y="7768"/>
                </a:lnTo>
                <a:lnTo>
                  <a:pt x="32148" y="6932"/>
                </a:lnTo>
                <a:lnTo>
                  <a:pt x="32089" y="6036"/>
                </a:lnTo>
                <a:lnTo>
                  <a:pt x="31969" y="5438"/>
                </a:lnTo>
                <a:lnTo>
                  <a:pt x="31790" y="4900"/>
                </a:lnTo>
                <a:lnTo>
                  <a:pt x="31611" y="4362"/>
                </a:lnTo>
                <a:lnTo>
                  <a:pt x="31372" y="3884"/>
                </a:lnTo>
                <a:lnTo>
                  <a:pt x="31073" y="3406"/>
                </a:lnTo>
                <a:lnTo>
                  <a:pt x="30714" y="2928"/>
                </a:lnTo>
                <a:lnTo>
                  <a:pt x="30296" y="2510"/>
                </a:lnTo>
                <a:lnTo>
                  <a:pt x="29878" y="2092"/>
                </a:lnTo>
                <a:lnTo>
                  <a:pt x="29101" y="1315"/>
                </a:lnTo>
                <a:lnTo>
                  <a:pt x="28742" y="956"/>
                </a:lnTo>
                <a:lnTo>
                  <a:pt x="28324" y="658"/>
                </a:lnTo>
                <a:lnTo>
                  <a:pt x="27846" y="359"/>
                </a:lnTo>
                <a:lnTo>
                  <a:pt x="27368" y="180"/>
                </a:lnTo>
                <a:lnTo>
                  <a:pt x="2683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  <p:sp>
        <p:nvSpPr>
          <p:cNvPr id="257" name="Google Shape;257;p10"/>
          <p:cNvSpPr/>
          <p:nvPr/>
        </p:nvSpPr>
        <p:spPr>
          <a:xfrm rot="942660">
            <a:off x="6418635" y="6060652"/>
            <a:ext cx="1111204" cy="646905"/>
          </a:xfrm>
          <a:custGeom>
            <a:avLst/>
            <a:gdLst/>
            <a:ahLst/>
            <a:cxnLst/>
            <a:rect l="l" t="t" r="r" b="b"/>
            <a:pathLst>
              <a:path w="38185" h="22230" extrusionOk="0">
                <a:moveTo>
                  <a:pt x="19481" y="6633"/>
                </a:moveTo>
                <a:lnTo>
                  <a:pt x="19003" y="6693"/>
                </a:lnTo>
                <a:lnTo>
                  <a:pt x="18465" y="6813"/>
                </a:lnTo>
                <a:lnTo>
                  <a:pt x="17808" y="7052"/>
                </a:lnTo>
                <a:lnTo>
                  <a:pt x="17509" y="7231"/>
                </a:lnTo>
                <a:lnTo>
                  <a:pt x="17270" y="7410"/>
                </a:lnTo>
                <a:lnTo>
                  <a:pt x="17151" y="7649"/>
                </a:lnTo>
                <a:lnTo>
                  <a:pt x="17151" y="7709"/>
                </a:lnTo>
                <a:lnTo>
                  <a:pt x="17151" y="7829"/>
                </a:lnTo>
                <a:lnTo>
                  <a:pt x="17330" y="8187"/>
                </a:lnTo>
                <a:lnTo>
                  <a:pt x="17569" y="8486"/>
                </a:lnTo>
                <a:lnTo>
                  <a:pt x="17868" y="8665"/>
                </a:lnTo>
                <a:lnTo>
                  <a:pt x="18226" y="8844"/>
                </a:lnTo>
                <a:lnTo>
                  <a:pt x="18645" y="8904"/>
                </a:lnTo>
                <a:lnTo>
                  <a:pt x="19123" y="8964"/>
                </a:lnTo>
                <a:lnTo>
                  <a:pt x="19601" y="8964"/>
                </a:lnTo>
                <a:lnTo>
                  <a:pt x="20079" y="8904"/>
                </a:lnTo>
                <a:lnTo>
                  <a:pt x="20975" y="8785"/>
                </a:lnTo>
                <a:lnTo>
                  <a:pt x="21752" y="8546"/>
                </a:lnTo>
                <a:lnTo>
                  <a:pt x="22051" y="8366"/>
                </a:lnTo>
                <a:lnTo>
                  <a:pt x="22230" y="8247"/>
                </a:lnTo>
                <a:lnTo>
                  <a:pt x="22349" y="8127"/>
                </a:lnTo>
                <a:lnTo>
                  <a:pt x="22290" y="7948"/>
                </a:lnTo>
                <a:lnTo>
                  <a:pt x="22409" y="8008"/>
                </a:lnTo>
                <a:lnTo>
                  <a:pt x="22529" y="7948"/>
                </a:lnTo>
                <a:lnTo>
                  <a:pt x="22708" y="7888"/>
                </a:lnTo>
                <a:lnTo>
                  <a:pt x="22768" y="7769"/>
                </a:lnTo>
                <a:lnTo>
                  <a:pt x="22768" y="7709"/>
                </a:lnTo>
                <a:lnTo>
                  <a:pt x="22768" y="7590"/>
                </a:lnTo>
                <a:lnTo>
                  <a:pt x="22708" y="7470"/>
                </a:lnTo>
                <a:lnTo>
                  <a:pt x="22290" y="7231"/>
                </a:lnTo>
                <a:lnTo>
                  <a:pt x="21871" y="6992"/>
                </a:lnTo>
                <a:lnTo>
                  <a:pt x="21393" y="6813"/>
                </a:lnTo>
                <a:lnTo>
                  <a:pt x="20915" y="6693"/>
                </a:lnTo>
                <a:lnTo>
                  <a:pt x="20437" y="6633"/>
                </a:lnTo>
                <a:close/>
                <a:moveTo>
                  <a:pt x="36452" y="1136"/>
                </a:moveTo>
                <a:lnTo>
                  <a:pt x="36033" y="1255"/>
                </a:lnTo>
                <a:lnTo>
                  <a:pt x="35555" y="1375"/>
                </a:lnTo>
                <a:lnTo>
                  <a:pt x="31253" y="2331"/>
                </a:lnTo>
                <a:lnTo>
                  <a:pt x="26951" y="3287"/>
                </a:lnTo>
                <a:lnTo>
                  <a:pt x="22648" y="4124"/>
                </a:lnTo>
                <a:lnTo>
                  <a:pt x="20437" y="4482"/>
                </a:lnTo>
                <a:lnTo>
                  <a:pt x="18286" y="4781"/>
                </a:lnTo>
                <a:lnTo>
                  <a:pt x="13804" y="5319"/>
                </a:lnTo>
                <a:lnTo>
                  <a:pt x="11593" y="5498"/>
                </a:lnTo>
                <a:lnTo>
                  <a:pt x="9323" y="5677"/>
                </a:lnTo>
                <a:lnTo>
                  <a:pt x="6873" y="5797"/>
                </a:lnTo>
                <a:lnTo>
                  <a:pt x="4363" y="5916"/>
                </a:lnTo>
                <a:lnTo>
                  <a:pt x="2092" y="6096"/>
                </a:lnTo>
                <a:lnTo>
                  <a:pt x="1256" y="6275"/>
                </a:lnTo>
                <a:lnTo>
                  <a:pt x="897" y="6394"/>
                </a:lnTo>
                <a:lnTo>
                  <a:pt x="838" y="6454"/>
                </a:lnTo>
                <a:lnTo>
                  <a:pt x="957" y="6514"/>
                </a:lnTo>
                <a:lnTo>
                  <a:pt x="2033" y="6633"/>
                </a:lnTo>
                <a:lnTo>
                  <a:pt x="1853" y="6872"/>
                </a:lnTo>
                <a:lnTo>
                  <a:pt x="1794" y="7171"/>
                </a:lnTo>
                <a:lnTo>
                  <a:pt x="1794" y="7530"/>
                </a:lnTo>
                <a:lnTo>
                  <a:pt x="1794" y="7948"/>
                </a:lnTo>
                <a:lnTo>
                  <a:pt x="1913" y="8366"/>
                </a:lnTo>
                <a:lnTo>
                  <a:pt x="2033" y="8844"/>
                </a:lnTo>
                <a:lnTo>
                  <a:pt x="2391" y="9741"/>
                </a:lnTo>
                <a:lnTo>
                  <a:pt x="2869" y="10697"/>
                </a:lnTo>
                <a:lnTo>
                  <a:pt x="3288" y="11533"/>
                </a:lnTo>
                <a:lnTo>
                  <a:pt x="4064" y="12728"/>
                </a:lnTo>
                <a:lnTo>
                  <a:pt x="4602" y="13386"/>
                </a:lnTo>
                <a:lnTo>
                  <a:pt x="5140" y="14043"/>
                </a:lnTo>
                <a:lnTo>
                  <a:pt x="5737" y="14700"/>
                </a:lnTo>
                <a:lnTo>
                  <a:pt x="6395" y="15298"/>
                </a:lnTo>
                <a:lnTo>
                  <a:pt x="7112" y="15836"/>
                </a:lnTo>
                <a:lnTo>
                  <a:pt x="7769" y="16374"/>
                </a:lnTo>
                <a:lnTo>
                  <a:pt x="8546" y="16852"/>
                </a:lnTo>
                <a:lnTo>
                  <a:pt x="9323" y="17270"/>
                </a:lnTo>
                <a:lnTo>
                  <a:pt x="10996" y="18106"/>
                </a:lnTo>
                <a:lnTo>
                  <a:pt x="12729" y="18823"/>
                </a:lnTo>
                <a:lnTo>
                  <a:pt x="14581" y="19421"/>
                </a:lnTo>
                <a:lnTo>
                  <a:pt x="16374" y="19899"/>
                </a:lnTo>
                <a:lnTo>
                  <a:pt x="17390" y="20078"/>
                </a:lnTo>
                <a:lnTo>
                  <a:pt x="18406" y="20138"/>
                </a:lnTo>
                <a:lnTo>
                  <a:pt x="19421" y="20198"/>
                </a:lnTo>
                <a:lnTo>
                  <a:pt x="20437" y="20258"/>
                </a:lnTo>
                <a:lnTo>
                  <a:pt x="21035" y="20138"/>
                </a:lnTo>
                <a:lnTo>
                  <a:pt x="21931" y="20019"/>
                </a:lnTo>
                <a:lnTo>
                  <a:pt x="23186" y="19780"/>
                </a:lnTo>
                <a:lnTo>
                  <a:pt x="22827" y="19600"/>
                </a:lnTo>
                <a:lnTo>
                  <a:pt x="22469" y="19541"/>
                </a:lnTo>
                <a:lnTo>
                  <a:pt x="22051" y="19481"/>
                </a:lnTo>
                <a:lnTo>
                  <a:pt x="21632" y="19481"/>
                </a:lnTo>
                <a:lnTo>
                  <a:pt x="20856" y="19600"/>
                </a:lnTo>
                <a:lnTo>
                  <a:pt x="20079" y="19660"/>
                </a:lnTo>
                <a:lnTo>
                  <a:pt x="19123" y="19600"/>
                </a:lnTo>
                <a:lnTo>
                  <a:pt x="18226" y="19541"/>
                </a:lnTo>
                <a:lnTo>
                  <a:pt x="17330" y="19421"/>
                </a:lnTo>
                <a:lnTo>
                  <a:pt x="16434" y="19242"/>
                </a:lnTo>
                <a:lnTo>
                  <a:pt x="14522" y="18764"/>
                </a:lnTo>
                <a:lnTo>
                  <a:pt x="13565" y="18465"/>
                </a:lnTo>
                <a:lnTo>
                  <a:pt x="12669" y="18166"/>
                </a:lnTo>
                <a:lnTo>
                  <a:pt x="11713" y="17748"/>
                </a:lnTo>
                <a:lnTo>
                  <a:pt x="10817" y="17389"/>
                </a:lnTo>
                <a:lnTo>
                  <a:pt x="9920" y="16911"/>
                </a:lnTo>
                <a:lnTo>
                  <a:pt x="9084" y="16493"/>
                </a:lnTo>
                <a:lnTo>
                  <a:pt x="8426" y="16075"/>
                </a:lnTo>
                <a:lnTo>
                  <a:pt x="7769" y="15597"/>
                </a:lnTo>
                <a:lnTo>
                  <a:pt x="7112" y="15119"/>
                </a:lnTo>
                <a:lnTo>
                  <a:pt x="6574" y="14581"/>
                </a:lnTo>
                <a:lnTo>
                  <a:pt x="5976" y="13983"/>
                </a:lnTo>
                <a:lnTo>
                  <a:pt x="5498" y="13446"/>
                </a:lnTo>
                <a:lnTo>
                  <a:pt x="4961" y="12788"/>
                </a:lnTo>
                <a:lnTo>
                  <a:pt x="4542" y="12131"/>
                </a:lnTo>
                <a:lnTo>
                  <a:pt x="4184" y="11533"/>
                </a:lnTo>
                <a:lnTo>
                  <a:pt x="3825" y="10876"/>
                </a:lnTo>
                <a:lnTo>
                  <a:pt x="3527" y="10278"/>
                </a:lnTo>
                <a:lnTo>
                  <a:pt x="3288" y="9621"/>
                </a:lnTo>
                <a:lnTo>
                  <a:pt x="3048" y="8844"/>
                </a:lnTo>
                <a:lnTo>
                  <a:pt x="2929" y="8068"/>
                </a:lnTo>
                <a:lnTo>
                  <a:pt x="2750" y="7350"/>
                </a:lnTo>
                <a:lnTo>
                  <a:pt x="2630" y="6992"/>
                </a:lnTo>
                <a:lnTo>
                  <a:pt x="2511" y="6633"/>
                </a:lnTo>
                <a:lnTo>
                  <a:pt x="4483" y="6633"/>
                </a:lnTo>
                <a:lnTo>
                  <a:pt x="6514" y="6454"/>
                </a:lnTo>
                <a:lnTo>
                  <a:pt x="7530" y="6335"/>
                </a:lnTo>
                <a:lnTo>
                  <a:pt x="8546" y="6275"/>
                </a:lnTo>
                <a:lnTo>
                  <a:pt x="9502" y="6275"/>
                </a:lnTo>
                <a:lnTo>
                  <a:pt x="10458" y="6394"/>
                </a:lnTo>
                <a:lnTo>
                  <a:pt x="10996" y="6454"/>
                </a:lnTo>
                <a:lnTo>
                  <a:pt x="11115" y="6454"/>
                </a:lnTo>
                <a:lnTo>
                  <a:pt x="11235" y="6514"/>
                </a:lnTo>
                <a:lnTo>
                  <a:pt x="11354" y="6753"/>
                </a:lnTo>
                <a:lnTo>
                  <a:pt x="11593" y="7291"/>
                </a:lnTo>
                <a:lnTo>
                  <a:pt x="11773" y="7530"/>
                </a:lnTo>
                <a:lnTo>
                  <a:pt x="12012" y="7769"/>
                </a:lnTo>
                <a:lnTo>
                  <a:pt x="12490" y="8187"/>
                </a:lnTo>
                <a:lnTo>
                  <a:pt x="13147" y="8665"/>
                </a:lnTo>
                <a:lnTo>
                  <a:pt x="13864" y="9024"/>
                </a:lnTo>
                <a:lnTo>
                  <a:pt x="15358" y="9681"/>
                </a:lnTo>
                <a:lnTo>
                  <a:pt x="16135" y="9980"/>
                </a:lnTo>
                <a:lnTo>
                  <a:pt x="16912" y="10278"/>
                </a:lnTo>
                <a:lnTo>
                  <a:pt x="17689" y="10518"/>
                </a:lnTo>
                <a:lnTo>
                  <a:pt x="18465" y="10697"/>
                </a:lnTo>
                <a:lnTo>
                  <a:pt x="19302" y="10876"/>
                </a:lnTo>
                <a:lnTo>
                  <a:pt x="20079" y="10936"/>
                </a:lnTo>
                <a:lnTo>
                  <a:pt x="20856" y="10996"/>
                </a:lnTo>
                <a:lnTo>
                  <a:pt x="21632" y="10936"/>
                </a:lnTo>
                <a:lnTo>
                  <a:pt x="22409" y="10816"/>
                </a:lnTo>
                <a:lnTo>
                  <a:pt x="23126" y="10637"/>
                </a:lnTo>
                <a:lnTo>
                  <a:pt x="23843" y="10398"/>
                </a:lnTo>
                <a:lnTo>
                  <a:pt x="24501" y="10039"/>
                </a:lnTo>
                <a:lnTo>
                  <a:pt x="25158" y="9621"/>
                </a:lnTo>
                <a:lnTo>
                  <a:pt x="25815" y="9083"/>
                </a:lnTo>
                <a:lnTo>
                  <a:pt x="26413" y="8486"/>
                </a:lnTo>
                <a:lnTo>
                  <a:pt x="26951" y="7769"/>
                </a:lnTo>
                <a:lnTo>
                  <a:pt x="27309" y="7171"/>
                </a:lnTo>
                <a:lnTo>
                  <a:pt x="27727" y="6454"/>
                </a:lnTo>
                <a:lnTo>
                  <a:pt x="28026" y="5737"/>
                </a:lnTo>
                <a:lnTo>
                  <a:pt x="28146" y="5379"/>
                </a:lnTo>
                <a:lnTo>
                  <a:pt x="28205" y="5080"/>
                </a:lnTo>
                <a:lnTo>
                  <a:pt x="28205" y="4482"/>
                </a:lnTo>
                <a:lnTo>
                  <a:pt x="28205" y="4363"/>
                </a:lnTo>
                <a:lnTo>
                  <a:pt x="28146" y="4303"/>
                </a:lnTo>
                <a:lnTo>
                  <a:pt x="28086" y="4363"/>
                </a:lnTo>
                <a:lnTo>
                  <a:pt x="27966" y="4482"/>
                </a:lnTo>
                <a:lnTo>
                  <a:pt x="27668" y="4960"/>
                </a:lnTo>
                <a:lnTo>
                  <a:pt x="26831" y="6514"/>
                </a:lnTo>
                <a:lnTo>
                  <a:pt x="26413" y="7231"/>
                </a:lnTo>
                <a:lnTo>
                  <a:pt x="25995" y="7888"/>
                </a:lnTo>
                <a:lnTo>
                  <a:pt x="25516" y="8546"/>
                </a:lnTo>
                <a:lnTo>
                  <a:pt x="24919" y="9143"/>
                </a:lnTo>
                <a:lnTo>
                  <a:pt x="24620" y="9382"/>
                </a:lnTo>
                <a:lnTo>
                  <a:pt x="24262" y="9621"/>
                </a:lnTo>
                <a:lnTo>
                  <a:pt x="23843" y="9800"/>
                </a:lnTo>
                <a:lnTo>
                  <a:pt x="23425" y="10039"/>
                </a:lnTo>
                <a:lnTo>
                  <a:pt x="22588" y="10278"/>
                </a:lnTo>
                <a:lnTo>
                  <a:pt x="21692" y="10398"/>
                </a:lnTo>
                <a:lnTo>
                  <a:pt x="20856" y="10458"/>
                </a:lnTo>
                <a:lnTo>
                  <a:pt x="19959" y="10398"/>
                </a:lnTo>
                <a:lnTo>
                  <a:pt x="19123" y="10278"/>
                </a:lnTo>
                <a:lnTo>
                  <a:pt x="18226" y="10099"/>
                </a:lnTo>
                <a:lnTo>
                  <a:pt x="17390" y="9800"/>
                </a:lnTo>
                <a:lnTo>
                  <a:pt x="16553" y="9561"/>
                </a:lnTo>
                <a:lnTo>
                  <a:pt x="15179" y="9024"/>
                </a:lnTo>
                <a:lnTo>
                  <a:pt x="14402" y="8725"/>
                </a:lnTo>
                <a:lnTo>
                  <a:pt x="13685" y="8366"/>
                </a:lnTo>
                <a:lnTo>
                  <a:pt x="12968" y="8008"/>
                </a:lnTo>
                <a:lnTo>
                  <a:pt x="12370" y="7530"/>
                </a:lnTo>
                <a:lnTo>
                  <a:pt x="12131" y="7231"/>
                </a:lnTo>
                <a:lnTo>
                  <a:pt x="11892" y="6932"/>
                </a:lnTo>
                <a:lnTo>
                  <a:pt x="11713" y="6633"/>
                </a:lnTo>
                <a:lnTo>
                  <a:pt x="11534" y="6275"/>
                </a:lnTo>
                <a:lnTo>
                  <a:pt x="14641" y="6036"/>
                </a:lnTo>
                <a:lnTo>
                  <a:pt x="17748" y="5737"/>
                </a:lnTo>
                <a:lnTo>
                  <a:pt x="20856" y="5379"/>
                </a:lnTo>
                <a:lnTo>
                  <a:pt x="24023" y="4901"/>
                </a:lnTo>
                <a:lnTo>
                  <a:pt x="27130" y="4363"/>
                </a:lnTo>
                <a:lnTo>
                  <a:pt x="30237" y="3705"/>
                </a:lnTo>
                <a:lnTo>
                  <a:pt x="31791" y="3347"/>
                </a:lnTo>
                <a:lnTo>
                  <a:pt x="33285" y="2929"/>
                </a:lnTo>
                <a:lnTo>
                  <a:pt x="34779" y="2510"/>
                </a:lnTo>
                <a:lnTo>
                  <a:pt x="36213" y="2032"/>
                </a:lnTo>
                <a:lnTo>
                  <a:pt x="36213" y="3526"/>
                </a:lnTo>
                <a:lnTo>
                  <a:pt x="36153" y="5140"/>
                </a:lnTo>
                <a:lnTo>
                  <a:pt x="36033" y="6693"/>
                </a:lnTo>
                <a:lnTo>
                  <a:pt x="35794" y="8187"/>
                </a:lnTo>
                <a:lnTo>
                  <a:pt x="35615" y="8964"/>
                </a:lnTo>
                <a:lnTo>
                  <a:pt x="35436" y="9741"/>
                </a:lnTo>
                <a:lnTo>
                  <a:pt x="35197" y="10458"/>
                </a:lnTo>
                <a:lnTo>
                  <a:pt x="34898" y="11175"/>
                </a:lnTo>
                <a:lnTo>
                  <a:pt x="34540" y="11832"/>
                </a:lnTo>
                <a:lnTo>
                  <a:pt x="34181" y="12549"/>
                </a:lnTo>
                <a:lnTo>
                  <a:pt x="33703" y="13147"/>
                </a:lnTo>
                <a:lnTo>
                  <a:pt x="33225" y="13804"/>
                </a:lnTo>
                <a:lnTo>
                  <a:pt x="32747" y="14342"/>
                </a:lnTo>
                <a:lnTo>
                  <a:pt x="32209" y="14880"/>
                </a:lnTo>
                <a:lnTo>
                  <a:pt x="31014" y="15836"/>
                </a:lnTo>
                <a:lnTo>
                  <a:pt x="29819" y="16732"/>
                </a:lnTo>
                <a:lnTo>
                  <a:pt x="28564" y="17569"/>
                </a:lnTo>
                <a:lnTo>
                  <a:pt x="27249" y="18405"/>
                </a:lnTo>
                <a:lnTo>
                  <a:pt x="26532" y="18764"/>
                </a:lnTo>
                <a:lnTo>
                  <a:pt x="25815" y="19063"/>
                </a:lnTo>
                <a:lnTo>
                  <a:pt x="24501" y="19720"/>
                </a:lnTo>
                <a:lnTo>
                  <a:pt x="23664" y="20019"/>
                </a:lnTo>
                <a:lnTo>
                  <a:pt x="23365" y="20138"/>
                </a:lnTo>
                <a:lnTo>
                  <a:pt x="23186" y="20138"/>
                </a:lnTo>
                <a:lnTo>
                  <a:pt x="23664" y="20198"/>
                </a:lnTo>
                <a:lnTo>
                  <a:pt x="24142" y="20198"/>
                </a:lnTo>
                <a:lnTo>
                  <a:pt x="24560" y="20138"/>
                </a:lnTo>
                <a:lnTo>
                  <a:pt x="25038" y="20019"/>
                </a:lnTo>
                <a:lnTo>
                  <a:pt x="25935" y="19720"/>
                </a:lnTo>
                <a:lnTo>
                  <a:pt x="26831" y="19302"/>
                </a:lnTo>
                <a:lnTo>
                  <a:pt x="27727" y="18823"/>
                </a:lnTo>
                <a:lnTo>
                  <a:pt x="28504" y="18226"/>
                </a:lnTo>
                <a:lnTo>
                  <a:pt x="30058" y="17150"/>
                </a:lnTo>
                <a:lnTo>
                  <a:pt x="31552" y="16015"/>
                </a:lnTo>
                <a:lnTo>
                  <a:pt x="32269" y="15417"/>
                </a:lnTo>
                <a:lnTo>
                  <a:pt x="32926" y="14820"/>
                </a:lnTo>
                <a:lnTo>
                  <a:pt x="33583" y="14103"/>
                </a:lnTo>
                <a:lnTo>
                  <a:pt x="34181" y="13386"/>
                </a:lnTo>
                <a:lnTo>
                  <a:pt x="34659" y="12609"/>
                </a:lnTo>
                <a:lnTo>
                  <a:pt x="35137" y="11772"/>
                </a:lnTo>
                <a:lnTo>
                  <a:pt x="35496" y="10936"/>
                </a:lnTo>
                <a:lnTo>
                  <a:pt x="35854" y="9980"/>
                </a:lnTo>
                <a:lnTo>
                  <a:pt x="36093" y="9083"/>
                </a:lnTo>
                <a:lnTo>
                  <a:pt x="36272" y="8127"/>
                </a:lnTo>
                <a:lnTo>
                  <a:pt x="36452" y="7171"/>
                </a:lnTo>
                <a:lnTo>
                  <a:pt x="36571" y="6215"/>
                </a:lnTo>
                <a:lnTo>
                  <a:pt x="36691" y="4303"/>
                </a:lnTo>
                <a:lnTo>
                  <a:pt x="36631" y="3347"/>
                </a:lnTo>
                <a:lnTo>
                  <a:pt x="36631" y="2929"/>
                </a:lnTo>
                <a:lnTo>
                  <a:pt x="36691" y="2451"/>
                </a:lnTo>
                <a:lnTo>
                  <a:pt x="36870" y="1913"/>
                </a:lnTo>
                <a:lnTo>
                  <a:pt x="36990" y="1614"/>
                </a:lnTo>
                <a:lnTo>
                  <a:pt x="37049" y="1554"/>
                </a:lnTo>
                <a:lnTo>
                  <a:pt x="36990" y="1315"/>
                </a:lnTo>
                <a:lnTo>
                  <a:pt x="36810" y="1196"/>
                </a:lnTo>
                <a:lnTo>
                  <a:pt x="36631" y="1136"/>
                </a:lnTo>
                <a:close/>
                <a:moveTo>
                  <a:pt x="37587" y="1"/>
                </a:moveTo>
                <a:lnTo>
                  <a:pt x="37408" y="60"/>
                </a:lnTo>
                <a:lnTo>
                  <a:pt x="37288" y="120"/>
                </a:lnTo>
                <a:lnTo>
                  <a:pt x="37169" y="240"/>
                </a:lnTo>
                <a:lnTo>
                  <a:pt x="37109" y="359"/>
                </a:lnTo>
                <a:lnTo>
                  <a:pt x="37109" y="718"/>
                </a:lnTo>
                <a:lnTo>
                  <a:pt x="37229" y="1255"/>
                </a:lnTo>
                <a:lnTo>
                  <a:pt x="37348" y="2690"/>
                </a:lnTo>
                <a:lnTo>
                  <a:pt x="37408" y="3347"/>
                </a:lnTo>
                <a:lnTo>
                  <a:pt x="37468" y="4064"/>
                </a:lnTo>
                <a:lnTo>
                  <a:pt x="37408" y="4960"/>
                </a:lnTo>
                <a:lnTo>
                  <a:pt x="37408" y="5797"/>
                </a:lnTo>
                <a:lnTo>
                  <a:pt x="37288" y="6693"/>
                </a:lnTo>
                <a:lnTo>
                  <a:pt x="37169" y="7530"/>
                </a:lnTo>
                <a:lnTo>
                  <a:pt x="36990" y="8426"/>
                </a:lnTo>
                <a:lnTo>
                  <a:pt x="36810" y="9263"/>
                </a:lnTo>
                <a:lnTo>
                  <a:pt x="36571" y="10099"/>
                </a:lnTo>
                <a:lnTo>
                  <a:pt x="36272" y="10936"/>
                </a:lnTo>
                <a:lnTo>
                  <a:pt x="35675" y="12250"/>
                </a:lnTo>
                <a:lnTo>
                  <a:pt x="34958" y="13505"/>
                </a:lnTo>
                <a:lnTo>
                  <a:pt x="34121" y="14760"/>
                </a:lnTo>
                <a:lnTo>
                  <a:pt x="33165" y="15836"/>
                </a:lnTo>
                <a:lnTo>
                  <a:pt x="32149" y="16911"/>
                </a:lnTo>
                <a:lnTo>
                  <a:pt x="31014" y="17867"/>
                </a:lnTo>
                <a:lnTo>
                  <a:pt x="29819" y="18704"/>
                </a:lnTo>
                <a:lnTo>
                  <a:pt x="28564" y="19421"/>
                </a:lnTo>
                <a:lnTo>
                  <a:pt x="27309" y="19959"/>
                </a:lnTo>
                <a:lnTo>
                  <a:pt x="25995" y="20437"/>
                </a:lnTo>
                <a:lnTo>
                  <a:pt x="24680" y="20795"/>
                </a:lnTo>
                <a:lnTo>
                  <a:pt x="23365" y="21034"/>
                </a:lnTo>
                <a:lnTo>
                  <a:pt x="21991" y="21214"/>
                </a:lnTo>
                <a:lnTo>
                  <a:pt x="20617" y="21273"/>
                </a:lnTo>
                <a:lnTo>
                  <a:pt x="19242" y="21273"/>
                </a:lnTo>
                <a:lnTo>
                  <a:pt x="17808" y="21154"/>
                </a:lnTo>
                <a:lnTo>
                  <a:pt x="16434" y="20975"/>
                </a:lnTo>
                <a:lnTo>
                  <a:pt x="15119" y="20676"/>
                </a:lnTo>
                <a:lnTo>
                  <a:pt x="13745" y="20317"/>
                </a:lnTo>
                <a:lnTo>
                  <a:pt x="12430" y="19839"/>
                </a:lnTo>
                <a:lnTo>
                  <a:pt x="11175" y="19361"/>
                </a:lnTo>
                <a:lnTo>
                  <a:pt x="9920" y="18764"/>
                </a:lnTo>
                <a:lnTo>
                  <a:pt x="8785" y="18047"/>
                </a:lnTo>
                <a:lnTo>
                  <a:pt x="7650" y="17330"/>
                </a:lnTo>
                <a:lnTo>
                  <a:pt x="6514" y="16433"/>
                </a:lnTo>
                <a:lnTo>
                  <a:pt x="5439" y="15477"/>
                </a:lnTo>
                <a:lnTo>
                  <a:pt x="4483" y="14402"/>
                </a:lnTo>
                <a:lnTo>
                  <a:pt x="3646" y="13266"/>
                </a:lnTo>
                <a:lnTo>
                  <a:pt x="2869" y="12071"/>
                </a:lnTo>
                <a:lnTo>
                  <a:pt x="2212" y="10816"/>
                </a:lnTo>
                <a:lnTo>
                  <a:pt x="1674" y="9502"/>
                </a:lnTo>
                <a:lnTo>
                  <a:pt x="1136" y="8187"/>
                </a:lnTo>
                <a:lnTo>
                  <a:pt x="838" y="6813"/>
                </a:lnTo>
                <a:lnTo>
                  <a:pt x="599" y="5976"/>
                </a:lnTo>
                <a:lnTo>
                  <a:pt x="479" y="5737"/>
                </a:lnTo>
                <a:lnTo>
                  <a:pt x="359" y="5618"/>
                </a:lnTo>
                <a:lnTo>
                  <a:pt x="180" y="5677"/>
                </a:lnTo>
                <a:lnTo>
                  <a:pt x="120" y="5797"/>
                </a:lnTo>
                <a:lnTo>
                  <a:pt x="61" y="6036"/>
                </a:lnTo>
                <a:lnTo>
                  <a:pt x="1" y="6275"/>
                </a:lnTo>
                <a:lnTo>
                  <a:pt x="61" y="6813"/>
                </a:lnTo>
                <a:lnTo>
                  <a:pt x="120" y="7231"/>
                </a:lnTo>
                <a:lnTo>
                  <a:pt x="240" y="8068"/>
                </a:lnTo>
                <a:lnTo>
                  <a:pt x="419" y="8844"/>
                </a:lnTo>
                <a:lnTo>
                  <a:pt x="658" y="9681"/>
                </a:lnTo>
                <a:lnTo>
                  <a:pt x="957" y="10458"/>
                </a:lnTo>
                <a:lnTo>
                  <a:pt x="1316" y="11175"/>
                </a:lnTo>
                <a:lnTo>
                  <a:pt x="1674" y="11952"/>
                </a:lnTo>
                <a:lnTo>
                  <a:pt x="2092" y="12669"/>
                </a:lnTo>
                <a:lnTo>
                  <a:pt x="2570" y="13386"/>
                </a:lnTo>
                <a:lnTo>
                  <a:pt x="3467" y="14581"/>
                </a:lnTo>
                <a:lnTo>
                  <a:pt x="4483" y="15776"/>
                </a:lnTo>
                <a:lnTo>
                  <a:pt x="5618" y="16852"/>
                </a:lnTo>
                <a:lnTo>
                  <a:pt x="6813" y="17808"/>
                </a:lnTo>
                <a:lnTo>
                  <a:pt x="8068" y="18704"/>
                </a:lnTo>
                <a:lnTo>
                  <a:pt x="9442" y="19481"/>
                </a:lnTo>
                <a:lnTo>
                  <a:pt x="10817" y="20198"/>
                </a:lnTo>
                <a:lnTo>
                  <a:pt x="12311" y="20795"/>
                </a:lnTo>
                <a:lnTo>
                  <a:pt x="13804" y="21273"/>
                </a:lnTo>
                <a:lnTo>
                  <a:pt x="15298" y="21692"/>
                </a:lnTo>
                <a:lnTo>
                  <a:pt x="16852" y="21991"/>
                </a:lnTo>
                <a:lnTo>
                  <a:pt x="18406" y="22170"/>
                </a:lnTo>
                <a:lnTo>
                  <a:pt x="19959" y="22230"/>
                </a:lnTo>
                <a:lnTo>
                  <a:pt x="21513" y="22170"/>
                </a:lnTo>
                <a:lnTo>
                  <a:pt x="23067" y="22050"/>
                </a:lnTo>
                <a:lnTo>
                  <a:pt x="24560" y="21751"/>
                </a:lnTo>
                <a:lnTo>
                  <a:pt x="25457" y="21572"/>
                </a:lnTo>
                <a:lnTo>
                  <a:pt x="26293" y="21333"/>
                </a:lnTo>
                <a:lnTo>
                  <a:pt x="27130" y="20975"/>
                </a:lnTo>
                <a:lnTo>
                  <a:pt x="27966" y="20676"/>
                </a:lnTo>
                <a:lnTo>
                  <a:pt x="28743" y="20258"/>
                </a:lnTo>
                <a:lnTo>
                  <a:pt x="29460" y="19839"/>
                </a:lnTo>
                <a:lnTo>
                  <a:pt x="30237" y="19361"/>
                </a:lnTo>
                <a:lnTo>
                  <a:pt x="30894" y="18823"/>
                </a:lnTo>
                <a:lnTo>
                  <a:pt x="31612" y="18286"/>
                </a:lnTo>
                <a:lnTo>
                  <a:pt x="32209" y="17748"/>
                </a:lnTo>
                <a:lnTo>
                  <a:pt x="32866" y="17150"/>
                </a:lnTo>
                <a:lnTo>
                  <a:pt x="33404" y="16493"/>
                </a:lnTo>
                <a:lnTo>
                  <a:pt x="34002" y="15836"/>
                </a:lnTo>
                <a:lnTo>
                  <a:pt x="34480" y="15178"/>
                </a:lnTo>
                <a:lnTo>
                  <a:pt x="35018" y="14461"/>
                </a:lnTo>
                <a:lnTo>
                  <a:pt x="35436" y="13744"/>
                </a:lnTo>
                <a:lnTo>
                  <a:pt x="35914" y="12967"/>
                </a:lnTo>
                <a:lnTo>
                  <a:pt x="36272" y="12191"/>
                </a:lnTo>
                <a:lnTo>
                  <a:pt x="36631" y="11414"/>
                </a:lnTo>
                <a:lnTo>
                  <a:pt x="36930" y="10577"/>
                </a:lnTo>
                <a:lnTo>
                  <a:pt x="37229" y="9741"/>
                </a:lnTo>
                <a:lnTo>
                  <a:pt x="37468" y="8904"/>
                </a:lnTo>
                <a:lnTo>
                  <a:pt x="37707" y="8068"/>
                </a:lnTo>
                <a:lnTo>
                  <a:pt x="37886" y="7231"/>
                </a:lnTo>
                <a:lnTo>
                  <a:pt x="38005" y="6394"/>
                </a:lnTo>
                <a:lnTo>
                  <a:pt x="38125" y="5498"/>
                </a:lnTo>
                <a:lnTo>
                  <a:pt x="38185" y="4602"/>
                </a:lnTo>
                <a:lnTo>
                  <a:pt x="38185" y="3765"/>
                </a:lnTo>
                <a:lnTo>
                  <a:pt x="38125" y="2869"/>
                </a:lnTo>
                <a:lnTo>
                  <a:pt x="38065" y="1973"/>
                </a:lnTo>
                <a:lnTo>
                  <a:pt x="37946" y="1136"/>
                </a:lnTo>
                <a:lnTo>
                  <a:pt x="37826" y="240"/>
                </a:lnTo>
                <a:lnTo>
                  <a:pt x="37707" y="60"/>
                </a:lnTo>
                <a:lnTo>
                  <a:pt x="37587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  <p:sp>
        <p:nvSpPr>
          <p:cNvPr id="258" name="Google Shape;258;p10"/>
          <p:cNvSpPr/>
          <p:nvPr/>
        </p:nvSpPr>
        <p:spPr>
          <a:xfrm rot="-5506848">
            <a:off x="10930435" y="4834323"/>
            <a:ext cx="239023" cy="257883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9" name="Google Shape;259;p10"/>
          <p:cNvSpPr/>
          <p:nvPr/>
        </p:nvSpPr>
        <p:spPr>
          <a:xfrm rot="-10292983">
            <a:off x="10775633" y="5069920"/>
            <a:ext cx="286952" cy="309593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C5BDD-082C-4349-BEE9-4D251FC5A993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2323-1E4E-4562-8C9E-EA499E14F1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548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83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6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4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3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16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499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58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66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565" indent="0" algn="ctr">
              <a:buNone/>
              <a:defRPr sz="2000"/>
            </a:lvl2pPr>
            <a:lvl3pPr marL="913130" indent="0" algn="ctr">
              <a:buNone/>
              <a:defRPr sz="1900"/>
            </a:lvl3pPr>
            <a:lvl4pPr marL="1369695" indent="0" algn="ctr">
              <a:buNone/>
              <a:defRPr sz="1600"/>
            </a:lvl4pPr>
            <a:lvl5pPr marL="1826260" indent="0" algn="ctr">
              <a:buNone/>
              <a:defRPr sz="1600"/>
            </a:lvl5pPr>
            <a:lvl6pPr marL="2282825" indent="0" algn="ctr">
              <a:buNone/>
              <a:defRPr sz="1600"/>
            </a:lvl6pPr>
            <a:lvl7pPr marL="2739390" indent="0" algn="ctr">
              <a:buNone/>
              <a:defRPr sz="1600"/>
            </a:lvl7pPr>
            <a:lvl8pPr marL="3195955" indent="0" algn="ctr">
              <a:buNone/>
              <a:defRPr sz="1600"/>
            </a:lvl8pPr>
            <a:lvl9pPr marL="365252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81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56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13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6969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62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282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393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59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25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565" indent="0">
              <a:buNone/>
              <a:defRPr sz="2000" b="1"/>
            </a:lvl2pPr>
            <a:lvl3pPr marL="913130" indent="0">
              <a:buNone/>
              <a:defRPr sz="1900" b="1"/>
            </a:lvl3pPr>
            <a:lvl4pPr marL="1369695" indent="0">
              <a:buNone/>
              <a:defRPr sz="1600" b="1"/>
            </a:lvl4pPr>
            <a:lvl5pPr marL="1826260" indent="0">
              <a:buNone/>
              <a:defRPr sz="1600" b="1"/>
            </a:lvl5pPr>
            <a:lvl6pPr marL="2282825" indent="0">
              <a:buNone/>
              <a:defRPr sz="1600" b="1"/>
            </a:lvl6pPr>
            <a:lvl7pPr marL="2739390" indent="0">
              <a:buNone/>
              <a:defRPr sz="1600" b="1"/>
            </a:lvl7pPr>
            <a:lvl8pPr marL="3195955" indent="0">
              <a:buNone/>
              <a:defRPr sz="1600" b="1"/>
            </a:lvl8pPr>
            <a:lvl9pPr marL="365252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565" indent="0">
              <a:buNone/>
              <a:defRPr sz="2000" b="1"/>
            </a:lvl2pPr>
            <a:lvl3pPr marL="913130" indent="0">
              <a:buNone/>
              <a:defRPr sz="1900" b="1"/>
            </a:lvl3pPr>
            <a:lvl4pPr marL="1369695" indent="0">
              <a:buNone/>
              <a:defRPr sz="1600" b="1"/>
            </a:lvl4pPr>
            <a:lvl5pPr marL="1826260" indent="0">
              <a:buNone/>
              <a:defRPr sz="1600" b="1"/>
            </a:lvl5pPr>
            <a:lvl6pPr marL="2282825" indent="0">
              <a:buNone/>
              <a:defRPr sz="1600" b="1"/>
            </a:lvl6pPr>
            <a:lvl7pPr marL="2739390" indent="0">
              <a:buNone/>
              <a:defRPr sz="1600" b="1"/>
            </a:lvl7pPr>
            <a:lvl8pPr marL="3195955" indent="0">
              <a:buNone/>
              <a:defRPr sz="1600" b="1"/>
            </a:lvl8pPr>
            <a:lvl9pPr marL="365252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502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565" indent="0">
              <a:buNone/>
              <a:defRPr sz="1500"/>
            </a:lvl2pPr>
            <a:lvl3pPr marL="913130" indent="0">
              <a:buNone/>
              <a:defRPr sz="1200"/>
            </a:lvl3pPr>
            <a:lvl4pPr marL="1369695" indent="0">
              <a:buNone/>
              <a:defRPr sz="1100"/>
            </a:lvl4pPr>
            <a:lvl5pPr marL="1826260" indent="0">
              <a:buNone/>
              <a:defRPr sz="1100"/>
            </a:lvl5pPr>
            <a:lvl6pPr marL="2282825" indent="0">
              <a:buNone/>
              <a:defRPr sz="1100"/>
            </a:lvl6pPr>
            <a:lvl7pPr marL="2739390" indent="0">
              <a:buNone/>
              <a:defRPr sz="1100"/>
            </a:lvl7pPr>
            <a:lvl8pPr marL="3195955" indent="0">
              <a:buNone/>
              <a:defRPr sz="1100"/>
            </a:lvl8pPr>
            <a:lvl9pPr marL="3652520" indent="0">
              <a:buNone/>
              <a:defRPr sz="11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502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6565" indent="0">
              <a:buNone/>
              <a:defRPr sz="2800"/>
            </a:lvl2pPr>
            <a:lvl3pPr marL="913130" indent="0">
              <a:buNone/>
              <a:defRPr sz="2400"/>
            </a:lvl3pPr>
            <a:lvl4pPr marL="1369695" indent="0">
              <a:buNone/>
              <a:defRPr sz="2000"/>
            </a:lvl4pPr>
            <a:lvl5pPr marL="1826260" indent="0">
              <a:buNone/>
              <a:defRPr sz="2000"/>
            </a:lvl5pPr>
            <a:lvl6pPr marL="2282825" indent="0">
              <a:buNone/>
              <a:defRPr sz="2000"/>
            </a:lvl6pPr>
            <a:lvl7pPr marL="2739390" indent="0">
              <a:buNone/>
              <a:defRPr sz="2000"/>
            </a:lvl7pPr>
            <a:lvl8pPr marL="3195955" indent="0">
              <a:buNone/>
              <a:defRPr sz="2000"/>
            </a:lvl8pPr>
            <a:lvl9pPr marL="365252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565" indent="0">
              <a:buNone/>
              <a:defRPr sz="1500"/>
            </a:lvl2pPr>
            <a:lvl3pPr marL="913130" indent="0">
              <a:buNone/>
              <a:defRPr sz="1200"/>
            </a:lvl3pPr>
            <a:lvl4pPr marL="1369695" indent="0">
              <a:buNone/>
              <a:defRPr sz="1100"/>
            </a:lvl4pPr>
            <a:lvl5pPr marL="1826260" indent="0">
              <a:buNone/>
              <a:defRPr sz="1100"/>
            </a:lvl5pPr>
            <a:lvl6pPr marL="2282825" indent="0">
              <a:buNone/>
              <a:defRPr sz="1100"/>
            </a:lvl6pPr>
            <a:lvl7pPr marL="2739390" indent="0">
              <a:buNone/>
              <a:defRPr sz="1100"/>
            </a:lvl7pPr>
            <a:lvl8pPr marL="3195955" indent="0">
              <a:buNone/>
              <a:defRPr sz="1100"/>
            </a:lvl8pPr>
            <a:lvl9pPr marL="3652520" indent="0">
              <a:buNone/>
              <a:defRPr sz="11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C5BDD-082C-4349-BEE9-4D251FC5A993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2323-1E4E-4562-8C9E-EA499E14F1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202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3" y="365202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0" y="0"/>
            <a:ext cx="12192000" cy="6858000"/>
            <a:chOff x="0" y="0"/>
            <a:chExt cx="9144000" cy="51435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509907"/>
              <a:ext cx="9143244" cy="1633593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0"/>
            <a:ext cx="2844885" cy="1625085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1625779" y="279485"/>
            <a:ext cx="5033857" cy="697627"/>
          </a:xfrm>
          <a:prstGeom prst="rect">
            <a:avLst/>
          </a:prstGeom>
          <a:noFill/>
        </p:spPr>
        <p:txBody>
          <a:bodyPr wrap="none" lIns="121765" tIns="60882" rIns="121765" bIns="60882" rtlCol="0">
            <a:spAutoFit/>
          </a:bodyPr>
          <a:lstStyle/>
          <a:p>
            <a:pPr defTabSz="913130">
              <a:defRPr/>
            </a:pPr>
            <a:r>
              <a:rPr lang="zh-CN" altLang="en-US" sz="3700" b="1">
                <a:solidFill>
                  <a:prstClr val="white"/>
                </a:solidFill>
                <a:latin typeface="Microsoft YaHei" panose="020B0503020204020204" pitchFamily="34" charset="-122"/>
              </a:rPr>
              <a:t>单击此处添加文字标题</a:t>
            </a:r>
            <a:endParaRPr lang="zh-CN" altLang="en-US" sz="3700" b="1">
              <a:solidFill>
                <a:prstClr val="white"/>
              </a:solidFill>
              <a:latin typeface="Microsoft YaHei" panose="020B0503020204020204" pitchFamily="34" charset="-122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52" y="977109"/>
            <a:ext cx="12191999" cy="5593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65" tIns="60882" rIns="121765" bIns="60882" rtlCol="0" anchor="ctr"/>
          <a:lstStyle/>
          <a:p>
            <a:pPr algn="ctr" defTabSz="913130">
              <a:defRPr/>
            </a:pPr>
            <a:endParaRPr lang="zh-CN" altLang="en-US" sz="190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Administrator\Desktop\05-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678"/>
          <a:stretch>
            <a:fillRect/>
          </a:stretch>
        </p:blipFill>
        <p:spPr bwMode="auto">
          <a:xfrm>
            <a:off x="0" y="5922980"/>
            <a:ext cx="12192000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C:\Users\Administrator\Desktop\05----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54" t="19669"/>
          <a:stretch>
            <a:fillRect/>
          </a:stretch>
        </p:blipFill>
        <p:spPr bwMode="auto">
          <a:xfrm>
            <a:off x="6" y="1"/>
            <a:ext cx="1674284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0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C5BDD-082C-4349-BEE9-4D251FC5A993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2323-1E4E-4562-8C9E-EA499E14F1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C5BDD-082C-4349-BEE9-4D251FC5A993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2323-1E4E-4562-8C9E-EA499E14F1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C5BDD-082C-4349-BEE9-4D251FC5A993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2323-1E4E-4562-8C9E-EA499E14F1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C5BDD-082C-4349-BEE9-4D251FC5A993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2323-1E4E-4562-8C9E-EA499E14F1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C5BDD-082C-4349-BEE9-4D251FC5A993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2323-1E4E-4562-8C9E-EA499E14F1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C5BDD-082C-4349-BEE9-4D251FC5A993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2323-1E4E-4562-8C9E-EA499E14F1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4" Type="http://schemas.openxmlformats.org/officeDocument/2006/relationships/theme" Target="../theme/theme3.xml"/><Relationship Id="rId13" Type="http://schemas.openxmlformats.org/officeDocument/2006/relationships/image" Target="../media/image4.png"/><Relationship Id="rId12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EC5BDD-082C-4349-BEE9-4D251FC5A993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A2323-1E4E-4562-8C9E-EA499E14F15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79433"/>
            <a:ext cx="7979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300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300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300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300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300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300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300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300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300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9pPr>
          </a:lstStyle>
          <a:p/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905000"/>
            <a:ext cx="7979600" cy="42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9370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600"/>
              <a:buFont typeface="Chivo Light"/>
              <a:buChar char="༝"/>
              <a:defRPr sz="26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1pPr>
            <a:lvl2pPr marL="914400" lvl="1" indent="-3937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○"/>
              <a:defRPr sz="26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2pPr>
            <a:lvl3pPr marL="1371600" lvl="2" indent="-3937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■"/>
              <a:defRPr sz="26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3pPr>
            <a:lvl4pPr marL="1828800" lvl="3" indent="-3937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26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4pPr>
            <a:lvl5pPr marL="2286000" lvl="4" indent="-3937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26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5pPr>
            <a:lvl6pPr marL="2743200" lvl="5" indent="-3937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26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6pPr>
            <a:lvl7pPr marL="3200400" lvl="6" indent="-3937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26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7pPr>
            <a:lvl8pPr marL="3657600" lvl="7" indent="-3937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26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8pPr>
            <a:lvl9pPr marL="4114800" lvl="8" indent="-3937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26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9pPr>
          </a:lstStyle>
          <a:p/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735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1pPr>
            <a:lvl2pPr lvl="1" algn="r">
              <a:buNone/>
              <a:defRPr sz="1735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2pPr>
            <a:lvl3pPr lvl="2" algn="r">
              <a:buNone/>
              <a:defRPr sz="1735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3pPr>
            <a:lvl4pPr lvl="3" algn="r">
              <a:buNone/>
              <a:defRPr sz="1735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4pPr>
            <a:lvl5pPr lvl="4" algn="r">
              <a:buNone/>
              <a:defRPr sz="1735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5pPr>
            <a:lvl6pPr lvl="5" algn="r">
              <a:buNone/>
              <a:defRPr sz="1735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6pPr>
            <a:lvl7pPr lvl="6" algn="r">
              <a:buNone/>
              <a:defRPr sz="1735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7pPr>
            <a:lvl8pPr lvl="7" algn="r">
              <a:buNone/>
              <a:defRPr sz="1735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8pPr>
            <a:lvl9pPr lvl="8" algn="r">
              <a:buNone/>
              <a:defRPr sz="1735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121765" tIns="60882" rIns="121765" bIns="60882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121765" tIns="60882" rIns="121765" bIns="60882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121765" tIns="60882" rIns="121765" bIns="6088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130">
              <a:defRPr/>
            </a:pPr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121765" tIns="60882" rIns="121765" bIns="6088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13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121765" tIns="60882" rIns="121765" bIns="6088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130">
              <a:defRPr/>
            </a:pPr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xStyles>
    <p:titleStyle>
      <a:lvl1pPr algn="l" defTabSz="91313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13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165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095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66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4225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079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7355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392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0485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6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13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69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26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82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39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95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252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F0">
            <a:alpha val="1019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</p:sldLayoutIdLst>
  <p:transition spd="slow" advTm="0">
    <p:random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方正准圆简体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准圆简体"/>
          <a:ea typeface="方正准圆简体"/>
          <a:cs typeface="方正准圆简体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准圆简体"/>
          <a:ea typeface="方正准圆简体"/>
          <a:cs typeface="方正准圆简体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准圆简体"/>
          <a:ea typeface="方正准圆简体"/>
          <a:cs typeface="方正准圆简体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准圆简体"/>
          <a:ea typeface="方正准圆简体"/>
          <a:cs typeface="方正准圆简体"/>
        </a:defRPr>
      </a:lvl5pPr>
      <a:lvl6pPr marL="45656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SimSun" panose="02010600030101010101" pitchFamily="2" charset="-122"/>
        </a:defRPr>
      </a:lvl6pPr>
      <a:lvl7pPr marL="91313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SimSun" panose="02010600030101010101" pitchFamily="2" charset="-122"/>
        </a:defRPr>
      </a:lvl7pPr>
      <a:lvl8pPr marL="136969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SimSun" panose="02010600030101010101" pitchFamily="2" charset="-122"/>
        </a:defRPr>
      </a:lvl8pPr>
      <a:lvl9pPr marL="182626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SimSun" panose="02010600030101010101" pitchFamily="2" charset="-122"/>
        </a:defRPr>
      </a:lvl9pPr>
    </p:titleStyle>
    <p:bodyStyle>
      <a:lvl1pPr marL="227965" indent="-227965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方正准圆简体"/>
        </a:defRPr>
      </a:lvl1pPr>
      <a:lvl2pPr marL="684530" indent="-227965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方正准圆简体"/>
        </a:defRPr>
      </a:lvl2pPr>
      <a:lvl3pPr marL="1141095" indent="-227965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方正准圆简体"/>
        </a:defRPr>
      </a:lvl3pPr>
      <a:lvl4pPr marL="1597660" indent="-227965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方正准圆简体"/>
        </a:defRPr>
      </a:lvl4pPr>
      <a:lvl5pPr marL="2054225" indent="-227965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方正准圆简体"/>
        </a:defRPr>
      </a:lvl5pPr>
      <a:lvl6pPr marL="2510790" indent="-227965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7355" indent="-227965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3920" indent="-227965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79850" indent="-227965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6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13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69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26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19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75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32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188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0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microsoft.com/office/2007/relationships/media" Target="../media/media3.mp4"/><Relationship Id="rId1" Type="http://schemas.openxmlformats.org/officeDocument/2006/relationships/video" Target="../media/media3.mp4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microsoft.com/office/2007/relationships/media" Target="../media/media4.mp4"/><Relationship Id="rId1" Type="http://schemas.openxmlformats.org/officeDocument/2006/relationships/video" Target="../media/media4.mp4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2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microsoft.com/office/2007/relationships/media" Target="../media/media2.mp4"/><Relationship Id="rId2" Type="http://schemas.openxmlformats.org/officeDocument/2006/relationships/video" Target="../media/media2.mp4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91" t="53519" r="1" b="6482"/>
          <a:stretch>
            <a:fillRect/>
          </a:stretch>
        </p:blipFill>
        <p:spPr>
          <a:xfrm>
            <a:off x="10337803" y="3899020"/>
            <a:ext cx="1854200" cy="27432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67" r="82708" b="15370"/>
          <a:stretch>
            <a:fillRect/>
          </a:stretch>
        </p:blipFill>
        <p:spPr>
          <a:xfrm>
            <a:off x="-47848" y="5017155"/>
            <a:ext cx="2108200" cy="889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593"/>
          <a:stretch>
            <a:fillRect/>
          </a:stretch>
        </p:blipFill>
        <p:spPr>
          <a:xfrm>
            <a:off x="0" y="5803899"/>
            <a:ext cx="12192000" cy="1054100"/>
          </a:xfrm>
          <a:prstGeom prst="rect">
            <a:avLst/>
          </a:prstGeom>
        </p:spPr>
      </p:pic>
      <p:pic>
        <p:nvPicPr>
          <p:cNvPr id="14" name="6水果沙拉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89600" y="-1275523"/>
            <a:ext cx="812800" cy="812800"/>
          </a:xfrm>
          <a:prstGeom prst="rect">
            <a:avLst/>
          </a:prstGeom>
        </p:spPr>
      </p:pic>
      <p:sp>
        <p:nvSpPr>
          <p:cNvPr id="21" name="圆角矩形 1"/>
          <p:cNvSpPr/>
          <p:nvPr/>
        </p:nvSpPr>
        <p:spPr>
          <a:xfrm>
            <a:off x="3040641" y="3664773"/>
            <a:ext cx="5421715" cy="1298755"/>
          </a:xfrm>
          <a:prstGeom prst="roundRect">
            <a:avLst>
              <a:gd name="adj" fmla="val 50000"/>
            </a:avLst>
          </a:prstGeom>
          <a:solidFill>
            <a:srgbClr val="FDB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01" tIns="60850" rIns="121701" bIns="60850" anchor="ctr"/>
          <a:lstStyle/>
          <a:p>
            <a:pPr algn="ctr" defTabSz="1216660">
              <a:defRPr/>
            </a:pPr>
            <a:r>
              <a:rPr lang="en-US" altLang="zh-CN" sz="4400" b="1" dirty="0">
                <a:solidFill>
                  <a:srgbClr val="FF0000"/>
                </a:solidFill>
              </a:rPr>
              <a:t>TIẾNG VIỆT LỚP 1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22" name="文本框 4"/>
          <p:cNvSpPr txBox="1">
            <a:spLocks noChangeArrowheads="1"/>
          </p:cNvSpPr>
          <p:nvPr/>
        </p:nvSpPr>
        <p:spPr bwMode="auto">
          <a:xfrm>
            <a:off x="3622430" y="6105544"/>
            <a:ext cx="5251958" cy="615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701" tIns="60850" rIns="121701" bIns="6085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1216660"/>
            <a:r>
              <a:rPr lang="en-US" altLang="zh-CN" sz="3200" b="1" dirty="0" err="1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  <a:sym typeface="+mn-lt"/>
              </a:rPr>
              <a:t>Giáo</a:t>
            </a:r>
            <a:r>
              <a:rPr lang="en-US" altLang="zh-CN" sz="3200" b="1" dirty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  <a:sym typeface="+mn-lt"/>
              </a:rPr>
              <a:t> </a:t>
            </a:r>
            <a:r>
              <a:rPr lang="en-US" altLang="zh-CN" sz="3200" b="1" dirty="0" err="1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  <a:sym typeface="+mn-lt"/>
              </a:rPr>
              <a:t>viên</a:t>
            </a:r>
            <a:r>
              <a:rPr lang="en-US" altLang="zh-CN" sz="3200" b="1" dirty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  <a:sym typeface="+mn-lt"/>
              </a:rPr>
              <a:t>: ......................</a:t>
            </a:r>
            <a:endParaRPr lang="zh-CN" altLang="en-US" sz="3200" b="1" dirty="0">
              <a:solidFill>
                <a:srgbClr val="C00000"/>
              </a:solidFill>
              <a:latin typeface="Tahoma" panose="020B0604030504040204" pitchFamily="34" charset="0"/>
              <a:cs typeface="Tahoma" panose="020B0604030504040204" pitchFamily="34" charset="0"/>
              <a:sym typeface="+mn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515953" y="3226409"/>
            <a:ext cx="5578883" cy="4238939"/>
          </a:xfrm>
          <a:prstGeom prst="rect">
            <a:avLst/>
          </a:prstGeom>
          <a:noFill/>
        </p:spPr>
        <p:txBody>
          <a:bodyPr spcFirstLastPara="1" wrap="none" lIns="121701" tIns="60850" rIns="121701" bIns="60850">
            <a:prstTxWarp prst="textArchUp">
              <a:avLst>
                <a:gd name="adj" fmla="val 9957375"/>
              </a:avLst>
            </a:prstTxWarp>
            <a:spAutoFit/>
          </a:bodyPr>
          <a:lstStyle/>
          <a:p>
            <a:pPr algn="ctr" defTabSz="1216660">
              <a:defRPr/>
            </a:pPr>
            <a:endParaRPr lang="en-US" sz="6400" b="1" cap="all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文本框 3"/>
          <p:cNvSpPr txBox="1">
            <a:spLocks noChangeArrowheads="1"/>
          </p:cNvSpPr>
          <p:nvPr/>
        </p:nvSpPr>
        <p:spPr bwMode="auto">
          <a:xfrm>
            <a:off x="3040641" y="217184"/>
            <a:ext cx="6604439" cy="58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14" tIns="45718" rIns="91314" bIns="4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2495"/>
            <a:r>
              <a:rPr lang="en-US" altLang="zh-CN" sz="3200" b="1" dirty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  <a:sym typeface="+mn-lt"/>
              </a:rPr>
              <a:t>TRƯỜNG TIỂU HỌC ..................</a:t>
            </a:r>
            <a:endParaRPr lang="zh-CN" altLang="en-US" sz="3200" b="1" dirty="0">
              <a:solidFill>
                <a:srgbClr val="C00000"/>
              </a:solidFill>
              <a:latin typeface="Tahoma" panose="020B0604030504040204" pitchFamily="34" charset="0"/>
              <a:ea typeface="Microsoft YaHei" panose="020B0503020204020204" pitchFamily="34" charset="-122"/>
              <a:cs typeface="Tahoma" panose="020B0604030504040204" pitchFamily="34" charset="0"/>
              <a:sym typeface="+mn-lt"/>
            </a:endParaRPr>
          </a:p>
        </p:txBody>
      </p:sp>
      <p:sp>
        <p:nvSpPr>
          <p:cNvPr id="13" name="WordArt 6"/>
          <p:cNvSpPr>
            <a:spLocks noChangeArrowheads="1" noChangeShapeType="1" noTextEdit="1"/>
          </p:cNvSpPr>
          <p:nvPr/>
        </p:nvSpPr>
        <p:spPr bwMode="auto">
          <a:xfrm>
            <a:off x="1419228" y="1676403"/>
            <a:ext cx="9156973" cy="5482828"/>
          </a:xfrm>
          <a:prstGeom prst="rect">
            <a:avLst/>
          </a:prstGeom>
        </p:spPr>
        <p:txBody>
          <a:bodyPr spcFirstLastPara="1" wrap="none" lIns="91314" tIns="45718" rIns="91314" bIns="45718" fromWordArt="1">
            <a:prstTxWarp prst="textArchUp">
              <a:avLst>
                <a:gd name="adj" fmla="val 11020719"/>
              </a:avLst>
            </a:prstTxWarp>
          </a:bodyPr>
          <a:lstStyle/>
          <a:p>
            <a:pPr algn="ctr" defTabSz="912495"/>
            <a:r>
              <a:rPr lang="en-US" sz="3600" b="1" kern="10" dirty="0">
                <a:ln w="9525">
                  <a:solidFill>
                    <a:srgbClr val="993366"/>
                  </a:solidFill>
                  <a:round/>
                </a:ln>
                <a:solidFill>
                  <a:schemeClr val="accent4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CHÀO MỪNG CÁC EM ĐẾN VỚI TIẾT</a:t>
            </a:r>
            <a:endParaRPr lang="en-US" sz="3600" b="1" kern="10" dirty="0">
              <a:ln w="9525">
                <a:solidFill>
                  <a:srgbClr val="993366"/>
                </a:solidFill>
                <a:round/>
              </a:ln>
              <a:solidFill>
                <a:schemeClr val="accent4">
                  <a:lumMod val="7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1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6293" y="0"/>
            <a:ext cx="2305707" cy="43142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fad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1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1" grpId="0" animBg="1"/>
      <p:bldP spid="22" grpId="0"/>
      <p:bldP spid="15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hao hoi 1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167710" y="0"/>
            <a:ext cx="585658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hao hoi 2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217326" y="0"/>
            <a:ext cx="5659538" cy="6858000"/>
          </a:xfr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>
          <a:xfrm>
            <a:off x="963737" y="230861"/>
            <a:ext cx="1427967" cy="584415"/>
          </a:xfrm>
          <a:prstGeom prst="roundRect">
            <a:avLst/>
          </a:prstGeom>
          <a:solidFill>
            <a:srgbClr val="80C5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Times New Roman" panose="02020603050405020304" charset="0"/>
                <a:cs typeface="Times New Roman" panose="02020603050405020304" charset="0"/>
              </a:rPr>
              <a:t>Nói</a:t>
            </a:r>
            <a:endParaRPr lang="en-US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613008" y="268439"/>
            <a:ext cx="551146" cy="49673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.VnAvant" panose="020BE200000000000000" pitchFamily="34" charset="0"/>
              </a:rPr>
              <a:t>5</a:t>
            </a:r>
            <a:endParaRPr lang="en-US" sz="2800" b="1" dirty="0">
              <a:solidFill>
                <a:schemeClr val="tx1"/>
              </a:solidFill>
              <a:latin typeface=".VnAvant" panose="020BE200000000000000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7720" y="1485761"/>
            <a:ext cx="4805999" cy="53722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4004" y="1485760"/>
            <a:ext cx="4805998" cy="537223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20587" y="796575"/>
            <a:ext cx="52662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AvantGarde"/>
              </a:rPr>
              <a:t>Chào</a:t>
            </a:r>
            <a:r>
              <a:rPr lang="en-US" sz="4000" b="1" dirty="0">
                <a:latin typeface="AvantGarde"/>
              </a:rPr>
              <a:t> </a:t>
            </a:r>
            <a:r>
              <a:rPr lang="en-US" sz="4000" b="1" dirty="0" err="1">
                <a:latin typeface="AvantGarde"/>
              </a:rPr>
              <a:t>hỏi</a:t>
            </a:r>
            <a:endParaRPr lang="en-US" sz="4000" b="1" dirty="0">
              <a:latin typeface="AvantGarde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8"/>
          <p:cNvSpPr>
            <a:spLocks noChangeArrowheads="1"/>
          </p:cNvSpPr>
          <p:nvPr/>
        </p:nvSpPr>
        <p:spPr bwMode="auto">
          <a:xfrm>
            <a:off x="1016000" y="862013"/>
            <a:ext cx="10972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14" tIns="45718" rIns="91314" bIns="45718" anchor="ctr"/>
          <a:lstStyle/>
          <a:p>
            <a:pPr algn="ctr" defTabSz="913130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>
                <a:solidFill>
                  <a:srgbClr val="FF0000"/>
                </a:solidFill>
                <a:latin typeface="Arial" panose="020B0604020202020204" pitchFamily="34" charset="0"/>
                <a:cs typeface="方正准圆简体"/>
              </a:rPr>
              <a:t>DẶN DÒ</a:t>
            </a:r>
            <a:endParaRPr lang="en-US" sz="4000" b="1">
              <a:solidFill>
                <a:srgbClr val="FF0000"/>
              </a:solidFill>
              <a:latin typeface="Arial" panose="020B0604020202020204" pitchFamily="34" charset="0"/>
              <a:cs typeface="方正准圆简体"/>
            </a:endParaRPr>
          </a:p>
        </p:txBody>
      </p:sp>
      <p:sp>
        <p:nvSpPr>
          <p:cNvPr id="37" name="Plaque 36"/>
          <p:cNvSpPr>
            <a:spLocks noChangeArrowheads="1"/>
          </p:cNvSpPr>
          <p:nvPr/>
        </p:nvSpPr>
        <p:spPr bwMode="auto">
          <a:xfrm>
            <a:off x="1882141" y="1981208"/>
            <a:ext cx="8199120" cy="2967991"/>
          </a:xfrm>
          <a:prstGeom prst="plaque">
            <a:avLst>
              <a:gd name="adj" fmla="val 16667"/>
            </a:avLst>
          </a:prstGeom>
          <a:solidFill>
            <a:srgbClr val="FFC000"/>
          </a:solidFill>
          <a:ln w="25400" algn="ctr">
            <a:solidFill>
              <a:srgbClr val="385D8A"/>
            </a:solidFill>
            <a:miter lim="800000"/>
          </a:ln>
        </p:spPr>
        <p:txBody>
          <a:bodyPr lIns="91314" tIns="45718" rIns="91314" bIns="45718" anchor="ctr"/>
          <a:lstStyle/>
          <a:p>
            <a:pPr marL="342265" indent="-342265" defTabSz="912495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en-US" altLang="zh-CN" sz="3200">
                <a:solidFill>
                  <a:srgbClr val="002060"/>
                </a:solidFill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.........................</a:t>
            </a:r>
            <a:endParaRPr lang="en-US" altLang="zh-CN" sz="3200">
              <a:solidFill>
                <a:srgbClr val="002060"/>
              </a:solidFill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  <a:p>
            <a:pPr marL="342265" indent="-342265" defTabSz="912495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en-US" altLang="zh-CN" sz="3200">
                <a:solidFill>
                  <a:srgbClr val="002060"/>
                </a:solidFill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 ................................</a:t>
            </a:r>
            <a:endParaRPr lang="en-US" altLang="zh-CN" sz="3200">
              <a:solidFill>
                <a:srgbClr val="002060"/>
              </a:solidFill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26461" y="34192"/>
            <a:ext cx="8342219" cy="1900445"/>
          </a:xfrm>
          <a:prstGeom prst="rect">
            <a:avLst/>
          </a:prstGeom>
        </p:spPr>
      </p:pic>
      <p:sp>
        <p:nvSpPr>
          <p:cNvPr id="4" name="Google Shape;461;p28"/>
          <p:cNvSpPr txBox="1"/>
          <p:nvPr/>
        </p:nvSpPr>
        <p:spPr>
          <a:xfrm>
            <a:off x="2037266" y="2845580"/>
            <a:ext cx="8120607" cy="10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937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600"/>
              <a:buFont typeface="Chivo Light"/>
              <a:buChar char="༝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1pPr>
            <a:lvl2pPr marL="914400" marR="0" lvl="1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2pPr>
            <a:lvl3pPr marL="1371600" marR="0" lvl="2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3pPr>
            <a:lvl4pPr marL="1828800" marR="0" lvl="3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4pPr>
            <a:lvl5pPr marL="2286000" marR="0" lvl="4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5pPr>
            <a:lvl6pPr marL="2743200" marR="0" lvl="5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6pPr>
            <a:lvl7pPr marL="3200400" marR="0" lvl="6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7pPr>
            <a:lvl8pPr marL="3657600" marR="0" lvl="7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8pPr>
            <a:lvl9pPr marL="4114800" marR="0" lvl="8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9pPr>
          </a:lstStyle>
          <a:p>
            <a:pPr marL="0" indent="0" algn="ctr">
              <a:spcBef>
                <a:spcPts val="800"/>
              </a:spcBef>
              <a:buFont typeface="Chivo Light"/>
              <a:buNone/>
            </a:pPr>
            <a:r>
              <a:rPr lang="en-US" sz="11500" b="1" kern="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Bài</a:t>
            </a:r>
            <a:r>
              <a:rPr lang="en-US" sz="11500" b="1" kern="0" dirty="0">
                <a:solidFill>
                  <a:schemeClr val="bg2">
                    <a:lumMod val="1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 1:</a:t>
            </a:r>
            <a:r>
              <a:rPr lang="en-US" sz="11500" b="1" kern="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11500" b="1" kern="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   </a:t>
            </a:r>
            <a:r>
              <a:rPr lang="en-US" sz="11500" b="1" kern="0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endParaRPr lang="en-US" sz="11500" b="1" kern="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461;p28"/>
          <p:cNvSpPr txBox="1"/>
          <p:nvPr/>
        </p:nvSpPr>
        <p:spPr>
          <a:xfrm>
            <a:off x="770309" y="2124905"/>
            <a:ext cx="4865717" cy="10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937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600"/>
              <a:buFont typeface="Chivo Light"/>
              <a:buChar char="༝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1pPr>
            <a:lvl2pPr marL="914400" marR="0" lvl="1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2pPr>
            <a:lvl3pPr marL="1371600" marR="0" lvl="2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3pPr>
            <a:lvl4pPr marL="1828800" marR="0" lvl="3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4pPr>
            <a:lvl5pPr marL="2286000" marR="0" lvl="4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5pPr>
            <a:lvl6pPr marL="2743200" marR="0" lvl="5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6pPr>
            <a:lvl7pPr marL="3200400" marR="0" lvl="6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7pPr>
            <a:lvl8pPr marL="3657600" marR="0" lvl="7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8pPr>
            <a:lvl9pPr marL="4114800" marR="0" lvl="8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9pPr>
          </a:lstStyle>
          <a:p>
            <a:pPr marL="0" indent="0" algn="ctr">
              <a:spcBef>
                <a:spcPts val="800"/>
              </a:spcBef>
              <a:buFont typeface="Chivo Light"/>
              <a:buNone/>
            </a:pPr>
            <a:r>
              <a:rPr lang="en-US" sz="8000" b="1" kern="0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Tiết</a:t>
            </a:r>
            <a:r>
              <a:rPr lang="en-US" sz="8000" b="1" kern="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1</a:t>
            </a:r>
            <a:endParaRPr lang="en-US" sz="8000" b="1" kern="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4062" y="83178"/>
            <a:ext cx="10902460" cy="598375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21772" y="6066935"/>
            <a:ext cx="9607463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imes New Roman" panose="02020603050405020304" charset="0"/>
                <a:cs typeface="Times New Roman" panose="02020603050405020304" charset="0"/>
              </a:rPr>
              <a:t>Nam </a:t>
            </a:r>
            <a:r>
              <a:rPr lang="en-US" sz="4000" b="1" dirty="0" err="1">
                <a:latin typeface="Times New Roman" panose="02020603050405020304" charset="0"/>
                <a:cs typeface="Times New Roman" panose="02020603050405020304" charset="0"/>
              </a:rPr>
              <a:t>và</a:t>
            </a:r>
            <a:r>
              <a:rPr lang="en-US" sz="40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4000" b="1" dirty="0" err="1">
                <a:latin typeface="Times New Roman" panose="02020603050405020304" charset="0"/>
                <a:cs typeface="Times New Roman" panose="02020603050405020304" charset="0"/>
              </a:rPr>
              <a:t>Hà</a:t>
            </a:r>
            <a:r>
              <a:rPr lang="en-US" sz="4000" b="1" dirty="0">
                <a:latin typeface="Times New Roman" panose="02020603050405020304" charset="0"/>
                <a:cs typeface="Times New Roman" panose="02020603050405020304" charset="0"/>
              </a:rPr>
              <a:t> ca </a:t>
            </a:r>
            <a:r>
              <a:rPr lang="en-US" sz="4000" b="1" dirty="0" err="1">
                <a:latin typeface="Times New Roman" panose="02020603050405020304" charset="0"/>
                <a:cs typeface="Times New Roman" panose="02020603050405020304" charset="0"/>
              </a:rPr>
              <a:t>hát</a:t>
            </a:r>
            <a:endParaRPr lang="en-US" sz="40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87374" y="5229653"/>
            <a:ext cx="9607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.VnAvant" panose="020BE200000000000000" pitchFamily="34" charset="0"/>
              </a:rPr>
              <a:t>A   </a:t>
            </a:r>
            <a:r>
              <a:rPr lang="en-US" sz="4000" b="1" dirty="0" err="1">
                <a:solidFill>
                  <a:srgbClr val="FF0000"/>
                </a:solidFill>
                <a:latin typeface=".VnAvant" panose="020BE200000000000000" pitchFamily="34" charset="0"/>
              </a:rPr>
              <a:t>A</a:t>
            </a:r>
            <a:r>
              <a:rPr lang="en-US" sz="4000" b="1" dirty="0">
                <a:solidFill>
                  <a:srgbClr val="FF0000"/>
                </a:solidFill>
                <a:latin typeface=".VnAvant" panose="020BE200000000000000" pitchFamily="34" charset="0"/>
              </a:rPr>
              <a:t>    </a:t>
            </a:r>
            <a:r>
              <a:rPr lang="en-US" sz="4000" b="1" dirty="0" err="1">
                <a:solidFill>
                  <a:srgbClr val="FF0000"/>
                </a:solidFill>
                <a:latin typeface=".VnAvant" panose="020BE200000000000000" pitchFamily="34" charset="0"/>
              </a:rPr>
              <a:t>A</a:t>
            </a:r>
            <a:r>
              <a:rPr lang="en-US" sz="4000" b="1" dirty="0">
                <a:solidFill>
                  <a:srgbClr val="FF0000"/>
                </a:solidFill>
                <a:latin typeface=".VnAvant" panose="020BE200000000000000" pitchFamily="34" charset="0"/>
              </a:rPr>
              <a:t>    </a:t>
            </a:r>
            <a:r>
              <a:rPr lang="en-US" sz="4000" b="1" dirty="0" err="1">
                <a:solidFill>
                  <a:srgbClr val="FF0000"/>
                </a:solidFill>
                <a:latin typeface=".VnAvant" panose="020BE200000000000000" pitchFamily="34" charset="0"/>
              </a:rPr>
              <a:t>A</a:t>
            </a:r>
            <a:endParaRPr lang="en-US" sz="4000" b="1" dirty="0">
              <a:solidFill>
                <a:srgbClr val="FF0000"/>
              </a:solidFill>
              <a:latin typeface=".VnAvant" panose="020BE200000000000000" pitchFamily="34" charset="0"/>
            </a:endParaRPr>
          </a:p>
        </p:txBody>
      </p:sp>
      <p:sp>
        <p:nvSpPr>
          <p:cNvPr id="7" name="Rectangle: Rounded Corners 6"/>
          <p:cNvSpPr/>
          <p:nvPr/>
        </p:nvSpPr>
        <p:spPr>
          <a:xfrm>
            <a:off x="2166422" y="498148"/>
            <a:ext cx="2267214" cy="584415"/>
          </a:xfrm>
          <a:prstGeom prst="roundRect">
            <a:avLst/>
          </a:prstGeom>
          <a:solidFill>
            <a:srgbClr val="80C5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AvantGarde"/>
              </a:rPr>
              <a:t>Nhận</a:t>
            </a:r>
            <a:r>
              <a:rPr lang="en-US" sz="2800" b="1" dirty="0">
                <a:latin typeface="AvantGarde"/>
              </a:rPr>
              <a:t> </a:t>
            </a:r>
            <a:r>
              <a:rPr lang="en-US" sz="2800" b="1" dirty="0" err="1">
                <a:latin typeface="AvantGarde"/>
              </a:rPr>
              <a:t>biết</a:t>
            </a:r>
            <a:endParaRPr lang="en-US" sz="2800" b="1" dirty="0">
              <a:latin typeface="AvantGarde"/>
            </a:endParaRPr>
          </a:p>
        </p:txBody>
      </p:sp>
      <p:sp>
        <p:nvSpPr>
          <p:cNvPr id="8" name="Oval 7"/>
          <p:cNvSpPr/>
          <p:nvPr/>
        </p:nvSpPr>
        <p:spPr>
          <a:xfrm>
            <a:off x="1815693" y="535726"/>
            <a:ext cx="551146" cy="49673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.VnAvant" panose="020BE200000000000000" pitchFamily="34" charset="0"/>
              </a:rPr>
              <a:t>1</a:t>
            </a:r>
            <a:endParaRPr lang="en-US" sz="2800" b="1" dirty="0">
              <a:solidFill>
                <a:schemeClr val="tx1"/>
              </a:solidFill>
              <a:latin typeface=".VnAvant" panose="020BE200000000000000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1223" y="1207320"/>
            <a:ext cx="4854632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800" b="1" dirty="0">
                <a:solidFill>
                  <a:srgbClr val="FF0000"/>
                </a:solidFill>
                <a:latin typeface=".VnAvant" panose="020BE200000000000000" pitchFamily="34" charset="0"/>
              </a:rPr>
              <a:t>a</a:t>
            </a:r>
            <a:endParaRPr lang="en-US" sz="21800" b="1" dirty="0">
              <a:solidFill>
                <a:srgbClr val="FF0000"/>
              </a:solidFill>
              <a:latin typeface=".VnAvant" panose="020BE200000000000000" pitchFamily="34" charset="0"/>
            </a:endParaRPr>
          </a:p>
        </p:txBody>
      </p:sp>
      <p:sp>
        <p:nvSpPr>
          <p:cNvPr id="5" name="Rectangle: Rounded Corners 4"/>
          <p:cNvSpPr/>
          <p:nvPr/>
        </p:nvSpPr>
        <p:spPr>
          <a:xfrm>
            <a:off x="963737" y="596624"/>
            <a:ext cx="1427967" cy="584415"/>
          </a:xfrm>
          <a:prstGeom prst="roundRect">
            <a:avLst/>
          </a:prstGeom>
          <a:solidFill>
            <a:srgbClr val="80C5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AvantGarde"/>
              </a:rPr>
              <a:t>Đọc</a:t>
            </a:r>
            <a:endParaRPr lang="en-US" sz="2800" b="1" dirty="0">
              <a:latin typeface="AvantGarde"/>
            </a:endParaRPr>
          </a:p>
        </p:txBody>
      </p:sp>
      <p:sp>
        <p:nvSpPr>
          <p:cNvPr id="6" name="Oval 5"/>
          <p:cNvSpPr/>
          <p:nvPr/>
        </p:nvSpPr>
        <p:spPr>
          <a:xfrm>
            <a:off x="613008" y="634202"/>
            <a:ext cx="551146" cy="49673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.VnAvant" panose="020BE200000000000000" pitchFamily="34" charset="0"/>
              </a:rPr>
              <a:t>2</a:t>
            </a:r>
            <a:endParaRPr lang="en-US" sz="2800" b="1" dirty="0">
              <a:solidFill>
                <a:schemeClr val="tx1"/>
              </a:solidFill>
              <a:latin typeface=".VnAvant" panose="020BE200000000000000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" name="Content Placeholder 12" descr="A picture containing electronics, display, photo, monitor&#10;&#10;Description automatically generated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661" y="201208"/>
            <a:ext cx="6626087" cy="7153749"/>
          </a:xfrm>
        </p:spPr>
      </p:pic>
      <p:pic>
        <p:nvPicPr>
          <p:cNvPr id="14" name="video 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10678" y="365124"/>
            <a:ext cx="6414052" cy="55851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4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461;p28"/>
          <p:cNvSpPr txBox="1"/>
          <p:nvPr/>
        </p:nvSpPr>
        <p:spPr>
          <a:xfrm>
            <a:off x="304799" y="1925400"/>
            <a:ext cx="6705600" cy="10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937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600"/>
              <a:buFont typeface="Chivo Light"/>
              <a:buChar char="༝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1pPr>
            <a:lvl2pPr marL="914400" marR="0" lvl="1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2pPr>
            <a:lvl3pPr marL="1371600" marR="0" lvl="2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3pPr>
            <a:lvl4pPr marL="1828800" marR="0" lvl="3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4pPr>
            <a:lvl5pPr marL="2286000" marR="0" lvl="4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5pPr>
            <a:lvl6pPr marL="2743200" marR="0" lvl="5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6pPr>
            <a:lvl7pPr marL="3200400" marR="0" lvl="6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7pPr>
            <a:lvl8pPr marL="3657600" marR="0" lvl="7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8pPr>
            <a:lvl9pPr marL="4114800" marR="0" lvl="8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9pPr>
          </a:lstStyle>
          <a:p>
            <a:pPr marL="0" indent="0" algn="ctr">
              <a:spcBef>
                <a:spcPts val="800"/>
              </a:spcBef>
              <a:buFont typeface="Chivo Light"/>
              <a:buNone/>
            </a:pPr>
            <a:r>
              <a:rPr lang="en-US" sz="9600" b="1" kern="0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Tiết</a:t>
            </a:r>
            <a:r>
              <a:rPr lang="en-US" sz="9600" b="1" kern="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2</a:t>
            </a:r>
            <a:endParaRPr lang="en-US" sz="9600" b="1" kern="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/>
          <p:cNvSpPr/>
          <p:nvPr/>
        </p:nvSpPr>
        <p:spPr>
          <a:xfrm>
            <a:off x="904002" y="670558"/>
            <a:ext cx="2486312" cy="584415"/>
          </a:xfrm>
          <a:prstGeom prst="roundRect">
            <a:avLst/>
          </a:prstGeom>
          <a:solidFill>
            <a:srgbClr val="80C5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AvantGarde"/>
              </a:rPr>
              <a:t>Tập</a:t>
            </a:r>
            <a:r>
              <a:rPr lang="en-US" sz="2800" b="1" dirty="0">
                <a:latin typeface="AvantGarde"/>
              </a:rPr>
              <a:t> </a:t>
            </a:r>
            <a:r>
              <a:rPr lang="en-US" sz="2800" b="1" dirty="0" err="1">
                <a:latin typeface="AvantGarde"/>
              </a:rPr>
              <a:t>viết</a:t>
            </a:r>
            <a:endParaRPr lang="en-US" sz="2800" b="1" dirty="0">
              <a:latin typeface="AvantGarde"/>
            </a:endParaRPr>
          </a:p>
        </p:txBody>
      </p:sp>
      <p:sp>
        <p:nvSpPr>
          <p:cNvPr id="10" name="Oval 9"/>
          <p:cNvSpPr/>
          <p:nvPr/>
        </p:nvSpPr>
        <p:spPr>
          <a:xfrm>
            <a:off x="553273" y="708136"/>
            <a:ext cx="551146" cy="49673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.VnAvant" panose="020BE200000000000000" pitchFamily="34" charset="0"/>
              </a:rPr>
              <a:t>3</a:t>
            </a:r>
            <a:endParaRPr lang="en-US" sz="2800" b="1" dirty="0">
              <a:solidFill>
                <a:schemeClr val="tx1"/>
              </a:solidFill>
              <a:latin typeface=".VnAvant" panose="020BE200000000000000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155" y="1840452"/>
            <a:ext cx="11584639" cy="11853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>
          <a:xfrm>
            <a:off x="963737" y="343405"/>
            <a:ext cx="1427967" cy="584415"/>
          </a:xfrm>
          <a:prstGeom prst="roundRect">
            <a:avLst/>
          </a:prstGeom>
          <a:solidFill>
            <a:srgbClr val="80C5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AvantGarde"/>
              </a:rPr>
              <a:t>Đọc</a:t>
            </a:r>
            <a:endParaRPr lang="en-US" sz="2800" b="1" dirty="0">
              <a:latin typeface="AvantGarde"/>
            </a:endParaRPr>
          </a:p>
        </p:txBody>
      </p:sp>
      <p:sp>
        <p:nvSpPr>
          <p:cNvPr id="5" name="Oval 4"/>
          <p:cNvSpPr/>
          <p:nvPr/>
        </p:nvSpPr>
        <p:spPr>
          <a:xfrm>
            <a:off x="613008" y="380983"/>
            <a:ext cx="551146" cy="49673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.VnAvant" panose="020BE200000000000000" pitchFamily="34" charset="0"/>
              </a:rPr>
              <a:t>4</a:t>
            </a:r>
            <a:endParaRPr lang="en-US" sz="2800" b="1" dirty="0">
              <a:solidFill>
                <a:schemeClr val="tx1"/>
              </a:solidFill>
              <a:latin typeface=".VnAvant" panose="020BE200000000000000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74" y="965398"/>
            <a:ext cx="5268863" cy="560484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2383" y="965397"/>
            <a:ext cx="4821996" cy="5472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umerle template">
  <a:themeElements>
    <a:clrScheme name="Custom 347">
      <a:dk1>
        <a:srgbClr val="65677F"/>
      </a:dk1>
      <a:lt1>
        <a:srgbClr val="FFFFFF"/>
      </a:lt1>
      <a:dk2>
        <a:srgbClr val="CDCFE5"/>
      </a:dk2>
      <a:lt2>
        <a:srgbClr val="EDEEF8"/>
      </a:lt2>
      <a:accent1>
        <a:srgbClr val="FFA105"/>
      </a:accent1>
      <a:accent2>
        <a:srgbClr val="FFD03C"/>
      </a:accent2>
      <a:accent3>
        <a:srgbClr val="D2F264"/>
      </a:accent3>
      <a:accent4>
        <a:srgbClr val="AAED97"/>
      </a:accent4>
      <a:accent5>
        <a:srgbClr val="96B5F5"/>
      </a:accent5>
      <a:accent6>
        <a:srgbClr val="7A7D99"/>
      </a:accent6>
      <a:hlink>
        <a:srgbClr val="FF7B59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自定义 83">
      <a:dk1>
        <a:srgbClr val="002060"/>
      </a:dk1>
      <a:lt1>
        <a:sysClr val="window" lastClr="FFFFFF"/>
      </a:lt1>
      <a:dk2>
        <a:srgbClr val="1C1C1C"/>
      </a:dk2>
      <a:lt2>
        <a:srgbClr val="EEECE1"/>
      </a:lt2>
      <a:accent1>
        <a:srgbClr val="009999"/>
      </a:accent1>
      <a:accent2>
        <a:srgbClr val="FF0066"/>
      </a:accent2>
      <a:accent3>
        <a:srgbClr val="99CC00"/>
      </a:accent3>
      <a:accent4>
        <a:srgbClr val="FFCC00"/>
      </a:accent4>
      <a:accent5>
        <a:srgbClr val="548DD4"/>
      </a:accent5>
      <a:accent6>
        <a:srgbClr val="FF9B05"/>
      </a:accent6>
      <a:hlink>
        <a:srgbClr val="C7C7C7"/>
      </a:hlink>
      <a:folHlink>
        <a:srgbClr val="FF0000"/>
      </a:folHlink>
    </a:clrScheme>
    <a:fontScheme name="Temp">
      <a:majorFont>
        <a:latin typeface="方正准圆简体"/>
        <a:ea typeface="方正准圆简体"/>
        <a:cs typeface=""/>
      </a:majorFont>
      <a:minorFont>
        <a:latin typeface="方正准圆简体"/>
        <a:ea typeface="方正准圆简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271</Words>
  <Application>WPS Presentation</Application>
  <PresentationFormat>Widescreen</PresentationFormat>
  <Paragraphs>47</Paragraphs>
  <Slides>13</Slides>
  <Notes>4</Notes>
  <HiddenSlides>0</HiddenSlides>
  <MMClips>4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13</vt:i4>
      </vt:variant>
    </vt:vector>
  </HeadingPairs>
  <TitlesOfParts>
    <vt:vector size="42" baseType="lpstr">
      <vt:lpstr>Arial</vt:lpstr>
      <vt:lpstr>SimSun</vt:lpstr>
      <vt:lpstr>Wingdings</vt:lpstr>
      <vt:lpstr>Shadows Into Light Two</vt:lpstr>
      <vt:lpstr>Segoe Print</vt:lpstr>
      <vt:lpstr>Chivo Light</vt:lpstr>
      <vt:lpstr>Arial</vt:lpstr>
      <vt:lpstr>Chivo</vt:lpstr>
      <vt:lpstr>Microsoft YaHei</vt:lpstr>
      <vt:lpstr>方正准圆简体</vt:lpstr>
      <vt:lpstr>Calibri Light</vt:lpstr>
      <vt:lpstr>Tahoma</vt:lpstr>
      <vt:lpstr>Times New Roman</vt:lpstr>
      <vt:lpstr>AvantGarde</vt:lpstr>
      <vt:lpstr>.VnAvantH</vt:lpstr>
      <vt:lpstr>AvantGarde Normal</vt:lpstr>
      <vt:lpstr>.VnAvant</vt:lpstr>
      <vt:lpstr>思源黑体 CN Light</vt:lpstr>
      <vt:lpstr>Arial Unicode MS</vt:lpstr>
      <vt:lpstr>Calibri</vt:lpstr>
      <vt:lpstr>等线 Light</vt:lpstr>
      <vt:lpstr>等线</vt:lpstr>
      <vt:lpstr>SimHei</vt:lpstr>
      <vt:lpstr>VNI-Avo</vt:lpstr>
      <vt:lpstr>Times New Roman</vt:lpstr>
      <vt:lpstr>Office Theme</vt:lpstr>
      <vt:lpstr>Aumerle template</vt:lpstr>
      <vt:lpstr>3_Office 主题​​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linhmx</dc:creator>
  <cp:lastModifiedBy>ngoc</cp:lastModifiedBy>
  <cp:revision>22</cp:revision>
  <dcterms:created xsi:type="dcterms:W3CDTF">2020-08-12T16:29:00Z</dcterms:created>
  <dcterms:modified xsi:type="dcterms:W3CDTF">2020-08-22T03:34:19Z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1033-11.2.0.9635</vt:lpwstr>
  </property>
</Properties>
</file>