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5" r:id="rId4"/>
  </p:sldMasterIdLst>
  <p:notesMasterIdLst>
    <p:notesMasterId r:id="rId13"/>
  </p:notesMasterIdLst>
  <p:sldIdLst>
    <p:sldId id="267" r:id="rId5"/>
    <p:sldId id="256" r:id="rId6"/>
    <p:sldId id="261" r:id="rId7"/>
    <p:sldId id="262" r:id="rId8"/>
    <p:sldId id="260" r:id="rId9"/>
    <p:sldId id="258" r:id="rId10"/>
    <p:sldId id="257" r:id="rId11"/>
    <p:sldId id="26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>
        <p:scale>
          <a:sx n="86" d="100"/>
          <a:sy n="86" d="100"/>
        </p:scale>
        <p:origin x="-558" y="-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notesMaster" Target="notesMasters/notesMaster1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ỗ dành sẵn cho Ghi chú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935E2820-AFE1-45FA-949E-17BDB534E1DC}" type="slidenum">
              <a:rPr lang="vi-VN" smtClean="0"/>
            </a:fld>
            <a:endParaRPr lang="vi-VN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B7E33-DEE0-4FC2-83AC-948BA077299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E70B-6519-4554-87FD-AAB0EFC0EDE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B7E33-DEE0-4FC2-83AC-948BA077299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E70B-6519-4554-87FD-AAB0EFC0EDE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B7E33-DEE0-4FC2-83AC-948BA077299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E70B-6519-4554-87FD-AAB0EFC0EDE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>
            <a:fillRect/>
          </a:stretch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838200" y="533400"/>
            <a:ext cx="8458200" cy="1828800"/>
          </a:xfrm>
        </p:spPr>
        <p:txBody>
          <a:bodyPr anchor="b">
            <a:normAutofit/>
          </a:bodyPr>
          <a:lstStyle>
            <a:lvl1pPr algn="l"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838200" y="2438400"/>
            <a:ext cx="7086600" cy="9144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1200"/>
              </a:spcBef>
              <a:buNone/>
              <a:defRPr lang="vi-VN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 latinLnBrk="0">
              <a:buNone/>
              <a:defRPr lang="vi-VN" sz="2000"/>
            </a:lvl2pPr>
            <a:lvl3pPr marL="914400" indent="0" algn="ctr" latinLnBrk="0">
              <a:buNone/>
              <a:defRPr lang="vi-VN" sz="1800"/>
            </a:lvl3pPr>
            <a:lvl4pPr marL="1371600" indent="0" algn="ctr" latinLnBrk="0">
              <a:buNone/>
              <a:defRPr lang="vi-VN" sz="1600"/>
            </a:lvl4pPr>
            <a:lvl5pPr marL="1828800" indent="0" algn="ctr" latinLnBrk="0">
              <a:buNone/>
              <a:defRPr lang="vi-VN" sz="1600"/>
            </a:lvl5pPr>
            <a:lvl6pPr marL="2286000" indent="0" algn="ctr" latinLnBrk="0">
              <a:buNone/>
              <a:defRPr lang="vi-VN" sz="1600"/>
            </a:lvl6pPr>
            <a:lvl7pPr marL="2743200" indent="0" algn="ctr" latinLnBrk="0">
              <a:buNone/>
              <a:defRPr lang="vi-VN" sz="1600"/>
            </a:lvl7pPr>
            <a:lvl8pPr marL="3200400" indent="0" algn="ctr" latinLnBrk="0">
              <a:buNone/>
              <a:defRPr lang="vi-VN" sz="1600"/>
            </a:lvl8pPr>
            <a:lvl9pPr marL="3657600" indent="0" algn="ctr" latinLnBrk="0">
              <a:buNone/>
              <a:defRPr lang="vi-VN" sz="1600"/>
            </a:lvl9pPr>
          </a:lstStyle>
          <a:p>
            <a:r>
              <a:rPr lang="vi-VN"/>
              <a:t>Bấm để sửa kiểu tiêu đề phụ Bản cái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750D-1F1D-40FB-8965-E86C791CC8EB}" type="datetime1">
              <a:rPr lang="vi-VN" smtClean="0"/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>
            <a:fillRect/>
          </a:stretch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3352800" y="533400"/>
            <a:ext cx="7315200" cy="1828800"/>
          </a:xfrm>
        </p:spPr>
        <p:txBody>
          <a:bodyPr anchor="b">
            <a:normAutofit/>
          </a:bodyPr>
          <a:lstStyle>
            <a:lvl1pPr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3352800" y="2438400"/>
            <a:ext cx="5486400" cy="91440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24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vi-VN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524000" y="1825625"/>
            <a:ext cx="438912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278880" y="1825625"/>
            <a:ext cx="438912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44500-A852-4614-BE02-A7B55E0B8DF2}" type="datetime1">
              <a:rPr lang="vi-VN" smtClean="0"/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52400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52400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27888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27888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0B8EE9C-E5C3-4310-A0A8-D02DE97C9E16}" type="datetime1">
              <a:rPr lang="en-US" smtClean="0"/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C8679-97DB-46A1-A777-A0ABC5DB7EA2}" type="datetime1">
              <a:rPr lang="vi-VN" smtClean="0"/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Trang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8E3D9-170E-4FBE-A407-230C83F1DE4F}" type="datetime1">
              <a:rPr lang="vi-VN" smtClean="0"/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Trang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/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4724400" y="1828800"/>
            <a:ext cx="5943600" cy="3476625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2000"/>
            </a:lvl6pPr>
            <a:lvl7pPr latinLnBrk="0">
              <a:defRPr lang="vi-VN" sz="2000"/>
            </a:lvl7pPr>
            <a:lvl8pPr latinLnBrk="0">
              <a:defRPr lang="vi-VN" sz="2000"/>
            </a:lvl8pPr>
            <a:lvl9pPr latinLnBrk="0">
              <a:defRPr lang="vi-VN" sz="2000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1523999" y="1828800"/>
            <a:ext cx="2926080" cy="3476625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/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FA2F-4DD1-4D2C-BAC2-71F67BBB7B93}" type="datetime1">
              <a:rPr lang="vi-VN" smtClean="0"/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B7E33-DEE0-4FC2-83AC-948BA077299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E70B-6519-4554-87FD-AAB0EFC0EDE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7010400" y="2245995"/>
            <a:ext cx="3657600" cy="219456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52B8FF1-2ED6-4537-923F-233B63C57ADF}" type="datetime1">
              <a:rPr lang="en-US" smtClean="0"/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</a:fld>
            <a:endParaRPr lang="en-US"/>
          </a:p>
        </p:txBody>
      </p:sp>
      <p:sp>
        <p:nvSpPr>
          <p:cNvPr id="8" name="Hình tự do 5"/>
          <p:cNvSpPr/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Chỗ dành sẵn cho Ảnh 11"/>
          <p:cNvSpPr>
            <a:spLocks noGrp="1"/>
          </p:cNvSpPr>
          <p:nvPr>
            <p:ph type="pic" idx="1" hasCustomPrompt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 sz="20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800"/>
            </a:lvl2pPr>
            <a:lvl3pPr marL="914400" indent="0" latinLnBrk="0">
              <a:buNone/>
              <a:defRPr lang="vi-VN" sz="2400"/>
            </a:lvl3pPr>
            <a:lvl4pPr marL="1371600" indent="0" latinLnBrk="0">
              <a:buNone/>
              <a:defRPr lang="vi-VN" sz="2000"/>
            </a:lvl4pPr>
            <a:lvl5pPr marL="1828800" indent="0" latinLnBrk="0">
              <a:buNone/>
              <a:defRPr lang="vi-VN" sz="2000"/>
            </a:lvl5pPr>
            <a:lvl6pPr marL="2286000" indent="0" latinLnBrk="0">
              <a:buNone/>
              <a:defRPr lang="vi-VN" sz="2000"/>
            </a:lvl6pPr>
            <a:lvl7pPr marL="2743200" indent="0" latinLnBrk="0">
              <a:buNone/>
              <a:defRPr lang="vi-VN" sz="2000"/>
            </a:lvl7pPr>
            <a:lvl8pPr marL="3200400" indent="0" latinLnBrk="0">
              <a:buNone/>
              <a:defRPr lang="vi-VN" sz="2000"/>
            </a:lvl8pPr>
            <a:lvl9pPr marL="3657600" indent="0" latinLnBrk="0">
              <a:buNone/>
              <a:defRPr lang="vi-VN" sz="2000"/>
            </a:lvl9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Hai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8" name="Hình tự do 5"/>
          <p:cNvSpPr/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8581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20" name="Chỗ dành sẵn cho Văn bản 16"/>
          <p:cNvSpPr>
            <a:spLocks noGrp="1"/>
          </p:cNvSpPr>
          <p:nvPr>
            <p:ph type="body" sz="quarter" idx="16" hasCustomPrompt="1"/>
          </p:nvPr>
        </p:nvSpPr>
        <p:spPr>
          <a:xfrm>
            <a:off x="5566714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Ba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62000" y="933449"/>
            <a:ext cx="53340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8" name="Hình tự do 5"/>
          <p:cNvSpPr/>
          <p:nvPr/>
        </p:nvSpPr>
        <p:spPr bwMode="gray">
          <a:xfrm>
            <a:off x="6323873" y="967316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8581" y="5919255"/>
            <a:ext cx="8104082" cy="49742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12" name="Hình tự do 5"/>
          <p:cNvSpPr/>
          <p:nvPr/>
        </p:nvSpPr>
        <p:spPr bwMode="gray">
          <a:xfrm>
            <a:off x="6323873" y="3060954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1028580" y="5305424"/>
            <a:ext cx="8104083" cy="579921"/>
          </a:xfrm>
        </p:spPr>
        <p:txBody>
          <a:bodyPr>
            <a:normAutofit/>
          </a:bodyPr>
          <a:lstStyle>
            <a:lvl1pPr latinLnBrk="0">
              <a:defRPr lang="vi-VN" sz="240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Năm A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8" name="Hình tự do 5"/>
          <p:cNvSpPr/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Chỗ dành sẵn cho Ảnh 8"/>
          <p:cNvSpPr>
            <a:spLocks noGrp="1"/>
          </p:cNvSpPr>
          <p:nvPr>
            <p:ph type="pic" sz="quarter" idx="13" hasCustomPrompt="1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0" name="Hình tự do 5"/>
          <p:cNvSpPr/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Chỗ dành sẵn cho Ảnh 10"/>
          <p:cNvSpPr>
            <a:spLocks noGrp="1"/>
          </p:cNvSpPr>
          <p:nvPr>
            <p:ph type="pic" sz="quarter" idx="15" hasCustomPrompt="1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2" name="Hình tự do 5"/>
          <p:cNvSpPr/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4" name="Hình tự do 5"/>
          <p:cNvSpPr/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7" hasCustomPrompt="1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20" name="Hình tự do 5"/>
          <p:cNvSpPr/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Chỗ dành sẵn cho Ảnh 20"/>
          <p:cNvSpPr>
            <a:spLocks noGrp="1"/>
          </p:cNvSpPr>
          <p:nvPr>
            <p:ph type="pic" sz="quarter" idx="18" hasCustomPrompt="1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C548-14FE-4E4F-A263-940A54C248A3}" type="datetime1">
              <a:rPr lang="vi-VN" smtClean="0"/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839200" y="365125"/>
            <a:ext cx="1828799" cy="49403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1524000" y="365125"/>
            <a:ext cx="6858000" cy="4940300"/>
          </a:xfr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9EE30-883E-4C68-B7FA-C27C015832CB}" type="datetime1">
              <a:rPr lang="vi-VN" smtClean="0"/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ang chiếu Tiêu đề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1065213" y="304800"/>
            <a:ext cx="7091361" cy="2793906"/>
          </a:xfrm>
        </p:spPr>
        <p:txBody>
          <a:bodyPr rtlCol="0" anchor="b">
            <a:normAutofit/>
          </a:bodyPr>
          <a:lstStyle>
            <a:lvl1pPr algn="l">
              <a:lnSpc>
                <a:spcPct val="80000"/>
              </a:lnSpc>
              <a:defRPr sz="6600"/>
            </a:lvl1pPr>
          </a:lstStyle>
          <a:p>
            <a:pPr rtl="0"/>
            <a:r>
              <a:rPr lang="vi-VN" noProof="0" dirty="0"/>
              <a:t>Bấm để sửa kiểu tiêu đề Bản cái</a:t>
            </a:r>
            <a:endParaRPr lang="vi-VN" noProof="0" dirty="0"/>
          </a:p>
        </p:txBody>
      </p:sp>
      <p:sp>
        <p:nvSpPr>
          <p:cNvPr id="3" name="Phụ đề 2"/>
          <p:cNvSpPr>
            <a:spLocks noGrp="1"/>
          </p:cNvSpPr>
          <p:nvPr>
            <p:ph type="subTitle" idx="1" hasCustomPrompt="1"/>
          </p:nvPr>
        </p:nvSpPr>
        <p:spPr>
          <a:xfrm>
            <a:off x="1065213" y="3108804"/>
            <a:ext cx="7091361" cy="838200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</a:t>
            </a:r>
            <a:r>
              <a:rPr lang="vi-VN" noProof="0" dirty="0" err="1"/>
              <a:t>phụ</a:t>
            </a:r>
            <a:r>
              <a:rPr lang="vi-VN" noProof="0" dirty="0"/>
              <a:t> </a:t>
            </a:r>
            <a:r>
              <a:rPr lang="vi-VN" noProof="0" dirty="0" err="1"/>
              <a:t>đề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</p:txBody>
      </p:sp>
      <p:sp>
        <p:nvSpPr>
          <p:cNvPr id="8" name="Chỗ dành sẵn cho Ngày tháng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160A937-CCB1-4E1C-B936-FD9CD2E337BB}" type="datetime1">
              <a:rPr lang="vi-VN" noProof="0" smtClean="0"/>
            </a:fld>
            <a:endParaRPr lang="vi-VN" noProof="0" dirty="0"/>
          </a:p>
        </p:txBody>
      </p:sp>
      <p:sp>
        <p:nvSpPr>
          <p:cNvPr id="9" name="Chỗ dành sẵn cho Chân trang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 dirty="0"/>
          </a:p>
        </p:txBody>
      </p:sp>
      <p:sp>
        <p:nvSpPr>
          <p:cNvPr id="10" name="Chỗ dành sẵn cho Số Trang chiếu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 noProof="0"/>
            </a:fld>
            <a:endParaRPr lang="vi-VN" noProof="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vi-VN"/>
              <a:t>Chỉnh sửa kiểu văn bản của Bản cái</a:t>
            </a:r>
            <a:endParaRPr lang="vi-VN"/>
          </a:p>
          <a:p>
            <a:pPr lvl="1" rtl="0"/>
            <a:r>
              <a:rPr lang="vi-VN"/>
              <a:t>Mức hai</a:t>
            </a:r>
            <a:endParaRPr lang="vi-VN"/>
          </a:p>
          <a:p>
            <a:pPr lvl="2" rtl="0"/>
            <a:r>
              <a:rPr lang="vi-VN"/>
              <a:t>Mức ba</a:t>
            </a:r>
            <a:endParaRPr lang="vi-VN"/>
          </a:p>
          <a:p>
            <a:pPr lvl="3" rtl="0"/>
            <a:r>
              <a:rPr lang="vi-VN"/>
              <a:t>Mức bốn</a:t>
            </a:r>
            <a:endParaRPr lang="vi-VN"/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8C3A219-E93E-4A57-8AB8-4746A4C196E5}" type="datetime1">
              <a:rPr lang="vi-VN" smtClean="0"/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êu đề của Mục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5180013" y="1600200"/>
            <a:ext cx="6400801" cy="2486025"/>
          </a:xfrm>
        </p:spPr>
        <p:txBody>
          <a:bodyPr rtlCol="0" anchor="b">
            <a:normAutofit/>
          </a:bodyPr>
          <a:lstStyle>
            <a:lvl1pPr>
              <a:defRPr sz="5200"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 hasCustomPrompt="1"/>
          </p:nvPr>
        </p:nvSpPr>
        <p:spPr>
          <a:xfrm>
            <a:off x="5180011" y="4105029"/>
            <a:ext cx="6400801" cy="914400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vi-VN"/>
              <a:t>Chỉnh sửa kiểu văn bản của Bản cái</a:t>
            </a:r>
            <a:endParaRPr lang="vi-VN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19677E3-5E68-4C16-8BBB-55F20A1A8FB6}" type="datetime1">
              <a:rPr lang="vi-VN" smtClean="0"/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noProof="0" dirty="0"/>
              <a:t>Bấm để sửa kiểu tiêu đề Bản cái</a:t>
            </a:r>
            <a:endParaRPr lang="vi-VN" noProof="0" dirty="0"/>
          </a:p>
        </p:txBody>
      </p:sp>
      <p:sp>
        <p:nvSpPr>
          <p:cNvPr id="3" name="Chỗ dành sẵn cho Nội dung 2"/>
          <p:cNvSpPr>
            <a:spLocks noGrp="1"/>
          </p:cNvSpPr>
          <p:nvPr>
            <p:ph sz="half" idx="1" hasCustomPrompt="1"/>
          </p:nvPr>
        </p:nvSpPr>
        <p:spPr>
          <a:xfrm>
            <a:off x="2208213" y="1600200"/>
            <a:ext cx="4572000" cy="4114800"/>
          </a:xfrm>
        </p:spPr>
        <p:txBody>
          <a:bodyPr rtlCol="0"/>
          <a:lstStyle/>
          <a:p>
            <a:pPr lvl="0" rtl="0"/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  <a:endParaRPr lang="vi-VN" noProof="0" dirty="0"/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  <a:endParaRPr lang="vi-VN" noProof="0" dirty="0"/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</a:t>
            </a:r>
            <a:r>
              <a:rPr lang="vi-VN" noProof="0" dirty="0" err="1"/>
              <a:t>bốn</a:t>
            </a:r>
            <a:endParaRPr lang="vi-VN" noProof="0" dirty="0"/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  <a:endParaRPr lang="vi-VN" noProof="0" dirty="0"/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 hasCustomPrompt="1"/>
          </p:nvPr>
        </p:nvSpPr>
        <p:spPr>
          <a:xfrm>
            <a:off x="7008813" y="1600200"/>
            <a:ext cx="4572000" cy="4114800"/>
          </a:xfrm>
        </p:spPr>
        <p:txBody>
          <a:bodyPr rtlCol="0"/>
          <a:lstStyle/>
          <a:p>
            <a:pPr lvl="0" rtl="0"/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  <a:endParaRPr lang="vi-VN" noProof="0" dirty="0"/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  <a:endParaRPr lang="vi-VN" noProof="0" dirty="0"/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</a:t>
            </a:r>
            <a:r>
              <a:rPr lang="vi-VN" noProof="0" dirty="0" err="1"/>
              <a:t>bốn</a:t>
            </a:r>
            <a:endParaRPr lang="vi-VN" noProof="0" dirty="0"/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  <a:endParaRPr lang="vi-VN" noProof="0" dirty="0"/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AD27773-524D-45C8-A1FA-602C14602A3B}" type="datetime1">
              <a:rPr lang="vi-VN" noProof="0" smtClean="0"/>
            </a:fld>
            <a:endParaRPr lang="vi-VN" noProof="0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 noProof="0"/>
            </a:fld>
            <a:endParaRPr lang="vi-VN" noProof="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B7E33-DEE0-4FC2-83AC-948BA077299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E70B-6519-4554-87FD-AAB0EFC0EDE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 hasCustomPrompt="1"/>
          </p:nvPr>
        </p:nvSpPr>
        <p:spPr>
          <a:xfrm>
            <a:off x="2208213" y="1600200"/>
            <a:ext cx="4572000" cy="823912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 hasCustomPrompt="1"/>
          </p:nvPr>
        </p:nvSpPr>
        <p:spPr>
          <a:xfrm>
            <a:off x="2208213" y="2505075"/>
            <a:ext cx="4572000" cy="3337560"/>
          </a:xfrm>
        </p:spPr>
        <p:txBody>
          <a:bodyPr rtlCol="0"/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  <a:endParaRPr lang="vi-VN" dirty="0"/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  <a:endParaRPr lang="vi-VN" dirty="0"/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  <a:endParaRPr lang="vi-VN" dirty="0"/>
          </a:p>
        </p:txBody>
      </p:sp>
      <p:sp>
        <p:nvSpPr>
          <p:cNvPr id="5" name="Chỗ dành sẵ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7008813" y="1600200"/>
            <a:ext cx="4572000" cy="823912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6" name="Chỗ dành sẵ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7008813" y="2505075"/>
            <a:ext cx="4572000" cy="3337560"/>
          </a:xfrm>
        </p:spPr>
        <p:txBody>
          <a:bodyPr rtlCol="0"/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  <a:endParaRPr lang="vi-VN" dirty="0"/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  <a:endParaRPr lang="vi-VN" dirty="0"/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  <a:endParaRPr lang="vi-VN" dirty="0"/>
          </a:p>
        </p:txBody>
      </p:sp>
      <p:sp>
        <p:nvSpPr>
          <p:cNvPr id="7" name="Chỗ dành sẵn cho Ngày tháng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80A089F-08F3-472C-992E-D6619EBCE691}" type="datetime1">
              <a:rPr lang="vi-VN" smtClean="0"/>
            </a:fld>
            <a:endParaRPr lang="vi-VN" dirty="0"/>
          </a:p>
        </p:txBody>
      </p:sp>
      <p:sp>
        <p:nvSpPr>
          <p:cNvPr id="8" name="Chỗ dành sẵn cho Chân trang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9" name="Chỗ dành sẵn cho Số Trang chiế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Ngày tháng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8092662-6564-412C-9392-266C7F9E7420}" type="datetime1">
              <a:rPr lang="vi-VN" smtClean="0"/>
            </a:fld>
            <a:endParaRPr lang="vi-VN" dirty="0"/>
          </a:p>
        </p:txBody>
      </p:sp>
      <p:sp>
        <p:nvSpPr>
          <p:cNvPr id="4" name="Chỗ dành sẵn cho Chân trang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5" name="Chỗ dành sẵn cho Số Trang chiế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Ngày tháng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DCFBD34-5AE3-4C91-B13A-0044E6640D70}" type="datetime1">
              <a:rPr lang="vi-VN" smtClean="0"/>
            </a:fld>
            <a:endParaRPr lang="vi-VN" dirty="0"/>
          </a:p>
        </p:txBody>
      </p:sp>
      <p:sp>
        <p:nvSpPr>
          <p:cNvPr id="3" name="Chỗ dành sẵn cho Chân trang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có Chú thích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837612" y="2277477"/>
            <a:ext cx="2743201" cy="2322178"/>
          </a:xfrm>
        </p:spPr>
        <p:txBody>
          <a:bodyPr rtlCol="0"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pPr rtl="0"/>
            <a:r>
              <a:rPr lang="vi-VN" dirty="0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 hasCustomPrompt="1"/>
          </p:nvPr>
        </p:nvSpPr>
        <p:spPr>
          <a:xfrm>
            <a:off x="1293813" y="533400"/>
            <a:ext cx="6858000" cy="48006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  <a:endParaRPr lang="vi-VN" dirty="0"/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  <a:endParaRPr lang="vi-VN" dirty="0"/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  <a:endParaRPr lang="vi-VN" dirty="0"/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837614" y="4583187"/>
            <a:ext cx="2743200" cy="1131813"/>
          </a:xfrm>
        </p:spPr>
        <p:txBody>
          <a:bodyPr rtlCol="0"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9AB1D4A-8458-4CC2-8BA4-421667826001}" type="datetime1">
              <a:rPr lang="vi-VN" smtClean="0"/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có Chú thích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837612" y="2277477"/>
            <a:ext cx="2743201" cy="2322178"/>
          </a:xfrm>
        </p:spPr>
        <p:txBody>
          <a:bodyPr rtlCol="0"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pPr rtl="0"/>
            <a:r>
              <a:rPr lang="vi-VN" dirty="0"/>
              <a:t>Bấm để sửa kiểu tiêu đề Bản cái</a:t>
            </a:r>
            <a:endParaRPr lang="vi-VN" dirty="0"/>
          </a:p>
        </p:txBody>
      </p:sp>
      <p:sp>
        <p:nvSpPr>
          <p:cNvPr id="8" name="Hình chữ nhật Góc tròn 7"/>
          <p:cNvSpPr/>
          <p:nvPr/>
        </p:nvSpPr>
        <p:spPr>
          <a:xfrm>
            <a:off x="1293812" y="533400"/>
            <a:ext cx="6858001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vi-VN" dirty="0"/>
          </a:p>
        </p:txBody>
      </p:sp>
      <p:sp>
        <p:nvSpPr>
          <p:cNvPr id="3" name="Chỗ dành sẵn cho Ảnh 2" title="Chỗ dành sẵn trống để thêm một hình ảnh. Bấm vào chỗ dành sẵn, rồi chọn hình ảnh mà bạn muốn thêm"/>
          <p:cNvSpPr>
            <a:spLocks noGrp="1"/>
          </p:cNvSpPr>
          <p:nvPr>
            <p:ph type="pic" idx="1" hasCustomPrompt="1"/>
          </p:nvPr>
        </p:nvSpPr>
        <p:spPr>
          <a:xfrm>
            <a:off x="1408112" y="647700"/>
            <a:ext cx="6629400" cy="4572000"/>
          </a:xfrm>
          <a:prstGeom prst="roundRect">
            <a:avLst>
              <a:gd name="adj" fmla="val 3725"/>
            </a:avLst>
          </a:prstGeom>
        </p:spPr>
        <p:txBody>
          <a:bodyPr tIns="9144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vi-VN" dirty="0"/>
              <a:t>Bấm biểu tượng để thêm hình ảnh</a:t>
            </a:r>
            <a:endParaRPr lang="vi-VN" dirty="0"/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837614" y="4583187"/>
            <a:ext cx="2743200" cy="1131813"/>
          </a:xfrm>
        </p:spPr>
        <p:txBody>
          <a:bodyPr rtlCol="0"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/>
              <a:t>Chỉnh sửa kiểu văn bản của Bản cái</a:t>
            </a:r>
            <a:endParaRPr lang="vi-VN"/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8EEB4D7-FFE0-4612-A129-DD9A7DDC61EB}" type="datetime1">
              <a:rPr lang="vi-VN" smtClean="0"/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vi-VN"/>
              <a:t>Chỉnh sửa kiểu văn bản của Bản cái</a:t>
            </a:r>
            <a:endParaRPr lang="vi-VN"/>
          </a:p>
          <a:p>
            <a:pPr lvl="1" rtl="0"/>
            <a:r>
              <a:rPr lang="vi-VN"/>
              <a:t>Mức hai</a:t>
            </a:r>
            <a:endParaRPr lang="vi-VN"/>
          </a:p>
          <a:p>
            <a:pPr lvl="2" rtl="0"/>
            <a:r>
              <a:rPr lang="vi-VN"/>
              <a:t>Mức ba</a:t>
            </a:r>
            <a:endParaRPr lang="vi-VN"/>
          </a:p>
          <a:p>
            <a:pPr lvl="3" rtl="0"/>
            <a:r>
              <a:rPr lang="vi-VN"/>
              <a:t>Mức bốn</a:t>
            </a:r>
            <a:endParaRPr lang="vi-VN"/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9520F76-9E09-43CF-92DF-1AD0B224A512}" type="datetime1">
              <a:rPr lang="vi-VN" smtClean="0"/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 hasCustomPrompt="1"/>
          </p:nvPr>
        </p:nvSpPr>
        <p:spPr>
          <a:xfrm>
            <a:off x="9865014" y="304801"/>
            <a:ext cx="1715800" cy="5410200"/>
          </a:xfrm>
        </p:spPr>
        <p:txBody>
          <a:bodyPr vert="eaVert" rtlCol="0"/>
          <a:lstStyle/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>
          <a:xfrm>
            <a:off x="2209800" y="304801"/>
            <a:ext cx="7502814" cy="5410200"/>
          </a:xfrm>
        </p:spPr>
        <p:txBody>
          <a:bodyPr vert="eaVert" rtlCol="0"/>
          <a:lstStyle/>
          <a:p>
            <a:pPr lvl="0" rtl="0"/>
            <a:r>
              <a:rPr lang="vi-VN"/>
              <a:t>Chỉnh sửa kiểu văn bản của Bản cái</a:t>
            </a:r>
            <a:endParaRPr lang="vi-VN"/>
          </a:p>
          <a:p>
            <a:pPr lvl="1" rtl="0"/>
            <a:r>
              <a:rPr lang="vi-VN"/>
              <a:t>Mức hai</a:t>
            </a:r>
            <a:endParaRPr lang="vi-VN"/>
          </a:p>
          <a:p>
            <a:pPr lvl="2" rtl="0"/>
            <a:r>
              <a:rPr lang="vi-VN"/>
              <a:t>Mức ba</a:t>
            </a:r>
            <a:endParaRPr lang="vi-VN"/>
          </a:p>
          <a:p>
            <a:pPr lvl="3" rtl="0"/>
            <a:r>
              <a:rPr lang="vi-VN"/>
              <a:t>Mức bốn</a:t>
            </a:r>
            <a:endParaRPr lang="vi-VN"/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55A2252-D2AD-48D1-AC58-782B0528B7D1}" type="datetime1">
              <a:rPr lang="vi-VN" smtClean="0"/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B7E33-DEE0-4FC2-83AC-948BA077299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E70B-6519-4554-87FD-AAB0EFC0EDE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B7E33-DEE0-4FC2-83AC-948BA0772993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E70B-6519-4554-87FD-AAB0EFC0EDE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B7E33-DEE0-4FC2-83AC-948BA0772993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E70B-6519-4554-87FD-AAB0EFC0EDE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B7E33-DEE0-4FC2-83AC-948BA0772993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E70B-6519-4554-87FD-AAB0EFC0EDE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B7E33-DEE0-4FC2-83AC-948BA077299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E70B-6519-4554-87FD-AAB0EFC0EDE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B7E33-DEE0-4FC2-83AC-948BA077299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E70B-6519-4554-87FD-AAB0EFC0EDE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5" Type="http://schemas.openxmlformats.org/officeDocument/2006/relationships/image" Target="../media/image5.png"/><Relationship Id="rId14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3" Type="http://schemas.openxmlformats.org/officeDocument/2006/relationships/theme" Target="../theme/theme3.xml"/><Relationship Id="rId12" Type="http://schemas.openxmlformats.org/officeDocument/2006/relationships/image" Target="../media/image11.png"/><Relationship Id="rId11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5.xml"/><Relationship Id="rId1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5B7E33-DEE0-4FC2-83AC-948BA077299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4E70B-6519-4554-87FD-AAB0EFC0EDE3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>
            <a:fillRect/>
          </a:stretch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651254F-DB1A-412F-B68D-4F350F1DF55A}" type="datetime1">
              <a:rPr lang="vi-VN" smtClean="0"/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vi-VN" sz="32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lang="vi-VN" sz="20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lang="vi-VN" sz="18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6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Tiêu đề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tiêu đề Bản cái</a:t>
            </a:r>
            <a:endParaRPr lang="vi-VN" noProof="0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9372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bản </a:t>
            </a:r>
            <a:r>
              <a:rPr lang="vi-VN" noProof="0" dirty="0" err="1"/>
              <a:t>Bản</a:t>
            </a:r>
            <a:r>
              <a:rPr lang="vi-VN" noProof="0" dirty="0"/>
              <a:t> cái</a:t>
            </a:r>
            <a:endParaRPr lang="vi-VN" noProof="0" dirty="0"/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  <a:endParaRPr lang="vi-VN" noProof="0" dirty="0"/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  <a:endParaRPr lang="vi-VN" noProof="0" dirty="0"/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bốn</a:t>
            </a:r>
            <a:endParaRPr lang="vi-VN" noProof="0" dirty="0"/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  <a:endParaRPr lang="vi-VN" noProof="0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2"/>
          </p:nvPr>
        </p:nvSpPr>
        <p:spPr>
          <a:xfrm>
            <a:off x="253576" y="6505078"/>
            <a:ext cx="9640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spc="-40" baseline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7E94C8EA-7194-4619-9588-D81C9427E0FC}" type="datetime1">
              <a:rPr lang="vi-VN" smtClean="0"/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3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4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50" b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8FDBFFB2-86D9-4B8F-A59A-553A60B94BBE}" type="slidenum">
              <a:rPr lang="vi-VN" smtClean="0"/>
            </a:fld>
            <a:endParaRPr lang="vi-V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microsoft.com/office/2007/relationships/media" Target="../media/media1.mp4"/><Relationship Id="rId1" Type="http://schemas.openxmlformats.org/officeDocument/2006/relationships/video" Target="NULL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838200" y="1541145"/>
            <a:ext cx="8458200" cy="2119630"/>
          </a:xfrm>
        </p:spPr>
        <p:txBody>
          <a:bodyPr>
            <a:prstTxWarp prst="textArchUp">
              <a:avLst/>
            </a:prstTxWarp>
            <a:normAutofit fontScale="90000"/>
          </a:bodyPr>
          <a:lstStyle/>
          <a:p>
            <a:pPr algn="ctr"/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6000" b="1" kern="10" dirty="0">
              <a:ln>
                <a:solidFill>
                  <a:sysClr val="windowText" lastClr="000000"/>
                </a:solidFill>
              </a:ln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vi-V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1" name="圆角矩形 1"/>
          <p:cNvSpPr/>
          <p:nvPr/>
        </p:nvSpPr>
        <p:spPr>
          <a:xfrm>
            <a:off x="2057026" y="2438588"/>
            <a:ext cx="5421715" cy="1298755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p>
            <a:pPr algn="ctr" defTabSz="1216660">
              <a:defRPr/>
            </a:pP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TIẾNG VIỆT LỚP 1</a:t>
            </a:r>
            <a:endParaRPr lang="zh-CN" altLang="en-US" sz="44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3622430" y="6105544"/>
            <a:ext cx="5251958" cy="61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701" tIns="60850" rIns="121701" bIns="608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60"/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Giáo</a:t>
            </a:r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viên</a:t>
            </a:r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: ......................</a:t>
            </a:r>
            <a:endParaRPr lang="zh-CN" altLang="en-US" sz="32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/>
    </mc:Choice>
    <mc:Fallback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1" grpId="0" bldLvl="0" animBg="1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82" b="85728"/>
          <a:stretch>
            <a:fillRect/>
          </a:stretch>
        </p:blipFill>
        <p:spPr>
          <a:xfrm>
            <a:off x="149785" y="1223493"/>
            <a:ext cx="11902566" cy="3747753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36" t="16901" r="21886" b="56245"/>
          <a:stretch>
            <a:fillRect/>
          </a:stretch>
        </p:blipFill>
        <p:spPr>
          <a:xfrm>
            <a:off x="2718923" y="623988"/>
            <a:ext cx="7720210" cy="58104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3336"/>
            <a:ext cx="2553815" cy="99167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520495" y="2421228"/>
            <a:ext cx="6871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>
                <a:solidFill>
                  <a:srgbClr val="00206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k</a:t>
            </a:r>
            <a:r>
              <a:rPr lang="en-US" sz="4200" dirty="0" err="1" smtClean="0">
                <a:solidFill>
                  <a:srgbClr val="00206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ê</a:t>
            </a:r>
            <a:endParaRPr lang="en-US" sz="4200" dirty="0">
              <a:solidFill>
                <a:srgbClr val="002060"/>
              </a:solidFill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45784" y="2421228"/>
            <a:ext cx="6871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 smtClean="0">
                <a:solidFill>
                  <a:srgbClr val="00206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k</a:t>
            </a:r>
            <a:r>
              <a:rPr lang="en-US" sz="4200" dirty="0" err="1">
                <a:solidFill>
                  <a:srgbClr val="00206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i</a:t>
            </a:r>
            <a:endParaRPr lang="en-US" sz="4200" dirty="0">
              <a:solidFill>
                <a:srgbClr val="002060"/>
              </a:solidFill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20728" y="3159892"/>
            <a:ext cx="8615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smtClean="0">
                <a:solidFill>
                  <a:srgbClr val="00206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he</a:t>
            </a:r>
            <a:endParaRPr lang="en-US" sz="4200" dirty="0">
              <a:solidFill>
                <a:srgbClr val="002060"/>
              </a:solidFill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53738" y="3159892"/>
            <a:ext cx="8615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 smtClean="0">
                <a:solidFill>
                  <a:srgbClr val="00206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hê</a:t>
            </a:r>
            <a:endParaRPr lang="en-US" sz="4200" dirty="0">
              <a:solidFill>
                <a:srgbClr val="002060"/>
              </a:solidFill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79028" y="3159892"/>
            <a:ext cx="8615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smtClean="0">
                <a:solidFill>
                  <a:srgbClr val="00206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hi</a:t>
            </a:r>
            <a:endParaRPr lang="en-US" sz="4200" dirty="0">
              <a:solidFill>
                <a:srgbClr val="002060"/>
              </a:solidFill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44718" y="3763053"/>
            <a:ext cx="8615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00206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l</a:t>
            </a:r>
            <a:r>
              <a:rPr lang="en-US" sz="4200" dirty="0" smtClean="0">
                <a:solidFill>
                  <a:srgbClr val="00206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e</a:t>
            </a:r>
            <a:endParaRPr lang="en-US" sz="4200" dirty="0">
              <a:solidFill>
                <a:srgbClr val="002060"/>
              </a:solidFill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67871" y="3763053"/>
            <a:ext cx="8615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 smtClean="0">
                <a:solidFill>
                  <a:srgbClr val="00206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lê</a:t>
            </a:r>
            <a:endParaRPr lang="en-US" sz="4200" dirty="0">
              <a:solidFill>
                <a:srgbClr val="002060"/>
              </a:solidFill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45784" y="3763053"/>
            <a:ext cx="8615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smtClean="0">
                <a:solidFill>
                  <a:srgbClr val="00206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li</a:t>
            </a:r>
            <a:endParaRPr lang="en-US" sz="4200" dirty="0">
              <a:solidFill>
                <a:srgbClr val="002060"/>
              </a:solidFill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44718" y="4495595"/>
            <a:ext cx="11927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 smtClean="0">
                <a:solidFill>
                  <a:srgbClr val="00206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che</a:t>
            </a:r>
            <a:endParaRPr lang="en-US" sz="4200" dirty="0">
              <a:solidFill>
                <a:srgbClr val="002060"/>
              </a:solidFill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94921" y="4477420"/>
            <a:ext cx="11927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 smtClean="0">
                <a:solidFill>
                  <a:srgbClr val="00206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chê</a:t>
            </a:r>
            <a:endParaRPr lang="en-US" sz="4200" dirty="0">
              <a:solidFill>
                <a:srgbClr val="002060"/>
              </a:solidFill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92992" y="4477420"/>
            <a:ext cx="11927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smtClean="0">
                <a:solidFill>
                  <a:srgbClr val="00206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chi</a:t>
            </a:r>
            <a:endParaRPr lang="en-US" sz="4200" dirty="0">
              <a:solidFill>
                <a:srgbClr val="002060"/>
              </a:solidFill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86561" y="5147854"/>
            <a:ext cx="11927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 smtClean="0">
                <a:solidFill>
                  <a:srgbClr val="00206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khe</a:t>
            </a:r>
            <a:endParaRPr lang="en-US" sz="4200" dirty="0">
              <a:solidFill>
                <a:srgbClr val="002060"/>
              </a:solidFill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09628" y="5173612"/>
            <a:ext cx="11927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 smtClean="0">
                <a:solidFill>
                  <a:srgbClr val="00206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khê</a:t>
            </a:r>
            <a:endParaRPr lang="en-US" sz="4200" dirty="0">
              <a:solidFill>
                <a:srgbClr val="002060"/>
              </a:solidFill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17988" y="5175767"/>
            <a:ext cx="11927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 smtClean="0">
                <a:solidFill>
                  <a:srgbClr val="00206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khi</a:t>
            </a:r>
            <a:endParaRPr lang="en-US" sz="4200" dirty="0">
              <a:solidFill>
                <a:srgbClr val="002060"/>
              </a:solidFill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567804" y="3093046"/>
            <a:ext cx="8615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 smtClean="0">
                <a:solidFill>
                  <a:srgbClr val="00206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hu</a:t>
            </a:r>
            <a:endParaRPr lang="en-US" sz="4200" dirty="0">
              <a:solidFill>
                <a:srgbClr val="002060"/>
              </a:solidFill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589809" y="3144799"/>
            <a:ext cx="8615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 smtClean="0">
                <a:solidFill>
                  <a:srgbClr val="00206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hu</a:t>
            </a:r>
            <a:endParaRPr lang="en-US" sz="4200" dirty="0">
              <a:solidFill>
                <a:srgbClr val="002060"/>
              </a:solidFill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636809" y="3834712"/>
            <a:ext cx="8615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 smtClean="0">
                <a:solidFill>
                  <a:srgbClr val="00206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lu</a:t>
            </a:r>
            <a:endParaRPr lang="en-US" sz="4200" dirty="0">
              <a:solidFill>
                <a:srgbClr val="002060"/>
              </a:solidFill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716986" y="3831710"/>
            <a:ext cx="8615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 smtClean="0">
                <a:solidFill>
                  <a:srgbClr val="00206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lư</a:t>
            </a:r>
            <a:endParaRPr lang="en-US" sz="4200" dirty="0">
              <a:solidFill>
                <a:srgbClr val="002060"/>
              </a:solidFill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482898" y="4469870"/>
            <a:ext cx="11927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 smtClean="0">
                <a:solidFill>
                  <a:srgbClr val="00206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chu</a:t>
            </a:r>
            <a:endParaRPr lang="en-US" sz="4200" dirty="0">
              <a:solidFill>
                <a:srgbClr val="002060"/>
              </a:solidFill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498408" y="4518621"/>
            <a:ext cx="11927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 smtClean="0">
                <a:solidFill>
                  <a:srgbClr val="00206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chư</a:t>
            </a:r>
            <a:endParaRPr lang="en-US" sz="4200" dirty="0">
              <a:solidFill>
                <a:srgbClr val="002060"/>
              </a:solidFill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458198" y="5183317"/>
            <a:ext cx="11927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 smtClean="0">
                <a:solidFill>
                  <a:srgbClr val="00206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khu</a:t>
            </a:r>
            <a:endParaRPr lang="en-US" sz="4200" dirty="0">
              <a:solidFill>
                <a:srgbClr val="002060"/>
              </a:solidFill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574656" y="5230463"/>
            <a:ext cx="11927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 smtClean="0">
                <a:solidFill>
                  <a:srgbClr val="00206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khư</a:t>
            </a:r>
            <a:endParaRPr lang="en-US" sz="4200" dirty="0">
              <a:solidFill>
                <a:srgbClr val="002060"/>
              </a:solidFill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7" b="6895"/>
          <a:stretch>
            <a:fillRect/>
          </a:stretch>
        </p:blipFill>
        <p:spPr>
          <a:xfrm>
            <a:off x="2690191" y="238540"/>
            <a:ext cx="9010934" cy="64762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3336"/>
            <a:ext cx="2553815" cy="991673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4" b="81835"/>
          <a:stretch>
            <a:fillRect/>
          </a:stretch>
        </p:blipFill>
        <p:spPr>
          <a:xfrm>
            <a:off x="475964" y="153419"/>
            <a:ext cx="8274119" cy="1323971"/>
          </a:xfrm>
          <a:prstGeom prst="rect">
            <a:avLst/>
          </a:prstGeom>
        </p:spPr>
      </p:pic>
      <p:grpSp>
        <p:nvGrpSpPr>
          <p:cNvPr id="47" name="Group 46"/>
          <p:cNvGrpSpPr/>
          <p:nvPr/>
        </p:nvGrpSpPr>
        <p:grpSpPr>
          <a:xfrm>
            <a:off x="1351721" y="2124823"/>
            <a:ext cx="9568070" cy="2912474"/>
            <a:chOff x="1351721" y="2124823"/>
            <a:chExt cx="9568070" cy="2912474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351721" y="2166282"/>
              <a:ext cx="956807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1351721" y="2491856"/>
              <a:ext cx="956807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1351721" y="2796208"/>
              <a:ext cx="956807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1351721" y="3107635"/>
              <a:ext cx="956807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351721" y="3419868"/>
              <a:ext cx="956807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351721" y="4957004"/>
              <a:ext cx="956807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351721" y="4670989"/>
              <a:ext cx="956807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1351721" y="3738980"/>
              <a:ext cx="956807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1351721" y="4058951"/>
              <a:ext cx="956807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1351721" y="4359491"/>
              <a:ext cx="956807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1351721" y="2160104"/>
              <a:ext cx="0" cy="285868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1676372" y="2160104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1981172" y="2160239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2305822" y="2160104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2635181" y="2160104"/>
              <a:ext cx="0" cy="285868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2958965" y="2160104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3272314" y="2160104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3587133" y="2160104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4197822" y="2155712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3891518" y="2155713"/>
              <a:ext cx="0" cy="285868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4496479" y="2166282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4862752" y="2178614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5493572" y="2155711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5173320" y="2155711"/>
              <a:ext cx="0" cy="285868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5821753" y="2166282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6134063" y="2160104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444611" y="2155711"/>
              <a:ext cx="0" cy="285868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6750448" y="2124823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7044829" y="2148169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7366832" y="2163944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7696162" y="2154978"/>
              <a:ext cx="0" cy="285868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8025254" y="2171239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8371364" y="2163943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8755922" y="2163943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9137658" y="2124824"/>
              <a:ext cx="0" cy="285868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9462757" y="2157335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9781973" y="2157335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10109427" y="2166282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10422761" y="2157335"/>
              <a:ext cx="0" cy="285868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10749919" y="2155714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TextBox 47"/>
          <p:cNvSpPr txBox="1"/>
          <p:nvPr/>
        </p:nvSpPr>
        <p:spPr>
          <a:xfrm>
            <a:off x="1266751" y="2518751"/>
            <a:ext cx="1584025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400" dirty="0" err="1" smtClean="0">
                <a:latin typeface="HP001 4 hàng" panose="020B0603050302020204" pitchFamily="34" charset="0"/>
              </a:rPr>
              <a:t>cá</a:t>
            </a:r>
            <a:endParaRPr lang="en-US" sz="12400" dirty="0">
              <a:latin typeface="HP001 4 hàng" panose="020B0603050302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045342" y="2508270"/>
            <a:ext cx="258897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400" dirty="0" smtClean="0">
                <a:latin typeface="HP001 4 hàng" panose="020B0603050302020204" pitchFamily="34" charset="0"/>
              </a:rPr>
              <a:t>δ</a:t>
            </a:r>
            <a:r>
              <a:rPr lang="en-US" sz="12400" dirty="0" smtClean="0">
                <a:latin typeface="HP001 4 hàng" panose="020B0603050302020204" pitchFamily="34" charset="0"/>
              </a:rPr>
              <a:t>o</a:t>
            </a:r>
            <a:endParaRPr lang="en-US" sz="12400" dirty="0">
              <a:latin typeface="HP001 4 hàng" panose="020B06030503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895840" y="2517235"/>
            <a:ext cx="3779304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400" dirty="0" smtClean="0">
                <a:latin typeface="HP001 4 hàng" panose="020B0603050302020204" pitchFamily="34" charset="0"/>
              </a:rPr>
              <a:t>Ά</a:t>
            </a:r>
            <a:r>
              <a:rPr lang="en-US" sz="12400" dirty="0" err="1" smtClean="0">
                <a:latin typeface="HP001 4 hàng" panose="020B0603050302020204" pitchFamily="34" charset="0"/>
              </a:rPr>
              <a:t>ı</a:t>
            </a:r>
            <a:endParaRPr lang="en-US" sz="12400" dirty="0">
              <a:latin typeface="HP001 4 hàng" panose="020B06030503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ai 15 ke chuyen con qua khat nuoc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3538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749690" y="2322801"/>
            <a:ext cx="6692619" cy="3764513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3" t="20469" r="67638" b="74174"/>
          <a:stretch>
            <a:fillRect/>
          </a:stretch>
        </p:blipFill>
        <p:spPr>
          <a:xfrm>
            <a:off x="2223247" y="1740757"/>
            <a:ext cx="1739153" cy="531975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62" b="9412"/>
          <a:stretch>
            <a:fillRect/>
          </a:stretch>
        </p:blipFill>
        <p:spPr>
          <a:xfrm>
            <a:off x="3751448" y="116539"/>
            <a:ext cx="5329798" cy="5260739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algn="ctr" rtl="0"/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Củng cố bài học</a:t>
            </a:r>
            <a:b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</a:br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.....................</a:t>
            </a:r>
            <a:b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</a:br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..................</a:t>
            </a:r>
            <a:endParaRPr lang="en-US" altLang="vi-VN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charset="0"/>
              <a:ea typeface="Tahoma" panose="020B0604030504040204" pitchFamily="34" charset="0"/>
              <a:cs typeface="Times New Roman" panose="02020603050405020304" charset="0"/>
            </a:endParaRPr>
          </a:p>
        </p:txBody>
      </p:sp>
      <p:sp>
        <p:nvSpPr>
          <p:cNvPr id="3" name="Phụ đề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endParaRPr lang="en-US" altLang="vi-VN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wipe/>
      </p:transition>
    </mc:Choice>
    <mc:Fallback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" grpId="3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ạn nhỏ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rẻ em Vui vẻ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199</Words>
  <Application>WPS Presentation</Application>
  <PresentationFormat>Widescreen</PresentationFormat>
  <Paragraphs>58</Paragraphs>
  <Slides>8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8</vt:i4>
      </vt:variant>
    </vt:vector>
  </HeadingPairs>
  <TitlesOfParts>
    <vt:vector size="26" baseType="lpstr">
      <vt:lpstr>Arial</vt:lpstr>
      <vt:lpstr>SimSun</vt:lpstr>
      <vt:lpstr>Wingdings</vt:lpstr>
      <vt:lpstr>AvantGarde</vt:lpstr>
      <vt:lpstr>AvantGarde Normal</vt:lpstr>
      <vt:lpstr>HP001 4 hàng</vt:lpstr>
      <vt:lpstr>Segoe Print</vt:lpstr>
      <vt:lpstr>Microsoft YaHei</vt:lpstr>
      <vt:lpstr>Arial Unicode MS</vt:lpstr>
      <vt:lpstr>Calibri Light</vt:lpstr>
      <vt:lpstr>Calibri</vt:lpstr>
      <vt:lpstr>Segoe UI</vt:lpstr>
      <vt:lpstr>Times New Roman</vt:lpstr>
      <vt:lpstr>Times New Roman</vt:lpstr>
      <vt:lpstr>Tahoma</vt:lpstr>
      <vt:lpstr>Office Theme</vt:lpstr>
      <vt:lpstr>Bạn nhỏ 16x9</vt:lpstr>
      <vt:lpstr>Trẻ em Vui vẻ 16x9</vt:lpstr>
      <vt:lpstr>    CHÀO MỪNG CÁC EM ĐẾN VỚI TIẾT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Dặn dò ..................... ..................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 Thang</dc:creator>
  <cp:lastModifiedBy>ngoc</cp:lastModifiedBy>
  <cp:revision>9</cp:revision>
  <dcterms:created xsi:type="dcterms:W3CDTF">2020-08-22T13:51:00Z</dcterms:created>
  <dcterms:modified xsi:type="dcterms:W3CDTF">2020-08-24T13:58:11Z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