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4" r:id="rId9"/>
    <p:sldId id="265" r:id="rId10"/>
    <p:sldId id="262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6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8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7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0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56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77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5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87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38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79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39CC-9199-4E1E-9EB8-52E71E1B303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76BB-C485-478E-8B8B-22E11247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5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14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1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3.Tìm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/>
          <a:lstStyle/>
          <a:p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1: </a:t>
            </a:r>
            <a:r>
              <a:rPr lang="en-US" dirty="0" err="1" smtClean="0"/>
              <a:t>Bạn</a:t>
            </a:r>
            <a:r>
              <a:rPr lang="en-US" dirty="0" smtClean="0"/>
              <a:t> Nam </a:t>
            </a:r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trúng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Minh, Nam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Minh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chịu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mâu</a:t>
            </a:r>
            <a:r>
              <a:rPr lang="en-US" dirty="0" smtClean="0"/>
              <a:t> </a:t>
            </a:r>
            <a:r>
              <a:rPr lang="en-US" dirty="0" err="1" smtClean="0"/>
              <a:t>thuẫn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861048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567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Tình</a:t>
            </a:r>
            <a:r>
              <a:rPr lang="en-US" sz="3100" dirty="0" smtClean="0"/>
              <a:t> </a:t>
            </a:r>
            <a:r>
              <a:rPr lang="en-US" sz="3100" dirty="0" err="1" smtClean="0"/>
              <a:t>huống</a:t>
            </a:r>
            <a:r>
              <a:rPr lang="en-US" sz="3100" dirty="0" smtClean="0"/>
              <a:t> 2: </a:t>
            </a:r>
            <a:r>
              <a:rPr lang="en-US" sz="3100" dirty="0" err="1" smtClean="0"/>
              <a:t>Trong</a:t>
            </a:r>
            <a:r>
              <a:rPr lang="en-US" sz="3100" dirty="0" smtClean="0"/>
              <a:t> </a:t>
            </a:r>
            <a:r>
              <a:rPr lang="en-US" sz="3100" dirty="0" err="1" smtClean="0"/>
              <a:t>giờ</a:t>
            </a:r>
            <a:r>
              <a:rPr lang="en-US" sz="3100" dirty="0" smtClean="0"/>
              <a:t> </a:t>
            </a:r>
            <a:r>
              <a:rPr lang="en-US" sz="3100" dirty="0" err="1" smtClean="0"/>
              <a:t>thể</a:t>
            </a:r>
            <a:r>
              <a:rPr lang="en-US" sz="3100" dirty="0" smtClean="0"/>
              <a:t> </a:t>
            </a:r>
            <a:r>
              <a:rPr lang="en-US" sz="3100" dirty="0" err="1" smtClean="0"/>
              <a:t>dục</a:t>
            </a:r>
            <a:r>
              <a:rPr lang="en-US" sz="3100" dirty="0" smtClean="0"/>
              <a:t>, </a:t>
            </a:r>
            <a:r>
              <a:rPr lang="en-US" sz="3100" dirty="0" err="1" smtClean="0"/>
              <a:t>đến</a:t>
            </a:r>
            <a:r>
              <a:rPr lang="en-US" sz="3100" dirty="0" smtClean="0"/>
              <a:t> </a:t>
            </a:r>
            <a:r>
              <a:rPr lang="en-US" sz="3100" dirty="0" err="1" smtClean="0"/>
              <a:t>lượt</a:t>
            </a:r>
            <a:r>
              <a:rPr lang="en-US" sz="3100" dirty="0" smtClean="0"/>
              <a:t> </a:t>
            </a:r>
            <a:r>
              <a:rPr lang="en-US" sz="3100" dirty="0" err="1" smtClean="0"/>
              <a:t>Khánh</a:t>
            </a:r>
            <a:r>
              <a:rPr lang="en-US" sz="3100" dirty="0" smtClean="0"/>
              <a:t> </a:t>
            </a:r>
            <a:r>
              <a:rPr lang="en-US" sz="3100" dirty="0" err="1" smtClean="0"/>
              <a:t>ném</a:t>
            </a:r>
            <a:r>
              <a:rPr lang="en-US" sz="3100" dirty="0" smtClean="0"/>
              <a:t> </a:t>
            </a:r>
            <a:r>
              <a:rPr lang="en-US" sz="3100" dirty="0" err="1" smtClean="0"/>
              <a:t>bóng</a:t>
            </a:r>
            <a:r>
              <a:rPr lang="en-US" sz="3100" dirty="0" smtClean="0"/>
              <a:t> </a:t>
            </a:r>
            <a:r>
              <a:rPr lang="en-US" sz="3100" dirty="0" err="1" smtClean="0"/>
              <a:t>vào</a:t>
            </a:r>
            <a:r>
              <a:rPr lang="en-US" sz="3100" dirty="0" smtClean="0"/>
              <a:t> </a:t>
            </a:r>
            <a:r>
              <a:rPr lang="en-US" sz="3100" dirty="0" err="1" smtClean="0"/>
              <a:t>rổ</a:t>
            </a:r>
            <a:r>
              <a:rPr lang="en-US" sz="3100" dirty="0" smtClean="0"/>
              <a:t> </a:t>
            </a:r>
            <a:r>
              <a:rPr lang="en-US" sz="3100" dirty="0" err="1" smtClean="0"/>
              <a:t>nhưng</a:t>
            </a:r>
            <a:r>
              <a:rPr lang="en-US" sz="3100" dirty="0" smtClean="0"/>
              <a:t> </a:t>
            </a:r>
            <a:r>
              <a:rPr lang="en-US" sz="3100" dirty="0" err="1" smtClean="0"/>
              <a:t>Tân</a:t>
            </a:r>
            <a:r>
              <a:rPr lang="en-US" sz="3100" dirty="0" smtClean="0"/>
              <a:t> </a:t>
            </a:r>
            <a:r>
              <a:rPr lang="en-US" sz="3100" dirty="0" err="1" smtClean="0"/>
              <a:t>lại</a:t>
            </a:r>
            <a:r>
              <a:rPr lang="en-US" sz="3100" dirty="0" smtClean="0"/>
              <a:t> </a:t>
            </a:r>
            <a:r>
              <a:rPr lang="en-US" sz="3100" dirty="0" err="1" smtClean="0"/>
              <a:t>lên</a:t>
            </a:r>
            <a:r>
              <a:rPr lang="en-US" sz="3100" dirty="0" smtClean="0"/>
              <a:t> </a:t>
            </a:r>
            <a:r>
              <a:rPr lang="en-US" sz="3100" dirty="0" err="1" smtClean="0"/>
              <a:t>giành</a:t>
            </a:r>
            <a:r>
              <a:rPr lang="en-US" sz="3100" dirty="0" smtClean="0"/>
              <a:t> </a:t>
            </a:r>
            <a:r>
              <a:rPr lang="en-US" sz="3100" dirty="0" err="1" smtClean="0"/>
              <a:t>bóng</a:t>
            </a:r>
            <a:r>
              <a:rPr lang="en-US" sz="3100" dirty="0" smtClean="0"/>
              <a:t> </a:t>
            </a:r>
            <a:r>
              <a:rPr lang="en-US" sz="3100" dirty="0" err="1" smtClean="0"/>
              <a:t>muốn</a:t>
            </a:r>
            <a:r>
              <a:rPr lang="en-US" sz="3100" dirty="0" smtClean="0"/>
              <a:t> </a:t>
            </a:r>
            <a:r>
              <a:rPr lang="en-US" sz="3100" dirty="0" err="1" smtClean="0"/>
              <a:t>ném</a:t>
            </a:r>
            <a:r>
              <a:rPr lang="en-US" sz="3100" dirty="0" smtClean="0"/>
              <a:t> </a:t>
            </a:r>
            <a:r>
              <a:rPr lang="en-US" sz="3100" dirty="0" err="1" smtClean="0"/>
              <a:t>trước</a:t>
            </a:r>
            <a:r>
              <a:rPr lang="en-US" sz="3100" dirty="0" smtClean="0"/>
              <a:t>. </a:t>
            </a:r>
            <a:r>
              <a:rPr lang="en-US" sz="3100" dirty="0" err="1" smtClean="0"/>
              <a:t>Hai</a:t>
            </a:r>
            <a:r>
              <a:rPr lang="en-US" sz="3100" dirty="0" smtClean="0"/>
              <a:t> </a:t>
            </a:r>
            <a:r>
              <a:rPr lang="en-US" sz="3100" dirty="0" err="1" smtClean="0"/>
              <a:t>bạn</a:t>
            </a:r>
            <a:r>
              <a:rPr lang="en-US" sz="3100" dirty="0" smtClean="0"/>
              <a:t> </a:t>
            </a:r>
            <a:r>
              <a:rPr lang="en-US" sz="3100" dirty="0" err="1" smtClean="0"/>
              <a:t>tranh</a:t>
            </a:r>
            <a:r>
              <a:rPr lang="en-US" sz="3100" dirty="0" smtClean="0"/>
              <a:t> </a:t>
            </a:r>
            <a:r>
              <a:rPr lang="en-US" sz="3100" dirty="0" err="1" smtClean="0"/>
              <a:t>nhau</a:t>
            </a:r>
            <a:r>
              <a:rPr lang="en-US" sz="3100" dirty="0" smtClean="0"/>
              <a:t> </a:t>
            </a:r>
            <a:r>
              <a:rPr lang="en-US" sz="3100" dirty="0" err="1" smtClean="0"/>
              <a:t>không</a:t>
            </a:r>
            <a:r>
              <a:rPr lang="en-US" sz="3100" dirty="0" smtClean="0"/>
              <a:t> </a:t>
            </a:r>
            <a:r>
              <a:rPr lang="en-US" sz="3100" dirty="0" err="1" smtClean="0"/>
              <a:t>ai</a:t>
            </a:r>
            <a:r>
              <a:rPr lang="en-US" sz="3100" dirty="0" smtClean="0"/>
              <a:t> </a:t>
            </a:r>
            <a:r>
              <a:rPr lang="en-US" sz="3100" dirty="0" err="1" smtClean="0"/>
              <a:t>chịu</a:t>
            </a:r>
            <a:r>
              <a:rPr lang="en-US" sz="3100" dirty="0" smtClean="0"/>
              <a:t> </a:t>
            </a:r>
            <a:r>
              <a:rPr lang="en-US" sz="3100" dirty="0" err="1" smtClean="0"/>
              <a:t>nhường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ai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14908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2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8136904" cy="3600400"/>
          </a:xfrm>
        </p:spPr>
      </p:pic>
      <p:sp>
        <p:nvSpPr>
          <p:cNvPr id="5" name="TextBox 4"/>
          <p:cNvSpPr txBox="1"/>
          <p:nvPr/>
        </p:nvSpPr>
        <p:spPr>
          <a:xfrm>
            <a:off x="1331640" y="53732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8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40768"/>
            <a:ext cx="8928992" cy="5400600"/>
          </a:xfrm>
        </p:spPr>
      </p:pic>
      <p:sp>
        <p:nvSpPr>
          <p:cNvPr id="5" name="Rectangle 4"/>
          <p:cNvSpPr/>
          <p:nvPr/>
        </p:nvSpPr>
        <p:spPr>
          <a:xfrm>
            <a:off x="1403648" y="4221088"/>
            <a:ext cx="60486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517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63688" y="1196752"/>
            <a:ext cx="6048671" cy="27363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52936"/>
            <a:ext cx="5184576" cy="348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429000"/>
            <a:ext cx="2654808" cy="290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8271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6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663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1,Xử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645023"/>
            <a:ext cx="7920880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2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628800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8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2.Kể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80928"/>
            <a:ext cx="8208912" cy="3816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194173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44824"/>
            <a:ext cx="3672408" cy="453650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23528" y="2060848"/>
            <a:ext cx="4680520" cy="3672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5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0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</a:t>
            </a:r>
            <a:r>
              <a:rPr lang="en-US" sz="3200" dirty="0" err="1" smtClean="0"/>
              <a:t>xảy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mâu</a:t>
            </a:r>
            <a:r>
              <a:rPr lang="en-US" sz="3200" dirty="0" smtClean="0"/>
              <a:t> </a:t>
            </a:r>
            <a:r>
              <a:rPr lang="en-US" sz="3200" dirty="0" err="1" smtClean="0"/>
              <a:t>thuẫn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chưa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lành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362324"/>
            <a:ext cx="6667500" cy="31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1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1484784"/>
            <a:ext cx="61206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397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Khi em và bạn đang xảy ra mâu thuẫn và chưa làm lành với nhau em cảm thấy như thế nào?</vt:lpstr>
      <vt:lpstr>Slide 9</vt:lpstr>
      <vt:lpstr>3.Tìm kiếm sự giúp đỡ của bạn bè, thầy cô</vt:lpstr>
      <vt:lpstr>Tình huống 2: Trong giờ thể dục, đến lượt Khánh ném bóng vào rổ nhưng Tân lại lên giành bóng muốn ném trước. Hai bạn tranh nhau không ai chịu nhường ai</vt:lpstr>
      <vt:lpstr>Khi không tự mình giải quyết được mâu thuẫn em sẽ làm gì?</vt:lpstr>
      <vt:lpstr>Hoạt động sau giờ học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MTBA</cp:lastModifiedBy>
  <cp:revision>11</cp:revision>
  <dcterms:created xsi:type="dcterms:W3CDTF">2022-11-03T01:41:53Z</dcterms:created>
  <dcterms:modified xsi:type="dcterms:W3CDTF">2023-11-07T04:49:13Z</dcterms:modified>
</cp:coreProperties>
</file>