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ngesInfos/changesInfo1.xml" ContentType="application/vnd.ms-powerpoint.changesinfo+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450" r:id="rId2"/>
    <p:sldId id="434" r:id="rId3"/>
    <p:sldId id="449" r:id="rId4"/>
    <p:sldId id="445" r:id="rId5"/>
    <p:sldId id="447" r:id="rId6"/>
  </p:sldIdLst>
  <p:sldSz cx="16276638" cy="9144000"/>
  <p:notesSz cx="6858000" cy="9144000"/>
  <p:custDataLst>
    <p:tags r:id="rId8"/>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17550" indent="-260350" algn="l" rtl="0" eaLnBrk="0" fontAlgn="base" hangingPunct="0">
      <a:spcBef>
        <a:spcPct val="0"/>
      </a:spcBef>
      <a:spcAft>
        <a:spcPct val="0"/>
      </a:spcAft>
      <a:defRPr kern="1200">
        <a:solidFill>
          <a:schemeClr val="tx1"/>
        </a:solidFill>
        <a:latin typeface="Arial" charset="0"/>
        <a:ea typeface="+mn-ea"/>
        <a:cs typeface="+mn-cs"/>
      </a:defRPr>
    </a:lvl2pPr>
    <a:lvl3pPr marL="1436688" indent="-522288" algn="l" rtl="0" eaLnBrk="0" fontAlgn="base" hangingPunct="0">
      <a:spcBef>
        <a:spcPct val="0"/>
      </a:spcBef>
      <a:spcAft>
        <a:spcPct val="0"/>
      </a:spcAft>
      <a:defRPr kern="1200">
        <a:solidFill>
          <a:schemeClr val="tx1"/>
        </a:solidFill>
        <a:latin typeface="Arial" charset="0"/>
        <a:ea typeface="+mn-ea"/>
        <a:cs typeface="+mn-cs"/>
      </a:defRPr>
    </a:lvl3pPr>
    <a:lvl4pPr marL="2154238" indent="-782638" algn="l" rtl="0" eaLnBrk="0" fontAlgn="base" hangingPunct="0">
      <a:spcBef>
        <a:spcPct val="0"/>
      </a:spcBef>
      <a:spcAft>
        <a:spcPct val="0"/>
      </a:spcAft>
      <a:defRPr kern="1200">
        <a:solidFill>
          <a:schemeClr val="tx1"/>
        </a:solidFill>
        <a:latin typeface="Arial" charset="0"/>
        <a:ea typeface="+mn-ea"/>
        <a:cs typeface="+mn-cs"/>
      </a:defRPr>
    </a:lvl4pPr>
    <a:lvl5pPr marL="2873375" indent="-1044575"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CC"/>
    <a:srgbClr val="FF0066"/>
    <a:srgbClr val="FF7C80"/>
    <a:srgbClr val="FF6600"/>
    <a:srgbClr val="6600CC"/>
    <a:srgbClr val="3333FF"/>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6C4E4E-A6B5-4CD2-B77A-93A8480D39D4}" v="122" dt="2022-08-23T20:37:58.017"/>
    <p1510:client id="{DC09087E-F82A-42DA-8845-55D47E284CDE}" v="102" dt="2022-08-24T16:46:58.4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876" autoAdjust="0"/>
    <p:restoredTop sz="99274" autoAdjust="0"/>
  </p:normalViewPr>
  <p:slideViewPr>
    <p:cSldViewPr>
      <p:cViewPr varScale="1">
        <p:scale>
          <a:sx n="54" d="100"/>
          <a:sy n="54" d="100"/>
        </p:scale>
        <p:origin x="-540" y="-102"/>
      </p:cViewPr>
      <p:guideLst>
        <p:guide orient="horz" pos="2880"/>
        <p:guide pos="5127"/>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 H" userId="270efafb50020bd6" providerId="LiveId" clId="{DC09087E-F82A-42DA-8845-55D47E284CDE}"/>
    <pc:docChg chg="undo custSel addSld delSld modSld">
      <pc:chgData name="T H" userId="270efafb50020bd6" providerId="LiveId" clId="{DC09087E-F82A-42DA-8845-55D47E284CDE}" dt="2022-08-24T16:50:03.353" v="716" actId="478"/>
      <pc:docMkLst>
        <pc:docMk/>
      </pc:docMkLst>
      <pc:sldChg chg="modSp mod">
        <pc:chgData name="T H" userId="270efafb50020bd6" providerId="LiveId" clId="{DC09087E-F82A-42DA-8845-55D47E284CDE}" dt="2022-08-23T22:43:31.648" v="0" actId="20577"/>
        <pc:sldMkLst>
          <pc:docMk/>
          <pc:sldMk cId="2305291919" sldId="430"/>
        </pc:sldMkLst>
        <pc:spChg chg="mod">
          <ac:chgData name="T H" userId="270efafb50020bd6" providerId="LiveId" clId="{DC09087E-F82A-42DA-8845-55D47E284CDE}" dt="2022-08-23T22:43:31.648" v="0" actId="20577"/>
          <ac:spMkLst>
            <pc:docMk/>
            <pc:sldMk cId="2305291919" sldId="430"/>
            <ac:spMk id="30" creationId="{00000000-0000-0000-0000-000000000000}"/>
          </ac:spMkLst>
        </pc:spChg>
      </pc:sldChg>
      <pc:sldChg chg="addSp delSp modSp mod delAnim modAnim">
        <pc:chgData name="T H" userId="270efafb50020bd6" providerId="LiveId" clId="{DC09087E-F82A-42DA-8845-55D47E284CDE}" dt="2022-08-24T07:49:19.942" v="348" actId="1076"/>
        <pc:sldMkLst>
          <pc:docMk/>
          <pc:sldMk cId="1447409419" sldId="434"/>
        </pc:sldMkLst>
        <pc:spChg chg="add del mod">
          <ac:chgData name="T H" userId="270efafb50020bd6" providerId="LiveId" clId="{DC09087E-F82A-42DA-8845-55D47E284CDE}" dt="2022-08-23T23:14:03.690" v="160" actId="478"/>
          <ac:spMkLst>
            <pc:docMk/>
            <pc:sldMk cId="1447409419" sldId="434"/>
            <ac:spMk id="3" creationId="{C478B28A-96A6-4C7A-584F-488ECB0151EC}"/>
          </ac:spMkLst>
        </pc:spChg>
        <pc:spChg chg="add mod">
          <ac:chgData name="T H" userId="270efafb50020bd6" providerId="LiveId" clId="{DC09087E-F82A-42DA-8845-55D47E284CDE}" dt="2022-08-24T07:49:19.942" v="348" actId="1076"/>
          <ac:spMkLst>
            <pc:docMk/>
            <pc:sldMk cId="1447409419" sldId="434"/>
            <ac:spMk id="6" creationId="{3EB8598A-7C4A-4B4A-3C92-3215535DF6D5}"/>
          </ac:spMkLst>
        </pc:spChg>
        <pc:spChg chg="mod topLvl">
          <ac:chgData name="T H" userId="270efafb50020bd6" providerId="LiveId" clId="{DC09087E-F82A-42DA-8845-55D47E284CDE}" dt="2022-08-23T23:14:41.248" v="175" actId="114"/>
          <ac:spMkLst>
            <pc:docMk/>
            <pc:sldMk cId="1447409419" sldId="434"/>
            <ac:spMk id="10" creationId="{00000000-0000-0000-0000-000000000000}"/>
          </ac:spMkLst>
        </pc:spChg>
        <pc:spChg chg="add mod">
          <ac:chgData name="T H" userId="270efafb50020bd6" providerId="LiveId" clId="{DC09087E-F82A-42DA-8845-55D47E284CDE}" dt="2022-08-24T07:46:21.577" v="285" actId="207"/>
          <ac:spMkLst>
            <pc:docMk/>
            <pc:sldMk cId="1447409419" sldId="434"/>
            <ac:spMk id="13" creationId="{CC6A88BD-1141-6ED4-35D2-188F1E4621FD}"/>
          </ac:spMkLst>
        </pc:spChg>
        <pc:spChg chg="del mod">
          <ac:chgData name="T H" userId="270efafb50020bd6" providerId="LiveId" clId="{DC09087E-F82A-42DA-8845-55D47E284CDE}" dt="2022-08-23T23:11:23.950" v="159" actId="478"/>
          <ac:spMkLst>
            <pc:docMk/>
            <pc:sldMk cId="1447409419" sldId="434"/>
            <ac:spMk id="15" creationId="{6F13BFE2-B952-B504-4515-C612A5086F2B}"/>
          </ac:spMkLst>
        </pc:spChg>
        <pc:spChg chg="add mod">
          <ac:chgData name="T H" userId="270efafb50020bd6" providerId="LiveId" clId="{DC09087E-F82A-42DA-8845-55D47E284CDE}" dt="2022-08-24T07:46:21.577" v="285" actId="207"/>
          <ac:spMkLst>
            <pc:docMk/>
            <pc:sldMk cId="1447409419" sldId="434"/>
            <ac:spMk id="16" creationId="{63CF9A63-6876-5CBF-4ABF-9C2F0C7E5188}"/>
          </ac:spMkLst>
        </pc:spChg>
        <pc:spChg chg="del mod">
          <ac:chgData name="T H" userId="270efafb50020bd6" providerId="LiveId" clId="{DC09087E-F82A-42DA-8845-55D47E284CDE}" dt="2022-08-23T23:11:22.611" v="158" actId="478"/>
          <ac:spMkLst>
            <pc:docMk/>
            <pc:sldMk cId="1447409419" sldId="434"/>
            <ac:spMk id="19" creationId="{A0CA4C9E-A07B-32F7-2913-6FF9D37A9418}"/>
          </ac:spMkLst>
        </pc:spChg>
        <pc:spChg chg="mod">
          <ac:chgData name="T H" userId="270efafb50020bd6" providerId="LiveId" clId="{DC09087E-F82A-42DA-8845-55D47E284CDE}" dt="2022-08-24T07:35:29.351" v="272" actId="20577"/>
          <ac:spMkLst>
            <pc:docMk/>
            <pc:sldMk cId="1447409419" sldId="434"/>
            <ac:spMk id="30" creationId="{00000000-0000-0000-0000-000000000000}"/>
          </ac:spMkLst>
        </pc:spChg>
        <pc:spChg chg="mod">
          <ac:chgData name="T H" userId="270efafb50020bd6" providerId="LiveId" clId="{DC09087E-F82A-42DA-8845-55D47E284CDE}" dt="2022-08-23T22:45:33.017" v="56" actId="20577"/>
          <ac:spMkLst>
            <pc:docMk/>
            <pc:sldMk cId="1447409419" sldId="434"/>
            <ac:spMk id="31" creationId="{00000000-0000-0000-0000-000000000000}"/>
          </ac:spMkLst>
        </pc:spChg>
        <pc:grpChg chg="del">
          <ac:chgData name="T H" userId="270efafb50020bd6" providerId="LiveId" clId="{DC09087E-F82A-42DA-8845-55D47E284CDE}" dt="2022-08-23T23:09:06.427" v="62" actId="478"/>
          <ac:grpSpMkLst>
            <pc:docMk/>
            <pc:sldMk cId="1447409419" sldId="434"/>
            <ac:grpSpMk id="9" creationId="{00000000-0000-0000-0000-000000000000}"/>
          </ac:grpSpMkLst>
        </pc:grpChg>
        <pc:picChg chg="del mod">
          <ac:chgData name="T H" userId="270efafb50020bd6" providerId="LiveId" clId="{DC09087E-F82A-42DA-8845-55D47E284CDE}" dt="2022-08-23T23:01:13.718" v="59" actId="478"/>
          <ac:picMkLst>
            <pc:docMk/>
            <pc:sldMk cId="1447409419" sldId="434"/>
            <ac:picMk id="5" creationId="{BA701470-30CD-6780-E3A1-3F0C40563683}"/>
          </ac:picMkLst>
        </pc:picChg>
        <pc:picChg chg="add mod">
          <ac:chgData name="T H" userId="270efafb50020bd6" providerId="LiveId" clId="{DC09087E-F82A-42DA-8845-55D47E284CDE}" dt="2022-08-23T23:14:30.645" v="171" actId="14100"/>
          <ac:picMkLst>
            <pc:docMk/>
            <pc:sldMk cId="1447409419" sldId="434"/>
            <ac:picMk id="8" creationId="{5BE1A649-A785-2A24-AD42-10BA60F73D52}"/>
          </ac:picMkLst>
        </pc:picChg>
        <pc:cxnChg chg="del topLvl">
          <ac:chgData name="T H" userId="270efafb50020bd6" providerId="LiveId" clId="{DC09087E-F82A-42DA-8845-55D47E284CDE}" dt="2022-08-23T23:09:06.427" v="62" actId="478"/>
          <ac:cxnSpMkLst>
            <pc:docMk/>
            <pc:sldMk cId="1447409419" sldId="434"/>
            <ac:cxnSpMk id="11" creationId="{00000000-0000-0000-0000-000000000000}"/>
          </ac:cxnSpMkLst>
        </pc:cxnChg>
        <pc:cxnChg chg="mod">
          <ac:chgData name="T H" userId="270efafb50020bd6" providerId="LiveId" clId="{DC09087E-F82A-42DA-8845-55D47E284CDE}" dt="2022-08-24T07:35:44.595" v="273" actId="14100"/>
          <ac:cxnSpMkLst>
            <pc:docMk/>
            <pc:sldMk cId="1447409419" sldId="434"/>
            <ac:cxnSpMk id="28" creationId="{00000000-0000-0000-0000-000000000000}"/>
          </ac:cxnSpMkLst>
        </pc:cxnChg>
      </pc:sldChg>
      <pc:sldChg chg="del">
        <pc:chgData name="T H" userId="270efafb50020bd6" providerId="LiveId" clId="{DC09087E-F82A-42DA-8845-55D47E284CDE}" dt="2022-08-24T08:51:56.717" v="521" actId="2696"/>
        <pc:sldMkLst>
          <pc:docMk/>
          <pc:sldMk cId="4051019114" sldId="442"/>
        </pc:sldMkLst>
      </pc:sldChg>
      <pc:sldChg chg="del">
        <pc:chgData name="T H" userId="270efafb50020bd6" providerId="LiveId" clId="{DC09087E-F82A-42DA-8845-55D47E284CDE}" dt="2022-08-24T08:53:08.598" v="522" actId="2696"/>
        <pc:sldMkLst>
          <pc:docMk/>
          <pc:sldMk cId="2581784279" sldId="443"/>
        </pc:sldMkLst>
      </pc:sldChg>
      <pc:sldChg chg="addSp delSp modSp mod delAnim modAnim">
        <pc:chgData name="T H" userId="270efafb50020bd6" providerId="LiveId" clId="{DC09087E-F82A-42DA-8845-55D47E284CDE}" dt="2022-08-24T08:29:18.964" v="408" actId="207"/>
        <pc:sldMkLst>
          <pc:docMk/>
          <pc:sldMk cId="341913535" sldId="445"/>
        </pc:sldMkLst>
        <pc:spChg chg="add mod">
          <ac:chgData name="T H" userId="270efafb50020bd6" providerId="LiveId" clId="{DC09087E-F82A-42DA-8845-55D47E284CDE}" dt="2022-08-24T07:38:04.389" v="278" actId="1076"/>
          <ac:spMkLst>
            <pc:docMk/>
            <pc:sldMk cId="341913535" sldId="445"/>
            <ac:spMk id="2" creationId="{89AC958F-0DA9-1E80-FCB3-FFE070FC2268}"/>
          </ac:spMkLst>
        </pc:spChg>
        <pc:spChg chg="add mod">
          <ac:chgData name="T H" userId="270efafb50020bd6" providerId="LiveId" clId="{DC09087E-F82A-42DA-8845-55D47E284CDE}" dt="2022-08-24T07:51:49.142" v="349" actId="1076"/>
          <ac:spMkLst>
            <pc:docMk/>
            <pc:sldMk cId="341913535" sldId="445"/>
            <ac:spMk id="4" creationId="{D6F55D61-4C47-E4C2-A787-F042163992C7}"/>
          </ac:spMkLst>
        </pc:spChg>
        <pc:spChg chg="add del mod">
          <ac:chgData name="T H" userId="270efafb50020bd6" providerId="LiveId" clId="{DC09087E-F82A-42DA-8845-55D47E284CDE}" dt="2022-08-24T08:02:28.590" v="360"/>
          <ac:spMkLst>
            <pc:docMk/>
            <pc:sldMk cId="341913535" sldId="445"/>
            <ac:spMk id="6" creationId="{4BF8CAE9-A39B-BCBE-7D2E-6A5AABE622C0}"/>
          </ac:spMkLst>
        </pc:spChg>
        <pc:spChg chg="add mod">
          <ac:chgData name="T H" userId="270efafb50020bd6" providerId="LiveId" clId="{DC09087E-F82A-42DA-8845-55D47E284CDE}" dt="2022-08-24T08:26:51.154" v="405" actId="207"/>
          <ac:spMkLst>
            <pc:docMk/>
            <pc:sldMk cId="341913535" sldId="445"/>
            <ac:spMk id="7" creationId="{2D11FBC7-913B-6DCC-268B-3944833B03A4}"/>
          </ac:spMkLst>
        </pc:spChg>
        <pc:spChg chg="del mod">
          <ac:chgData name="T H" userId="270efafb50020bd6" providerId="LiveId" clId="{DC09087E-F82A-42DA-8845-55D47E284CDE}" dt="2022-08-24T07:52:03.252" v="353" actId="478"/>
          <ac:spMkLst>
            <pc:docMk/>
            <pc:sldMk cId="341913535" sldId="445"/>
            <ac:spMk id="8" creationId="{67B15A98-FEB6-D088-1429-2FC41C4971BE}"/>
          </ac:spMkLst>
        </pc:spChg>
        <pc:spChg chg="mod">
          <ac:chgData name="T H" userId="270efafb50020bd6" providerId="LiveId" clId="{DC09087E-F82A-42DA-8845-55D47E284CDE}" dt="2022-08-24T08:29:18.964" v="408" actId="207"/>
          <ac:spMkLst>
            <pc:docMk/>
            <pc:sldMk cId="341913535" sldId="445"/>
            <ac:spMk id="10" creationId="{00000000-0000-0000-0000-000000000000}"/>
          </ac:spMkLst>
        </pc:spChg>
        <pc:spChg chg="add mod">
          <ac:chgData name="T H" userId="270efafb50020bd6" providerId="LiveId" clId="{DC09087E-F82A-42DA-8845-55D47E284CDE}" dt="2022-08-24T08:26:51.154" v="405" actId="207"/>
          <ac:spMkLst>
            <pc:docMk/>
            <pc:sldMk cId="341913535" sldId="445"/>
            <ac:spMk id="12" creationId="{8DE7A369-FF59-5973-F5FC-445EEBBD103C}"/>
          </ac:spMkLst>
        </pc:spChg>
        <pc:spChg chg="del">
          <ac:chgData name="T H" userId="270efafb50020bd6" providerId="LiveId" clId="{DC09087E-F82A-42DA-8845-55D47E284CDE}" dt="2022-08-24T07:51:58.794" v="350" actId="478"/>
          <ac:spMkLst>
            <pc:docMk/>
            <pc:sldMk cId="341913535" sldId="445"/>
            <ac:spMk id="13" creationId="{9920BA97-BCF9-AD5F-F067-DBD754E1D6AA}"/>
          </ac:spMkLst>
        </pc:spChg>
        <pc:spChg chg="add mod">
          <ac:chgData name="T H" userId="270efafb50020bd6" providerId="LiveId" clId="{DC09087E-F82A-42DA-8845-55D47E284CDE}" dt="2022-08-24T08:27:11.940" v="407" actId="1076"/>
          <ac:spMkLst>
            <pc:docMk/>
            <pc:sldMk cId="341913535" sldId="445"/>
            <ac:spMk id="14" creationId="{1E422D6A-0FCC-6BCC-85C2-A99042D5FE7E}"/>
          </ac:spMkLst>
        </pc:spChg>
        <pc:spChg chg="add mod">
          <ac:chgData name="T H" userId="270efafb50020bd6" providerId="LiveId" clId="{DC09087E-F82A-42DA-8845-55D47E284CDE}" dt="2022-08-24T08:26:51.154" v="405" actId="207"/>
          <ac:spMkLst>
            <pc:docMk/>
            <pc:sldMk cId="341913535" sldId="445"/>
            <ac:spMk id="15" creationId="{820AE3A7-9879-9F70-54F7-1184068097E3}"/>
          </ac:spMkLst>
        </pc:spChg>
        <pc:spChg chg="add mod">
          <ac:chgData name="T H" userId="270efafb50020bd6" providerId="LiveId" clId="{DC09087E-F82A-42DA-8845-55D47E284CDE}" dt="2022-08-24T08:26:51.154" v="405" actId="207"/>
          <ac:spMkLst>
            <pc:docMk/>
            <pc:sldMk cId="341913535" sldId="445"/>
            <ac:spMk id="16" creationId="{4D3E1AEB-1E87-EBA1-B9C3-DA96529A4136}"/>
          </ac:spMkLst>
        </pc:spChg>
        <pc:spChg chg="add mod">
          <ac:chgData name="T H" userId="270efafb50020bd6" providerId="LiveId" clId="{DC09087E-F82A-42DA-8845-55D47E284CDE}" dt="2022-08-24T08:26:51.154" v="405" actId="207"/>
          <ac:spMkLst>
            <pc:docMk/>
            <pc:sldMk cId="341913535" sldId="445"/>
            <ac:spMk id="17" creationId="{150D6025-08EE-C9E1-ADB4-384EBBF31993}"/>
          </ac:spMkLst>
        </pc:spChg>
        <pc:spChg chg="add mod">
          <ac:chgData name="T H" userId="270efafb50020bd6" providerId="LiveId" clId="{DC09087E-F82A-42DA-8845-55D47E284CDE}" dt="2022-08-24T08:22:02.425" v="388" actId="1038"/>
          <ac:spMkLst>
            <pc:docMk/>
            <pc:sldMk cId="341913535" sldId="445"/>
            <ac:spMk id="22" creationId="{729928C1-47F9-F5FE-8FC7-63FC5A9EB5D5}"/>
          </ac:spMkLst>
        </pc:spChg>
        <pc:spChg chg="del">
          <ac:chgData name="T H" userId="270efafb50020bd6" providerId="LiveId" clId="{DC09087E-F82A-42DA-8845-55D47E284CDE}" dt="2022-08-24T07:36:30.429" v="274" actId="478"/>
          <ac:spMkLst>
            <pc:docMk/>
            <pc:sldMk cId="341913535" sldId="445"/>
            <ac:spMk id="30" creationId="{00000000-0000-0000-0000-000000000000}"/>
          </ac:spMkLst>
        </pc:spChg>
        <pc:grpChg chg="del">
          <ac:chgData name="T H" userId="270efafb50020bd6" providerId="LiveId" clId="{DC09087E-F82A-42DA-8845-55D47E284CDE}" dt="2022-08-24T07:36:30.429" v="274" actId="478"/>
          <ac:grpSpMkLst>
            <pc:docMk/>
            <pc:sldMk cId="341913535" sldId="445"/>
            <ac:grpSpMk id="27" creationId="{00000000-0000-0000-0000-000000000000}"/>
          </ac:grpSpMkLst>
        </pc:grpChg>
        <pc:picChg chg="del">
          <ac:chgData name="T H" userId="270efafb50020bd6" providerId="LiveId" clId="{DC09087E-F82A-42DA-8845-55D47E284CDE}" dt="2022-08-24T07:52:00.198" v="351" actId="478"/>
          <ac:picMkLst>
            <pc:docMk/>
            <pc:sldMk cId="341913535" sldId="445"/>
            <ac:picMk id="5" creationId="{BA701470-30CD-6780-E3A1-3F0C40563683}"/>
          </ac:picMkLst>
        </pc:picChg>
        <pc:picChg chg="add del mod">
          <ac:chgData name="T H" userId="270efafb50020bd6" providerId="LiveId" clId="{DC09087E-F82A-42DA-8845-55D47E284CDE}" dt="2022-08-24T08:21:22.302" v="372" actId="478"/>
          <ac:picMkLst>
            <pc:docMk/>
            <pc:sldMk cId="341913535" sldId="445"/>
            <ac:picMk id="19" creationId="{E54ED0E3-0004-A7B0-A800-211B07D055F9}"/>
          </ac:picMkLst>
        </pc:picChg>
        <pc:picChg chg="add del mod">
          <ac:chgData name="T H" userId="270efafb50020bd6" providerId="LiveId" clId="{DC09087E-F82A-42DA-8845-55D47E284CDE}" dt="2022-08-24T08:21:05.316" v="371"/>
          <ac:picMkLst>
            <pc:docMk/>
            <pc:sldMk cId="341913535" sldId="445"/>
            <ac:picMk id="20" creationId="{37226458-CC67-1FA9-A571-6C3717384135}"/>
          </ac:picMkLst>
        </pc:picChg>
        <pc:picChg chg="add mod">
          <ac:chgData name="T H" userId="270efafb50020bd6" providerId="LiveId" clId="{DC09087E-F82A-42DA-8845-55D47E284CDE}" dt="2022-08-24T08:22:10.386" v="389" actId="1076"/>
          <ac:picMkLst>
            <pc:docMk/>
            <pc:sldMk cId="341913535" sldId="445"/>
            <ac:picMk id="21" creationId="{8FEE6F18-EA73-DE8E-1884-B816CAF4F826}"/>
          </ac:picMkLst>
        </pc:picChg>
        <pc:cxnChg chg="mod">
          <ac:chgData name="T H" userId="270efafb50020bd6" providerId="LiveId" clId="{DC09087E-F82A-42DA-8845-55D47E284CDE}" dt="2022-08-24T08:27:04.582" v="406" actId="14100"/>
          <ac:cxnSpMkLst>
            <pc:docMk/>
            <pc:sldMk cId="341913535" sldId="445"/>
            <ac:cxnSpMk id="11" creationId="{00000000-0000-0000-0000-000000000000}"/>
          </ac:cxnSpMkLst>
        </pc:cxnChg>
        <pc:cxnChg chg="mod">
          <ac:chgData name="T H" userId="270efafb50020bd6" providerId="LiveId" clId="{DC09087E-F82A-42DA-8845-55D47E284CDE}" dt="2022-08-24T07:38:01.099" v="277" actId="14100"/>
          <ac:cxnSpMkLst>
            <pc:docMk/>
            <pc:sldMk cId="341913535" sldId="445"/>
            <ac:cxnSpMk id="28" creationId="{00000000-0000-0000-0000-000000000000}"/>
          </ac:cxnSpMkLst>
        </pc:cxnChg>
      </pc:sldChg>
      <pc:sldChg chg="addSp delSp modSp add del mod delAnim">
        <pc:chgData name="T H" userId="270efafb50020bd6" providerId="LiveId" clId="{DC09087E-F82A-42DA-8845-55D47E284CDE}" dt="2022-08-24T16:45:14.874" v="661" actId="2696"/>
        <pc:sldMkLst>
          <pc:docMk/>
          <pc:sldMk cId="1042127130" sldId="446"/>
        </pc:sldMkLst>
        <pc:spChg chg="add mod">
          <ac:chgData name="T H" userId="270efafb50020bd6" providerId="LiveId" clId="{DC09087E-F82A-42DA-8845-55D47E284CDE}" dt="2022-08-24T16:34:57.900" v="657"/>
          <ac:spMkLst>
            <pc:docMk/>
            <pc:sldMk cId="1042127130" sldId="446"/>
            <ac:spMk id="2" creationId="{4512E43F-70A1-D884-9B01-E7E1791FAB4E}"/>
          </ac:spMkLst>
        </pc:spChg>
        <pc:spChg chg="add mod">
          <ac:chgData name="T H" userId="270efafb50020bd6" providerId="LiveId" clId="{DC09087E-F82A-42DA-8845-55D47E284CDE}" dt="2022-08-24T07:49:09.982" v="347" actId="207"/>
          <ac:spMkLst>
            <pc:docMk/>
            <pc:sldMk cId="1042127130" sldId="446"/>
            <ac:spMk id="3" creationId="{D1B1586E-6795-E3E4-B84F-9354435A0CA5}"/>
          </ac:spMkLst>
        </pc:spChg>
        <pc:spChg chg="add del mod">
          <ac:chgData name="T H" userId="270efafb50020bd6" providerId="LiveId" clId="{DC09087E-F82A-42DA-8845-55D47E284CDE}" dt="2022-08-24T16:45:10.510" v="660" actId="478"/>
          <ac:spMkLst>
            <pc:docMk/>
            <pc:sldMk cId="1042127130" sldId="446"/>
            <ac:spMk id="4" creationId="{8D147B7D-1895-0FDB-D347-35EBEC98A75F}"/>
          </ac:spMkLst>
        </pc:spChg>
        <pc:spChg chg="del">
          <ac:chgData name="T H" userId="270efafb50020bd6" providerId="LiveId" clId="{DC09087E-F82A-42DA-8845-55D47E284CDE}" dt="2022-08-24T07:46:47.616" v="288" actId="478"/>
          <ac:spMkLst>
            <pc:docMk/>
            <pc:sldMk cId="1042127130" sldId="446"/>
            <ac:spMk id="6" creationId="{3EB8598A-7C4A-4B4A-3C92-3215535DF6D5}"/>
          </ac:spMkLst>
        </pc:spChg>
        <pc:spChg chg="mod">
          <ac:chgData name="T H" userId="270efafb50020bd6" providerId="LiveId" clId="{DC09087E-F82A-42DA-8845-55D47E284CDE}" dt="2022-08-24T07:48:53.432" v="345" actId="20577"/>
          <ac:spMkLst>
            <pc:docMk/>
            <pc:sldMk cId="1042127130" sldId="446"/>
            <ac:spMk id="10" creationId="{00000000-0000-0000-0000-000000000000}"/>
          </ac:spMkLst>
        </pc:spChg>
        <pc:spChg chg="del">
          <ac:chgData name="T H" userId="270efafb50020bd6" providerId="LiveId" clId="{DC09087E-F82A-42DA-8845-55D47E284CDE}" dt="2022-08-24T07:46:50.800" v="290" actId="478"/>
          <ac:spMkLst>
            <pc:docMk/>
            <pc:sldMk cId="1042127130" sldId="446"/>
            <ac:spMk id="13" creationId="{CC6A88BD-1141-6ED4-35D2-188F1E4621FD}"/>
          </ac:spMkLst>
        </pc:spChg>
        <pc:spChg chg="del">
          <ac:chgData name="T H" userId="270efafb50020bd6" providerId="LiveId" clId="{DC09087E-F82A-42DA-8845-55D47E284CDE}" dt="2022-08-24T07:46:49.084" v="289" actId="478"/>
          <ac:spMkLst>
            <pc:docMk/>
            <pc:sldMk cId="1042127130" sldId="446"/>
            <ac:spMk id="16" creationId="{63CF9A63-6876-5CBF-4ABF-9C2F0C7E5188}"/>
          </ac:spMkLst>
        </pc:spChg>
        <pc:spChg chg="mod">
          <ac:chgData name="T H" userId="270efafb50020bd6" providerId="LiveId" clId="{DC09087E-F82A-42DA-8845-55D47E284CDE}" dt="2022-08-24T07:48:16.159" v="314" actId="1076"/>
          <ac:spMkLst>
            <pc:docMk/>
            <pc:sldMk cId="1042127130" sldId="446"/>
            <ac:spMk id="31" creationId="{00000000-0000-0000-0000-000000000000}"/>
          </ac:spMkLst>
        </pc:spChg>
        <pc:picChg chg="del mod">
          <ac:chgData name="T H" userId="270efafb50020bd6" providerId="LiveId" clId="{DC09087E-F82A-42DA-8845-55D47E284CDE}" dt="2022-08-24T07:47:41.374" v="308" actId="478"/>
          <ac:picMkLst>
            <pc:docMk/>
            <pc:sldMk cId="1042127130" sldId="446"/>
            <ac:picMk id="8" creationId="{5BE1A649-A785-2A24-AD42-10BA60F73D52}"/>
          </ac:picMkLst>
        </pc:picChg>
      </pc:sldChg>
      <pc:sldChg chg="addSp delSp modSp add mod delAnim modAnim">
        <pc:chgData name="T H" userId="270efafb50020bd6" providerId="LiveId" clId="{DC09087E-F82A-42DA-8845-55D47E284CDE}" dt="2022-08-24T16:50:03.353" v="716" actId="478"/>
        <pc:sldMkLst>
          <pc:docMk/>
          <pc:sldMk cId="1915739936" sldId="447"/>
        </pc:sldMkLst>
        <pc:spChg chg="add mod">
          <ac:chgData name="T H" userId="270efafb50020bd6" providerId="LiveId" clId="{DC09087E-F82A-42DA-8845-55D47E284CDE}" dt="2022-08-24T10:08:25.334" v="592" actId="1076"/>
          <ac:spMkLst>
            <pc:docMk/>
            <pc:sldMk cId="1915739936" sldId="447"/>
            <ac:spMk id="5" creationId="{D248E81A-9BE4-A4B9-6F6B-B5FFAB7F4044}"/>
          </ac:spMkLst>
        </pc:spChg>
        <pc:spChg chg="add del mod">
          <ac:chgData name="T H" userId="270efafb50020bd6" providerId="LiveId" clId="{DC09087E-F82A-42DA-8845-55D47E284CDE}" dt="2022-08-24T16:50:03.353" v="716" actId="478"/>
          <ac:spMkLst>
            <pc:docMk/>
            <pc:sldMk cId="1915739936" sldId="447"/>
            <ac:spMk id="6" creationId="{BBCE5911-D99F-0601-5A19-D7EC00917514}"/>
          </ac:spMkLst>
        </pc:spChg>
        <pc:spChg chg="del">
          <ac:chgData name="T H" userId="270efafb50020bd6" providerId="LiveId" clId="{DC09087E-F82A-42DA-8845-55D47E284CDE}" dt="2022-08-24T08:29:44.856" v="410" actId="478"/>
          <ac:spMkLst>
            <pc:docMk/>
            <pc:sldMk cId="1915739936" sldId="447"/>
            <ac:spMk id="7" creationId="{2D11FBC7-913B-6DCC-268B-3944833B03A4}"/>
          </ac:spMkLst>
        </pc:spChg>
        <pc:spChg chg="add mod">
          <ac:chgData name="T H" userId="270efafb50020bd6" providerId="LiveId" clId="{DC09087E-F82A-42DA-8845-55D47E284CDE}" dt="2022-08-24T16:50:00.035" v="715" actId="114"/>
          <ac:spMkLst>
            <pc:docMk/>
            <pc:sldMk cId="1915739936" sldId="447"/>
            <ac:spMk id="7" creationId="{B1996D63-3C74-96E3-9BE1-05E8B8093D6C}"/>
          </ac:spMkLst>
        </pc:spChg>
        <pc:spChg chg="del">
          <ac:chgData name="T H" userId="270efafb50020bd6" providerId="LiveId" clId="{DC09087E-F82A-42DA-8845-55D47E284CDE}" dt="2022-08-24T08:29:44.856" v="410" actId="478"/>
          <ac:spMkLst>
            <pc:docMk/>
            <pc:sldMk cId="1915739936" sldId="447"/>
            <ac:spMk id="12" creationId="{8DE7A369-FF59-5973-F5FC-445EEBBD103C}"/>
          </ac:spMkLst>
        </pc:spChg>
        <pc:spChg chg="del">
          <ac:chgData name="T H" userId="270efafb50020bd6" providerId="LiveId" clId="{DC09087E-F82A-42DA-8845-55D47E284CDE}" dt="2022-08-24T08:29:44.856" v="410" actId="478"/>
          <ac:spMkLst>
            <pc:docMk/>
            <pc:sldMk cId="1915739936" sldId="447"/>
            <ac:spMk id="14" creationId="{1E422D6A-0FCC-6BCC-85C2-A99042D5FE7E}"/>
          </ac:spMkLst>
        </pc:spChg>
        <pc:spChg chg="del">
          <ac:chgData name="T H" userId="270efafb50020bd6" providerId="LiveId" clId="{DC09087E-F82A-42DA-8845-55D47E284CDE}" dt="2022-08-24T08:29:44.856" v="410" actId="478"/>
          <ac:spMkLst>
            <pc:docMk/>
            <pc:sldMk cId="1915739936" sldId="447"/>
            <ac:spMk id="15" creationId="{820AE3A7-9879-9F70-54F7-1184068097E3}"/>
          </ac:spMkLst>
        </pc:spChg>
        <pc:spChg chg="del">
          <ac:chgData name="T H" userId="270efafb50020bd6" providerId="LiveId" clId="{DC09087E-F82A-42DA-8845-55D47E284CDE}" dt="2022-08-24T08:29:44.856" v="410" actId="478"/>
          <ac:spMkLst>
            <pc:docMk/>
            <pc:sldMk cId="1915739936" sldId="447"/>
            <ac:spMk id="16" creationId="{4D3E1AEB-1E87-EBA1-B9C3-DA96529A4136}"/>
          </ac:spMkLst>
        </pc:spChg>
        <pc:spChg chg="del">
          <ac:chgData name="T H" userId="270efafb50020bd6" providerId="LiveId" clId="{DC09087E-F82A-42DA-8845-55D47E284CDE}" dt="2022-08-24T08:29:44.856" v="410" actId="478"/>
          <ac:spMkLst>
            <pc:docMk/>
            <pc:sldMk cId="1915739936" sldId="447"/>
            <ac:spMk id="17" creationId="{150D6025-08EE-C9E1-ADB4-384EBBF31993}"/>
          </ac:spMkLst>
        </pc:spChg>
        <pc:spChg chg="add mod">
          <ac:chgData name="T H" userId="270efafb50020bd6" providerId="LiveId" clId="{DC09087E-F82A-42DA-8845-55D47E284CDE}" dt="2022-08-24T16:48:48.669" v="698"/>
          <ac:spMkLst>
            <pc:docMk/>
            <pc:sldMk cId="1915739936" sldId="447"/>
            <ac:spMk id="18" creationId="{8ED259DF-9B4B-EDF8-AE9A-A37072411B72}"/>
          </ac:spMkLst>
        </pc:spChg>
        <pc:spChg chg="del mod">
          <ac:chgData name="T H" userId="270efafb50020bd6" providerId="LiveId" clId="{DC09087E-F82A-42DA-8845-55D47E284CDE}" dt="2022-08-24T08:29:50.181" v="413" actId="478"/>
          <ac:spMkLst>
            <pc:docMk/>
            <pc:sldMk cId="1915739936" sldId="447"/>
            <ac:spMk id="22" creationId="{729928C1-47F9-F5FE-8FC7-63FC5A9EB5D5}"/>
          </ac:spMkLst>
        </pc:spChg>
        <pc:grpChg chg="mod">
          <ac:chgData name="T H" userId="270efafb50020bd6" providerId="LiveId" clId="{DC09087E-F82A-42DA-8845-55D47E284CDE}" dt="2022-08-24T10:08:21.440" v="591" actId="1076"/>
          <ac:grpSpMkLst>
            <pc:docMk/>
            <pc:sldMk cId="1915739936" sldId="447"/>
            <ac:grpSpMk id="9" creationId="{00000000-0000-0000-0000-000000000000}"/>
          </ac:grpSpMkLst>
        </pc:grpChg>
        <pc:picChg chg="add del mod">
          <ac:chgData name="T H" userId="270efafb50020bd6" providerId="LiveId" clId="{DC09087E-F82A-42DA-8845-55D47E284CDE}" dt="2022-08-24T08:30:48.244" v="443" actId="478"/>
          <ac:picMkLst>
            <pc:docMk/>
            <pc:sldMk cId="1915739936" sldId="447"/>
            <ac:picMk id="3" creationId="{C9A81F17-4111-0E52-E5B2-6884AA4C9D5F}"/>
          </ac:picMkLst>
        </pc:picChg>
        <pc:picChg chg="add mod">
          <ac:chgData name="T H" userId="270efafb50020bd6" providerId="LiveId" clId="{DC09087E-F82A-42DA-8845-55D47E284CDE}" dt="2022-08-24T10:11:55.081" v="606" actId="14100"/>
          <ac:picMkLst>
            <pc:docMk/>
            <pc:sldMk cId="1915739936" sldId="447"/>
            <ac:picMk id="8" creationId="{75589294-65DF-8AD2-B419-301B11372915}"/>
          </ac:picMkLst>
        </pc:picChg>
        <pc:picChg chg="add del mod">
          <ac:chgData name="T H" userId="270efafb50020bd6" providerId="LiveId" clId="{DC09087E-F82A-42DA-8845-55D47E284CDE}" dt="2022-08-24T10:11:44.905" v="600" actId="478"/>
          <ac:picMkLst>
            <pc:docMk/>
            <pc:sldMk cId="1915739936" sldId="447"/>
            <ac:picMk id="19" creationId="{2363D900-4B3D-1F58-88B5-5F7E666D1954}"/>
          </ac:picMkLst>
        </pc:picChg>
        <pc:picChg chg="del">
          <ac:chgData name="T H" userId="270efafb50020bd6" providerId="LiveId" clId="{DC09087E-F82A-42DA-8845-55D47E284CDE}" dt="2022-08-24T08:29:47.263" v="411" actId="478"/>
          <ac:picMkLst>
            <pc:docMk/>
            <pc:sldMk cId="1915739936" sldId="447"/>
            <ac:picMk id="21" creationId="{8FEE6F18-EA73-DE8E-1884-B816CAF4F826}"/>
          </ac:picMkLst>
        </pc:picChg>
        <pc:picChg chg="add del mod">
          <ac:chgData name="T H" userId="270efafb50020bd6" providerId="LiveId" clId="{DC09087E-F82A-42DA-8845-55D47E284CDE}" dt="2022-08-24T10:11:38.187" v="598" actId="478"/>
          <ac:picMkLst>
            <pc:docMk/>
            <pc:sldMk cId="1915739936" sldId="447"/>
            <ac:picMk id="1026" creationId="{26066F58-5775-8D79-E37E-23EB34A0658F}"/>
          </ac:picMkLst>
        </pc:picChg>
        <pc:picChg chg="add del mod">
          <ac:chgData name="T H" userId="270efafb50020bd6" providerId="LiveId" clId="{DC09087E-F82A-42DA-8845-55D47E284CDE}" dt="2022-08-24T10:11:44.191" v="599" actId="478"/>
          <ac:picMkLst>
            <pc:docMk/>
            <pc:sldMk cId="1915739936" sldId="447"/>
            <ac:picMk id="1028" creationId="{C2D60911-5C32-01C0-E1A8-99856AD1EFA6}"/>
          </ac:picMkLst>
        </pc:picChg>
      </pc:sldChg>
      <pc:sldChg chg="addSp delSp modSp add mod delAnim modAnim">
        <pc:chgData name="T H" userId="270efafb50020bd6" providerId="LiveId" clId="{DC09087E-F82A-42DA-8845-55D47E284CDE}" dt="2022-08-24T16:46:58.420" v="694"/>
        <pc:sldMkLst>
          <pc:docMk/>
          <pc:sldMk cId="200606558" sldId="448"/>
        </pc:sldMkLst>
        <pc:spChg chg="add mod">
          <ac:chgData name="T H" userId="270efafb50020bd6" providerId="LiveId" clId="{DC09087E-F82A-42DA-8845-55D47E284CDE}" dt="2022-08-24T16:46:29.499" v="689" actId="1076"/>
          <ac:spMkLst>
            <pc:docMk/>
            <pc:sldMk cId="200606558" sldId="448"/>
            <ac:spMk id="3" creationId="{37F61969-BD82-D6B4-0811-EBC1C824F59A}"/>
          </ac:spMkLst>
        </pc:spChg>
        <pc:spChg chg="add mod">
          <ac:chgData name="T H" userId="270efafb50020bd6" providerId="LiveId" clId="{DC09087E-F82A-42DA-8845-55D47E284CDE}" dt="2022-08-24T16:46:50.079" v="690" actId="20577"/>
          <ac:spMkLst>
            <pc:docMk/>
            <pc:sldMk cId="200606558" sldId="448"/>
            <ac:spMk id="5" creationId="{72DE19F5-628C-A14F-7E97-C56382FBAD73}"/>
          </ac:spMkLst>
        </pc:spChg>
        <pc:spChg chg="del">
          <ac:chgData name="T H" userId="270efafb50020bd6" providerId="LiveId" clId="{DC09087E-F82A-42DA-8845-55D47E284CDE}" dt="2022-08-24T16:28:18.999" v="610" actId="478"/>
          <ac:spMkLst>
            <pc:docMk/>
            <pc:sldMk cId="200606558" sldId="448"/>
            <ac:spMk id="6" creationId="{3EB8598A-7C4A-4B4A-3C92-3215535DF6D5}"/>
          </ac:spMkLst>
        </pc:spChg>
        <pc:spChg chg="add mod">
          <ac:chgData name="T H" userId="270efafb50020bd6" providerId="LiveId" clId="{DC09087E-F82A-42DA-8845-55D47E284CDE}" dt="2022-08-24T16:46:24.805" v="687" actId="1076"/>
          <ac:spMkLst>
            <pc:docMk/>
            <pc:sldMk cId="200606558" sldId="448"/>
            <ac:spMk id="9" creationId="{E925CDD1-83B2-F7D3-98AC-A22C3C395112}"/>
          </ac:spMkLst>
        </pc:spChg>
        <pc:spChg chg="mod">
          <ac:chgData name="T H" userId="270efafb50020bd6" providerId="LiveId" clId="{DC09087E-F82A-42DA-8845-55D47E284CDE}" dt="2022-08-24T16:30:59.268" v="631" actId="1076"/>
          <ac:spMkLst>
            <pc:docMk/>
            <pc:sldMk cId="200606558" sldId="448"/>
            <ac:spMk id="10" creationId="{00000000-0000-0000-0000-000000000000}"/>
          </ac:spMkLst>
        </pc:spChg>
        <pc:spChg chg="add mod">
          <ac:chgData name="T H" userId="270efafb50020bd6" providerId="LiveId" clId="{DC09087E-F82A-42DA-8845-55D47E284CDE}" dt="2022-08-24T16:46:27.384" v="688" actId="1076"/>
          <ac:spMkLst>
            <pc:docMk/>
            <pc:sldMk cId="200606558" sldId="448"/>
            <ac:spMk id="12" creationId="{3B7DCFB8-5028-A846-BC8B-22789DC80589}"/>
          </ac:spMkLst>
        </pc:spChg>
        <pc:spChg chg="del">
          <ac:chgData name="T H" userId="270efafb50020bd6" providerId="LiveId" clId="{DC09087E-F82A-42DA-8845-55D47E284CDE}" dt="2022-08-24T16:28:13.758" v="608" actId="478"/>
          <ac:spMkLst>
            <pc:docMk/>
            <pc:sldMk cId="200606558" sldId="448"/>
            <ac:spMk id="13" creationId="{CC6A88BD-1141-6ED4-35D2-188F1E4621FD}"/>
          </ac:spMkLst>
        </pc:spChg>
        <pc:spChg chg="del">
          <ac:chgData name="T H" userId="270efafb50020bd6" providerId="LiveId" clId="{DC09087E-F82A-42DA-8845-55D47E284CDE}" dt="2022-08-24T16:28:15.408" v="609" actId="478"/>
          <ac:spMkLst>
            <pc:docMk/>
            <pc:sldMk cId="200606558" sldId="448"/>
            <ac:spMk id="16" creationId="{63CF9A63-6876-5CBF-4ABF-9C2F0C7E5188}"/>
          </ac:spMkLst>
        </pc:spChg>
        <pc:picChg chg="del mod">
          <ac:chgData name="T H" userId="270efafb50020bd6" providerId="LiveId" clId="{DC09087E-F82A-42DA-8845-55D47E284CDE}" dt="2022-08-24T16:46:16.275" v="685" actId="478"/>
          <ac:picMkLst>
            <pc:docMk/>
            <pc:sldMk cId="200606558" sldId="448"/>
            <ac:picMk id="8" creationId="{5BE1A649-A785-2A24-AD42-10BA60F73D52}"/>
          </ac:picMkLst>
        </pc:picChg>
      </pc:sldChg>
    </pc:docChg>
  </pc:docChgLst>
  <pc:docChgLst>
    <pc:chgData name="T H" userId="270efafb50020bd6" providerId="LiveId" clId="{0B6C4E4E-A6B5-4CD2-B77A-93A8480D39D4}"/>
    <pc:docChg chg="undo custSel addSld delSld modSld">
      <pc:chgData name="T H" userId="270efafb50020bd6" providerId="LiveId" clId="{0B6C4E4E-A6B5-4CD2-B77A-93A8480D39D4}" dt="2022-08-23T20:38:09.052" v="1256" actId="2696"/>
      <pc:docMkLst>
        <pc:docMk/>
      </pc:docMkLst>
      <pc:sldChg chg="modSp mod">
        <pc:chgData name="T H" userId="270efafb50020bd6" providerId="LiveId" clId="{0B6C4E4E-A6B5-4CD2-B77A-93A8480D39D4}" dt="2022-08-23T19:38:38.261" v="50" actId="20577"/>
        <pc:sldMkLst>
          <pc:docMk/>
          <pc:sldMk cId="2305291919" sldId="430"/>
        </pc:sldMkLst>
        <pc:spChg chg="mod">
          <ac:chgData name="T H" userId="270efafb50020bd6" providerId="LiveId" clId="{0B6C4E4E-A6B5-4CD2-B77A-93A8480D39D4}" dt="2022-08-23T19:38:38.261" v="50" actId="20577"/>
          <ac:spMkLst>
            <pc:docMk/>
            <pc:sldMk cId="2305291919" sldId="430"/>
            <ac:spMk id="30" creationId="{00000000-0000-0000-0000-000000000000}"/>
          </ac:spMkLst>
        </pc:spChg>
      </pc:sldChg>
      <pc:sldChg chg="addSp delSp modSp mod delAnim modAnim">
        <pc:chgData name="T H" userId="270efafb50020bd6" providerId="LiveId" clId="{0B6C4E4E-A6B5-4CD2-B77A-93A8480D39D4}" dt="2022-08-23T20:25:10.862" v="865" actId="14100"/>
        <pc:sldMkLst>
          <pc:docMk/>
          <pc:sldMk cId="1447409419" sldId="434"/>
        </pc:sldMkLst>
        <pc:spChg chg="del mod">
          <ac:chgData name="T H" userId="270efafb50020bd6" providerId="LiveId" clId="{0B6C4E4E-A6B5-4CD2-B77A-93A8480D39D4}" dt="2022-08-23T19:49:47.251" v="491" actId="478"/>
          <ac:spMkLst>
            <pc:docMk/>
            <pc:sldMk cId="1447409419" sldId="434"/>
            <ac:spMk id="3" creationId="{DE537C63-AD7B-CD88-E1C3-84BCBA41EEB7}"/>
          </ac:spMkLst>
        </pc:spChg>
        <pc:spChg chg="add del mod">
          <ac:chgData name="T H" userId="270efafb50020bd6" providerId="LiveId" clId="{0B6C4E4E-A6B5-4CD2-B77A-93A8480D39D4}" dt="2022-08-23T20:23:18.154" v="835" actId="478"/>
          <ac:spMkLst>
            <pc:docMk/>
            <pc:sldMk cId="1447409419" sldId="434"/>
            <ac:spMk id="8" creationId="{67B15A98-FEB6-D088-1429-2FC41C4971BE}"/>
          </ac:spMkLst>
        </pc:spChg>
        <pc:spChg chg="mod">
          <ac:chgData name="T H" userId="270efafb50020bd6" providerId="LiveId" clId="{0B6C4E4E-A6B5-4CD2-B77A-93A8480D39D4}" dt="2022-08-23T19:40:40.835" v="293" actId="20577"/>
          <ac:spMkLst>
            <pc:docMk/>
            <pc:sldMk cId="1447409419" sldId="434"/>
            <ac:spMk id="10" creationId="{00000000-0000-0000-0000-000000000000}"/>
          </ac:spMkLst>
        </pc:spChg>
        <pc:spChg chg="add del mod">
          <ac:chgData name="T H" userId="270efafb50020bd6" providerId="LiveId" clId="{0B6C4E4E-A6B5-4CD2-B77A-93A8480D39D4}" dt="2022-08-23T20:23:15.603" v="834" actId="478"/>
          <ac:spMkLst>
            <pc:docMk/>
            <pc:sldMk cId="1447409419" sldId="434"/>
            <ac:spMk id="13" creationId="{9920BA97-BCF9-AD5F-F067-DBD754E1D6AA}"/>
          </ac:spMkLst>
        </pc:spChg>
        <pc:spChg chg="add mod">
          <ac:chgData name="T H" userId="270efafb50020bd6" providerId="LiveId" clId="{0B6C4E4E-A6B5-4CD2-B77A-93A8480D39D4}" dt="2022-08-23T20:25:04.457" v="864" actId="948"/>
          <ac:spMkLst>
            <pc:docMk/>
            <pc:sldMk cId="1447409419" sldId="434"/>
            <ac:spMk id="15" creationId="{6F13BFE2-B952-B504-4515-C612A5086F2B}"/>
          </ac:spMkLst>
        </pc:spChg>
        <pc:spChg chg="add del">
          <ac:chgData name="T H" userId="270efafb50020bd6" providerId="LiveId" clId="{0B6C4E4E-A6B5-4CD2-B77A-93A8480D39D4}" dt="2022-08-23T20:24:15.412" v="857" actId="478"/>
          <ac:spMkLst>
            <pc:docMk/>
            <pc:sldMk cId="1447409419" sldId="434"/>
            <ac:spMk id="17" creationId="{0A4713F9-5AA6-6A24-C756-48E6EACE79E5}"/>
          </ac:spMkLst>
        </pc:spChg>
        <pc:spChg chg="add mod">
          <ac:chgData name="T H" userId="270efafb50020bd6" providerId="LiveId" clId="{0B6C4E4E-A6B5-4CD2-B77A-93A8480D39D4}" dt="2022-08-23T20:24:46.698" v="863" actId="113"/>
          <ac:spMkLst>
            <pc:docMk/>
            <pc:sldMk cId="1447409419" sldId="434"/>
            <ac:spMk id="19" creationId="{A0CA4C9E-A07B-32F7-2913-6FF9D37A9418}"/>
          </ac:spMkLst>
        </pc:spChg>
        <pc:spChg chg="mod">
          <ac:chgData name="T H" userId="270efafb50020bd6" providerId="LiveId" clId="{0B6C4E4E-A6B5-4CD2-B77A-93A8480D39D4}" dt="2022-08-23T19:39:02.995" v="104" actId="20577"/>
          <ac:spMkLst>
            <pc:docMk/>
            <pc:sldMk cId="1447409419" sldId="434"/>
            <ac:spMk id="31" creationId="{00000000-0000-0000-0000-000000000000}"/>
          </ac:spMkLst>
        </pc:spChg>
        <pc:grpChg chg="mod">
          <ac:chgData name="T H" userId="270efafb50020bd6" providerId="LiveId" clId="{0B6C4E4E-A6B5-4CD2-B77A-93A8480D39D4}" dt="2022-08-23T19:41:06.678" v="297" actId="1076"/>
          <ac:grpSpMkLst>
            <pc:docMk/>
            <pc:sldMk cId="1447409419" sldId="434"/>
            <ac:grpSpMk id="9" creationId="{00000000-0000-0000-0000-000000000000}"/>
          </ac:grpSpMkLst>
        </pc:grpChg>
        <pc:picChg chg="add mod modCrop">
          <ac:chgData name="T H" userId="270efafb50020bd6" providerId="LiveId" clId="{0B6C4E4E-A6B5-4CD2-B77A-93A8480D39D4}" dt="2022-08-23T20:25:10.862" v="865" actId="14100"/>
          <ac:picMkLst>
            <pc:docMk/>
            <pc:sldMk cId="1447409419" sldId="434"/>
            <ac:picMk id="5" creationId="{BA701470-30CD-6780-E3A1-3F0C40563683}"/>
          </ac:picMkLst>
        </pc:picChg>
        <pc:picChg chg="del">
          <ac:chgData name="T H" userId="270efafb50020bd6" providerId="LiveId" clId="{0B6C4E4E-A6B5-4CD2-B77A-93A8480D39D4}" dt="2022-08-23T19:41:46.640" v="298" actId="478"/>
          <ac:picMkLst>
            <pc:docMk/>
            <pc:sldMk cId="1447409419" sldId="434"/>
            <ac:picMk id="6" creationId="{57D75018-2DEE-3DC8-DF29-B8C73A30A80B}"/>
          </ac:picMkLst>
        </pc:picChg>
        <pc:cxnChg chg="mod">
          <ac:chgData name="T H" userId="270efafb50020bd6" providerId="LiveId" clId="{0B6C4E4E-A6B5-4CD2-B77A-93A8480D39D4}" dt="2022-08-23T19:40:56.985" v="295" actId="14100"/>
          <ac:cxnSpMkLst>
            <pc:docMk/>
            <pc:sldMk cId="1447409419" sldId="434"/>
            <ac:cxnSpMk id="11" creationId="{00000000-0000-0000-0000-000000000000}"/>
          </ac:cxnSpMkLst>
        </pc:cxnChg>
      </pc:sldChg>
      <pc:sldChg chg="addSp delSp modSp mod">
        <pc:chgData name="T H" userId="270efafb50020bd6" providerId="LiveId" clId="{0B6C4E4E-A6B5-4CD2-B77A-93A8480D39D4}" dt="2022-08-23T19:54:39.908" v="600"/>
        <pc:sldMkLst>
          <pc:docMk/>
          <pc:sldMk cId="3234727935" sldId="438"/>
        </pc:sldMkLst>
        <pc:spChg chg="add mod">
          <ac:chgData name="T H" userId="270efafb50020bd6" providerId="LiveId" clId="{0B6C4E4E-A6B5-4CD2-B77A-93A8480D39D4}" dt="2022-08-23T19:54:39.908" v="600"/>
          <ac:spMkLst>
            <pc:docMk/>
            <pc:sldMk cId="3234727935" sldId="438"/>
            <ac:spMk id="2" creationId="{8DBE1A34-D34F-7102-348F-E55FD50C0FAF}"/>
          </ac:spMkLst>
        </pc:spChg>
        <pc:spChg chg="topLvl">
          <ac:chgData name="T H" userId="270efafb50020bd6" providerId="LiveId" clId="{0B6C4E4E-A6B5-4CD2-B77A-93A8480D39D4}" dt="2022-08-23T19:54:38.463" v="599" actId="478"/>
          <ac:spMkLst>
            <pc:docMk/>
            <pc:sldMk cId="3234727935" sldId="438"/>
            <ac:spMk id="29" creationId="{00000000-0000-0000-0000-000000000000}"/>
          </ac:spMkLst>
        </pc:spChg>
        <pc:spChg chg="del">
          <ac:chgData name="T H" userId="270efafb50020bd6" providerId="LiveId" clId="{0B6C4E4E-A6B5-4CD2-B77A-93A8480D39D4}" dt="2022-08-23T19:54:38.463" v="599" actId="478"/>
          <ac:spMkLst>
            <pc:docMk/>
            <pc:sldMk cId="3234727935" sldId="438"/>
            <ac:spMk id="30" creationId="{00000000-0000-0000-0000-000000000000}"/>
          </ac:spMkLst>
        </pc:spChg>
        <pc:grpChg chg="del">
          <ac:chgData name="T H" userId="270efafb50020bd6" providerId="LiveId" clId="{0B6C4E4E-A6B5-4CD2-B77A-93A8480D39D4}" dt="2022-08-23T19:54:38.463" v="599" actId="478"/>
          <ac:grpSpMkLst>
            <pc:docMk/>
            <pc:sldMk cId="3234727935" sldId="438"/>
            <ac:grpSpMk id="26" creationId="{00000000-0000-0000-0000-000000000000}"/>
          </ac:grpSpMkLst>
        </pc:grpChg>
        <pc:grpChg chg="del">
          <ac:chgData name="T H" userId="270efafb50020bd6" providerId="LiveId" clId="{0B6C4E4E-A6B5-4CD2-B77A-93A8480D39D4}" dt="2022-08-23T19:54:38.463" v="599" actId="478"/>
          <ac:grpSpMkLst>
            <pc:docMk/>
            <pc:sldMk cId="3234727935" sldId="438"/>
            <ac:grpSpMk id="27" creationId="{00000000-0000-0000-0000-000000000000}"/>
          </ac:grpSpMkLst>
        </pc:grpChg>
        <pc:cxnChg chg="add mod">
          <ac:chgData name="T H" userId="270efafb50020bd6" providerId="LiveId" clId="{0B6C4E4E-A6B5-4CD2-B77A-93A8480D39D4}" dt="2022-08-23T19:54:39.908" v="600"/>
          <ac:cxnSpMkLst>
            <pc:docMk/>
            <pc:sldMk cId="3234727935" sldId="438"/>
            <ac:cxnSpMk id="3" creationId="{22BFC42C-83BC-5DF3-ED66-417A45CB93BA}"/>
          </ac:cxnSpMkLst>
        </pc:cxnChg>
        <pc:cxnChg chg="del topLvl">
          <ac:chgData name="T H" userId="270efafb50020bd6" providerId="LiveId" clId="{0B6C4E4E-A6B5-4CD2-B77A-93A8480D39D4}" dt="2022-08-23T19:54:38.463" v="599" actId="478"/>
          <ac:cxnSpMkLst>
            <pc:docMk/>
            <pc:sldMk cId="3234727935" sldId="438"/>
            <ac:cxnSpMk id="28" creationId="{00000000-0000-0000-0000-000000000000}"/>
          </ac:cxnSpMkLst>
        </pc:cxnChg>
      </pc:sldChg>
      <pc:sldChg chg="addSp delSp modSp del mod">
        <pc:chgData name="T H" userId="270efafb50020bd6" providerId="LiveId" clId="{0B6C4E4E-A6B5-4CD2-B77A-93A8480D39D4}" dt="2022-08-23T20:38:05.340" v="1255" actId="2696"/>
        <pc:sldMkLst>
          <pc:docMk/>
          <pc:sldMk cId="1955566963" sldId="440"/>
        </pc:sldMkLst>
        <pc:spChg chg="add mod">
          <ac:chgData name="T H" userId="270efafb50020bd6" providerId="LiveId" clId="{0B6C4E4E-A6B5-4CD2-B77A-93A8480D39D4}" dt="2022-08-23T19:54:12.340" v="596"/>
          <ac:spMkLst>
            <pc:docMk/>
            <pc:sldMk cId="1955566963" sldId="440"/>
            <ac:spMk id="3" creationId="{D1BBF6F9-2AF3-FC91-748B-C8C019BD0C9A}"/>
          </ac:spMkLst>
        </pc:spChg>
        <pc:spChg chg="topLvl">
          <ac:chgData name="T H" userId="270efafb50020bd6" providerId="LiveId" clId="{0B6C4E4E-A6B5-4CD2-B77A-93A8480D39D4}" dt="2022-08-23T19:54:11.870" v="595" actId="478"/>
          <ac:spMkLst>
            <pc:docMk/>
            <pc:sldMk cId="1955566963" sldId="440"/>
            <ac:spMk id="29" creationId="{00000000-0000-0000-0000-000000000000}"/>
          </ac:spMkLst>
        </pc:spChg>
        <pc:spChg chg="del topLvl">
          <ac:chgData name="T H" userId="270efafb50020bd6" providerId="LiveId" clId="{0B6C4E4E-A6B5-4CD2-B77A-93A8480D39D4}" dt="2022-08-23T19:54:11.870" v="595" actId="478"/>
          <ac:spMkLst>
            <pc:docMk/>
            <pc:sldMk cId="1955566963" sldId="440"/>
            <ac:spMk id="30" creationId="{00000000-0000-0000-0000-000000000000}"/>
          </ac:spMkLst>
        </pc:spChg>
        <pc:grpChg chg="del">
          <ac:chgData name="T H" userId="270efafb50020bd6" providerId="LiveId" clId="{0B6C4E4E-A6B5-4CD2-B77A-93A8480D39D4}" dt="2022-08-23T19:54:11.870" v="595" actId="478"/>
          <ac:grpSpMkLst>
            <pc:docMk/>
            <pc:sldMk cId="1955566963" sldId="440"/>
            <ac:grpSpMk id="26" creationId="{00000000-0000-0000-0000-000000000000}"/>
          </ac:grpSpMkLst>
        </pc:grpChg>
        <pc:grpChg chg="del topLvl">
          <ac:chgData name="T H" userId="270efafb50020bd6" providerId="LiveId" clId="{0B6C4E4E-A6B5-4CD2-B77A-93A8480D39D4}" dt="2022-08-23T19:54:11.870" v="595" actId="478"/>
          <ac:grpSpMkLst>
            <pc:docMk/>
            <pc:sldMk cId="1955566963" sldId="440"/>
            <ac:grpSpMk id="27" creationId="{00000000-0000-0000-0000-000000000000}"/>
          </ac:grpSpMkLst>
        </pc:grpChg>
        <pc:cxnChg chg="add mod">
          <ac:chgData name="T H" userId="270efafb50020bd6" providerId="LiveId" clId="{0B6C4E4E-A6B5-4CD2-B77A-93A8480D39D4}" dt="2022-08-23T19:54:12.340" v="596"/>
          <ac:cxnSpMkLst>
            <pc:docMk/>
            <pc:sldMk cId="1955566963" sldId="440"/>
            <ac:cxnSpMk id="5" creationId="{A669A41F-2226-C729-1CE7-65E2A06C5CEF}"/>
          </ac:cxnSpMkLst>
        </pc:cxnChg>
        <pc:cxnChg chg="del topLvl">
          <ac:chgData name="T H" userId="270efafb50020bd6" providerId="LiveId" clId="{0B6C4E4E-A6B5-4CD2-B77A-93A8480D39D4}" dt="2022-08-23T19:54:11.870" v="595" actId="478"/>
          <ac:cxnSpMkLst>
            <pc:docMk/>
            <pc:sldMk cId="1955566963" sldId="440"/>
            <ac:cxnSpMk id="28" creationId="{00000000-0000-0000-0000-000000000000}"/>
          </ac:cxnSpMkLst>
        </pc:cxnChg>
      </pc:sldChg>
      <pc:sldChg chg="addSp delSp modSp mod delAnim modAnim">
        <pc:chgData name="T H" userId="270efafb50020bd6" providerId="LiveId" clId="{0B6C4E4E-A6B5-4CD2-B77A-93A8480D39D4}" dt="2022-08-23T20:25:46.310" v="868" actId="1076"/>
        <pc:sldMkLst>
          <pc:docMk/>
          <pc:sldMk cId="4051019114" sldId="442"/>
        </pc:sldMkLst>
        <pc:spChg chg="add del mod">
          <ac:chgData name="T H" userId="270efafb50020bd6" providerId="LiveId" clId="{0B6C4E4E-A6B5-4CD2-B77A-93A8480D39D4}" dt="2022-08-23T19:51:48.291" v="510" actId="478"/>
          <ac:spMkLst>
            <pc:docMk/>
            <pc:sldMk cId="4051019114" sldId="442"/>
            <ac:spMk id="2" creationId="{A0D6260B-B0CF-EE95-A48A-78E033983B7E}"/>
          </ac:spMkLst>
        </pc:spChg>
        <pc:spChg chg="add mod">
          <ac:chgData name="T H" userId="270efafb50020bd6" providerId="LiveId" clId="{0B6C4E4E-A6B5-4CD2-B77A-93A8480D39D4}" dt="2022-08-23T19:51:53.068" v="512"/>
          <ac:spMkLst>
            <pc:docMk/>
            <pc:sldMk cId="4051019114" sldId="442"/>
            <ac:spMk id="3" creationId="{10C9DAD9-F8B7-8C2B-032E-63FA9D95A6C2}"/>
          </ac:spMkLst>
        </pc:spChg>
        <pc:spChg chg="del">
          <ac:chgData name="T H" userId="270efafb50020bd6" providerId="LiveId" clId="{0B6C4E4E-A6B5-4CD2-B77A-93A8480D39D4}" dt="2022-08-23T20:00:15.543" v="610" actId="478"/>
          <ac:spMkLst>
            <pc:docMk/>
            <pc:sldMk cId="4051019114" sldId="442"/>
            <ac:spMk id="4" creationId="{69B0C854-FE78-C6F9-BF97-D053E58F5864}"/>
          </ac:spMkLst>
        </pc:spChg>
        <pc:spChg chg="mod">
          <ac:chgData name="T H" userId="270efafb50020bd6" providerId="LiveId" clId="{0B6C4E4E-A6B5-4CD2-B77A-93A8480D39D4}" dt="2022-08-23T19:59:03.589" v="607" actId="113"/>
          <ac:spMkLst>
            <pc:docMk/>
            <pc:sldMk cId="4051019114" sldId="442"/>
            <ac:spMk id="10" creationId="{00000000-0000-0000-0000-000000000000}"/>
          </ac:spMkLst>
        </pc:spChg>
        <pc:spChg chg="del">
          <ac:chgData name="T H" userId="270efafb50020bd6" providerId="LiveId" clId="{0B6C4E4E-A6B5-4CD2-B77A-93A8480D39D4}" dt="2022-08-23T20:00:22.532" v="611" actId="478"/>
          <ac:spMkLst>
            <pc:docMk/>
            <pc:sldMk cId="4051019114" sldId="442"/>
            <ac:spMk id="12" creationId="{1BDB5CC7-0DD3-17FB-0317-F099BC25444E}"/>
          </ac:spMkLst>
        </pc:spChg>
        <pc:spChg chg="del">
          <ac:chgData name="T H" userId="270efafb50020bd6" providerId="LiveId" clId="{0B6C4E4E-A6B5-4CD2-B77A-93A8480D39D4}" dt="2022-08-23T19:51:51.453" v="511" actId="478"/>
          <ac:spMkLst>
            <pc:docMk/>
            <pc:sldMk cId="4051019114" sldId="442"/>
            <ac:spMk id="15" creationId="{7D22F89E-5E16-C355-27FD-AE691E627630}"/>
          </ac:spMkLst>
        </pc:spChg>
        <pc:spChg chg="add del mod">
          <ac:chgData name="T H" userId="270efafb50020bd6" providerId="LiveId" clId="{0B6C4E4E-A6B5-4CD2-B77A-93A8480D39D4}" dt="2022-08-23T20:18:50.411" v="794" actId="478"/>
          <ac:spMkLst>
            <pc:docMk/>
            <pc:sldMk cId="4051019114" sldId="442"/>
            <ac:spMk id="16" creationId="{AE67DDB9-9B8F-CB3D-775C-93A0259943AA}"/>
          </ac:spMkLst>
        </pc:spChg>
        <pc:spChg chg="add del mod">
          <ac:chgData name="T H" userId="270efafb50020bd6" providerId="LiveId" clId="{0B6C4E4E-A6B5-4CD2-B77A-93A8480D39D4}" dt="2022-08-23T20:18:52.159" v="795" actId="478"/>
          <ac:spMkLst>
            <pc:docMk/>
            <pc:sldMk cId="4051019114" sldId="442"/>
            <ac:spMk id="20" creationId="{F64D523E-B7AB-FC3A-1D5A-F42AA1226188}"/>
          </ac:spMkLst>
        </pc:spChg>
        <pc:spChg chg="add del mod">
          <ac:chgData name="T H" userId="270efafb50020bd6" providerId="LiveId" clId="{0B6C4E4E-A6B5-4CD2-B77A-93A8480D39D4}" dt="2022-08-23T20:18:53.643" v="796" actId="478"/>
          <ac:spMkLst>
            <pc:docMk/>
            <pc:sldMk cId="4051019114" sldId="442"/>
            <ac:spMk id="22" creationId="{783CFF06-99F8-92F1-9A7E-6410ED1CBF31}"/>
          </ac:spMkLst>
        </pc:spChg>
        <pc:spChg chg="add mod">
          <ac:chgData name="T H" userId="270efafb50020bd6" providerId="LiveId" clId="{0B6C4E4E-A6B5-4CD2-B77A-93A8480D39D4}" dt="2022-08-23T20:14:12.194" v="775" actId="571"/>
          <ac:spMkLst>
            <pc:docMk/>
            <pc:sldMk cId="4051019114" sldId="442"/>
            <ac:spMk id="23" creationId="{55D9975F-1F12-5AC9-6C0F-51B0449A70DB}"/>
          </ac:spMkLst>
        </pc:spChg>
        <pc:spChg chg="add mod">
          <ac:chgData name="T H" userId="270efafb50020bd6" providerId="LiveId" clId="{0B6C4E4E-A6B5-4CD2-B77A-93A8480D39D4}" dt="2022-08-23T20:25:34.871" v="866" actId="1076"/>
          <ac:spMkLst>
            <pc:docMk/>
            <pc:sldMk cId="4051019114" sldId="442"/>
            <ac:spMk id="25" creationId="{3D8D9393-4650-A055-65CA-4FD77C8D3038}"/>
          </ac:spMkLst>
        </pc:spChg>
        <pc:spChg chg="mod">
          <ac:chgData name="T H" userId="270efafb50020bd6" providerId="LiveId" clId="{0B6C4E4E-A6B5-4CD2-B77A-93A8480D39D4}" dt="2022-08-23T19:53:44.889" v="591" actId="1076"/>
          <ac:spMkLst>
            <pc:docMk/>
            <pc:sldMk cId="4051019114" sldId="442"/>
            <ac:spMk id="30" creationId="{00000000-0000-0000-0000-000000000000}"/>
          </ac:spMkLst>
        </pc:spChg>
        <pc:spChg chg="add del mod">
          <ac:chgData name="T H" userId="270efafb50020bd6" providerId="LiveId" clId="{0B6C4E4E-A6B5-4CD2-B77A-93A8480D39D4}" dt="2022-08-23T20:19:13.583" v="804" actId="22"/>
          <ac:spMkLst>
            <pc:docMk/>
            <pc:sldMk cId="4051019114" sldId="442"/>
            <ac:spMk id="32" creationId="{137BD98C-56B2-D570-616F-302D3D430F3B}"/>
          </ac:spMkLst>
        </pc:spChg>
        <pc:spChg chg="add mod">
          <ac:chgData name="T H" userId="270efafb50020bd6" providerId="LiveId" clId="{0B6C4E4E-A6B5-4CD2-B77A-93A8480D39D4}" dt="2022-08-23T20:25:38.765" v="867" actId="1076"/>
          <ac:spMkLst>
            <pc:docMk/>
            <pc:sldMk cId="4051019114" sldId="442"/>
            <ac:spMk id="34" creationId="{F611B57F-4047-6BEB-FA8F-B1A64AEED6FD}"/>
          </ac:spMkLst>
        </pc:spChg>
        <pc:grpChg chg="mod">
          <ac:chgData name="T H" userId="270efafb50020bd6" providerId="LiveId" clId="{0B6C4E4E-A6B5-4CD2-B77A-93A8480D39D4}" dt="2022-08-23T19:59:12.457" v="609" actId="14100"/>
          <ac:grpSpMkLst>
            <pc:docMk/>
            <pc:sldMk cId="4051019114" sldId="442"/>
            <ac:grpSpMk id="9" creationId="{00000000-0000-0000-0000-000000000000}"/>
          </ac:grpSpMkLst>
        </pc:grpChg>
        <pc:picChg chg="del">
          <ac:chgData name="T H" userId="270efafb50020bd6" providerId="LiveId" clId="{0B6C4E4E-A6B5-4CD2-B77A-93A8480D39D4}" dt="2022-08-23T20:08:39.957" v="620" actId="478"/>
          <ac:picMkLst>
            <pc:docMk/>
            <pc:sldMk cId="4051019114" sldId="442"/>
            <ac:picMk id="5" creationId="{380DF663-26AD-A817-5400-94F101428AAC}"/>
          </ac:picMkLst>
        </pc:picChg>
        <pc:picChg chg="del">
          <ac:chgData name="T H" userId="270efafb50020bd6" providerId="LiveId" clId="{0B6C4E4E-A6B5-4CD2-B77A-93A8480D39D4}" dt="2022-08-23T20:08:41.770" v="622" actId="478"/>
          <ac:picMkLst>
            <pc:docMk/>
            <pc:sldMk cId="4051019114" sldId="442"/>
            <ac:picMk id="7" creationId="{DF25AD03-8A1D-8303-A06B-03290253381A}"/>
          </ac:picMkLst>
        </pc:picChg>
        <pc:picChg chg="del">
          <ac:chgData name="T H" userId="270efafb50020bd6" providerId="LiveId" clId="{0B6C4E4E-A6B5-4CD2-B77A-93A8480D39D4}" dt="2022-08-23T20:08:40.738" v="621" actId="478"/>
          <ac:picMkLst>
            <pc:docMk/>
            <pc:sldMk cId="4051019114" sldId="442"/>
            <ac:picMk id="8" creationId="{6822BAB8-0CF0-AC3C-D284-41BCE6D17A59}"/>
          </ac:picMkLst>
        </pc:picChg>
        <pc:picChg chg="add mod">
          <ac:chgData name="T H" userId="270efafb50020bd6" providerId="LiveId" clId="{0B6C4E4E-A6B5-4CD2-B77A-93A8480D39D4}" dt="2022-08-23T20:25:46.310" v="868" actId="1076"/>
          <ac:picMkLst>
            <pc:docMk/>
            <pc:sldMk cId="4051019114" sldId="442"/>
            <ac:picMk id="18" creationId="{3CA40558-8C74-CD0F-3DBE-ED3BD818AA9E}"/>
          </ac:picMkLst>
        </pc:picChg>
        <pc:picChg chg="del">
          <ac:chgData name="T H" userId="270efafb50020bd6" providerId="LiveId" clId="{0B6C4E4E-A6B5-4CD2-B77A-93A8480D39D4}" dt="2022-08-23T20:08:37.863" v="619" actId="478"/>
          <ac:picMkLst>
            <pc:docMk/>
            <pc:sldMk cId="4051019114" sldId="442"/>
            <ac:picMk id="1026" creationId="{63B6B221-C1FF-CEF2-0FA8-5FAFBC6A3B52}"/>
          </ac:picMkLst>
        </pc:picChg>
        <pc:cxnChg chg="mod">
          <ac:chgData name="T H" userId="270efafb50020bd6" providerId="LiveId" clId="{0B6C4E4E-A6B5-4CD2-B77A-93A8480D39D4}" dt="2022-08-23T19:59:08.694" v="608" actId="14100"/>
          <ac:cxnSpMkLst>
            <pc:docMk/>
            <pc:sldMk cId="4051019114" sldId="442"/>
            <ac:cxnSpMk id="11" creationId="{00000000-0000-0000-0000-000000000000}"/>
          </ac:cxnSpMkLst>
        </pc:cxnChg>
        <pc:cxnChg chg="mod">
          <ac:chgData name="T H" userId="270efafb50020bd6" providerId="LiveId" clId="{0B6C4E4E-A6B5-4CD2-B77A-93A8480D39D4}" dt="2022-08-23T19:53:44.889" v="591" actId="1076"/>
          <ac:cxnSpMkLst>
            <pc:docMk/>
            <pc:sldMk cId="4051019114" sldId="442"/>
            <ac:cxnSpMk id="28" creationId="{00000000-0000-0000-0000-000000000000}"/>
          </ac:cxnSpMkLst>
        </pc:cxnChg>
      </pc:sldChg>
      <pc:sldChg chg="addSp delSp modSp mod delAnim modAnim">
        <pc:chgData name="T H" userId="270efafb50020bd6" providerId="LiveId" clId="{0B6C4E4E-A6B5-4CD2-B77A-93A8480D39D4}" dt="2022-08-23T20:37:58.017" v="1254"/>
        <pc:sldMkLst>
          <pc:docMk/>
          <pc:sldMk cId="2581784279" sldId="443"/>
        </pc:sldMkLst>
        <pc:spChg chg="add del mod">
          <ac:chgData name="T H" userId="270efafb50020bd6" providerId="LiveId" clId="{0B6C4E4E-A6B5-4CD2-B77A-93A8480D39D4}" dt="2022-08-23T19:53:53.748" v="592" actId="478"/>
          <ac:spMkLst>
            <pc:docMk/>
            <pc:sldMk cId="2581784279" sldId="443"/>
            <ac:spMk id="2" creationId="{1150B1DB-6BEB-02A0-60D4-9DB808CCA7D0}"/>
          </ac:spMkLst>
        </pc:spChg>
        <pc:spChg chg="del">
          <ac:chgData name="T H" userId="270efafb50020bd6" providerId="LiveId" clId="{0B6C4E4E-A6B5-4CD2-B77A-93A8480D39D4}" dt="2022-08-23T20:15:40.915" v="785" actId="478"/>
          <ac:spMkLst>
            <pc:docMk/>
            <pc:sldMk cId="2581784279" sldId="443"/>
            <ac:spMk id="4" creationId="{69B0C854-FE78-C6F9-BF97-D053E58F5864}"/>
          </ac:spMkLst>
        </pc:spChg>
        <pc:spChg chg="add mod">
          <ac:chgData name="T H" userId="270efafb50020bd6" providerId="LiveId" clId="{0B6C4E4E-A6B5-4CD2-B77A-93A8480D39D4}" dt="2022-08-23T19:54:01.058" v="594"/>
          <ac:spMkLst>
            <pc:docMk/>
            <pc:sldMk cId="2581784279" sldId="443"/>
            <ac:spMk id="5" creationId="{1B6FF593-99F0-5B05-84A4-71998403CDEE}"/>
          </ac:spMkLst>
        </pc:spChg>
        <pc:spChg chg="add mod">
          <ac:chgData name="T H" userId="270efafb50020bd6" providerId="LiveId" clId="{0B6C4E4E-A6B5-4CD2-B77A-93A8480D39D4}" dt="2022-08-23T20:36:05.260" v="1181" actId="1076"/>
          <ac:spMkLst>
            <pc:docMk/>
            <pc:sldMk cId="2581784279" sldId="443"/>
            <ac:spMk id="14" creationId="{8454D387-5411-2D78-1BB9-88C4ABBC6218}"/>
          </ac:spMkLst>
        </pc:spChg>
        <pc:spChg chg="del">
          <ac:chgData name="T H" userId="270efafb50020bd6" providerId="LiveId" clId="{0B6C4E4E-A6B5-4CD2-B77A-93A8480D39D4}" dt="2022-08-23T20:37:57.564" v="1253" actId="478"/>
          <ac:spMkLst>
            <pc:docMk/>
            <pc:sldMk cId="2581784279" sldId="443"/>
            <ac:spMk id="15" creationId="{7D22F89E-5E16-C355-27FD-AE691E627630}"/>
          </ac:spMkLst>
        </pc:spChg>
        <pc:spChg chg="del">
          <ac:chgData name="T H" userId="270efafb50020bd6" providerId="LiveId" clId="{0B6C4E4E-A6B5-4CD2-B77A-93A8480D39D4}" dt="2022-08-23T20:16:06.123" v="793" actId="478"/>
          <ac:spMkLst>
            <pc:docMk/>
            <pc:sldMk cId="2581784279" sldId="443"/>
            <ac:spMk id="20" creationId="{0B06310D-5B19-8FC2-2ACB-D88EE83946E1}"/>
          </ac:spMkLst>
        </pc:spChg>
        <pc:spChg chg="del">
          <ac:chgData name="T H" userId="270efafb50020bd6" providerId="LiveId" clId="{0B6C4E4E-A6B5-4CD2-B77A-93A8480D39D4}" dt="2022-08-23T20:16:06.123" v="793" actId="478"/>
          <ac:spMkLst>
            <pc:docMk/>
            <pc:sldMk cId="2581784279" sldId="443"/>
            <ac:spMk id="22" creationId="{A8EE52D3-E0BC-F4CD-DF65-0750A53A6187}"/>
          </ac:spMkLst>
        </pc:spChg>
        <pc:spChg chg="add mod">
          <ac:chgData name="T H" userId="270efafb50020bd6" providerId="LiveId" clId="{0B6C4E4E-A6B5-4CD2-B77A-93A8480D39D4}" dt="2022-08-23T20:37:37.646" v="1250" actId="20577"/>
          <ac:spMkLst>
            <pc:docMk/>
            <pc:sldMk cId="2581784279" sldId="443"/>
            <ac:spMk id="23" creationId="{4662C4C3-75D3-1C82-8EFF-A67341F681D5}"/>
          </ac:spMkLst>
        </pc:spChg>
        <pc:spChg chg="del">
          <ac:chgData name="T H" userId="270efafb50020bd6" providerId="LiveId" clId="{0B6C4E4E-A6B5-4CD2-B77A-93A8480D39D4}" dt="2022-08-23T20:16:06.123" v="793" actId="478"/>
          <ac:spMkLst>
            <pc:docMk/>
            <pc:sldMk cId="2581784279" sldId="443"/>
            <ac:spMk id="24" creationId="{11A53291-C8C2-4316-EEA4-60677324E405}"/>
          </ac:spMkLst>
        </pc:spChg>
        <pc:spChg chg="add mod">
          <ac:chgData name="T H" userId="270efafb50020bd6" providerId="LiveId" clId="{0B6C4E4E-A6B5-4CD2-B77A-93A8480D39D4}" dt="2022-08-23T20:37:58.017" v="1254"/>
          <ac:spMkLst>
            <pc:docMk/>
            <pc:sldMk cId="2581784279" sldId="443"/>
            <ac:spMk id="25" creationId="{96FDA4E5-BB63-2F39-5687-1EE85ADE6DCA}"/>
          </ac:spMkLst>
        </pc:spChg>
        <pc:spChg chg="topLvl">
          <ac:chgData name="T H" userId="270efafb50020bd6" providerId="LiveId" clId="{0B6C4E4E-A6B5-4CD2-B77A-93A8480D39D4}" dt="2022-08-23T19:54:00.480" v="593" actId="478"/>
          <ac:spMkLst>
            <pc:docMk/>
            <pc:sldMk cId="2581784279" sldId="443"/>
            <ac:spMk id="29" creationId="{00000000-0000-0000-0000-000000000000}"/>
          </ac:spMkLst>
        </pc:spChg>
        <pc:spChg chg="del">
          <ac:chgData name="T H" userId="270efafb50020bd6" providerId="LiveId" clId="{0B6C4E4E-A6B5-4CD2-B77A-93A8480D39D4}" dt="2022-08-23T19:52:35.405" v="587" actId="478"/>
          <ac:spMkLst>
            <pc:docMk/>
            <pc:sldMk cId="2581784279" sldId="443"/>
            <ac:spMk id="30" creationId="{00000000-0000-0000-0000-000000000000}"/>
          </ac:spMkLst>
        </pc:spChg>
        <pc:spChg chg="del">
          <ac:chgData name="T H" userId="270efafb50020bd6" providerId="LiveId" clId="{0B6C4E4E-A6B5-4CD2-B77A-93A8480D39D4}" dt="2022-08-23T20:16:06.123" v="793" actId="478"/>
          <ac:spMkLst>
            <pc:docMk/>
            <pc:sldMk cId="2581784279" sldId="443"/>
            <ac:spMk id="31" creationId="{71062964-C6F2-4F22-11C7-620EA9412803}"/>
          </ac:spMkLst>
        </pc:spChg>
        <pc:grpChg chg="del">
          <ac:chgData name="T H" userId="270efafb50020bd6" providerId="LiveId" clId="{0B6C4E4E-A6B5-4CD2-B77A-93A8480D39D4}" dt="2022-08-23T19:54:00.480" v="593" actId="478"/>
          <ac:grpSpMkLst>
            <pc:docMk/>
            <pc:sldMk cId="2581784279" sldId="443"/>
            <ac:grpSpMk id="26" creationId="{00000000-0000-0000-0000-000000000000}"/>
          </ac:grpSpMkLst>
        </pc:grpChg>
        <pc:grpChg chg="del">
          <ac:chgData name="T H" userId="270efafb50020bd6" providerId="LiveId" clId="{0B6C4E4E-A6B5-4CD2-B77A-93A8480D39D4}" dt="2022-08-23T19:52:35.405" v="587" actId="478"/>
          <ac:grpSpMkLst>
            <pc:docMk/>
            <pc:sldMk cId="2581784279" sldId="443"/>
            <ac:grpSpMk id="27" creationId="{00000000-0000-0000-0000-000000000000}"/>
          </ac:grpSpMkLst>
        </pc:grpChg>
        <pc:picChg chg="del">
          <ac:chgData name="T H" userId="270efafb50020bd6" providerId="LiveId" clId="{0B6C4E4E-A6B5-4CD2-B77A-93A8480D39D4}" dt="2022-08-23T20:15:42.564" v="786" actId="478"/>
          <ac:picMkLst>
            <pc:docMk/>
            <pc:sldMk cId="2581784279" sldId="443"/>
            <ac:picMk id="3" creationId="{59FA76A6-7096-F973-4AAA-6022A78EF1CD}"/>
          </ac:picMkLst>
        </pc:picChg>
        <pc:picChg chg="add mod">
          <ac:chgData name="T H" userId="270efafb50020bd6" providerId="LiveId" clId="{0B6C4E4E-A6B5-4CD2-B77A-93A8480D39D4}" dt="2022-08-23T20:36:30.926" v="1184" actId="1076"/>
          <ac:picMkLst>
            <pc:docMk/>
            <pc:sldMk cId="2581784279" sldId="443"/>
            <ac:picMk id="7" creationId="{F4591DEB-D3A8-5B00-7B50-57329D1E7CED}"/>
          </ac:picMkLst>
        </pc:picChg>
        <pc:picChg chg="add mod">
          <ac:chgData name="T H" userId="270efafb50020bd6" providerId="LiveId" clId="{0B6C4E4E-A6B5-4CD2-B77A-93A8480D39D4}" dt="2022-08-23T20:36:27.420" v="1183" actId="1076"/>
          <ac:picMkLst>
            <pc:docMk/>
            <pc:sldMk cId="2581784279" sldId="443"/>
            <ac:picMk id="8" creationId="{040C86E3-ABE1-412E-6A2A-C29060D6442C}"/>
          </ac:picMkLst>
        </pc:picChg>
        <pc:picChg chg="del">
          <ac:chgData name="T H" userId="270efafb50020bd6" providerId="LiveId" clId="{0B6C4E4E-A6B5-4CD2-B77A-93A8480D39D4}" dt="2022-08-23T20:15:43.244" v="787" actId="478"/>
          <ac:picMkLst>
            <pc:docMk/>
            <pc:sldMk cId="2581784279" sldId="443"/>
            <ac:picMk id="13" creationId="{C8E5C10E-0B22-B4E0-6DEB-B68E3FA1CCE6}"/>
          </ac:picMkLst>
        </pc:picChg>
        <pc:picChg chg="del">
          <ac:chgData name="T H" userId="270efafb50020bd6" providerId="LiveId" clId="{0B6C4E4E-A6B5-4CD2-B77A-93A8480D39D4}" dt="2022-08-23T20:15:43.942" v="788" actId="478"/>
          <ac:picMkLst>
            <pc:docMk/>
            <pc:sldMk cId="2581784279" sldId="443"/>
            <ac:picMk id="16" creationId="{7F8E7A86-D2BF-379C-6408-ED38475C1759}"/>
          </ac:picMkLst>
        </pc:picChg>
        <pc:picChg chg="add del">
          <ac:chgData name="T H" userId="270efafb50020bd6" providerId="LiveId" clId="{0B6C4E4E-A6B5-4CD2-B77A-93A8480D39D4}" dt="2022-08-23T20:29:26.607" v="875" actId="478"/>
          <ac:picMkLst>
            <pc:docMk/>
            <pc:sldMk cId="2581784279" sldId="443"/>
            <ac:picMk id="17" creationId="{6D7751E2-B80F-F367-0B3B-6FCDAA487E5E}"/>
          </ac:picMkLst>
        </pc:picChg>
        <pc:picChg chg="del">
          <ac:chgData name="T H" userId="270efafb50020bd6" providerId="LiveId" clId="{0B6C4E4E-A6B5-4CD2-B77A-93A8480D39D4}" dt="2022-08-23T20:15:44.674" v="789" actId="478"/>
          <ac:picMkLst>
            <pc:docMk/>
            <pc:sldMk cId="2581784279" sldId="443"/>
            <ac:picMk id="18" creationId="{56B6E53F-93C2-DF33-D237-2446CD69E220}"/>
          </ac:picMkLst>
        </pc:picChg>
        <pc:picChg chg="add del mod">
          <ac:chgData name="T H" userId="270efafb50020bd6" providerId="LiveId" clId="{0B6C4E4E-A6B5-4CD2-B77A-93A8480D39D4}" dt="2022-08-23T20:31:02.373" v="902" actId="478"/>
          <ac:picMkLst>
            <pc:docMk/>
            <pc:sldMk cId="2581784279" sldId="443"/>
            <ac:picMk id="19" creationId="{6CA3E7D8-4630-2CF9-73B3-384068B70616}"/>
          </ac:picMkLst>
        </pc:picChg>
        <pc:picChg chg="add mod">
          <ac:chgData name="T H" userId="270efafb50020bd6" providerId="LiveId" clId="{0B6C4E4E-A6B5-4CD2-B77A-93A8480D39D4}" dt="2022-08-23T20:36:33.907" v="1185" actId="1076"/>
          <ac:picMkLst>
            <pc:docMk/>
            <pc:sldMk cId="2581784279" sldId="443"/>
            <ac:picMk id="21" creationId="{34ECF469-E372-0576-E128-FDE8C312B6D8}"/>
          </ac:picMkLst>
        </pc:picChg>
        <pc:picChg chg="add mod">
          <ac:chgData name="T H" userId="270efafb50020bd6" providerId="LiveId" clId="{0B6C4E4E-A6B5-4CD2-B77A-93A8480D39D4}" dt="2022-08-23T20:36:36.903" v="1186" actId="1076"/>
          <ac:picMkLst>
            <pc:docMk/>
            <pc:sldMk cId="2581784279" sldId="443"/>
            <ac:picMk id="1026" creationId="{E4396404-B738-9E3D-40FB-B5C8C53DBE5E}"/>
          </ac:picMkLst>
        </pc:picChg>
        <pc:cxnChg chg="add mod">
          <ac:chgData name="T H" userId="270efafb50020bd6" providerId="LiveId" clId="{0B6C4E4E-A6B5-4CD2-B77A-93A8480D39D4}" dt="2022-08-23T19:54:01.058" v="594"/>
          <ac:cxnSpMkLst>
            <pc:docMk/>
            <pc:sldMk cId="2581784279" sldId="443"/>
            <ac:cxnSpMk id="6" creationId="{B50989B8-EC92-D5F2-B824-CC188C0B7DE1}"/>
          </ac:cxnSpMkLst>
        </pc:cxnChg>
        <pc:cxnChg chg="del topLvl">
          <ac:chgData name="T H" userId="270efafb50020bd6" providerId="LiveId" clId="{0B6C4E4E-A6B5-4CD2-B77A-93A8480D39D4}" dt="2022-08-23T19:54:00.480" v="593" actId="478"/>
          <ac:cxnSpMkLst>
            <pc:docMk/>
            <pc:sldMk cId="2581784279" sldId="443"/>
            <ac:cxnSpMk id="28" creationId="{00000000-0000-0000-0000-000000000000}"/>
          </ac:cxnSpMkLst>
        </pc:cxnChg>
      </pc:sldChg>
      <pc:sldChg chg="addSp delSp modSp del mod">
        <pc:chgData name="T H" userId="270efafb50020bd6" providerId="LiveId" clId="{0B6C4E4E-A6B5-4CD2-B77A-93A8480D39D4}" dt="2022-08-23T20:38:09.052" v="1256" actId="2696"/>
        <pc:sldMkLst>
          <pc:docMk/>
          <pc:sldMk cId="2480520391" sldId="444"/>
        </pc:sldMkLst>
        <pc:spChg chg="add mod">
          <ac:chgData name="T H" userId="270efafb50020bd6" providerId="LiveId" clId="{0B6C4E4E-A6B5-4CD2-B77A-93A8480D39D4}" dt="2022-08-23T19:54:21.150" v="598"/>
          <ac:spMkLst>
            <pc:docMk/>
            <pc:sldMk cId="2480520391" sldId="444"/>
            <ac:spMk id="3" creationId="{1FDA95C1-9CA2-B2CB-FBD0-A17D5BC0C8E9}"/>
          </ac:spMkLst>
        </pc:spChg>
        <pc:spChg chg="topLvl">
          <ac:chgData name="T H" userId="270efafb50020bd6" providerId="LiveId" clId="{0B6C4E4E-A6B5-4CD2-B77A-93A8480D39D4}" dt="2022-08-23T19:54:20.447" v="597" actId="478"/>
          <ac:spMkLst>
            <pc:docMk/>
            <pc:sldMk cId="2480520391" sldId="444"/>
            <ac:spMk id="29" creationId="{00000000-0000-0000-0000-000000000000}"/>
          </ac:spMkLst>
        </pc:spChg>
        <pc:spChg chg="del topLvl">
          <ac:chgData name="T H" userId="270efafb50020bd6" providerId="LiveId" clId="{0B6C4E4E-A6B5-4CD2-B77A-93A8480D39D4}" dt="2022-08-23T19:54:20.447" v="597" actId="478"/>
          <ac:spMkLst>
            <pc:docMk/>
            <pc:sldMk cId="2480520391" sldId="444"/>
            <ac:spMk id="30" creationId="{00000000-0000-0000-0000-000000000000}"/>
          </ac:spMkLst>
        </pc:spChg>
        <pc:grpChg chg="del">
          <ac:chgData name="T H" userId="270efafb50020bd6" providerId="LiveId" clId="{0B6C4E4E-A6B5-4CD2-B77A-93A8480D39D4}" dt="2022-08-23T19:54:20.447" v="597" actId="478"/>
          <ac:grpSpMkLst>
            <pc:docMk/>
            <pc:sldMk cId="2480520391" sldId="444"/>
            <ac:grpSpMk id="26" creationId="{00000000-0000-0000-0000-000000000000}"/>
          </ac:grpSpMkLst>
        </pc:grpChg>
        <pc:grpChg chg="del topLvl">
          <ac:chgData name="T H" userId="270efafb50020bd6" providerId="LiveId" clId="{0B6C4E4E-A6B5-4CD2-B77A-93A8480D39D4}" dt="2022-08-23T19:54:20.447" v="597" actId="478"/>
          <ac:grpSpMkLst>
            <pc:docMk/>
            <pc:sldMk cId="2480520391" sldId="444"/>
            <ac:grpSpMk id="27" creationId="{00000000-0000-0000-0000-000000000000}"/>
          </ac:grpSpMkLst>
        </pc:grpChg>
        <pc:cxnChg chg="add mod">
          <ac:chgData name="T H" userId="270efafb50020bd6" providerId="LiveId" clId="{0B6C4E4E-A6B5-4CD2-B77A-93A8480D39D4}" dt="2022-08-23T19:54:21.150" v="598"/>
          <ac:cxnSpMkLst>
            <pc:docMk/>
            <pc:sldMk cId="2480520391" sldId="444"/>
            <ac:cxnSpMk id="4" creationId="{A86DE3ED-DDEA-3F35-6601-276524ED7386}"/>
          </ac:cxnSpMkLst>
        </pc:cxnChg>
        <pc:cxnChg chg="del topLvl">
          <ac:chgData name="T H" userId="270efafb50020bd6" providerId="LiveId" clId="{0B6C4E4E-A6B5-4CD2-B77A-93A8480D39D4}" dt="2022-08-23T19:54:20.447" v="597" actId="478"/>
          <ac:cxnSpMkLst>
            <pc:docMk/>
            <pc:sldMk cId="2480520391" sldId="444"/>
            <ac:cxnSpMk id="28" creationId="{00000000-0000-0000-0000-000000000000}"/>
          </ac:cxnSpMkLst>
        </pc:cxnChg>
      </pc:sldChg>
      <pc:sldChg chg="delSp add">
        <pc:chgData name="T H" userId="270efafb50020bd6" providerId="LiveId" clId="{0B6C4E4E-A6B5-4CD2-B77A-93A8480D39D4}" dt="2022-08-23T20:37:52.962" v="1252" actId="21"/>
        <pc:sldMkLst>
          <pc:docMk/>
          <pc:sldMk cId="341913535" sldId="445"/>
        </pc:sldMkLst>
        <pc:spChg chg="del">
          <ac:chgData name="T H" userId="270efafb50020bd6" providerId="LiveId" clId="{0B6C4E4E-A6B5-4CD2-B77A-93A8480D39D4}" dt="2022-08-23T20:37:52.962" v="1252" actId="21"/>
          <ac:spMkLst>
            <pc:docMk/>
            <pc:sldMk cId="341913535" sldId="445"/>
            <ac:spMk id="31" creationId="{00000000-0000-0000-0000-000000000000}"/>
          </ac:spMkLst>
        </pc:spChg>
      </pc:sldChg>
    </pc:docChg>
  </pc:docChgLst>
  <pc:docChgLst>
    <pc:chgData name="T H" userId="270efafb50020bd6" providerId="LiveId" clId="{41F18AE0-C139-4925-933A-A0703A3F618C}"/>
    <pc:docChg chg="undo custSel addSld delSld modSld">
      <pc:chgData name="T H" userId="270efafb50020bd6" providerId="LiveId" clId="{41F18AE0-C139-4925-933A-A0703A3F618C}" dt="2022-08-23T10:20:21.712" v="2433"/>
      <pc:docMkLst>
        <pc:docMk/>
      </pc:docMkLst>
      <pc:sldChg chg="modSp mod">
        <pc:chgData name="T H" userId="270efafb50020bd6" providerId="LiveId" clId="{41F18AE0-C139-4925-933A-A0703A3F618C}" dt="2022-08-22T17:39:39.590" v="53" actId="1076"/>
        <pc:sldMkLst>
          <pc:docMk/>
          <pc:sldMk cId="2305291919" sldId="430"/>
        </pc:sldMkLst>
        <pc:spChg chg="mod">
          <ac:chgData name="T H" userId="270efafb50020bd6" providerId="LiveId" clId="{41F18AE0-C139-4925-933A-A0703A3F618C}" dt="2022-08-22T17:39:39.590" v="53" actId="1076"/>
          <ac:spMkLst>
            <pc:docMk/>
            <pc:sldMk cId="2305291919" sldId="430"/>
            <ac:spMk id="30" creationId="{00000000-0000-0000-0000-000000000000}"/>
          </ac:spMkLst>
        </pc:spChg>
      </pc:sldChg>
      <pc:sldChg chg="delSp modSp mod modAnim">
        <pc:chgData name="T H" userId="270efafb50020bd6" providerId="LiveId" clId="{41F18AE0-C139-4925-933A-A0703A3F618C}" dt="2022-08-22T17:38:26.130" v="2" actId="20577"/>
        <pc:sldMkLst>
          <pc:docMk/>
          <pc:sldMk cId="2432748071" sldId="432"/>
        </pc:sldMkLst>
        <pc:spChg chg="del">
          <ac:chgData name="T H" userId="270efafb50020bd6" providerId="LiveId" clId="{41F18AE0-C139-4925-933A-A0703A3F618C}" dt="2022-08-22T17:38:19.797" v="0" actId="478"/>
          <ac:spMkLst>
            <pc:docMk/>
            <pc:sldMk cId="2432748071" sldId="432"/>
            <ac:spMk id="2" creationId="{00000000-0000-0000-0000-000000000000}"/>
          </ac:spMkLst>
        </pc:spChg>
        <pc:spChg chg="mod">
          <ac:chgData name="T H" userId="270efafb50020bd6" providerId="LiveId" clId="{41F18AE0-C139-4925-933A-A0703A3F618C}" dt="2022-08-22T17:38:26.130" v="2" actId="20577"/>
          <ac:spMkLst>
            <pc:docMk/>
            <pc:sldMk cId="2432748071" sldId="432"/>
            <ac:spMk id="31" creationId="{00000000-0000-0000-0000-000000000000}"/>
          </ac:spMkLst>
        </pc:spChg>
        <pc:spChg chg="del">
          <ac:chgData name="T H" userId="270efafb50020bd6" providerId="LiveId" clId="{41F18AE0-C139-4925-933A-A0703A3F618C}" dt="2022-08-22T17:38:19.797" v="0" actId="478"/>
          <ac:spMkLst>
            <pc:docMk/>
            <pc:sldMk cId="2432748071" sldId="432"/>
            <ac:spMk id="48" creationId="{00000000-0000-0000-0000-000000000000}"/>
          </ac:spMkLst>
        </pc:spChg>
        <pc:spChg chg="del">
          <ac:chgData name="T H" userId="270efafb50020bd6" providerId="LiveId" clId="{41F18AE0-C139-4925-933A-A0703A3F618C}" dt="2022-08-22T17:38:19.797" v="0" actId="478"/>
          <ac:spMkLst>
            <pc:docMk/>
            <pc:sldMk cId="2432748071" sldId="432"/>
            <ac:spMk id="49" creationId="{00000000-0000-0000-0000-000000000000}"/>
          </ac:spMkLst>
        </pc:spChg>
        <pc:spChg chg="del">
          <ac:chgData name="T H" userId="270efafb50020bd6" providerId="LiveId" clId="{41F18AE0-C139-4925-933A-A0703A3F618C}" dt="2022-08-22T17:38:19.797" v="0" actId="478"/>
          <ac:spMkLst>
            <pc:docMk/>
            <pc:sldMk cId="2432748071" sldId="432"/>
            <ac:spMk id="50" creationId="{00000000-0000-0000-0000-000000000000}"/>
          </ac:spMkLst>
        </pc:spChg>
        <pc:spChg chg="del">
          <ac:chgData name="T H" userId="270efafb50020bd6" providerId="LiveId" clId="{41F18AE0-C139-4925-933A-A0703A3F618C}" dt="2022-08-22T17:38:19.797" v="0" actId="478"/>
          <ac:spMkLst>
            <pc:docMk/>
            <pc:sldMk cId="2432748071" sldId="432"/>
            <ac:spMk id="51" creationId="{00000000-0000-0000-0000-000000000000}"/>
          </ac:spMkLst>
        </pc:spChg>
        <pc:grpChg chg="del">
          <ac:chgData name="T H" userId="270efafb50020bd6" providerId="LiveId" clId="{41F18AE0-C139-4925-933A-A0703A3F618C}" dt="2022-08-22T17:38:19.797" v="0" actId="478"/>
          <ac:grpSpMkLst>
            <pc:docMk/>
            <pc:sldMk cId="2432748071" sldId="432"/>
            <ac:grpSpMk id="15" creationId="{00000000-0000-0000-0000-000000000000}"/>
          </ac:grpSpMkLst>
        </pc:grpChg>
        <pc:grpChg chg="del">
          <ac:chgData name="T H" userId="270efafb50020bd6" providerId="LiveId" clId="{41F18AE0-C139-4925-933A-A0703A3F618C}" dt="2022-08-22T17:38:19.797" v="0" actId="478"/>
          <ac:grpSpMkLst>
            <pc:docMk/>
            <pc:sldMk cId="2432748071" sldId="432"/>
            <ac:grpSpMk id="21" creationId="{00000000-0000-0000-0000-000000000000}"/>
          </ac:grpSpMkLst>
        </pc:grpChg>
        <pc:grpChg chg="del">
          <ac:chgData name="T H" userId="270efafb50020bd6" providerId="LiveId" clId="{41F18AE0-C139-4925-933A-A0703A3F618C}" dt="2022-08-22T17:38:19.797" v="0" actId="478"/>
          <ac:grpSpMkLst>
            <pc:docMk/>
            <pc:sldMk cId="2432748071" sldId="432"/>
            <ac:grpSpMk id="33" creationId="{00000000-0000-0000-0000-000000000000}"/>
          </ac:grpSpMkLst>
        </pc:grpChg>
        <pc:grpChg chg="del">
          <ac:chgData name="T H" userId="270efafb50020bd6" providerId="LiveId" clId="{41F18AE0-C139-4925-933A-A0703A3F618C}" dt="2022-08-22T17:38:19.797" v="0" actId="478"/>
          <ac:grpSpMkLst>
            <pc:docMk/>
            <pc:sldMk cId="2432748071" sldId="432"/>
            <ac:grpSpMk id="39" creationId="{00000000-0000-0000-0000-000000000000}"/>
          </ac:grpSpMkLst>
        </pc:grpChg>
        <pc:grpChg chg="del">
          <ac:chgData name="T H" userId="270efafb50020bd6" providerId="LiveId" clId="{41F18AE0-C139-4925-933A-A0703A3F618C}" dt="2022-08-22T17:38:19.797" v="0" actId="478"/>
          <ac:grpSpMkLst>
            <pc:docMk/>
            <pc:sldMk cId="2432748071" sldId="432"/>
            <ac:grpSpMk id="45" creationId="{00000000-0000-0000-0000-000000000000}"/>
          </ac:grpSpMkLst>
        </pc:grpChg>
        <pc:picChg chg="del">
          <ac:chgData name="T H" userId="270efafb50020bd6" providerId="LiveId" clId="{41F18AE0-C139-4925-933A-A0703A3F618C}" dt="2022-08-22T17:38:19.797" v="0" actId="478"/>
          <ac:picMkLst>
            <pc:docMk/>
            <pc:sldMk cId="2432748071" sldId="432"/>
            <ac:picMk id="2050" creationId="{00000000-0000-0000-0000-000000000000}"/>
          </ac:picMkLst>
        </pc:picChg>
        <pc:picChg chg="del">
          <ac:chgData name="T H" userId="270efafb50020bd6" providerId="LiveId" clId="{41F18AE0-C139-4925-933A-A0703A3F618C}" dt="2022-08-22T17:38:19.797" v="0" actId="478"/>
          <ac:picMkLst>
            <pc:docMk/>
            <pc:sldMk cId="2432748071" sldId="432"/>
            <ac:picMk id="2052" creationId="{00000000-0000-0000-0000-000000000000}"/>
          </ac:picMkLst>
        </pc:picChg>
        <pc:picChg chg="del">
          <ac:chgData name="T H" userId="270efafb50020bd6" providerId="LiveId" clId="{41F18AE0-C139-4925-933A-A0703A3F618C}" dt="2022-08-22T17:38:19.797" v="0" actId="478"/>
          <ac:picMkLst>
            <pc:docMk/>
            <pc:sldMk cId="2432748071" sldId="432"/>
            <ac:picMk id="2054" creationId="{00000000-0000-0000-0000-000000000000}"/>
          </ac:picMkLst>
        </pc:picChg>
        <pc:picChg chg="del">
          <ac:chgData name="T H" userId="270efafb50020bd6" providerId="LiveId" clId="{41F18AE0-C139-4925-933A-A0703A3F618C}" dt="2022-08-22T17:38:19.797" v="0" actId="478"/>
          <ac:picMkLst>
            <pc:docMk/>
            <pc:sldMk cId="2432748071" sldId="432"/>
            <ac:picMk id="2056" creationId="{00000000-0000-0000-0000-000000000000}"/>
          </ac:picMkLst>
        </pc:picChg>
        <pc:picChg chg="del">
          <ac:chgData name="T H" userId="270efafb50020bd6" providerId="LiveId" clId="{41F18AE0-C139-4925-933A-A0703A3F618C}" dt="2022-08-22T17:38:19.797" v="0" actId="478"/>
          <ac:picMkLst>
            <pc:docMk/>
            <pc:sldMk cId="2432748071" sldId="432"/>
            <ac:picMk id="2058" creationId="{00000000-0000-0000-0000-000000000000}"/>
          </ac:picMkLst>
        </pc:picChg>
      </pc:sldChg>
      <pc:sldChg chg="addSp delSp modSp mod delAnim modAnim">
        <pc:chgData name="T H" userId="270efafb50020bd6" providerId="LiveId" clId="{41F18AE0-C139-4925-933A-A0703A3F618C}" dt="2022-08-22T22:43:21.458" v="840" actId="20577"/>
        <pc:sldMkLst>
          <pc:docMk/>
          <pc:sldMk cId="1447409419" sldId="434"/>
        </pc:sldMkLst>
        <pc:spChg chg="add mod">
          <ac:chgData name="T H" userId="270efafb50020bd6" providerId="LiveId" clId="{41F18AE0-C139-4925-933A-A0703A3F618C}" dt="2022-08-22T22:43:21.458" v="840" actId="20577"/>
          <ac:spMkLst>
            <pc:docMk/>
            <pc:sldMk cId="1447409419" sldId="434"/>
            <ac:spMk id="3" creationId="{DE537C63-AD7B-CD88-E1C3-84BCBA41EEB7}"/>
          </ac:spMkLst>
        </pc:spChg>
        <pc:spChg chg="add del">
          <ac:chgData name="T H" userId="270efafb50020bd6" providerId="LiveId" clId="{41F18AE0-C139-4925-933A-A0703A3F618C}" dt="2022-08-22T17:41:14.672" v="57" actId="478"/>
          <ac:spMkLst>
            <pc:docMk/>
            <pc:sldMk cId="1447409419" sldId="434"/>
            <ac:spMk id="4" creationId="{00000000-0000-0000-0000-000000000000}"/>
          </ac:spMkLst>
        </pc:spChg>
        <pc:spChg chg="mod">
          <ac:chgData name="T H" userId="270efafb50020bd6" providerId="LiveId" clId="{41F18AE0-C139-4925-933A-A0703A3F618C}" dt="2022-08-22T17:46:16.151" v="83" actId="207"/>
          <ac:spMkLst>
            <pc:docMk/>
            <pc:sldMk cId="1447409419" sldId="434"/>
            <ac:spMk id="10" creationId="{00000000-0000-0000-0000-000000000000}"/>
          </ac:spMkLst>
        </pc:spChg>
        <pc:spChg chg="add del">
          <ac:chgData name="T H" userId="270efafb50020bd6" providerId="LiveId" clId="{41F18AE0-C139-4925-933A-A0703A3F618C}" dt="2022-08-22T17:41:14.672" v="57" actId="478"/>
          <ac:spMkLst>
            <pc:docMk/>
            <pc:sldMk cId="1447409419" sldId="434"/>
            <ac:spMk id="21" creationId="{00000000-0000-0000-0000-000000000000}"/>
          </ac:spMkLst>
        </pc:spChg>
        <pc:spChg chg="add del">
          <ac:chgData name="T H" userId="270efafb50020bd6" providerId="LiveId" clId="{41F18AE0-C139-4925-933A-A0703A3F618C}" dt="2022-08-22T17:41:14.672" v="57" actId="478"/>
          <ac:spMkLst>
            <pc:docMk/>
            <pc:sldMk cId="1447409419" sldId="434"/>
            <ac:spMk id="22" creationId="{00000000-0000-0000-0000-000000000000}"/>
          </ac:spMkLst>
        </pc:spChg>
        <pc:spChg chg="add del">
          <ac:chgData name="T H" userId="270efafb50020bd6" providerId="LiveId" clId="{41F18AE0-C139-4925-933A-A0703A3F618C}" dt="2022-08-22T17:41:14.672" v="57" actId="478"/>
          <ac:spMkLst>
            <pc:docMk/>
            <pc:sldMk cId="1447409419" sldId="434"/>
            <ac:spMk id="23" creationId="{00000000-0000-0000-0000-000000000000}"/>
          </ac:spMkLst>
        </pc:spChg>
        <pc:spChg chg="add del">
          <ac:chgData name="T H" userId="270efafb50020bd6" providerId="LiveId" clId="{41F18AE0-C139-4925-933A-A0703A3F618C}" dt="2022-08-22T17:41:14.672" v="57" actId="478"/>
          <ac:spMkLst>
            <pc:docMk/>
            <pc:sldMk cId="1447409419" sldId="434"/>
            <ac:spMk id="24" creationId="{00000000-0000-0000-0000-000000000000}"/>
          </ac:spMkLst>
        </pc:spChg>
        <pc:spChg chg="del">
          <ac:chgData name="T H" userId="270efafb50020bd6" providerId="LiveId" clId="{41F18AE0-C139-4925-933A-A0703A3F618C}" dt="2022-08-22T17:43:01.405" v="61" actId="478"/>
          <ac:spMkLst>
            <pc:docMk/>
            <pc:sldMk cId="1447409419" sldId="434"/>
            <ac:spMk id="25" creationId="{00000000-0000-0000-0000-000000000000}"/>
          </ac:spMkLst>
        </pc:spChg>
        <pc:spChg chg="mod">
          <ac:chgData name="T H" userId="270efafb50020bd6" providerId="LiveId" clId="{41F18AE0-C139-4925-933A-A0703A3F618C}" dt="2022-08-22T22:27:29.386" v="197" actId="20577"/>
          <ac:spMkLst>
            <pc:docMk/>
            <pc:sldMk cId="1447409419" sldId="434"/>
            <ac:spMk id="31" creationId="{00000000-0000-0000-0000-000000000000}"/>
          </ac:spMkLst>
        </pc:spChg>
        <pc:grpChg chg="add del mod">
          <ac:chgData name="T H" userId="270efafb50020bd6" providerId="LiveId" clId="{41F18AE0-C139-4925-933A-A0703A3F618C}" dt="2022-08-22T17:44:12.597" v="72" actId="1076"/>
          <ac:grpSpMkLst>
            <pc:docMk/>
            <pc:sldMk cId="1447409419" sldId="434"/>
            <ac:grpSpMk id="9" creationId="{00000000-0000-0000-0000-000000000000}"/>
          </ac:grpSpMkLst>
        </pc:grpChg>
        <pc:picChg chg="add mod modCrop">
          <ac:chgData name="T H" userId="270efafb50020bd6" providerId="LiveId" clId="{41F18AE0-C139-4925-933A-A0703A3F618C}" dt="2022-08-22T17:45:49.920" v="80" actId="1076"/>
          <ac:picMkLst>
            <pc:docMk/>
            <pc:sldMk cId="1447409419" sldId="434"/>
            <ac:picMk id="6" creationId="{57D75018-2DEE-3DC8-DF29-B8C73A30A80B}"/>
          </ac:picMkLst>
        </pc:picChg>
        <pc:picChg chg="add del">
          <ac:chgData name="T H" userId="270efafb50020bd6" providerId="LiveId" clId="{41F18AE0-C139-4925-933A-A0703A3F618C}" dt="2022-08-22T17:41:14.672" v="57" actId="478"/>
          <ac:picMkLst>
            <pc:docMk/>
            <pc:sldMk cId="1447409419" sldId="434"/>
            <ac:picMk id="1028" creationId="{00000000-0000-0000-0000-000000000000}"/>
          </ac:picMkLst>
        </pc:picChg>
        <pc:picChg chg="add del">
          <ac:chgData name="T H" userId="270efafb50020bd6" providerId="LiveId" clId="{41F18AE0-C139-4925-933A-A0703A3F618C}" dt="2022-08-22T17:41:14.672" v="57" actId="478"/>
          <ac:picMkLst>
            <pc:docMk/>
            <pc:sldMk cId="1447409419" sldId="434"/>
            <ac:picMk id="1030" creationId="{00000000-0000-0000-0000-000000000000}"/>
          </ac:picMkLst>
        </pc:picChg>
        <pc:picChg chg="add del">
          <ac:chgData name="T H" userId="270efafb50020bd6" providerId="LiveId" clId="{41F18AE0-C139-4925-933A-A0703A3F618C}" dt="2022-08-22T17:41:14.672" v="57" actId="478"/>
          <ac:picMkLst>
            <pc:docMk/>
            <pc:sldMk cId="1447409419" sldId="434"/>
            <ac:picMk id="1032" creationId="{00000000-0000-0000-0000-000000000000}"/>
          </ac:picMkLst>
        </pc:picChg>
        <pc:picChg chg="add del">
          <ac:chgData name="T H" userId="270efafb50020bd6" providerId="LiveId" clId="{41F18AE0-C139-4925-933A-A0703A3F618C}" dt="2022-08-22T17:41:14.672" v="57" actId="478"/>
          <ac:picMkLst>
            <pc:docMk/>
            <pc:sldMk cId="1447409419" sldId="434"/>
            <ac:picMk id="1034" creationId="{00000000-0000-0000-0000-000000000000}"/>
          </ac:picMkLst>
        </pc:picChg>
        <pc:picChg chg="del">
          <ac:chgData name="T H" userId="270efafb50020bd6" providerId="LiveId" clId="{41F18AE0-C139-4925-933A-A0703A3F618C}" dt="2022-08-22T17:41:15.994" v="58" actId="478"/>
          <ac:picMkLst>
            <pc:docMk/>
            <pc:sldMk cId="1447409419" sldId="434"/>
            <ac:picMk id="1036" creationId="{00000000-0000-0000-0000-000000000000}"/>
          </ac:picMkLst>
        </pc:picChg>
        <pc:cxnChg chg="mod">
          <ac:chgData name="T H" userId="270efafb50020bd6" providerId="LiveId" clId="{41F18AE0-C139-4925-933A-A0703A3F618C}" dt="2022-08-22T17:46:02.133" v="82" actId="14100"/>
          <ac:cxnSpMkLst>
            <pc:docMk/>
            <pc:sldMk cId="1447409419" sldId="434"/>
            <ac:cxnSpMk id="11" creationId="{00000000-0000-0000-0000-000000000000}"/>
          </ac:cxnSpMkLst>
        </pc:cxnChg>
      </pc:sldChg>
      <pc:sldChg chg="addSp delSp modSp mod modAnim">
        <pc:chgData name="T H" userId="270efafb50020bd6" providerId="LiveId" clId="{41F18AE0-C139-4925-933A-A0703A3F618C}" dt="2022-08-23T10:20:21.712" v="2433"/>
        <pc:sldMkLst>
          <pc:docMk/>
          <pc:sldMk cId="1955566963" sldId="440"/>
        </pc:sldMkLst>
        <pc:spChg chg="add mod">
          <ac:chgData name="T H" userId="270efafb50020bd6" providerId="LiveId" clId="{41F18AE0-C139-4925-933A-A0703A3F618C}" dt="2022-08-22T22:28:11.174" v="199"/>
          <ac:spMkLst>
            <pc:docMk/>
            <pc:sldMk cId="1955566963" sldId="440"/>
            <ac:spMk id="2" creationId="{64D8A45E-13FA-7131-B55A-AED9DE772654}"/>
          </ac:spMkLst>
        </pc:spChg>
        <pc:spChg chg="add mod">
          <ac:chgData name="T H" userId="270efafb50020bd6" providerId="LiveId" clId="{41F18AE0-C139-4925-933A-A0703A3F618C}" dt="2022-08-23T10:03:36.451" v="1569" actId="114"/>
          <ac:spMkLst>
            <pc:docMk/>
            <pc:sldMk cId="1955566963" sldId="440"/>
            <ac:spMk id="6" creationId="{C4A49DA9-EB1B-78BA-B7C9-433695BAD5C8}"/>
          </ac:spMkLst>
        </pc:spChg>
        <pc:spChg chg="mod">
          <ac:chgData name="T H" userId="270efafb50020bd6" providerId="LiveId" clId="{41F18AE0-C139-4925-933A-A0703A3F618C}" dt="2022-08-22T23:10:51.134" v="1047" actId="20577"/>
          <ac:spMkLst>
            <pc:docMk/>
            <pc:sldMk cId="1955566963" sldId="440"/>
            <ac:spMk id="10" creationId="{00000000-0000-0000-0000-000000000000}"/>
          </ac:spMkLst>
        </pc:spChg>
        <pc:spChg chg="del">
          <ac:chgData name="T H" userId="270efafb50020bd6" providerId="LiveId" clId="{41F18AE0-C139-4925-933A-A0703A3F618C}" dt="2022-08-22T22:28:10.454" v="198" actId="478"/>
          <ac:spMkLst>
            <pc:docMk/>
            <pc:sldMk cId="1955566963" sldId="440"/>
            <ac:spMk id="31" creationId="{00000000-0000-0000-0000-000000000000}"/>
          </ac:spMkLst>
        </pc:spChg>
        <pc:spChg chg="mod">
          <ac:chgData name="T H" userId="270efafb50020bd6" providerId="LiveId" clId="{41F18AE0-C139-4925-933A-A0703A3F618C}" dt="2022-08-23T10:03:46.490" v="1571" actId="207"/>
          <ac:spMkLst>
            <pc:docMk/>
            <pc:sldMk cId="1955566963" sldId="440"/>
            <ac:spMk id="32" creationId="{00000000-0000-0000-0000-000000000000}"/>
          </ac:spMkLst>
        </pc:spChg>
        <pc:picChg chg="add mod">
          <ac:chgData name="T H" userId="270efafb50020bd6" providerId="LiveId" clId="{41F18AE0-C139-4925-933A-A0703A3F618C}" dt="2022-08-23T09:50:20.158" v="1547" actId="1076"/>
          <ac:picMkLst>
            <pc:docMk/>
            <pc:sldMk cId="1955566963" sldId="440"/>
            <ac:picMk id="4" creationId="{BACFB8AA-2CDC-FCAF-C10E-55F6908FEE82}"/>
          </ac:picMkLst>
        </pc:picChg>
        <pc:picChg chg="del mod">
          <ac:chgData name="T H" userId="270efafb50020bd6" providerId="LiveId" clId="{41F18AE0-C139-4925-933A-A0703A3F618C}" dt="2022-08-23T09:49:21.321" v="1527" actId="478"/>
          <ac:picMkLst>
            <pc:docMk/>
            <pc:sldMk cId="1955566963" sldId="440"/>
            <ac:picMk id="2050" creationId="{00000000-0000-0000-0000-000000000000}"/>
          </ac:picMkLst>
        </pc:picChg>
        <pc:picChg chg="del mod">
          <ac:chgData name="T H" userId="270efafb50020bd6" providerId="LiveId" clId="{41F18AE0-C139-4925-933A-A0703A3F618C}" dt="2022-08-23T09:49:22.306" v="1528" actId="478"/>
          <ac:picMkLst>
            <pc:docMk/>
            <pc:sldMk cId="1955566963" sldId="440"/>
            <ac:picMk id="2052" creationId="{00000000-0000-0000-0000-000000000000}"/>
          </ac:picMkLst>
        </pc:picChg>
        <pc:picChg chg="del">
          <ac:chgData name="T H" userId="270efafb50020bd6" providerId="LiveId" clId="{41F18AE0-C139-4925-933A-A0703A3F618C}" dt="2022-08-23T09:49:23.026" v="1529" actId="478"/>
          <ac:picMkLst>
            <pc:docMk/>
            <pc:sldMk cId="1955566963" sldId="440"/>
            <ac:picMk id="2054" creationId="{00000000-0000-0000-0000-000000000000}"/>
          </ac:picMkLst>
        </pc:picChg>
        <pc:cxnChg chg="mod">
          <ac:chgData name="T H" userId="270efafb50020bd6" providerId="LiveId" clId="{41F18AE0-C139-4925-933A-A0703A3F618C}" dt="2022-08-22T23:09:33.504" v="1046" actId="14100"/>
          <ac:cxnSpMkLst>
            <pc:docMk/>
            <pc:sldMk cId="1955566963" sldId="440"/>
            <ac:cxnSpMk id="11" creationId="{00000000-0000-0000-0000-000000000000}"/>
          </ac:cxnSpMkLst>
        </pc:cxnChg>
      </pc:sldChg>
      <pc:sldChg chg="del">
        <pc:chgData name="T H" userId="270efafb50020bd6" providerId="LiveId" clId="{41F18AE0-C139-4925-933A-A0703A3F618C}" dt="2022-08-23T10:19:48.431" v="2430" actId="2696"/>
        <pc:sldMkLst>
          <pc:docMk/>
          <pc:sldMk cId="1040117082" sldId="441"/>
        </pc:sldMkLst>
      </pc:sldChg>
      <pc:sldChg chg="addSp delSp modSp add mod modAnim">
        <pc:chgData name="T H" userId="270efafb50020bd6" providerId="LiveId" clId="{41F18AE0-C139-4925-933A-A0703A3F618C}" dt="2022-08-22T23:13:25.896" v="1060" actId="20577"/>
        <pc:sldMkLst>
          <pc:docMk/>
          <pc:sldMk cId="4051019114" sldId="442"/>
        </pc:sldMkLst>
        <pc:spChg chg="del">
          <ac:chgData name="T H" userId="270efafb50020bd6" providerId="LiveId" clId="{41F18AE0-C139-4925-933A-A0703A3F618C}" dt="2022-08-22T22:28:43.223" v="200" actId="478"/>
          <ac:spMkLst>
            <pc:docMk/>
            <pc:sldMk cId="4051019114" sldId="442"/>
            <ac:spMk id="3" creationId="{DE537C63-AD7B-CD88-E1C3-84BCBA41EEB7}"/>
          </ac:spMkLst>
        </pc:spChg>
        <pc:spChg chg="add mod">
          <ac:chgData name="T H" userId="270efafb50020bd6" providerId="LiveId" clId="{41F18AE0-C139-4925-933A-A0703A3F618C}" dt="2022-08-22T23:13:25.896" v="1060" actId="20577"/>
          <ac:spMkLst>
            <pc:docMk/>
            <pc:sldMk cId="4051019114" sldId="442"/>
            <ac:spMk id="4" creationId="{69B0C854-FE78-C6F9-BF97-D053E58F5864}"/>
          </ac:spMkLst>
        </pc:spChg>
        <pc:spChg chg="add mod">
          <ac:chgData name="T H" userId="270efafb50020bd6" providerId="LiveId" clId="{41F18AE0-C139-4925-933A-A0703A3F618C}" dt="2022-08-22T22:42:18.831" v="762" actId="1076"/>
          <ac:spMkLst>
            <pc:docMk/>
            <pc:sldMk cId="4051019114" sldId="442"/>
            <ac:spMk id="12" creationId="{1BDB5CC7-0DD3-17FB-0317-F099BC25444E}"/>
          </ac:spMkLst>
        </pc:spChg>
        <pc:spChg chg="add del mod">
          <ac:chgData name="T H" userId="270efafb50020bd6" providerId="LiveId" clId="{41F18AE0-C139-4925-933A-A0703A3F618C}" dt="2022-08-22T22:35:04.869" v="610"/>
          <ac:spMkLst>
            <pc:docMk/>
            <pc:sldMk cId="4051019114" sldId="442"/>
            <ac:spMk id="14" creationId="{BA8EBAC9-D049-A8B9-9913-95AF037CEBDA}"/>
          </ac:spMkLst>
        </pc:spChg>
        <pc:spChg chg="add mod">
          <ac:chgData name="T H" userId="270efafb50020bd6" providerId="LiveId" clId="{41F18AE0-C139-4925-933A-A0703A3F618C}" dt="2022-08-22T22:40:17.308" v="753"/>
          <ac:spMkLst>
            <pc:docMk/>
            <pc:sldMk cId="4051019114" sldId="442"/>
            <ac:spMk id="15" creationId="{7D22F89E-5E16-C355-27FD-AE691E627630}"/>
          </ac:spMkLst>
        </pc:spChg>
        <pc:spChg chg="del">
          <ac:chgData name="T H" userId="270efafb50020bd6" providerId="LiveId" clId="{41F18AE0-C139-4925-933A-A0703A3F618C}" dt="2022-08-22T22:40:16.770" v="752" actId="478"/>
          <ac:spMkLst>
            <pc:docMk/>
            <pc:sldMk cId="4051019114" sldId="442"/>
            <ac:spMk id="31" creationId="{00000000-0000-0000-0000-000000000000}"/>
          </ac:spMkLst>
        </pc:spChg>
        <pc:picChg chg="add mod">
          <ac:chgData name="T H" userId="270efafb50020bd6" providerId="LiveId" clId="{41F18AE0-C139-4925-933A-A0703A3F618C}" dt="2022-08-22T22:40:32.826" v="756" actId="14100"/>
          <ac:picMkLst>
            <pc:docMk/>
            <pc:sldMk cId="4051019114" sldId="442"/>
            <ac:picMk id="5" creationId="{380DF663-26AD-A817-5400-94F101428AAC}"/>
          </ac:picMkLst>
        </pc:picChg>
        <pc:picChg chg="del mod">
          <ac:chgData name="T H" userId="270efafb50020bd6" providerId="LiveId" clId="{41F18AE0-C139-4925-933A-A0703A3F618C}" dt="2022-08-22T17:46:48.254" v="90" actId="478"/>
          <ac:picMkLst>
            <pc:docMk/>
            <pc:sldMk cId="4051019114" sldId="442"/>
            <ac:picMk id="6" creationId="{57D75018-2DEE-3DC8-DF29-B8C73A30A80B}"/>
          </ac:picMkLst>
        </pc:picChg>
        <pc:picChg chg="add mod">
          <ac:chgData name="T H" userId="270efafb50020bd6" providerId="LiveId" clId="{41F18AE0-C139-4925-933A-A0703A3F618C}" dt="2022-08-22T22:40:30.327" v="755" actId="14100"/>
          <ac:picMkLst>
            <pc:docMk/>
            <pc:sldMk cId="4051019114" sldId="442"/>
            <ac:picMk id="7" creationId="{DF25AD03-8A1D-8303-A06B-03290253381A}"/>
          </ac:picMkLst>
        </pc:picChg>
        <pc:picChg chg="add mod">
          <ac:chgData name="T H" userId="270efafb50020bd6" providerId="LiveId" clId="{41F18AE0-C139-4925-933A-A0703A3F618C}" dt="2022-08-22T22:40:35.228" v="757" actId="1076"/>
          <ac:picMkLst>
            <pc:docMk/>
            <pc:sldMk cId="4051019114" sldId="442"/>
            <ac:picMk id="8" creationId="{6822BAB8-0CF0-AC3C-D284-41BCE6D17A59}"/>
          </ac:picMkLst>
        </pc:picChg>
        <pc:picChg chg="add mod">
          <ac:chgData name="T H" userId="270efafb50020bd6" providerId="LiveId" clId="{41F18AE0-C139-4925-933A-A0703A3F618C}" dt="2022-08-22T22:40:26.770" v="754" actId="14100"/>
          <ac:picMkLst>
            <pc:docMk/>
            <pc:sldMk cId="4051019114" sldId="442"/>
            <ac:picMk id="1026" creationId="{63B6B221-C1FF-CEF2-0FA8-5FAFBC6A3B52}"/>
          </ac:picMkLst>
        </pc:picChg>
      </pc:sldChg>
      <pc:sldChg chg="addSp delSp modSp add mod delAnim modAnim">
        <pc:chgData name="T H" userId="270efafb50020bd6" providerId="LiveId" clId="{41F18AE0-C139-4925-933A-A0703A3F618C}" dt="2022-08-22T22:57:47.214" v="952" actId="1076"/>
        <pc:sldMkLst>
          <pc:docMk/>
          <pc:sldMk cId="2581784279" sldId="443"/>
        </pc:sldMkLst>
        <pc:spChg chg="mod">
          <ac:chgData name="T H" userId="270efafb50020bd6" providerId="LiveId" clId="{41F18AE0-C139-4925-933A-A0703A3F618C}" dt="2022-08-22T22:44:12.319" v="864" actId="14100"/>
          <ac:spMkLst>
            <pc:docMk/>
            <pc:sldMk cId="2581784279" sldId="443"/>
            <ac:spMk id="4" creationId="{69B0C854-FE78-C6F9-BF97-D053E58F5864}"/>
          </ac:spMkLst>
        </pc:spChg>
        <pc:spChg chg="del">
          <ac:chgData name="T H" userId="270efafb50020bd6" providerId="LiveId" clId="{41F18AE0-C139-4925-933A-A0703A3F618C}" dt="2022-08-22T22:42:39.899" v="764" actId="478"/>
          <ac:spMkLst>
            <pc:docMk/>
            <pc:sldMk cId="2581784279" sldId="443"/>
            <ac:spMk id="12" creationId="{1BDB5CC7-0DD3-17FB-0317-F099BC25444E}"/>
          </ac:spMkLst>
        </pc:spChg>
        <pc:spChg chg="mod">
          <ac:chgData name="T H" userId="270efafb50020bd6" providerId="LiveId" clId="{41F18AE0-C139-4925-933A-A0703A3F618C}" dt="2022-08-22T22:57:47.214" v="952" actId="1076"/>
          <ac:spMkLst>
            <pc:docMk/>
            <pc:sldMk cId="2581784279" sldId="443"/>
            <ac:spMk id="15" creationId="{7D22F89E-5E16-C355-27FD-AE691E627630}"/>
          </ac:spMkLst>
        </pc:spChg>
        <pc:spChg chg="add mod">
          <ac:chgData name="T H" userId="270efafb50020bd6" providerId="LiveId" clId="{41F18AE0-C139-4925-933A-A0703A3F618C}" dt="2022-08-22T22:55:40.330" v="943" actId="1076"/>
          <ac:spMkLst>
            <pc:docMk/>
            <pc:sldMk cId="2581784279" sldId="443"/>
            <ac:spMk id="20" creationId="{0B06310D-5B19-8FC2-2ACB-D88EE83946E1}"/>
          </ac:spMkLst>
        </pc:spChg>
        <pc:spChg chg="add mod">
          <ac:chgData name="T H" userId="270efafb50020bd6" providerId="LiveId" clId="{41F18AE0-C139-4925-933A-A0703A3F618C}" dt="2022-08-22T22:52:18.783" v="927" actId="1076"/>
          <ac:spMkLst>
            <pc:docMk/>
            <pc:sldMk cId="2581784279" sldId="443"/>
            <ac:spMk id="22" creationId="{A8EE52D3-E0BC-F4CD-DF65-0750A53A6187}"/>
          </ac:spMkLst>
        </pc:spChg>
        <pc:spChg chg="add mod">
          <ac:chgData name="T H" userId="270efafb50020bd6" providerId="LiveId" clId="{41F18AE0-C139-4925-933A-A0703A3F618C}" dt="2022-08-22T22:55:25.986" v="938" actId="122"/>
          <ac:spMkLst>
            <pc:docMk/>
            <pc:sldMk cId="2581784279" sldId="443"/>
            <ac:spMk id="24" creationId="{11A53291-C8C2-4316-EEA4-60677324E405}"/>
          </ac:spMkLst>
        </pc:spChg>
        <pc:spChg chg="add mod">
          <ac:chgData name="T H" userId="270efafb50020bd6" providerId="LiveId" clId="{41F18AE0-C139-4925-933A-A0703A3F618C}" dt="2022-08-22T22:55:23.892" v="937" actId="122"/>
          <ac:spMkLst>
            <pc:docMk/>
            <pc:sldMk cId="2581784279" sldId="443"/>
            <ac:spMk id="31" creationId="{71062964-C6F2-4F22-11C7-620EA9412803}"/>
          </ac:spMkLst>
        </pc:spChg>
        <pc:picChg chg="add mod modCrop">
          <ac:chgData name="T H" userId="270efafb50020bd6" providerId="LiveId" clId="{41F18AE0-C139-4925-933A-A0703A3F618C}" dt="2022-08-22T22:47:55.871" v="884" actId="1076"/>
          <ac:picMkLst>
            <pc:docMk/>
            <pc:sldMk cId="2581784279" sldId="443"/>
            <ac:picMk id="3" creationId="{59FA76A6-7096-F973-4AAA-6022A78EF1CD}"/>
          </ac:picMkLst>
        </pc:picChg>
        <pc:picChg chg="del">
          <ac:chgData name="T H" userId="270efafb50020bd6" providerId="LiveId" clId="{41F18AE0-C139-4925-933A-A0703A3F618C}" dt="2022-08-22T22:42:42.195" v="767" actId="478"/>
          <ac:picMkLst>
            <pc:docMk/>
            <pc:sldMk cId="2581784279" sldId="443"/>
            <ac:picMk id="5" creationId="{380DF663-26AD-A817-5400-94F101428AAC}"/>
          </ac:picMkLst>
        </pc:picChg>
        <pc:picChg chg="del">
          <ac:chgData name="T H" userId="270efafb50020bd6" providerId="LiveId" clId="{41F18AE0-C139-4925-933A-A0703A3F618C}" dt="2022-08-22T22:42:41.536" v="766" actId="478"/>
          <ac:picMkLst>
            <pc:docMk/>
            <pc:sldMk cId="2581784279" sldId="443"/>
            <ac:picMk id="7" creationId="{DF25AD03-8A1D-8303-A06B-03290253381A}"/>
          </ac:picMkLst>
        </pc:picChg>
        <pc:picChg chg="del">
          <ac:chgData name="T H" userId="270efafb50020bd6" providerId="LiveId" clId="{41F18AE0-C139-4925-933A-A0703A3F618C}" dt="2022-08-22T22:42:42.693" v="768" actId="478"/>
          <ac:picMkLst>
            <pc:docMk/>
            <pc:sldMk cId="2581784279" sldId="443"/>
            <ac:picMk id="8" creationId="{6822BAB8-0CF0-AC3C-D284-41BCE6D17A59}"/>
          </ac:picMkLst>
        </pc:picChg>
        <pc:picChg chg="add mod">
          <ac:chgData name="T H" userId="270efafb50020bd6" providerId="LiveId" clId="{41F18AE0-C139-4925-933A-A0703A3F618C}" dt="2022-08-22T22:49:51.166" v="894" actId="1076"/>
          <ac:picMkLst>
            <pc:docMk/>
            <pc:sldMk cId="2581784279" sldId="443"/>
            <ac:picMk id="13" creationId="{C8E5C10E-0B22-B4E0-6DEB-B68E3FA1CCE6}"/>
          </ac:picMkLst>
        </pc:picChg>
        <pc:picChg chg="add mod">
          <ac:chgData name="T H" userId="270efafb50020bd6" providerId="LiveId" clId="{41F18AE0-C139-4925-933A-A0703A3F618C}" dt="2022-08-22T22:48:01.015" v="886" actId="1076"/>
          <ac:picMkLst>
            <pc:docMk/>
            <pc:sldMk cId="2581784279" sldId="443"/>
            <ac:picMk id="16" creationId="{7F8E7A86-D2BF-379C-6408-ED38475C1759}"/>
          </ac:picMkLst>
        </pc:picChg>
        <pc:picChg chg="add mod modCrop">
          <ac:chgData name="T H" userId="270efafb50020bd6" providerId="LiveId" clId="{41F18AE0-C139-4925-933A-A0703A3F618C}" dt="2022-08-22T22:56:50.825" v="947" actId="1076"/>
          <ac:picMkLst>
            <pc:docMk/>
            <pc:sldMk cId="2581784279" sldId="443"/>
            <ac:picMk id="18" creationId="{56B6E53F-93C2-DF33-D237-2446CD69E220}"/>
          </ac:picMkLst>
        </pc:picChg>
        <pc:picChg chg="del">
          <ac:chgData name="T H" userId="270efafb50020bd6" providerId="LiveId" clId="{41F18AE0-C139-4925-933A-A0703A3F618C}" dt="2022-08-22T22:42:40.932" v="765" actId="478"/>
          <ac:picMkLst>
            <pc:docMk/>
            <pc:sldMk cId="2581784279" sldId="443"/>
            <ac:picMk id="1026" creationId="{63B6B221-C1FF-CEF2-0FA8-5FAFBC6A3B52}"/>
          </ac:picMkLst>
        </pc:picChg>
      </pc:sldChg>
      <pc:sldChg chg="addSp delSp modSp add mod delAnim">
        <pc:chgData name="T H" userId="270efafb50020bd6" providerId="LiveId" clId="{41F18AE0-C139-4925-933A-A0703A3F618C}" dt="2022-08-23T10:19:27.040" v="2429" actId="1076"/>
        <pc:sldMkLst>
          <pc:docMk/>
          <pc:sldMk cId="2480520391" sldId="444"/>
        </pc:sldMkLst>
        <pc:spChg chg="add del mod">
          <ac:chgData name="T H" userId="270efafb50020bd6" providerId="LiveId" clId="{41F18AE0-C139-4925-933A-A0703A3F618C}" dt="2022-08-23T10:19:15.226" v="2425" actId="478"/>
          <ac:spMkLst>
            <pc:docMk/>
            <pc:sldMk cId="2480520391" sldId="444"/>
            <ac:spMk id="5" creationId="{B2985A55-86EA-9ED6-396D-4E7D4BDE1AF5}"/>
          </ac:spMkLst>
        </pc:spChg>
        <pc:spChg chg="del">
          <ac:chgData name="T H" userId="270efafb50020bd6" providerId="LiveId" clId="{41F18AE0-C139-4925-933A-A0703A3F618C}" dt="2022-08-23T10:04:03.501" v="1572" actId="478"/>
          <ac:spMkLst>
            <pc:docMk/>
            <pc:sldMk cId="2480520391" sldId="444"/>
            <ac:spMk id="32" creationId="{00000000-0000-0000-0000-000000000000}"/>
          </ac:spMkLst>
        </pc:spChg>
        <pc:grpChg chg="mod">
          <ac:chgData name="T H" userId="270efafb50020bd6" providerId="LiveId" clId="{41F18AE0-C139-4925-933A-A0703A3F618C}" dt="2022-08-23T10:19:18.862" v="2427" actId="1076"/>
          <ac:grpSpMkLst>
            <pc:docMk/>
            <pc:sldMk cId="2480520391" sldId="444"/>
            <ac:grpSpMk id="9" creationId="{00000000-0000-0000-0000-000000000000}"/>
          </ac:grpSpMkLst>
        </pc:grpChg>
        <pc:graphicFrameChg chg="add del">
          <ac:chgData name="T H" userId="270efafb50020bd6" providerId="LiveId" clId="{41F18AE0-C139-4925-933A-A0703A3F618C}" dt="2022-08-23T10:08:03.144" v="1600" actId="3680"/>
          <ac:graphicFrameMkLst>
            <pc:docMk/>
            <pc:sldMk cId="2480520391" sldId="444"/>
            <ac:graphicFrameMk id="6" creationId="{48FAB79C-C70F-5D2E-D4C3-F966F7B633D5}"/>
          </ac:graphicFrameMkLst>
        </pc:graphicFrameChg>
        <pc:graphicFrameChg chg="add mod modGraphic">
          <ac:chgData name="T H" userId="270efafb50020bd6" providerId="LiveId" clId="{41F18AE0-C139-4925-933A-A0703A3F618C}" dt="2022-08-23T10:19:27.040" v="2429" actId="1076"/>
          <ac:graphicFrameMkLst>
            <pc:docMk/>
            <pc:sldMk cId="2480520391" sldId="444"/>
            <ac:graphicFrameMk id="7" creationId="{AA6BDDD9-9FA5-70BF-C662-B7FE7C8F0F20}"/>
          </ac:graphicFrameMkLst>
        </pc:graphicFrameChg>
        <pc:picChg chg="add del">
          <ac:chgData name="T H" userId="270efafb50020bd6" providerId="LiveId" clId="{41F18AE0-C139-4925-933A-A0703A3F618C}" dt="2022-08-23T10:04:05.045" v="1573" actId="478"/>
          <ac:picMkLst>
            <pc:docMk/>
            <pc:sldMk cId="2480520391" sldId="444"/>
            <ac:picMk id="4" creationId="{BACFB8AA-2CDC-FCAF-C10E-55F6908FEE82}"/>
          </ac:picMkLst>
        </pc:picChg>
        <pc:picChg chg="add del mod">
          <ac:chgData name="T H" userId="270efafb50020bd6" providerId="LiveId" clId="{41F18AE0-C139-4925-933A-A0703A3F618C}" dt="2022-08-23T10:17:00.614" v="2402" actId="478"/>
          <ac:picMkLst>
            <pc:docMk/>
            <pc:sldMk cId="2480520391" sldId="444"/>
            <ac:picMk id="1026" creationId="{B0D234B2-2C4B-315A-A8BF-390965A84C7F}"/>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377825" y="685800"/>
            <a:ext cx="6102350" cy="3429000"/>
          </a:xfrm>
          <a:prstGeom prst="rect">
            <a:avLst/>
          </a:prstGeom>
          <a:noFill/>
          <a:ln w="9525">
            <a:solidFill>
              <a:srgbClr val="000000"/>
            </a:solidFill>
            <a:miter lim="80000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1C4FA25-5DD5-485C-BCD2-EF739D2A7194}" type="slidenum">
              <a:rPr lang="en-US" altLang="en-US"/>
              <a:pPr>
                <a:defRPr/>
              </a:pPr>
              <a:t>‹#›</a:t>
            </a:fld>
            <a:endParaRPr lang="en-US" altLang="en-US"/>
          </a:p>
        </p:txBody>
      </p:sp>
    </p:spTree>
    <p:extLst>
      <p:ext uri="{BB962C8B-B14F-4D97-AF65-F5344CB8AC3E}">
        <p14:creationId xmlns="" xmlns:p14="http://schemas.microsoft.com/office/powerpoint/2010/main" val="2213868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900" kern="1200">
        <a:solidFill>
          <a:schemeClr val="tx1"/>
        </a:solidFill>
        <a:latin typeface="Arial" charset="0"/>
        <a:ea typeface="+mn-ea"/>
        <a:cs typeface="+mn-cs"/>
      </a:defRPr>
    </a:lvl1pPr>
    <a:lvl2pPr marL="717550" algn="l" rtl="0" eaLnBrk="0" fontAlgn="base" hangingPunct="0">
      <a:spcBef>
        <a:spcPct val="30000"/>
      </a:spcBef>
      <a:spcAft>
        <a:spcPct val="0"/>
      </a:spcAft>
      <a:defRPr sz="1900" kern="1200">
        <a:solidFill>
          <a:schemeClr val="tx1"/>
        </a:solidFill>
        <a:latin typeface="Arial" charset="0"/>
        <a:ea typeface="+mn-ea"/>
        <a:cs typeface="+mn-cs"/>
      </a:defRPr>
    </a:lvl2pPr>
    <a:lvl3pPr marL="1436688" algn="l" rtl="0" eaLnBrk="0" fontAlgn="base" hangingPunct="0">
      <a:spcBef>
        <a:spcPct val="30000"/>
      </a:spcBef>
      <a:spcAft>
        <a:spcPct val="0"/>
      </a:spcAft>
      <a:defRPr sz="1900" kern="1200">
        <a:solidFill>
          <a:schemeClr val="tx1"/>
        </a:solidFill>
        <a:latin typeface="Arial" charset="0"/>
        <a:ea typeface="+mn-ea"/>
        <a:cs typeface="+mn-cs"/>
      </a:defRPr>
    </a:lvl3pPr>
    <a:lvl4pPr marL="2154238" algn="l" rtl="0" eaLnBrk="0" fontAlgn="base" hangingPunct="0">
      <a:spcBef>
        <a:spcPct val="30000"/>
      </a:spcBef>
      <a:spcAft>
        <a:spcPct val="0"/>
      </a:spcAft>
      <a:defRPr sz="1900" kern="1200">
        <a:solidFill>
          <a:schemeClr val="tx1"/>
        </a:solidFill>
        <a:latin typeface="Arial" charset="0"/>
        <a:ea typeface="+mn-ea"/>
        <a:cs typeface="+mn-cs"/>
      </a:defRPr>
    </a:lvl4pPr>
    <a:lvl5pPr marL="2873375" algn="l" rtl="0" eaLnBrk="0" fontAlgn="base" hangingPunct="0">
      <a:spcBef>
        <a:spcPct val="30000"/>
      </a:spcBef>
      <a:spcAft>
        <a:spcPct val="0"/>
      </a:spcAft>
      <a:defRPr sz="1900" kern="1200">
        <a:solidFill>
          <a:schemeClr val="tx1"/>
        </a:solidFill>
        <a:latin typeface="Arial" charset="0"/>
        <a:ea typeface="+mn-ea"/>
        <a:cs typeface="+mn-cs"/>
      </a:defRPr>
    </a:lvl5pPr>
    <a:lvl6pPr marL="3592220" algn="l" defTabSz="1436888" rtl="0" eaLnBrk="1" latinLnBrk="0" hangingPunct="1">
      <a:defRPr sz="1900" kern="1200">
        <a:solidFill>
          <a:schemeClr val="tx1"/>
        </a:solidFill>
        <a:latin typeface="+mn-lt"/>
        <a:ea typeface="+mn-ea"/>
        <a:cs typeface="+mn-cs"/>
      </a:defRPr>
    </a:lvl6pPr>
    <a:lvl7pPr marL="4310664" algn="l" defTabSz="1436888" rtl="0" eaLnBrk="1" latinLnBrk="0" hangingPunct="1">
      <a:defRPr sz="1900" kern="1200">
        <a:solidFill>
          <a:schemeClr val="tx1"/>
        </a:solidFill>
        <a:latin typeface="+mn-lt"/>
        <a:ea typeface="+mn-ea"/>
        <a:cs typeface="+mn-cs"/>
      </a:defRPr>
    </a:lvl7pPr>
    <a:lvl8pPr marL="5029109" algn="l" defTabSz="1436888" rtl="0" eaLnBrk="1" latinLnBrk="0" hangingPunct="1">
      <a:defRPr sz="1900" kern="1200">
        <a:solidFill>
          <a:schemeClr val="tx1"/>
        </a:solidFill>
        <a:latin typeface="+mn-lt"/>
        <a:ea typeface="+mn-ea"/>
        <a:cs typeface="+mn-cs"/>
      </a:defRPr>
    </a:lvl8pPr>
    <a:lvl9pPr marL="5747553" algn="l" defTabSz="1436888" rtl="0" eaLnBrk="1" latinLnBrk="0" hangingPunct="1">
      <a:defRPr sz="1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9"/>
            <a:ext cx="13835142" cy="1960033"/>
          </a:xfrm>
        </p:spPr>
        <p:txBody>
          <a:bodyPr/>
          <a:lstStyle/>
          <a:p>
            <a:r>
              <a:rPr lang="en-US"/>
              <a:t>Click to edit Master title style</a:t>
            </a:r>
            <a:endParaRPr lang="vi-VN"/>
          </a:p>
        </p:txBody>
      </p:sp>
      <p:sp>
        <p:nvSpPr>
          <p:cNvPr id="3" name="Subtitle 2"/>
          <p:cNvSpPr>
            <a:spLocks noGrp="1"/>
          </p:cNvSpPr>
          <p:nvPr>
            <p:ph type="subTitle" idx="1"/>
          </p:nvPr>
        </p:nvSpPr>
        <p:spPr>
          <a:xfrm>
            <a:off x="2441496" y="5181600"/>
            <a:ext cx="11393647" cy="2336800"/>
          </a:xfrm>
        </p:spPr>
        <p:txBody>
          <a:bodyPr/>
          <a:lstStyle>
            <a:lvl1pPr marL="0" indent="0" algn="ctr">
              <a:buNone/>
              <a:defRPr/>
            </a:lvl1pPr>
            <a:lvl2pPr marL="718444" indent="0" algn="ctr">
              <a:buNone/>
              <a:defRPr/>
            </a:lvl2pPr>
            <a:lvl3pPr marL="1436888" indent="0" algn="ctr">
              <a:buNone/>
              <a:defRPr/>
            </a:lvl3pPr>
            <a:lvl4pPr marL="2155332" indent="0" algn="ctr">
              <a:buNone/>
              <a:defRPr/>
            </a:lvl4pPr>
            <a:lvl5pPr marL="2873776" indent="0" algn="ctr">
              <a:buNone/>
              <a:defRPr/>
            </a:lvl5pPr>
            <a:lvl6pPr marL="3592220" indent="0" algn="ctr">
              <a:buNone/>
              <a:defRPr/>
            </a:lvl6pPr>
            <a:lvl7pPr marL="4310664" indent="0" algn="ctr">
              <a:buNone/>
              <a:defRPr/>
            </a:lvl7pPr>
            <a:lvl8pPr marL="5029109" indent="0" algn="ctr">
              <a:buNone/>
              <a:defRPr/>
            </a:lvl8pPr>
            <a:lvl9pPr marL="5747553" indent="0" algn="ctr">
              <a:buNone/>
              <a:defRPr/>
            </a:lvl9pPr>
          </a:lstStyle>
          <a:p>
            <a:r>
              <a:rPr lang="en-US"/>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B01423-D198-4896-B996-AF6CD71AA325}" type="slidenum">
              <a:rPr lang="en-US" altLang="en-US"/>
              <a:pPr>
                <a:defRPr/>
              </a:pPr>
              <a:t>‹#›</a:t>
            </a:fld>
            <a:endParaRPr lang="en-US" altLang="en-US"/>
          </a:p>
        </p:txBody>
      </p:sp>
    </p:spTree>
    <p:extLst>
      <p:ext uri="{BB962C8B-B14F-4D97-AF65-F5344CB8AC3E}">
        <p14:creationId xmlns="" xmlns:p14="http://schemas.microsoft.com/office/powerpoint/2010/main" val="39722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D28DD1-89CB-4A9B-8160-1008CEEB8C29}" type="slidenum">
              <a:rPr lang="en-US" altLang="en-US"/>
              <a:pPr>
                <a:defRPr/>
              </a:pPr>
              <a:t>‹#›</a:t>
            </a:fld>
            <a:endParaRPr lang="en-US" altLang="en-US"/>
          </a:p>
        </p:txBody>
      </p:sp>
    </p:spTree>
    <p:extLst>
      <p:ext uri="{BB962C8B-B14F-4D97-AF65-F5344CB8AC3E}">
        <p14:creationId xmlns="" xmlns:p14="http://schemas.microsoft.com/office/powerpoint/2010/main" val="139209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800562" y="366186"/>
            <a:ext cx="3662244" cy="7802033"/>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13832" y="366186"/>
            <a:ext cx="10715453"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4A9502-423E-4957-ACD4-EFEAFA456813}" type="slidenum">
              <a:rPr lang="en-US" altLang="en-US"/>
              <a:pPr>
                <a:defRPr/>
              </a:pPr>
              <a:t>‹#›</a:t>
            </a:fld>
            <a:endParaRPr lang="en-US" altLang="en-US"/>
          </a:p>
        </p:txBody>
      </p:sp>
    </p:spTree>
    <p:extLst>
      <p:ext uri="{BB962C8B-B14F-4D97-AF65-F5344CB8AC3E}">
        <p14:creationId xmlns="" xmlns:p14="http://schemas.microsoft.com/office/powerpoint/2010/main" val="181383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00BA3F-51CF-473C-BBC7-9F80CB3FD932}" type="slidenum">
              <a:rPr lang="en-US" altLang="en-US"/>
              <a:pPr>
                <a:defRPr/>
              </a:pPr>
              <a:t>‹#›</a:t>
            </a:fld>
            <a:endParaRPr lang="en-US" altLang="en-US"/>
          </a:p>
        </p:txBody>
      </p:sp>
    </p:spTree>
    <p:extLst>
      <p:ext uri="{BB962C8B-B14F-4D97-AF65-F5344CB8AC3E}">
        <p14:creationId xmlns="" xmlns:p14="http://schemas.microsoft.com/office/powerpoint/2010/main" val="1260669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3" y="5875867"/>
            <a:ext cx="13835142" cy="1816100"/>
          </a:xfrm>
        </p:spPr>
        <p:txBody>
          <a:bodyPr anchor="t"/>
          <a:lstStyle>
            <a:lvl1pPr algn="l">
              <a:defRPr sz="6300" b="1" cap="all"/>
            </a:lvl1pPr>
          </a:lstStyle>
          <a:p>
            <a:r>
              <a:rPr lang="en-US"/>
              <a:t>Click to edit Master title style</a:t>
            </a:r>
            <a:endParaRPr lang="vi-VN"/>
          </a:p>
        </p:txBody>
      </p:sp>
      <p:sp>
        <p:nvSpPr>
          <p:cNvPr id="3" name="Text Placeholder 2"/>
          <p:cNvSpPr>
            <a:spLocks noGrp="1"/>
          </p:cNvSpPr>
          <p:nvPr>
            <p:ph type="body" idx="1"/>
          </p:nvPr>
        </p:nvSpPr>
        <p:spPr>
          <a:xfrm>
            <a:off x="1285743" y="3875619"/>
            <a:ext cx="13835142" cy="2000249"/>
          </a:xfrm>
        </p:spPr>
        <p:txBody>
          <a:bodyPr anchor="b"/>
          <a:lstStyle>
            <a:lvl1pPr marL="0" indent="0">
              <a:buNone/>
              <a:defRPr sz="3100"/>
            </a:lvl1pPr>
            <a:lvl2pPr marL="718444" indent="0">
              <a:buNone/>
              <a:defRPr sz="2800"/>
            </a:lvl2pPr>
            <a:lvl3pPr marL="1436888" indent="0">
              <a:buNone/>
              <a:defRPr sz="2500"/>
            </a:lvl3pPr>
            <a:lvl4pPr marL="2155332" indent="0">
              <a:buNone/>
              <a:defRPr sz="2200"/>
            </a:lvl4pPr>
            <a:lvl5pPr marL="2873776" indent="0">
              <a:buNone/>
              <a:defRPr sz="2200"/>
            </a:lvl5pPr>
            <a:lvl6pPr marL="3592220" indent="0">
              <a:buNone/>
              <a:defRPr sz="2200"/>
            </a:lvl6pPr>
            <a:lvl7pPr marL="4310664" indent="0">
              <a:buNone/>
              <a:defRPr sz="2200"/>
            </a:lvl7pPr>
            <a:lvl8pPr marL="5029109" indent="0">
              <a:buNone/>
              <a:defRPr sz="2200"/>
            </a:lvl8pPr>
            <a:lvl9pPr marL="5747553" indent="0">
              <a:buNone/>
              <a:defRPr sz="2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E9DFC9-E0D6-4E70-95EC-EE956DA6257B}" type="slidenum">
              <a:rPr lang="en-US" altLang="en-US"/>
              <a:pPr>
                <a:defRPr/>
              </a:pPr>
              <a:t>‹#›</a:t>
            </a:fld>
            <a:endParaRPr lang="en-US" altLang="en-US"/>
          </a:p>
        </p:txBody>
      </p:sp>
    </p:spTree>
    <p:extLst>
      <p:ext uri="{BB962C8B-B14F-4D97-AF65-F5344CB8AC3E}">
        <p14:creationId xmlns="" xmlns:p14="http://schemas.microsoft.com/office/powerpoint/2010/main" val="154592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13832"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8273958"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EE0E17-1536-48C6-87E3-A861F0C00F04}" type="slidenum">
              <a:rPr lang="en-US" altLang="en-US"/>
              <a:pPr>
                <a:defRPr/>
              </a:pPr>
              <a:t>‹#›</a:t>
            </a:fld>
            <a:endParaRPr lang="en-US" altLang="en-US"/>
          </a:p>
        </p:txBody>
      </p:sp>
    </p:spTree>
    <p:extLst>
      <p:ext uri="{BB962C8B-B14F-4D97-AF65-F5344CB8AC3E}">
        <p14:creationId xmlns="" xmlns:p14="http://schemas.microsoft.com/office/powerpoint/2010/main" val="193175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30A47B-B3AA-4408-B89E-78641CC5715A}" type="slidenum">
              <a:rPr lang="en-US" altLang="en-US"/>
              <a:pPr>
                <a:defRPr/>
              </a:pPr>
              <a:t>‹#›</a:t>
            </a:fld>
            <a:endParaRPr lang="en-US" altLang="en-US"/>
          </a:p>
        </p:txBody>
      </p:sp>
    </p:spTree>
    <p:extLst>
      <p:ext uri="{BB962C8B-B14F-4D97-AF65-F5344CB8AC3E}">
        <p14:creationId xmlns="" xmlns:p14="http://schemas.microsoft.com/office/powerpoint/2010/main" val="323128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D8FA65-B14B-4883-88C7-F7A3A55E9A2F}" type="slidenum">
              <a:rPr lang="en-US" altLang="en-US"/>
              <a:pPr>
                <a:defRPr/>
              </a:pPr>
              <a:t>‹#›</a:t>
            </a:fld>
            <a:endParaRPr lang="en-US" altLang="en-US"/>
          </a:p>
        </p:txBody>
      </p:sp>
    </p:spTree>
    <p:extLst>
      <p:ext uri="{BB962C8B-B14F-4D97-AF65-F5344CB8AC3E}">
        <p14:creationId xmlns="" xmlns:p14="http://schemas.microsoft.com/office/powerpoint/2010/main" val="163149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8BE4F5-A3A4-4A0F-A638-D990D725B4CA}" type="slidenum">
              <a:rPr lang="en-US" altLang="en-US"/>
              <a:pPr>
                <a:defRPr/>
              </a:pPr>
              <a:t>‹#›</a:t>
            </a:fld>
            <a:endParaRPr lang="en-US" altLang="en-US"/>
          </a:p>
        </p:txBody>
      </p:sp>
    </p:spTree>
    <p:extLst>
      <p:ext uri="{BB962C8B-B14F-4D97-AF65-F5344CB8AC3E}">
        <p14:creationId xmlns="" xmlns:p14="http://schemas.microsoft.com/office/powerpoint/2010/main" val="76872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100" b="1"/>
            </a:lvl1pPr>
          </a:lstStyle>
          <a:p>
            <a:r>
              <a:rPr lang="en-US"/>
              <a:t>Click to edit Master title style</a:t>
            </a:r>
            <a:endParaRPr lang="vi-VN"/>
          </a:p>
        </p:txBody>
      </p:sp>
      <p:sp>
        <p:nvSpPr>
          <p:cNvPr id="3" name="Content Placeholder 2"/>
          <p:cNvSpPr>
            <a:spLocks noGrp="1"/>
          </p:cNvSpPr>
          <p:nvPr>
            <p:ph idx="1"/>
          </p:nvPr>
        </p:nvSpPr>
        <p:spPr>
          <a:xfrm>
            <a:off x="6363713" y="364068"/>
            <a:ext cx="9099093" cy="7804151"/>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13833" y="1913468"/>
            <a:ext cx="5354902" cy="6254751"/>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99C05A-73D7-488D-87AE-9FA1D515BA90}" type="slidenum">
              <a:rPr lang="en-US" altLang="en-US"/>
              <a:pPr>
                <a:defRPr/>
              </a:pPr>
              <a:t>‹#›</a:t>
            </a:fld>
            <a:endParaRPr lang="en-US" altLang="en-US"/>
          </a:p>
        </p:txBody>
      </p:sp>
    </p:spTree>
    <p:extLst>
      <p:ext uri="{BB962C8B-B14F-4D97-AF65-F5344CB8AC3E}">
        <p14:creationId xmlns="" xmlns:p14="http://schemas.microsoft.com/office/powerpoint/2010/main" val="183941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1"/>
            <a:ext cx="9765983" cy="755651"/>
          </a:xfrm>
        </p:spPr>
        <p:txBody>
          <a:bodyPr anchor="b"/>
          <a:lstStyle>
            <a:lvl1pPr algn="l">
              <a:defRPr sz="3100" b="1"/>
            </a:lvl1pPr>
          </a:lstStyle>
          <a:p>
            <a:r>
              <a:rPr lang="en-US"/>
              <a:t>Click to edit Master title style</a:t>
            </a:r>
            <a:endParaRPr lang="vi-VN"/>
          </a:p>
        </p:txBody>
      </p:sp>
      <p:sp>
        <p:nvSpPr>
          <p:cNvPr id="3" name="Picture Placeholder 2"/>
          <p:cNvSpPr>
            <a:spLocks noGrp="1"/>
          </p:cNvSpPr>
          <p:nvPr>
            <p:ph type="pic" idx="1"/>
          </p:nvPr>
        </p:nvSpPr>
        <p:spPr>
          <a:xfrm>
            <a:off x="3190335" y="817033"/>
            <a:ext cx="9765983" cy="5486400"/>
          </a:xfrm>
        </p:spPr>
        <p:txBody>
          <a:bodyPr/>
          <a:lstStyle>
            <a:lvl1pPr marL="0" indent="0">
              <a:buNone/>
              <a:defRPr sz="5000"/>
            </a:lvl1pPr>
            <a:lvl2pPr marL="718444" indent="0">
              <a:buNone/>
              <a:defRPr sz="4400"/>
            </a:lvl2pPr>
            <a:lvl3pPr marL="1436888" indent="0">
              <a:buNone/>
              <a:defRPr sz="3800"/>
            </a:lvl3pPr>
            <a:lvl4pPr marL="2155332" indent="0">
              <a:buNone/>
              <a:defRPr sz="3100"/>
            </a:lvl4pPr>
            <a:lvl5pPr marL="2873776" indent="0">
              <a:buNone/>
              <a:defRPr sz="3100"/>
            </a:lvl5pPr>
            <a:lvl6pPr marL="3592220" indent="0">
              <a:buNone/>
              <a:defRPr sz="3100"/>
            </a:lvl6pPr>
            <a:lvl7pPr marL="4310664" indent="0">
              <a:buNone/>
              <a:defRPr sz="3100"/>
            </a:lvl7pPr>
            <a:lvl8pPr marL="5029109" indent="0">
              <a:buNone/>
              <a:defRPr sz="3100"/>
            </a:lvl8pPr>
            <a:lvl9pPr marL="5747553" indent="0">
              <a:buNone/>
              <a:defRPr sz="3100"/>
            </a:lvl9pPr>
          </a:lstStyle>
          <a:p>
            <a:pPr lvl="0"/>
            <a:endParaRPr lang="vi-VN" noProof="0"/>
          </a:p>
        </p:txBody>
      </p:sp>
      <p:sp>
        <p:nvSpPr>
          <p:cNvPr id="4" name="Text Placeholder 3"/>
          <p:cNvSpPr>
            <a:spLocks noGrp="1"/>
          </p:cNvSpPr>
          <p:nvPr>
            <p:ph type="body" sz="half" idx="2"/>
          </p:nvPr>
        </p:nvSpPr>
        <p:spPr>
          <a:xfrm>
            <a:off x="3190335" y="7156452"/>
            <a:ext cx="9765983" cy="1073149"/>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090DF4-68DF-4AAF-98F9-EB3836BAB8B4}" type="slidenum">
              <a:rPr lang="en-US" altLang="en-US"/>
              <a:pPr>
                <a:defRPr/>
              </a:pPr>
              <a:t>‹#›</a:t>
            </a:fld>
            <a:endParaRPr lang="en-US" altLang="en-US"/>
          </a:p>
        </p:txBody>
      </p:sp>
    </p:spTree>
    <p:extLst>
      <p:ext uri="{BB962C8B-B14F-4D97-AF65-F5344CB8AC3E}">
        <p14:creationId xmlns="" xmlns:p14="http://schemas.microsoft.com/office/powerpoint/2010/main" val="125883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3832" y="366713"/>
            <a:ext cx="14648974" cy="1524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813832" y="2133600"/>
            <a:ext cx="14648974" cy="60340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813832" y="8326438"/>
            <a:ext cx="3797882" cy="635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eaLnBrk="1" hangingPunct="1">
              <a:defRPr sz="2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5561185" y="8326438"/>
            <a:ext cx="5154269" cy="635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ctr" eaLnBrk="1" hangingPunct="1">
              <a:defRPr sz="2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1664924" y="8326438"/>
            <a:ext cx="3797882" cy="635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r" eaLnBrk="1" hangingPunct="1">
              <a:defRPr sz="2200"/>
            </a:lvl1pPr>
          </a:lstStyle>
          <a:p>
            <a:pPr>
              <a:defRPr/>
            </a:pPr>
            <a:fld id="{F4264759-E7CE-4A8C-955C-20DA2A50E4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6900">
          <a:solidFill>
            <a:schemeClr val="tx2"/>
          </a:solidFill>
          <a:latin typeface="+mj-lt"/>
          <a:ea typeface="+mj-ea"/>
          <a:cs typeface="+mj-cs"/>
        </a:defRPr>
      </a:lvl1pPr>
      <a:lvl2pPr algn="ctr" rtl="0" eaLnBrk="0" fontAlgn="base" hangingPunct="0">
        <a:spcBef>
          <a:spcPct val="0"/>
        </a:spcBef>
        <a:spcAft>
          <a:spcPct val="0"/>
        </a:spcAft>
        <a:defRPr sz="6900">
          <a:solidFill>
            <a:schemeClr val="tx2"/>
          </a:solidFill>
          <a:latin typeface="Arial" charset="0"/>
        </a:defRPr>
      </a:lvl2pPr>
      <a:lvl3pPr algn="ctr" rtl="0" eaLnBrk="0" fontAlgn="base" hangingPunct="0">
        <a:spcBef>
          <a:spcPct val="0"/>
        </a:spcBef>
        <a:spcAft>
          <a:spcPct val="0"/>
        </a:spcAft>
        <a:defRPr sz="6900">
          <a:solidFill>
            <a:schemeClr val="tx2"/>
          </a:solidFill>
          <a:latin typeface="Arial" charset="0"/>
        </a:defRPr>
      </a:lvl3pPr>
      <a:lvl4pPr algn="ctr" rtl="0" eaLnBrk="0" fontAlgn="base" hangingPunct="0">
        <a:spcBef>
          <a:spcPct val="0"/>
        </a:spcBef>
        <a:spcAft>
          <a:spcPct val="0"/>
        </a:spcAft>
        <a:defRPr sz="6900">
          <a:solidFill>
            <a:schemeClr val="tx2"/>
          </a:solidFill>
          <a:latin typeface="Arial" charset="0"/>
        </a:defRPr>
      </a:lvl4pPr>
      <a:lvl5pPr algn="ctr" rtl="0" eaLnBrk="0" fontAlgn="base" hangingPunct="0">
        <a:spcBef>
          <a:spcPct val="0"/>
        </a:spcBef>
        <a:spcAft>
          <a:spcPct val="0"/>
        </a:spcAft>
        <a:defRPr sz="6900">
          <a:solidFill>
            <a:schemeClr val="tx2"/>
          </a:solidFill>
          <a:latin typeface="Arial" charset="0"/>
        </a:defRPr>
      </a:lvl5pPr>
      <a:lvl6pPr marL="718444" algn="ctr" rtl="0" fontAlgn="base">
        <a:spcBef>
          <a:spcPct val="0"/>
        </a:spcBef>
        <a:spcAft>
          <a:spcPct val="0"/>
        </a:spcAft>
        <a:defRPr sz="6900">
          <a:solidFill>
            <a:schemeClr val="tx2"/>
          </a:solidFill>
          <a:latin typeface="Arial" charset="0"/>
        </a:defRPr>
      </a:lvl6pPr>
      <a:lvl7pPr marL="1436888" algn="ctr" rtl="0" fontAlgn="base">
        <a:spcBef>
          <a:spcPct val="0"/>
        </a:spcBef>
        <a:spcAft>
          <a:spcPct val="0"/>
        </a:spcAft>
        <a:defRPr sz="6900">
          <a:solidFill>
            <a:schemeClr val="tx2"/>
          </a:solidFill>
          <a:latin typeface="Arial" charset="0"/>
        </a:defRPr>
      </a:lvl7pPr>
      <a:lvl8pPr marL="2155332" algn="ctr" rtl="0" fontAlgn="base">
        <a:spcBef>
          <a:spcPct val="0"/>
        </a:spcBef>
        <a:spcAft>
          <a:spcPct val="0"/>
        </a:spcAft>
        <a:defRPr sz="6900">
          <a:solidFill>
            <a:schemeClr val="tx2"/>
          </a:solidFill>
          <a:latin typeface="Arial" charset="0"/>
        </a:defRPr>
      </a:lvl8pPr>
      <a:lvl9pPr marL="2873776" algn="ctr" rtl="0" fontAlgn="base">
        <a:spcBef>
          <a:spcPct val="0"/>
        </a:spcBef>
        <a:spcAft>
          <a:spcPct val="0"/>
        </a:spcAft>
        <a:defRPr sz="6900">
          <a:solidFill>
            <a:schemeClr val="tx2"/>
          </a:solidFill>
          <a:latin typeface="Arial" charset="0"/>
        </a:defRPr>
      </a:lvl9pPr>
    </p:titleStyle>
    <p:bodyStyle>
      <a:lvl1pPr marL="538163" indent="-538163" algn="l" rtl="0" eaLnBrk="0" fontAlgn="base" hangingPunct="0">
        <a:spcBef>
          <a:spcPct val="20000"/>
        </a:spcBef>
        <a:spcAft>
          <a:spcPct val="0"/>
        </a:spcAft>
        <a:buChar char="•"/>
        <a:defRPr sz="5000">
          <a:solidFill>
            <a:schemeClr val="tx1"/>
          </a:solidFill>
          <a:latin typeface="+mn-lt"/>
          <a:ea typeface="+mn-ea"/>
          <a:cs typeface="+mn-cs"/>
        </a:defRPr>
      </a:lvl1pPr>
      <a:lvl2pPr marL="1166813" indent="-447675" algn="l" rtl="0" eaLnBrk="0" fontAlgn="base" hangingPunct="0">
        <a:spcBef>
          <a:spcPct val="20000"/>
        </a:spcBef>
        <a:spcAft>
          <a:spcPct val="0"/>
        </a:spcAft>
        <a:buChar char="–"/>
        <a:defRPr sz="4400">
          <a:solidFill>
            <a:schemeClr val="tx1"/>
          </a:solidFill>
          <a:latin typeface="+mn-lt"/>
        </a:defRPr>
      </a:lvl2pPr>
      <a:lvl3pPr marL="1795463" indent="-358775" algn="l" rtl="0" eaLnBrk="0" fontAlgn="base" hangingPunct="0">
        <a:spcBef>
          <a:spcPct val="20000"/>
        </a:spcBef>
        <a:spcAft>
          <a:spcPct val="0"/>
        </a:spcAft>
        <a:buChar char="•"/>
        <a:defRPr sz="3800">
          <a:solidFill>
            <a:schemeClr val="tx1"/>
          </a:solidFill>
          <a:latin typeface="+mn-lt"/>
        </a:defRPr>
      </a:lvl3pPr>
      <a:lvl4pPr marL="2513013" indent="-358775" algn="l" rtl="0" eaLnBrk="0" fontAlgn="base" hangingPunct="0">
        <a:spcBef>
          <a:spcPct val="20000"/>
        </a:spcBef>
        <a:spcAft>
          <a:spcPct val="0"/>
        </a:spcAft>
        <a:buChar char="–"/>
        <a:defRPr sz="3100">
          <a:solidFill>
            <a:schemeClr val="tx1"/>
          </a:solidFill>
          <a:latin typeface="+mn-lt"/>
        </a:defRPr>
      </a:lvl4pPr>
      <a:lvl5pPr marL="3232150" indent="-358775" algn="l" rtl="0" eaLnBrk="0" fontAlgn="base" hangingPunct="0">
        <a:spcBef>
          <a:spcPct val="20000"/>
        </a:spcBef>
        <a:spcAft>
          <a:spcPct val="0"/>
        </a:spcAft>
        <a:buChar char="»"/>
        <a:defRPr sz="3100">
          <a:solidFill>
            <a:schemeClr val="tx1"/>
          </a:solidFill>
          <a:latin typeface="+mn-lt"/>
        </a:defRPr>
      </a:lvl5pPr>
      <a:lvl6pPr marL="3951442" indent="-359222" algn="l" rtl="0" fontAlgn="base">
        <a:spcBef>
          <a:spcPct val="20000"/>
        </a:spcBef>
        <a:spcAft>
          <a:spcPct val="0"/>
        </a:spcAft>
        <a:buChar char="»"/>
        <a:defRPr sz="3100">
          <a:solidFill>
            <a:schemeClr val="tx1"/>
          </a:solidFill>
          <a:latin typeface="+mn-lt"/>
        </a:defRPr>
      </a:lvl6pPr>
      <a:lvl7pPr marL="4669887" indent="-359222" algn="l" rtl="0" fontAlgn="base">
        <a:spcBef>
          <a:spcPct val="20000"/>
        </a:spcBef>
        <a:spcAft>
          <a:spcPct val="0"/>
        </a:spcAft>
        <a:buChar char="»"/>
        <a:defRPr sz="3100">
          <a:solidFill>
            <a:schemeClr val="tx1"/>
          </a:solidFill>
          <a:latin typeface="+mn-lt"/>
        </a:defRPr>
      </a:lvl7pPr>
      <a:lvl8pPr marL="5388331" indent="-359222" algn="l" rtl="0" fontAlgn="base">
        <a:spcBef>
          <a:spcPct val="20000"/>
        </a:spcBef>
        <a:spcAft>
          <a:spcPct val="0"/>
        </a:spcAft>
        <a:buChar char="»"/>
        <a:defRPr sz="3100">
          <a:solidFill>
            <a:schemeClr val="tx1"/>
          </a:solidFill>
          <a:latin typeface="+mn-lt"/>
        </a:defRPr>
      </a:lvl8pPr>
      <a:lvl9pPr marL="6106775" indent="-359222" algn="l" rtl="0" fontAlgn="base">
        <a:spcBef>
          <a:spcPct val="20000"/>
        </a:spcBef>
        <a:spcAft>
          <a:spcPct val="0"/>
        </a:spcAft>
        <a:buChar char="»"/>
        <a:defRPr sz="3100">
          <a:solidFill>
            <a:schemeClr val="tx1"/>
          </a:solidFill>
          <a:latin typeface="+mn-lt"/>
        </a:defRPr>
      </a:lvl9pPr>
    </p:bodyStyle>
    <p:otherStyle>
      <a:defPPr>
        <a:defRPr lang="vi-VN"/>
      </a:defPPr>
      <a:lvl1pPr marL="0" algn="l" defTabSz="1436888" rtl="0" eaLnBrk="1" latinLnBrk="0" hangingPunct="1">
        <a:defRPr sz="2800" kern="1200">
          <a:solidFill>
            <a:schemeClr val="tx1"/>
          </a:solidFill>
          <a:latin typeface="+mn-lt"/>
          <a:ea typeface="+mn-ea"/>
          <a:cs typeface="+mn-cs"/>
        </a:defRPr>
      </a:lvl1pPr>
      <a:lvl2pPr marL="718444" algn="l" defTabSz="1436888" rtl="0" eaLnBrk="1" latinLnBrk="0" hangingPunct="1">
        <a:defRPr sz="2800" kern="1200">
          <a:solidFill>
            <a:schemeClr val="tx1"/>
          </a:solidFill>
          <a:latin typeface="+mn-lt"/>
          <a:ea typeface="+mn-ea"/>
          <a:cs typeface="+mn-cs"/>
        </a:defRPr>
      </a:lvl2pPr>
      <a:lvl3pPr marL="1436888" algn="l" defTabSz="1436888" rtl="0" eaLnBrk="1" latinLnBrk="0" hangingPunct="1">
        <a:defRPr sz="2800" kern="1200">
          <a:solidFill>
            <a:schemeClr val="tx1"/>
          </a:solidFill>
          <a:latin typeface="+mn-lt"/>
          <a:ea typeface="+mn-ea"/>
          <a:cs typeface="+mn-cs"/>
        </a:defRPr>
      </a:lvl3pPr>
      <a:lvl4pPr marL="2155332" algn="l" defTabSz="1436888" rtl="0" eaLnBrk="1" latinLnBrk="0" hangingPunct="1">
        <a:defRPr sz="2800" kern="1200">
          <a:solidFill>
            <a:schemeClr val="tx1"/>
          </a:solidFill>
          <a:latin typeface="+mn-lt"/>
          <a:ea typeface="+mn-ea"/>
          <a:cs typeface="+mn-cs"/>
        </a:defRPr>
      </a:lvl4pPr>
      <a:lvl5pPr marL="2873776" algn="l" defTabSz="1436888" rtl="0" eaLnBrk="1" latinLnBrk="0" hangingPunct="1">
        <a:defRPr sz="2800" kern="1200">
          <a:solidFill>
            <a:schemeClr val="tx1"/>
          </a:solidFill>
          <a:latin typeface="+mn-lt"/>
          <a:ea typeface="+mn-ea"/>
          <a:cs typeface="+mn-cs"/>
        </a:defRPr>
      </a:lvl5pPr>
      <a:lvl6pPr marL="3592220" algn="l" defTabSz="1436888" rtl="0" eaLnBrk="1" latinLnBrk="0" hangingPunct="1">
        <a:defRPr sz="2800" kern="1200">
          <a:solidFill>
            <a:schemeClr val="tx1"/>
          </a:solidFill>
          <a:latin typeface="+mn-lt"/>
          <a:ea typeface="+mn-ea"/>
          <a:cs typeface="+mn-cs"/>
        </a:defRPr>
      </a:lvl6pPr>
      <a:lvl7pPr marL="4310664" algn="l" defTabSz="1436888" rtl="0" eaLnBrk="1" latinLnBrk="0" hangingPunct="1">
        <a:defRPr sz="2800" kern="1200">
          <a:solidFill>
            <a:schemeClr val="tx1"/>
          </a:solidFill>
          <a:latin typeface="+mn-lt"/>
          <a:ea typeface="+mn-ea"/>
          <a:cs typeface="+mn-cs"/>
        </a:defRPr>
      </a:lvl7pPr>
      <a:lvl8pPr marL="5029109" algn="l" defTabSz="1436888" rtl="0" eaLnBrk="1" latinLnBrk="0" hangingPunct="1">
        <a:defRPr sz="2800" kern="1200">
          <a:solidFill>
            <a:schemeClr val="tx1"/>
          </a:solidFill>
          <a:latin typeface="+mn-lt"/>
          <a:ea typeface="+mn-ea"/>
          <a:cs typeface="+mn-cs"/>
        </a:defRPr>
      </a:lvl8pPr>
      <a:lvl9pPr marL="5747553" algn="l" defTabSz="1436888"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a:extLst>
              <a:ext uri="{FF2B5EF4-FFF2-40B4-BE49-F238E27FC236}">
                <a16:creationId xmlns="" xmlns:a16="http://schemas.microsoft.com/office/drawing/2014/main" id="{5BE1A649-A785-2A24-AD42-10BA60F73D52}"/>
              </a:ext>
            </a:extLst>
          </p:cNvPr>
          <p:cNvPicPr>
            <a:picLocks noChangeAspect="1"/>
          </p:cNvPicPr>
          <p:nvPr/>
        </p:nvPicPr>
        <p:blipFill>
          <a:blip r:embed="rId2"/>
          <a:stretch>
            <a:fillRect/>
          </a:stretch>
        </p:blipFill>
        <p:spPr>
          <a:xfrm>
            <a:off x="1051719" y="914400"/>
            <a:ext cx="14020800" cy="7391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051719" y="1143000"/>
            <a:ext cx="13868400" cy="646331"/>
          </a:xfrm>
          <a:prstGeom prst="rect">
            <a:avLst/>
          </a:prstGeom>
        </p:spPr>
        <p:txBody>
          <a:bodyPr wrap="square">
            <a:spAutoFit/>
          </a:bodyPr>
          <a:lstStyle/>
          <a:p>
            <a:r>
              <a:rPr lang="en-US" sz="3600" b="1" dirty="0">
                <a:latin typeface="Times New Roman" panose="02020603050405020304" pitchFamily="18" charset="0"/>
                <a:cs typeface="Times New Roman" pitchFamily="18" charset="0"/>
              </a:rPr>
              <a:t>1.Tham </a:t>
            </a:r>
            <a:r>
              <a:rPr lang="en-US" sz="3600" b="1" dirty="0" err="1">
                <a:latin typeface="Times New Roman" panose="02020603050405020304" pitchFamily="18" charset="0"/>
                <a:cs typeface="Times New Roman" pitchFamily="18" charset="0"/>
              </a:rPr>
              <a:t>gia</a:t>
            </a:r>
            <a:r>
              <a:rPr lang="en-US" sz="3600" b="1" dirty="0">
                <a:latin typeface="Times New Roman" panose="02020603050405020304" pitchFamily="18" charset="0"/>
                <a:cs typeface="Times New Roman" pitchFamily="18" charset="0"/>
              </a:rPr>
              <a:t> </a:t>
            </a:r>
            <a:r>
              <a:rPr lang="en-US" sz="3600" b="1" dirty="0" err="1">
                <a:latin typeface="Times New Roman" panose="02020603050405020304" pitchFamily="18" charset="0"/>
                <a:cs typeface="Times New Roman" pitchFamily="18" charset="0"/>
              </a:rPr>
              <a:t>tiểu</a:t>
            </a:r>
            <a:r>
              <a:rPr lang="en-US" sz="3600" b="1" dirty="0">
                <a:latin typeface="Times New Roman" panose="02020603050405020304" pitchFamily="18" charset="0"/>
                <a:cs typeface="Times New Roman" pitchFamily="18" charset="0"/>
              </a:rPr>
              <a:t> </a:t>
            </a:r>
            <a:r>
              <a:rPr lang="en-US" sz="3600" b="1" dirty="0" err="1">
                <a:latin typeface="Times New Roman" panose="02020603050405020304" pitchFamily="18" charset="0"/>
                <a:cs typeface="Times New Roman" pitchFamily="18" charset="0"/>
              </a:rPr>
              <a:t>phẩm</a:t>
            </a:r>
            <a:r>
              <a:rPr lang="en-US" sz="3600" b="1" dirty="0">
                <a:latin typeface="Times New Roman" panose="02020603050405020304" pitchFamily="18" charset="0"/>
                <a:cs typeface="Times New Roman" pitchFamily="18" charset="0"/>
              </a:rPr>
              <a:t> </a:t>
            </a:r>
            <a:r>
              <a:rPr lang="en-US" sz="3600" b="1" dirty="0" err="1">
                <a:latin typeface="Times New Roman" panose="02020603050405020304" pitchFamily="18" charset="0"/>
                <a:cs typeface="Times New Roman" pitchFamily="18" charset="0"/>
              </a:rPr>
              <a:t>nỗi</a:t>
            </a:r>
            <a:r>
              <a:rPr lang="en-US" sz="3600" b="1" dirty="0">
                <a:latin typeface="Times New Roman" panose="02020603050405020304" pitchFamily="18" charset="0"/>
                <a:cs typeface="Times New Roman" pitchFamily="18" charset="0"/>
              </a:rPr>
              <a:t> </a:t>
            </a:r>
            <a:r>
              <a:rPr lang="en-US" sz="3600" b="1" dirty="0" err="1">
                <a:latin typeface="Times New Roman" panose="02020603050405020304" pitchFamily="18" charset="0"/>
                <a:cs typeface="Times New Roman" pitchFamily="18" charset="0"/>
              </a:rPr>
              <a:t>buồn</a:t>
            </a:r>
            <a:r>
              <a:rPr lang="en-US" sz="3600" b="1" dirty="0">
                <a:latin typeface="Times New Roman" panose="02020603050405020304" pitchFamily="18" charset="0"/>
                <a:cs typeface="Times New Roman" pitchFamily="18" charset="0"/>
              </a:rPr>
              <a:t> </a:t>
            </a:r>
            <a:r>
              <a:rPr lang="en-US" sz="3600" b="1" dirty="0" err="1">
                <a:latin typeface="Times New Roman" panose="02020603050405020304" pitchFamily="18" charset="0"/>
                <a:cs typeface="Times New Roman" pitchFamily="18" charset="0"/>
              </a:rPr>
              <a:t>quần</a:t>
            </a:r>
            <a:r>
              <a:rPr lang="en-US" sz="3600" b="1" dirty="0">
                <a:latin typeface="Times New Roman" panose="02020603050405020304" pitchFamily="18" charset="0"/>
                <a:cs typeface="Times New Roman" pitchFamily="18" charset="0"/>
              </a:rPr>
              <a:t> </a:t>
            </a:r>
            <a:r>
              <a:rPr lang="en-US" sz="3600" b="1" dirty="0" err="1">
                <a:latin typeface="Times New Roman" panose="02020603050405020304" pitchFamily="18" charset="0"/>
                <a:cs typeface="Times New Roman" pitchFamily="18" charset="0"/>
              </a:rPr>
              <a:t>áo</a:t>
            </a:r>
            <a:r>
              <a:rPr lang="en-US" sz="3600" b="1" dirty="0">
                <a:latin typeface="Times New Roman" panose="02020603050405020304" pitchFamily="18" charset="0"/>
                <a:cs typeface="Times New Roman" pitchFamily="18" charset="0"/>
              </a:rPr>
              <a:t> </a:t>
            </a:r>
            <a:r>
              <a:rPr lang="en-US" sz="3600" b="1" dirty="0" err="1" smtClean="0">
                <a:latin typeface="Times New Roman" panose="02020603050405020304" pitchFamily="18" charset="0"/>
                <a:cs typeface="Times New Roman" pitchFamily="18" charset="0"/>
              </a:rPr>
              <a:t>cũ</a:t>
            </a:r>
            <a:r>
              <a:rPr lang="en-US" sz="3600" b="0" dirty="0" smtClean="0">
                <a:effectLst/>
                <a:latin typeface="Times New Roman" panose="02020603050405020304" pitchFamily="18" charset="0"/>
                <a:cs typeface="Times New Roman" panose="02020603050405020304" pitchFamily="18" charset="0"/>
              </a:rPr>
              <a:t> </a:t>
            </a:r>
            <a:endParaRPr lang="en-US" sz="3600" b="1" dirty="0">
              <a:latin typeface="Times New Roman" panose="02020603050405020304" pitchFamily="18" charset="0"/>
              <a:cs typeface="Times New Roman" pitchFamily="18" charset="0"/>
            </a:endParaRPr>
          </a:p>
        </p:txBody>
      </p:sp>
      <p:sp>
        <p:nvSpPr>
          <p:cNvPr id="6" name="TextBox 5">
            <a:extLst>
              <a:ext uri="{FF2B5EF4-FFF2-40B4-BE49-F238E27FC236}">
                <a16:creationId xmlns="" xmlns:a16="http://schemas.microsoft.com/office/drawing/2014/main" id="{3EB8598A-7C4A-4B4A-3C92-3215535DF6D5}"/>
              </a:ext>
            </a:extLst>
          </p:cNvPr>
          <p:cNvSpPr txBox="1"/>
          <p:nvPr/>
        </p:nvSpPr>
        <p:spPr>
          <a:xfrm>
            <a:off x="1113947" y="4548445"/>
            <a:ext cx="8533606" cy="2862322"/>
          </a:xfrm>
          <a:prstGeom prst="rect">
            <a:avLst/>
          </a:prstGeom>
          <a:noFill/>
        </p:spPr>
        <p:txBody>
          <a:bodyPr wrap="square">
            <a:spAutoFit/>
          </a:bodyPr>
          <a:lstStyle/>
          <a:p>
            <a:pPr algn="l"/>
            <a:r>
              <a:rPr lang="vi-VN" sz="3600" b="0" i="0">
                <a:solidFill>
                  <a:srgbClr val="0000CC"/>
                </a:solidFill>
                <a:effectLst/>
                <a:latin typeface="Times New Roman" panose="02020603050405020304" pitchFamily="18" charset="0"/>
                <a:cs typeface="Times New Roman" panose="02020603050405020304" pitchFamily="18" charset="0"/>
              </a:rPr>
              <a:t>- Tưởng tượng và nói ra tâm sự của:</a:t>
            </a:r>
          </a:p>
          <a:p>
            <a:pPr algn="l"/>
            <a:r>
              <a:rPr lang="vi-VN" sz="3600" b="0" i="0">
                <a:solidFill>
                  <a:srgbClr val="0000CC"/>
                </a:solidFill>
                <a:effectLst/>
                <a:latin typeface="Times New Roman" panose="02020603050405020304" pitchFamily="18" charset="0"/>
                <a:cs typeface="Times New Roman" panose="02020603050405020304" pitchFamily="18" charset="0"/>
              </a:rPr>
              <a:t>+ Chiếc áo không dùng tới.</a:t>
            </a:r>
          </a:p>
          <a:p>
            <a:pPr algn="l"/>
            <a:r>
              <a:rPr lang="vi-VN" sz="3600" b="0" i="0">
                <a:solidFill>
                  <a:srgbClr val="0000CC"/>
                </a:solidFill>
                <a:effectLst/>
                <a:latin typeface="Times New Roman" panose="02020603050405020304" pitchFamily="18" charset="0"/>
                <a:cs typeface="Times New Roman" panose="02020603050405020304" pitchFamily="18" charset="0"/>
              </a:rPr>
              <a:t>+ Chiếc quần mới mặc vài lần bị bỏ quên.</a:t>
            </a:r>
          </a:p>
          <a:p>
            <a:pPr algn="l"/>
            <a:r>
              <a:rPr lang="vi-VN" sz="3600" b="0" i="0">
                <a:solidFill>
                  <a:srgbClr val="0000CC"/>
                </a:solidFill>
                <a:effectLst/>
                <a:latin typeface="Times New Roman" panose="02020603050405020304" pitchFamily="18" charset="0"/>
                <a:cs typeface="Times New Roman" panose="02020603050405020304" pitchFamily="18" charset="0"/>
              </a:rPr>
              <a:t>+ Đôi tất (vớ) bị rơi dưới gầm tủ, bụi bám đầy.</a:t>
            </a:r>
          </a:p>
        </p:txBody>
      </p:sp>
      <p:pic>
        <p:nvPicPr>
          <p:cNvPr id="8" name="Picture 7">
            <a:extLst>
              <a:ext uri="{FF2B5EF4-FFF2-40B4-BE49-F238E27FC236}">
                <a16:creationId xmlns="" xmlns:a16="http://schemas.microsoft.com/office/drawing/2014/main" id="{5BE1A649-A785-2A24-AD42-10BA60F73D52}"/>
              </a:ext>
            </a:extLst>
          </p:cNvPr>
          <p:cNvPicPr>
            <a:picLocks noChangeAspect="1"/>
          </p:cNvPicPr>
          <p:nvPr/>
        </p:nvPicPr>
        <p:blipFill>
          <a:blip r:embed="rId2"/>
          <a:stretch>
            <a:fillRect/>
          </a:stretch>
        </p:blipFill>
        <p:spPr>
          <a:xfrm>
            <a:off x="9586119" y="2667000"/>
            <a:ext cx="6248400" cy="6019800"/>
          </a:xfrm>
          <a:prstGeom prst="rect">
            <a:avLst/>
          </a:prstGeom>
        </p:spPr>
      </p:pic>
      <p:sp>
        <p:nvSpPr>
          <p:cNvPr id="13" name="TextBox 12">
            <a:extLst>
              <a:ext uri="{FF2B5EF4-FFF2-40B4-BE49-F238E27FC236}">
                <a16:creationId xmlns="" xmlns:a16="http://schemas.microsoft.com/office/drawing/2014/main" id="{CC6A88BD-1141-6ED4-35D2-188F1E4621FD}"/>
              </a:ext>
            </a:extLst>
          </p:cNvPr>
          <p:cNvSpPr txBox="1"/>
          <p:nvPr/>
        </p:nvSpPr>
        <p:spPr>
          <a:xfrm>
            <a:off x="1204119" y="2209800"/>
            <a:ext cx="8139868" cy="1200329"/>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vi-VN" sz="3600" b="0" i="0" u="none" strike="noStrike" kern="1200" cap="none" spc="0" normalizeH="0" baseline="0" noProof="0" dirty="0">
                <a:ln>
                  <a:noFill/>
                </a:ln>
                <a:solidFill>
                  <a:srgbClr val="0000CC"/>
                </a:solidFill>
                <a:effectLst/>
                <a:uLnTx/>
                <a:uFillTx/>
                <a:latin typeface="Times New Roman" panose="02020603050405020304" pitchFamily="18" charset="0"/>
                <a:ea typeface="+mn-ea"/>
                <a:cs typeface="Times New Roman" panose="02020603050405020304" pitchFamily="18" charset="0"/>
              </a:rPr>
              <a:t>Tham gia tiểu phẩm “Nỗi buồn buồn của quần áo cũ”</a:t>
            </a:r>
          </a:p>
        </p:txBody>
      </p:sp>
      <p:sp>
        <p:nvSpPr>
          <p:cNvPr id="16" name="TextBox 15">
            <a:extLst>
              <a:ext uri="{FF2B5EF4-FFF2-40B4-BE49-F238E27FC236}">
                <a16:creationId xmlns="" xmlns:a16="http://schemas.microsoft.com/office/drawing/2014/main" id="{63CF9A63-6876-5CBF-4ABF-9C2F0C7E5188}"/>
              </a:ext>
            </a:extLst>
          </p:cNvPr>
          <p:cNvSpPr txBox="1"/>
          <p:nvPr/>
        </p:nvSpPr>
        <p:spPr>
          <a:xfrm>
            <a:off x="1096269" y="3348116"/>
            <a:ext cx="8139868" cy="1200329"/>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vi-VN" sz="3600" b="0" i="0" u="none" strike="noStrike" kern="1200" cap="none" spc="0" normalizeH="0" baseline="0" noProof="0">
                <a:ln>
                  <a:noFill/>
                </a:ln>
                <a:solidFill>
                  <a:srgbClr val="0000CC"/>
                </a:solidFill>
                <a:effectLst/>
                <a:uLnTx/>
                <a:uFillTx/>
                <a:latin typeface="Times New Roman" panose="02020603050405020304" pitchFamily="18" charset="0"/>
                <a:ea typeface="+mn-ea"/>
                <a:cs typeface="Times New Roman" panose="02020603050405020304" pitchFamily="18" charset="0"/>
              </a:rPr>
              <a:t>- Sắm vai quần áo cũ trong tủ nói chuyện với nhau.</a:t>
            </a:r>
          </a:p>
        </p:txBody>
      </p:sp>
    </p:spTree>
    <p:extLst>
      <p:ext uri="{BB962C8B-B14F-4D97-AF65-F5344CB8AC3E}">
        <p14:creationId xmlns="" xmlns:p14="http://schemas.microsoft.com/office/powerpoint/2010/main" val="1447409419"/>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500"/>
                                        <p:tgtEl>
                                          <p:spTgt spid="1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3" grpId="0"/>
      <p:bldP spid="1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04119" y="381000"/>
            <a:ext cx="14173200" cy="9233297"/>
          </a:xfrm>
          <a:prstGeom prst="rect">
            <a:avLst/>
          </a:prstGeom>
        </p:spPr>
        <p:txBody>
          <a:bodyPr wrap="square">
            <a:spAutoFit/>
          </a:bodyPr>
          <a:lstStyle/>
          <a:p>
            <a:r>
              <a:rPr lang="en-US" sz="3600" dirty="0" smtClean="0">
                <a:latin typeface="Times New Roman" pitchFamily="18" charset="0"/>
                <a:cs typeface="Times New Roman" pitchFamily="18" charset="0"/>
              </a:rPr>
              <a:t>	</a:t>
            </a:r>
            <a:r>
              <a:rPr lang="vi-VN" sz="3600" dirty="0" smtClean="0">
                <a:latin typeface="Times New Roman" pitchFamily="18" charset="0"/>
                <a:cs typeface="Times New Roman" pitchFamily="18" charset="0"/>
              </a:rPr>
              <a:t>Trong không gian chật ch</a:t>
            </a:r>
            <a:r>
              <a:rPr lang="en-US" sz="3600" dirty="0" smtClean="0">
                <a:latin typeface="Times New Roman" pitchFamily="18" charset="0"/>
                <a:cs typeface="Times New Roman" pitchFamily="18" charset="0"/>
              </a:rPr>
              <a:t>ộ</a:t>
            </a:r>
            <a:r>
              <a:rPr lang="vi-VN" sz="3600" dirty="0" smtClean="0">
                <a:latin typeface="Times New Roman" pitchFamily="18" charset="0"/>
                <a:cs typeface="Times New Roman" pitchFamily="18" charset="0"/>
              </a:rPr>
              <a:t>i của chiếc tủ quần áo, những âm thanh than thở, mở đầu là tiếng khóc của chiếc áo không được dùng tới:</a:t>
            </a:r>
            <a:r>
              <a:rPr lang="en-US" sz="3600" dirty="0" smtClean="0">
                <a:latin typeface="Times New Roman" pitchFamily="18" charset="0"/>
                <a:cs typeface="Times New Roman" pitchFamily="18" charset="0"/>
              </a:rPr>
              <a:t> </a:t>
            </a:r>
            <a:r>
              <a:rPr lang="vi-VN" sz="3600" dirty="0" smtClean="0">
                <a:latin typeface="Times New Roman" pitchFamily="18" charset="0"/>
                <a:cs typeface="Times New Roman" pitchFamily="18" charset="0"/>
              </a:rPr>
              <a:t>“Hu…</a:t>
            </a:r>
            <a:r>
              <a:rPr lang="en-US" sz="3600" dirty="0" smtClean="0">
                <a:latin typeface="Times New Roman" pitchFamily="18" charset="0"/>
                <a:cs typeface="Times New Roman" pitchFamily="18" charset="0"/>
              </a:rPr>
              <a:t> h</a:t>
            </a:r>
            <a:r>
              <a:rPr lang="vi-VN" sz="3600" dirty="0" smtClean="0">
                <a:latin typeface="Times New Roman" pitchFamily="18" charset="0"/>
                <a:cs typeface="Times New Roman" pitchFamily="18" charset="0"/>
              </a:rPr>
              <a:t>u…</a:t>
            </a:r>
            <a:r>
              <a:rPr lang="en-US" sz="3600" dirty="0" smtClean="0">
                <a:latin typeface="Times New Roman" pitchFamily="18" charset="0"/>
                <a:cs typeface="Times New Roman" pitchFamily="18" charset="0"/>
              </a:rPr>
              <a:t> h</a:t>
            </a:r>
            <a:r>
              <a:rPr lang="vi-VN" sz="3600" dirty="0" smtClean="0">
                <a:latin typeface="Times New Roman" pitchFamily="18" charset="0"/>
                <a:cs typeface="Times New Roman" pitchFamily="18" charset="0"/>
              </a:rPr>
              <a:t>u</a:t>
            </a:r>
            <a:r>
              <a:rPr lang="en-US" sz="3600" dirty="0" smtClean="0">
                <a:latin typeface="Times New Roman" pitchFamily="18" charset="0"/>
                <a:cs typeface="Times New Roman" pitchFamily="18" charset="0"/>
              </a:rPr>
              <a:t>…</a:t>
            </a:r>
            <a:r>
              <a:rPr lang="vi-VN" sz="3600" dirty="0" smtClean="0">
                <a:latin typeface="Times New Roman" pitchFamily="18" charset="0"/>
                <a:cs typeface="Times New Roman" pitchFamily="18" charset="0"/>
              </a:rPr>
              <a:t>, tôi tủi thân quá. Không biết anh quần đen, chị áo khoác, em váy như thế nào nhưng tôi đã nằm ở đây được hơn nửa năm, cô chủ chẳng bao giờ để ý đến tôi cả. Tôi buồn lắm vì không được phát huy công dụng của bản thân. Hu…</a:t>
            </a:r>
            <a:r>
              <a:rPr lang="en-US" sz="3600" dirty="0" smtClean="0">
                <a:latin typeface="Times New Roman" pitchFamily="18" charset="0"/>
                <a:cs typeface="Times New Roman" pitchFamily="18" charset="0"/>
              </a:rPr>
              <a:t> h</a:t>
            </a:r>
            <a:r>
              <a:rPr lang="vi-VN" sz="3600" dirty="0" smtClean="0">
                <a:latin typeface="Times New Roman" pitchFamily="18" charset="0"/>
                <a:cs typeface="Times New Roman" pitchFamily="18" charset="0"/>
              </a:rPr>
              <a:t>u…</a:t>
            </a:r>
            <a:r>
              <a:rPr lang="en-US" sz="3600" dirty="0" smtClean="0">
                <a:latin typeface="Times New Roman" pitchFamily="18" charset="0"/>
                <a:cs typeface="Times New Roman" pitchFamily="18" charset="0"/>
              </a:rPr>
              <a:t> h</a:t>
            </a:r>
            <a:r>
              <a:rPr lang="vi-VN" sz="3600" dirty="0" smtClean="0">
                <a:latin typeface="Times New Roman" pitchFamily="18" charset="0"/>
                <a:cs typeface="Times New Roman" pitchFamily="18" charset="0"/>
              </a:rPr>
              <a:t>u ….”</a:t>
            </a:r>
          </a:p>
          <a:p>
            <a:r>
              <a:rPr lang="vi-VN" sz="3600" dirty="0" smtClean="0">
                <a:latin typeface="Times New Roman" pitchFamily="18" charset="0"/>
                <a:cs typeface="Times New Roman" pitchFamily="18" charset="0"/>
              </a:rPr>
              <a:t>         Nghe thế anh quần đen cũng lên tiếng: “Tôi cũng không khác gì anh. Lúc mới mua về, cô chủ yêu thích tôi lắm, mặc tôi đi chơi mấy lần liền. Nhưng sau đó, tôi bị lãng quên mất rồi! Mỗi lần chuẩn bị đồ đi chơi, cô chủ thấy tôi là dẹp qua một bên….”.</a:t>
            </a:r>
          </a:p>
          <a:p>
            <a:r>
              <a:rPr lang="vi-VN" sz="3600" dirty="0" smtClean="0">
                <a:latin typeface="Times New Roman" pitchFamily="18" charset="0"/>
                <a:cs typeface="Times New Roman" pitchFamily="18" charset="0"/>
              </a:rPr>
              <a:t>         Anh quần đen đang nói thì có một tiếng vọng thút thít từ phía dưới gầm tủ của bé tất: “Cháu cũng thế ạ! Cô chủ dùng cháu xong cũng không hề tắm rửa cho cháu, cứ thế quăng thẳng cháu xuống dưới gầm tủ. Cháu đã nằm ở đây gần hai tháng rồi, người cháu bụi bám đầy, bốc mùi rất khó chịu…</a:t>
            </a:r>
            <a:r>
              <a:rPr lang="en-US" sz="3600" dirty="0" smtClean="0">
                <a:latin typeface="Times New Roman" pitchFamily="18" charset="0"/>
                <a:cs typeface="Times New Roman" pitchFamily="18" charset="0"/>
              </a:rPr>
              <a:t> h</a:t>
            </a:r>
            <a:r>
              <a:rPr lang="vi-VN" sz="3600" dirty="0" smtClean="0">
                <a:latin typeface="Times New Roman" pitchFamily="18" charset="0"/>
                <a:cs typeface="Times New Roman" pitchFamily="18" charset="0"/>
              </a:rPr>
              <a:t>íc…</a:t>
            </a:r>
            <a:r>
              <a:rPr lang="en-US" sz="3600" dirty="0" smtClean="0">
                <a:latin typeface="Times New Roman" pitchFamily="18" charset="0"/>
                <a:cs typeface="Times New Roman" pitchFamily="18" charset="0"/>
              </a:rPr>
              <a:t> h</a:t>
            </a:r>
            <a:r>
              <a:rPr lang="vi-VN" sz="3600" dirty="0" smtClean="0">
                <a:latin typeface="Times New Roman" pitchFamily="18" charset="0"/>
                <a:cs typeface="Times New Roman" pitchFamily="18" charset="0"/>
              </a:rPr>
              <a:t>íc….”</a:t>
            </a:r>
          </a:p>
          <a:p>
            <a:r>
              <a:rPr lang="vi-VN" dirty="0" smtClean="0"/>
              <a:t/>
            </a:r>
            <a:br>
              <a:rPr lang="vi-VN" dirty="0" smtClean="0"/>
            </a:br>
            <a:r>
              <a:rPr lang="vi-VN" dirty="0" smtClean="0"/>
              <a:t/>
            </a:r>
            <a:br>
              <a:rPr lang="vi-VN" dirty="0" smtClean="0"/>
            </a:b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204119" y="990600"/>
            <a:ext cx="9295606" cy="646331"/>
          </a:xfrm>
          <a:prstGeom prst="rect">
            <a:avLst/>
          </a:prstGeom>
        </p:spPr>
        <p:txBody>
          <a:bodyPr wrap="square">
            <a:spAutoFit/>
          </a:bodyPr>
          <a:lstStyle/>
          <a:p>
            <a:r>
              <a:rPr lang="en-US" sz="3600" b="1" dirty="0">
                <a:latin typeface="Times New Roman" panose="02020603050405020304" pitchFamily="18" charset="0"/>
                <a:cs typeface="Times New Roman" pitchFamily="18" charset="0"/>
              </a:rPr>
              <a:t>2. </a:t>
            </a:r>
            <a:r>
              <a:rPr lang="en-US" sz="3600" b="1" dirty="0" err="1">
                <a:latin typeface="Times New Roman" panose="02020603050405020304" pitchFamily="18" charset="0"/>
                <a:cs typeface="Times New Roman" pitchFamily="18" charset="0"/>
              </a:rPr>
              <a:t>Thảo</a:t>
            </a:r>
            <a:r>
              <a:rPr lang="en-US" sz="3600" b="1" dirty="0">
                <a:latin typeface="Times New Roman" panose="02020603050405020304" pitchFamily="18" charset="0"/>
                <a:cs typeface="Times New Roman" pitchFamily="18" charset="0"/>
              </a:rPr>
              <a:t> </a:t>
            </a:r>
            <a:r>
              <a:rPr lang="en-US" sz="3600" b="1" dirty="0" err="1">
                <a:latin typeface="Times New Roman" panose="02020603050405020304" pitchFamily="18" charset="0"/>
                <a:cs typeface="Times New Roman" pitchFamily="18" charset="0"/>
              </a:rPr>
              <a:t>luận</a:t>
            </a:r>
            <a:r>
              <a:rPr lang="en-US" sz="3600" b="1" dirty="0">
                <a:latin typeface="Times New Roman" panose="02020603050405020304" pitchFamily="18" charset="0"/>
                <a:cs typeface="Times New Roman" pitchFamily="18" charset="0"/>
              </a:rPr>
              <a:t> </a:t>
            </a:r>
            <a:r>
              <a:rPr lang="en-US" sz="3600" b="1" dirty="0" err="1">
                <a:latin typeface="Times New Roman" panose="02020603050405020304" pitchFamily="18" charset="0"/>
                <a:cs typeface="Times New Roman" pitchFamily="18" charset="0"/>
              </a:rPr>
              <a:t>về</a:t>
            </a:r>
            <a:r>
              <a:rPr lang="en-US" sz="3600" b="1" dirty="0">
                <a:latin typeface="Times New Roman" panose="02020603050405020304" pitchFamily="18" charset="0"/>
                <a:cs typeface="Times New Roman" pitchFamily="18" charset="0"/>
              </a:rPr>
              <a:t> </a:t>
            </a:r>
            <a:r>
              <a:rPr lang="en-US" sz="3600" b="1" dirty="0" err="1">
                <a:latin typeface="Times New Roman" panose="02020603050405020304" pitchFamily="18" charset="0"/>
                <a:cs typeface="Times New Roman" pitchFamily="18" charset="0"/>
              </a:rPr>
              <a:t>đồ</a:t>
            </a:r>
            <a:r>
              <a:rPr lang="en-US" sz="3600" b="1" dirty="0">
                <a:latin typeface="Times New Roman" panose="02020603050405020304" pitchFamily="18" charset="0"/>
                <a:cs typeface="Times New Roman" pitchFamily="18" charset="0"/>
              </a:rPr>
              <a:t> </a:t>
            </a:r>
            <a:r>
              <a:rPr lang="en-US" sz="3600" b="1" dirty="0" err="1">
                <a:latin typeface="Times New Roman" panose="02020603050405020304" pitchFamily="18" charset="0"/>
                <a:cs typeface="Times New Roman" pitchFamily="18" charset="0"/>
              </a:rPr>
              <a:t>cũ</a:t>
            </a:r>
            <a:r>
              <a:rPr lang="en-US" sz="3600" b="1" dirty="0">
                <a:latin typeface="Times New Roman" panose="02020603050405020304" pitchFamily="18" charset="0"/>
                <a:cs typeface="Times New Roman" pitchFamily="18" charset="0"/>
              </a:rPr>
              <a:t>: </a:t>
            </a:r>
            <a:r>
              <a:rPr lang="en-US" sz="3600" b="1" dirty="0" err="1">
                <a:latin typeface="Times New Roman" panose="02020603050405020304" pitchFamily="18" charset="0"/>
                <a:cs typeface="Times New Roman" pitchFamily="18" charset="0"/>
              </a:rPr>
              <a:t>nên</a:t>
            </a:r>
            <a:r>
              <a:rPr lang="en-US" sz="3600" b="1" dirty="0">
                <a:latin typeface="Times New Roman" panose="02020603050405020304" pitchFamily="18" charset="0"/>
                <a:cs typeface="Times New Roman" pitchFamily="18" charset="0"/>
              </a:rPr>
              <a:t> </a:t>
            </a:r>
            <a:r>
              <a:rPr lang="en-US" sz="3600" b="1" dirty="0" err="1">
                <a:latin typeface="Times New Roman" panose="02020603050405020304" pitchFamily="18" charset="0"/>
                <a:cs typeface="Times New Roman" pitchFamily="18" charset="0"/>
              </a:rPr>
              <a:t>dùng</a:t>
            </a:r>
            <a:r>
              <a:rPr lang="en-US" sz="3600" b="1" dirty="0">
                <a:latin typeface="Times New Roman" panose="02020603050405020304" pitchFamily="18" charset="0"/>
                <a:cs typeface="Times New Roman" pitchFamily="18" charset="0"/>
              </a:rPr>
              <a:t> hay </a:t>
            </a:r>
            <a:r>
              <a:rPr lang="en-US" sz="3600" b="1" dirty="0" err="1">
                <a:latin typeface="Times New Roman" panose="02020603050405020304" pitchFamily="18" charset="0"/>
                <a:cs typeface="Times New Roman" pitchFamily="18" charset="0"/>
              </a:rPr>
              <a:t>bỏ</a:t>
            </a:r>
            <a:r>
              <a:rPr lang="en-US" sz="3600" b="1" dirty="0">
                <a:latin typeface="Times New Roman" panose="02020603050405020304" pitchFamily="18" charset="0"/>
                <a:cs typeface="Times New Roman" pitchFamily="18" charset="0"/>
              </a:rPr>
              <a:t> </a:t>
            </a:r>
            <a:r>
              <a:rPr lang="en-US" sz="3600" b="1" dirty="0" err="1">
                <a:latin typeface="Times New Roman" panose="02020603050405020304" pitchFamily="18" charset="0"/>
                <a:cs typeface="Times New Roman" pitchFamily="18" charset="0"/>
              </a:rPr>
              <a:t>đi</a:t>
            </a:r>
            <a:endParaRPr lang="en-US" sz="3600" b="1" dirty="0">
              <a:latin typeface="Times New Roman" panose="02020603050405020304" pitchFamily="18" charset="0"/>
              <a:cs typeface="Times New Roman" pitchFamily="18" charset="0"/>
            </a:endParaRPr>
          </a:p>
        </p:txBody>
      </p:sp>
      <p:sp>
        <p:nvSpPr>
          <p:cNvPr id="7" name="TextBox 6">
            <a:extLst>
              <a:ext uri="{FF2B5EF4-FFF2-40B4-BE49-F238E27FC236}">
                <a16:creationId xmlns="" xmlns:a16="http://schemas.microsoft.com/office/drawing/2014/main" id="{2D11FBC7-913B-6DCC-268B-3944833B03A4}"/>
              </a:ext>
            </a:extLst>
          </p:cNvPr>
          <p:cNvSpPr txBox="1"/>
          <p:nvPr/>
        </p:nvSpPr>
        <p:spPr>
          <a:xfrm>
            <a:off x="1051719" y="1905000"/>
            <a:ext cx="10538034" cy="1200329"/>
          </a:xfrm>
          <a:prstGeom prst="rect">
            <a:avLst/>
          </a:prstGeom>
          <a:noFill/>
        </p:spPr>
        <p:txBody>
          <a:bodyPr wrap="square" rtlCol="0">
            <a:spAutoFit/>
          </a:bodyPr>
          <a:lstStyle/>
          <a:p>
            <a:pPr lvl="0"/>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Kể</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các</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lý</a:t>
            </a:r>
            <a:r>
              <a:rPr lang="en-US" sz="3600" b="1" dirty="0">
                <a:solidFill>
                  <a:srgbClr val="0000CC"/>
                </a:solidFill>
                <a:latin typeface="Times New Roman" panose="02020603050405020304" pitchFamily="18" charset="0"/>
                <a:cs typeface="Times New Roman" panose="02020603050405020304" pitchFamily="18" charset="0"/>
              </a:rPr>
              <a:t> do </a:t>
            </a:r>
            <a:r>
              <a:rPr lang="en-US" sz="3600" b="1" dirty="0" err="1">
                <a:solidFill>
                  <a:srgbClr val="0000CC"/>
                </a:solidFill>
                <a:latin typeface="Times New Roman" panose="02020603050405020304" pitchFamily="18" charset="0"/>
                <a:cs typeface="Times New Roman" panose="02020603050405020304" pitchFamily="18" charset="0"/>
              </a:rPr>
              <a:t>em</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muốn</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loại</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bỏ</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hoặc</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tiếp</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tục</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sử</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dụng</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một</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số</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đồ</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cũ</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của</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em</a:t>
            </a:r>
            <a:r>
              <a:rPr lang="en-US" sz="3600" b="1" dirty="0">
                <a:solidFill>
                  <a:srgbClr val="0000CC"/>
                </a:solidFill>
                <a:latin typeface="Times New Roman" panose="02020603050405020304" pitchFamily="18" charset="0"/>
                <a:cs typeface="Times New Roman" panose="02020603050405020304" pitchFamily="18" charset="0"/>
              </a:rPr>
              <a:t>.</a:t>
            </a:r>
            <a:endParaRPr kumimoji="0" lang="en-US" sz="3600" b="1" i="0" u="none" strike="noStrike" kern="1200" cap="none" spc="0" normalizeH="0" baseline="0" noProof="0" dirty="0">
              <a:ln>
                <a:noFill/>
              </a:ln>
              <a:solidFill>
                <a:srgbClr val="0000CC"/>
              </a:solidFill>
              <a:effectLst/>
              <a:uLnTx/>
              <a:uFillTx/>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 xmlns:a16="http://schemas.microsoft.com/office/drawing/2014/main" id="{8DE7A369-FF59-5973-F5FC-445EEBBD103C}"/>
              </a:ext>
            </a:extLst>
          </p:cNvPr>
          <p:cNvSpPr txBox="1"/>
          <p:nvPr/>
        </p:nvSpPr>
        <p:spPr>
          <a:xfrm>
            <a:off x="1025904" y="3129373"/>
            <a:ext cx="9515594" cy="1200329"/>
          </a:xfrm>
          <a:prstGeom prst="rect">
            <a:avLst/>
          </a:prstGeom>
          <a:noFill/>
        </p:spPr>
        <p:txBody>
          <a:bodyPr wrap="square" rtlCol="0">
            <a:spAutoFit/>
          </a:bodyPr>
          <a:lstStyle/>
          <a:p>
            <a:pPr lvl="0"/>
            <a:r>
              <a:rPr lang="vi-VN" sz="3600" b="1" dirty="0">
                <a:solidFill>
                  <a:srgbClr val="0000CC"/>
                </a:solidFill>
                <a:latin typeface="Times New Roman" panose="02020603050405020304" pitchFamily="18" charset="0"/>
                <a:cs typeface="Times New Roman" panose="02020603050405020304" pitchFamily="18" charset="0"/>
              </a:rPr>
              <a:t>- Đưa ra cách sửa chữa một số đồ cũ bị hỏng để có thể tiếp tục dùng được: gắn, buộc, dán lại,....</a:t>
            </a:r>
            <a:endParaRPr kumimoji="0" lang="en-US" sz="3600" b="1" i="0" u="none" strike="noStrike" kern="1200" cap="none" spc="0" normalizeH="0" baseline="0" noProof="0" dirty="0">
              <a:ln>
                <a:noFill/>
              </a:ln>
              <a:solidFill>
                <a:srgbClr val="0000CC"/>
              </a:solidFill>
              <a:effectLst/>
              <a:uLnTx/>
              <a:uFillTx/>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 xmlns:a16="http://schemas.microsoft.com/office/drawing/2014/main" id="{1E422D6A-0FCC-6BCC-85C2-A99042D5FE7E}"/>
              </a:ext>
            </a:extLst>
          </p:cNvPr>
          <p:cNvSpPr txBox="1"/>
          <p:nvPr/>
        </p:nvSpPr>
        <p:spPr>
          <a:xfrm>
            <a:off x="1051719" y="4419600"/>
            <a:ext cx="9115217" cy="1200329"/>
          </a:xfrm>
          <a:prstGeom prst="rect">
            <a:avLst/>
          </a:prstGeom>
          <a:noFill/>
        </p:spPr>
        <p:txBody>
          <a:bodyPr wrap="square" rtlCol="0">
            <a:spAutoFit/>
          </a:bodyPr>
          <a:lstStyle/>
          <a:p>
            <a:pPr lvl="0"/>
            <a:r>
              <a:rPr lang="en-US" sz="3600" b="1" dirty="0">
                <a:solidFill>
                  <a:srgbClr val="0000CC"/>
                </a:solidFill>
                <a:latin typeface="Times New Roman" panose="02020603050405020304" pitchFamily="18" charset="0"/>
                <a:cs typeface="Times New Roman" panose="02020603050405020304" pitchFamily="18" charset="0"/>
              </a:rPr>
              <a:t> - </a:t>
            </a:r>
            <a:r>
              <a:rPr lang="en-US" sz="3600" b="1" dirty="0" err="1">
                <a:solidFill>
                  <a:srgbClr val="0000CC"/>
                </a:solidFill>
                <a:latin typeface="Times New Roman" panose="02020603050405020304" pitchFamily="18" charset="0"/>
                <a:cs typeface="Times New Roman" panose="02020603050405020304" pitchFamily="18" charset="0"/>
              </a:rPr>
              <a:t>Thảo</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luận</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những</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cách</a:t>
            </a:r>
            <a:r>
              <a:rPr lang="en-US" sz="3600" b="1" dirty="0">
                <a:solidFill>
                  <a:srgbClr val="0000CC"/>
                </a:solidFill>
                <a:latin typeface="Times New Roman" panose="02020603050405020304" pitchFamily="18" charset="0"/>
                <a:cs typeface="Times New Roman" panose="02020603050405020304" pitchFamily="18" charset="0"/>
              </a:rPr>
              <a:t> chia </a:t>
            </a:r>
            <a:r>
              <a:rPr lang="en-US" sz="3600" b="1" dirty="0" err="1">
                <a:solidFill>
                  <a:srgbClr val="0000CC"/>
                </a:solidFill>
                <a:latin typeface="Times New Roman" panose="02020603050405020304" pitchFamily="18" charset="0"/>
                <a:cs typeface="Times New Roman" panose="02020603050405020304" pitchFamily="18" charset="0"/>
              </a:rPr>
              <a:t>tay</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với</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đồ</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cũ</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của</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em</a:t>
            </a:r>
            <a:r>
              <a:rPr lang="en-US" sz="3600" b="1" dirty="0">
                <a:solidFill>
                  <a:srgbClr val="0000CC"/>
                </a:solidFill>
                <a:latin typeface="Times New Roman" panose="02020603050405020304" pitchFamily="18" charset="0"/>
                <a:cs typeface="Times New Roman" panose="02020603050405020304" pitchFamily="18" charset="0"/>
              </a:rPr>
              <a:t>:</a:t>
            </a:r>
            <a:endParaRPr kumimoji="0" lang="en-US" sz="3600" b="1" i="0" u="none" strike="noStrike" kern="1200" cap="none" spc="0" normalizeH="0" baseline="0" noProof="0" dirty="0">
              <a:ln>
                <a:noFill/>
              </a:ln>
              <a:solidFill>
                <a:srgbClr val="0000CC"/>
              </a:solidFill>
              <a:effectLst/>
              <a:uLnTx/>
              <a:uFillTx/>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 xmlns:a16="http://schemas.microsoft.com/office/drawing/2014/main" id="{820AE3A7-9879-9F70-54F7-1184068097E3}"/>
              </a:ext>
            </a:extLst>
          </p:cNvPr>
          <p:cNvSpPr txBox="1"/>
          <p:nvPr/>
        </p:nvSpPr>
        <p:spPr>
          <a:xfrm>
            <a:off x="1023386" y="5803422"/>
            <a:ext cx="3797200" cy="646331"/>
          </a:xfrm>
          <a:prstGeom prst="rect">
            <a:avLst/>
          </a:prstGeom>
          <a:noFill/>
        </p:spPr>
        <p:txBody>
          <a:bodyPr wrap="square" rtlCol="0">
            <a:spAutoFit/>
          </a:bodyPr>
          <a:lstStyle/>
          <a:p>
            <a:pPr lvl="0"/>
            <a:r>
              <a:rPr lang="en-US" sz="3600" b="1" dirty="0">
                <a:solidFill>
                  <a:srgbClr val="0000CC"/>
                </a:solidFill>
                <a:latin typeface="Times New Roman" panose="02020603050405020304" pitchFamily="18" charset="0"/>
                <a:cs typeface="Times New Roman" panose="02020603050405020304" pitchFamily="18" charset="0"/>
              </a:rPr>
              <a:t> + </a:t>
            </a:r>
            <a:r>
              <a:rPr lang="en-US" sz="3600" b="1" dirty="0" err="1">
                <a:solidFill>
                  <a:srgbClr val="0000CC"/>
                </a:solidFill>
                <a:latin typeface="Times New Roman" panose="02020603050405020304" pitchFamily="18" charset="0"/>
                <a:cs typeface="Times New Roman" panose="02020603050405020304" pitchFamily="18" charset="0"/>
              </a:rPr>
              <a:t>Bỏ</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đi</a:t>
            </a:r>
            <a:endParaRPr kumimoji="0" lang="en-US" sz="3600" b="1" i="0" u="none" strike="noStrike" kern="1200" cap="none" spc="0" normalizeH="0" baseline="0" noProof="0" dirty="0">
              <a:ln>
                <a:noFill/>
              </a:ln>
              <a:solidFill>
                <a:srgbClr val="0000CC"/>
              </a:solidFill>
              <a:effectLst/>
              <a:uLnTx/>
              <a:uFillTx/>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 xmlns:a16="http://schemas.microsoft.com/office/drawing/2014/main" id="{4D3E1AEB-1E87-EBA1-B9C3-DA96529A4136}"/>
              </a:ext>
            </a:extLst>
          </p:cNvPr>
          <p:cNvSpPr txBox="1"/>
          <p:nvPr/>
        </p:nvSpPr>
        <p:spPr>
          <a:xfrm>
            <a:off x="1023386" y="6369286"/>
            <a:ext cx="3797200" cy="646331"/>
          </a:xfrm>
          <a:prstGeom prst="rect">
            <a:avLst/>
          </a:prstGeom>
          <a:noFill/>
        </p:spPr>
        <p:txBody>
          <a:bodyPr wrap="square" rtlCol="0">
            <a:spAutoFit/>
          </a:bodyPr>
          <a:lstStyle/>
          <a:p>
            <a:pPr lvl="0"/>
            <a:r>
              <a:rPr lang="en-US" sz="3600" b="1" dirty="0">
                <a:solidFill>
                  <a:srgbClr val="0000CC"/>
                </a:solidFill>
                <a:latin typeface="Times New Roman" panose="02020603050405020304" pitchFamily="18" charset="0"/>
                <a:cs typeface="Times New Roman" panose="02020603050405020304" pitchFamily="18" charset="0"/>
              </a:rPr>
              <a:t> + Cho, </a:t>
            </a:r>
            <a:r>
              <a:rPr lang="en-US" sz="3600" b="1" dirty="0" err="1">
                <a:solidFill>
                  <a:srgbClr val="0000CC"/>
                </a:solidFill>
                <a:latin typeface="Times New Roman" panose="02020603050405020304" pitchFamily="18" charset="0"/>
                <a:cs typeface="Times New Roman" panose="02020603050405020304" pitchFamily="18" charset="0"/>
              </a:rPr>
              <a:t>tặng</a:t>
            </a:r>
            <a:r>
              <a:rPr lang="en-US" sz="3600" b="1" dirty="0">
                <a:solidFill>
                  <a:srgbClr val="0000CC"/>
                </a:solidFill>
                <a:latin typeface="Times New Roman" panose="02020603050405020304" pitchFamily="18" charset="0"/>
                <a:cs typeface="Times New Roman" panose="02020603050405020304" pitchFamily="18" charset="0"/>
              </a:rPr>
              <a:t>.</a:t>
            </a:r>
            <a:endParaRPr kumimoji="0" lang="en-US" sz="3600" b="1" i="0" u="none" strike="noStrike" kern="1200" cap="none" spc="0" normalizeH="0" baseline="0" noProof="0" dirty="0">
              <a:ln>
                <a:noFill/>
              </a:ln>
              <a:solidFill>
                <a:srgbClr val="0000CC"/>
              </a:solidFill>
              <a:effectLst/>
              <a:uLnTx/>
              <a:uFillTx/>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 xmlns:a16="http://schemas.microsoft.com/office/drawing/2014/main" id="{150D6025-08EE-C9E1-ADB4-384EBBF31993}"/>
              </a:ext>
            </a:extLst>
          </p:cNvPr>
          <p:cNvSpPr txBox="1"/>
          <p:nvPr/>
        </p:nvSpPr>
        <p:spPr>
          <a:xfrm>
            <a:off x="1036983" y="6924622"/>
            <a:ext cx="4948310" cy="646331"/>
          </a:xfrm>
          <a:prstGeom prst="rect">
            <a:avLst/>
          </a:prstGeom>
          <a:noFill/>
        </p:spPr>
        <p:txBody>
          <a:bodyPr wrap="square" rtlCol="0">
            <a:spAutoFit/>
          </a:bodyPr>
          <a:lstStyle/>
          <a:p>
            <a:pPr lvl="0"/>
            <a:r>
              <a:rPr lang="en-US" sz="3600" b="1" dirty="0">
                <a:solidFill>
                  <a:srgbClr val="0000CC"/>
                </a:solidFill>
                <a:latin typeface="Times New Roman" panose="02020603050405020304" pitchFamily="18" charset="0"/>
                <a:cs typeface="Times New Roman" panose="02020603050405020304" pitchFamily="18" charset="0"/>
              </a:rPr>
              <a:t> + </a:t>
            </a:r>
            <a:r>
              <a:rPr lang="en-US" sz="3600" b="1" dirty="0" err="1">
                <a:solidFill>
                  <a:srgbClr val="0000CC"/>
                </a:solidFill>
                <a:latin typeface="Times New Roman" panose="02020603050405020304" pitchFamily="18" charset="0"/>
                <a:cs typeface="Times New Roman" panose="02020603050405020304" pitchFamily="18" charset="0"/>
              </a:rPr>
              <a:t>Những</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cách</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khác</a:t>
            </a:r>
            <a:r>
              <a:rPr lang="en-US" sz="3600" b="1" dirty="0">
                <a:solidFill>
                  <a:srgbClr val="0000CC"/>
                </a:solidFill>
                <a:latin typeface="Times New Roman" panose="02020603050405020304" pitchFamily="18" charset="0"/>
                <a:cs typeface="Times New Roman" panose="02020603050405020304" pitchFamily="18" charset="0"/>
              </a:rPr>
              <a:t>.</a:t>
            </a:r>
            <a:endParaRPr kumimoji="0" lang="en-US" sz="3600" b="1" i="0" u="none" strike="noStrike" kern="1200" cap="none" spc="0" normalizeH="0" baseline="0" noProof="0" dirty="0">
              <a:ln>
                <a:noFill/>
              </a:ln>
              <a:solidFill>
                <a:srgbClr val="0000CC"/>
              </a:solidFill>
              <a:effectLst/>
              <a:uLnTx/>
              <a:uFillTx/>
              <a:latin typeface="Times New Roman" panose="02020603050405020304" pitchFamily="18" charset="0"/>
              <a:cs typeface="Times New Roman" panose="02020603050405020304" pitchFamily="18" charset="0"/>
            </a:endParaRPr>
          </a:p>
        </p:txBody>
      </p:sp>
      <p:pic>
        <p:nvPicPr>
          <p:cNvPr id="21" name="Picture 4" descr="Hướng dẫn học online môn ngữ văn hiệu quả giữa mùa dịch covid – 19">
            <a:extLst>
              <a:ext uri="{FF2B5EF4-FFF2-40B4-BE49-F238E27FC236}">
                <a16:creationId xmlns="" xmlns:a16="http://schemas.microsoft.com/office/drawing/2014/main" id="{8FEE6F18-EA73-DE8E-1884-B816CAF4F826}"/>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 xmlns:a14="http://schemas.microsoft.com/office/drawing/2010/main" val="0"/>
              </a:ext>
            </a:extLst>
          </a:blip>
          <a:srcRect/>
          <a:stretch>
            <a:fillRect/>
          </a:stretch>
        </p:blipFill>
        <p:spPr bwMode="auto">
          <a:xfrm>
            <a:off x="10652919" y="2970586"/>
            <a:ext cx="5334594" cy="4867817"/>
          </a:xfrm>
          <a:prstGeom prst="rect">
            <a:avLst/>
          </a:prstGeom>
          <a:noFill/>
          <a:extLst>
            <a:ext uri="{909E8E84-426E-40DD-AFC4-6F175D3DCCD1}">
              <a14:hiddenFill xmlns="" xmlns:a14="http://schemas.microsoft.com/office/drawing/2010/main">
                <a:solidFill>
                  <a:srgbClr val="FFFFFF"/>
                </a:solidFill>
              </a14:hiddenFill>
            </a:ext>
          </a:extLst>
        </p:spPr>
      </p:pic>
      <p:sp>
        <p:nvSpPr>
          <p:cNvPr id="22" name="Cloud 21">
            <a:extLst>
              <a:ext uri="{FF2B5EF4-FFF2-40B4-BE49-F238E27FC236}">
                <a16:creationId xmlns="" xmlns:a16="http://schemas.microsoft.com/office/drawing/2014/main" id="{729928C1-47F9-F5FE-8FC7-63FC5A9EB5D5}"/>
              </a:ext>
            </a:extLst>
          </p:cNvPr>
          <p:cNvSpPr/>
          <p:nvPr/>
        </p:nvSpPr>
        <p:spPr>
          <a:xfrm>
            <a:off x="12034848" y="4715336"/>
            <a:ext cx="2783541" cy="1585995"/>
          </a:xfrm>
          <a:prstGeom prst="cloud">
            <a:avLst/>
          </a:prstGeom>
          <a:solidFill>
            <a:srgbClr val="FFFFCC"/>
          </a:solidFill>
          <a:ln w="28575" cap="flat" cmpd="sng" algn="ctr">
            <a:no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err="1">
                <a:ln>
                  <a:noFill/>
                </a:ln>
                <a:solidFill>
                  <a:srgbClr val="FF0000"/>
                </a:solidFill>
                <a:effectLst/>
                <a:uLnTx/>
                <a:uFillTx/>
                <a:latin typeface="Nunito" panose="020B0604020202020204" charset="0"/>
                <a:ea typeface="+mn-ea"/>
                <a:cs typeface="+mn-cs"/>
              </a:rPr>
              <a:t>Em</a:t>
            </a:r>
            <a:r>
              <a:rPr kumimoji="0" lang="en-US" sz="1800" b="1" i="0" u="none" strike="noStrike" kern="0" cap="none" spc="0" normalizeH="0" baseline="0" noProof="0" dirty="0">
                <a:ln>
                  <a:noFill/>
                </a:ln>
                <a:solidFill>
                  <a:srgbClr val="FF0000"/>
                </a:solidFill>
                <a:effectLst/>
                <a:uLnTx/>
                <a:uFillTx/>
                <a:latin typeface="Nunito" panose="020B0604020202020204" charset="0"/>
                <a:ea typeface="+mn-ea"/>
                <a:cs typeface="+mn-cs"/>
              </a:rPr>
              <a:t> </a:t>
            </a:r>
            <a:r>
              <a:rPr kumimoji="0" lang="en-US" sz="1800" b="1" i="0" u="none" strike="noStrike" kern="0" cap="none" spc="0" normalizeH="0" baseline="0" noProof="0" dirty="0" err="1">
                <a:ln>
                  <a:noFill/>
                </a:ln>
                <a:solidFill>
                  <a:srgbClr val="FF0000"/>
                </a:solidFill>
                <a:effectLst/>
                <a:uLnTx/>
                <a:uFillTx/>
                <a:latin typeface="Nunito" panose="020B0604020202020204" charset="0"/>
                <a:ea typeface="+mn-ea"/>
                <a:cs typeface="+mn-cs"/>
              </a:rPr>
              <a:t>hãy</a:t>
            </a:r>
            <a:r>
              <a:rPr kumimoji="0" lang="en-US" sz="1800" b="1" i="0" u="none" strike="noStrike" kern="0" cap="none" spc="0" normalizeH="0" baseline="0" noProof="0" dirty="0">
                <a:ln>
                  <a:noFill/>
                </a:ln>
                <a:solidFill>
                  <a:srgbClr val="FF0000"/>
                </a:solidFill>
                <a:effectLst/>
                <a:uLnTx/>
                <a:uFillTx/>
                <a:latin typeface="Nunito" panose="020B0604020202020204" charset="0"/>
                <a:ea typeface="+mn-ea"/>
                <a:cs typeface="+mn-cs"/>
              </a:rPr>
              <a:t> </a:t>
            </a:r>
            <a:r>
              <a:rPr kumimoji="0" lang="en-US" sz="1800" b="1" i="0" u="none" strike="noStrike" kern="0" cap="none" spc="0" normalizeH="0" baseline="0" noProof="0" dirty="0" err="1">
                <a:ln>
                  <a:noFill/>
                </a:ln>
                <a:solidFill>
                  <a:srgbClr val="FF0000"/>
                </a:solidFill>
                <a:effectLst/>
                <a:uLnTx/>
                <a:uFillTx/>
                <a:latin typeface="Nunito" panose="020B0604020202020204" charset="0"/>
                <a:ea typeface="+mn-ea"/>
                <a:cs typeface="+mn-cs"/>
              </a:rPr>
              <a:t>tham</a:t>
            </a:r>
            <a:r>
              <a:rPr kumimoji="0" lang="en-US" sz="1800" b="1" i="0" u="none" strike="noStrike" kern="0" cap="none" spc="0" normalizeH="0" baseline="0" noProof="0" dirty="0">
                <a:ln>
                  <a:noFill/>
                </a:ln>
                <a:solidFill>
                  <a:srgbClr val="FF0000"/>
                </a:solidFill>
                <a:effectLst/>
                <a:uLnTx/>
                <a:uFillTx/>
                <a:latin typeface="Nunito" panose="020B0604020202020204" charset="0"/>
                <a:ea typeface="+mn-ea"/>
                <a:cs typeface="+mn-cs"/>
              </a:rPr>
              <a:t> </a:t>
            </a:r>
            <a:r>
              <a:rPr kumimoji="0" lang="en-US" sz="1800" b="1" i="0" u="none" strike="noStrike" kern="0" cap="none" spc="0" normalizeH="0" baseline="0" noProof="0" dirty="0" err="1">
                <a:ln>
                  <a:noFill/>
                </a:ln>
                <a:solidFill>
                  <a:srgbClr val="FF0000"/>
                </a:solidFill>
                <a:effectLst/>
                <a:uLnTx/>
                <a:uFillTx/>
                <a:latin typeface="Nunito" panose="020B0604020202020204" charset="0"/>
                <a:ea typeface="+mn-ea"/>
                <a:cs typeface="+mn-cs"/>
              </a:rPr>
              <a:t>gia</a:t>
            </a:r>
            <a:r>
              <a:rPr kumimoji="0" lang="en-US" sz="1800" b="1" i="0" u="none" strike="noStrike" kern="0" cap="none" spc="0" normalizeH="0" baseline="0" noProof="0" dirty="0">
                <a:ln>
                  <a:noFill/>
                </a:ln>
                <a:solidFill>
                  <a:srgbClr val="FF0000"/>
                </a:solidFill>
                <a:effectLst/>
                <a:uLnTx/>
                <a:uFillTx/>
                <a:latin typeface="Nunito" panose="020B0604020202020204" charset="0"/>
                <a:ea typeface="+mn-ea"/>
                <a:cs typeface="+mn-cs"/>
              </a:rPr>
              <a:t> </a:t>
            </a:r>
            <a:r>
              <a:rPr kumimoji="0" lang="en-US" sz="1800" b="1" i="0" u="none" strike="noStrike" kern="0" cap="none" spc="0" normalizeH="0" baseline="0" noProof="0" dirty="0" err="1">
                <a:ln>
                  <a:noFill/>
                </a:ln>
                <a:solidFill>
                  <a:srgbClr val="FF0000"/>
                </a:solidFill>
                <a:effectLst/>
                <a:uLnTx/>
                <a:uFillTx/>
                <a:latin typeface="Nunito" panose="020B0604020202020204" charset="0"/>
                <a:ea typeface="+mn-ea"/>
                <a:cs typeface="+mn-cs"/>
              </a:rPr>
              <a:t>thảo</a:t>
            </a:r>
            <a:r>
              <a:rPr kumimoji="0" lang="en-US" sz="1800" b="1" i="0" u="none" strike="noStrike" kern="0" cap="none" spc="0" normalizeH="0" baseline="0" noProof="0" dirty="0">
                <a:ln>
                  <a:noFill/>
                </a:ln>
                <a:solidFill>
                  <a:srgbClr val="FF0000"/>
                </a:solidFill>
                <a:effectLst/>
                <a:uLnTx/>
                <a:uFillTx/>
                <a:latin typeface="Nunito" panose="020B0604020202020204" charset="0"/>
                <a:ea typeface="+mn-ea"/>
                <a:cs typeface="+mn-cs"/>
              </a:rPr>
              <a:t> </a:t>
            </a:r>
            <a:r>
              <a:rPr kumimoji="0" lang="en-US" sz="1800" b="1" i="0" u="none" strike="noStrike" kern="0" cap="none" spc="0" normalizeH="0" baseline="0" noProof="0" dirty="0" err="1">
                <a:ln>
                  <a:noFill/>
                </a:ln>
                <a:solidFill>
                  <a:srgbClr val="FF0000"/>
                </a:solidFill>
                <a:effectLst/>
                <a:uLnTx/>
                <a:uFillTx/>
                <a:latin typeface="Nunito" panose="020B0604020202020204" charset="0"/>
                <a:ea typeface="+mn-ea"/>
                <a:cs typeface="+mn-cs"/>
              </a:rPr>
              <a:t>luận</a:t>
            </a:r>
            <a:r>
              <a:rPr kumimoji="0" lang="en-US" sz="1800" b="1" i="0" u="none" strike="noStrike" kern="0" cap="none" spc="0" normalizeH="0" baseline="0" noProof="0" dirty="0">
                <a:ln>
                  <a:noFill/>
                </a:ln>
                <a:solidFill>
                  <a:srgbClr val="FF0000"/>
                </a:solidFill>
                <a:effectLst/>
                <a:uLnTx/>
                <a:uFillTx/>
                <a:latin typeface="Nunito" panose="020B0604020202020204" charset="0"/>
                <a:ea typeface="+mn-ea"/>
                <a:cs typeface="+mn-cs"/>
              </a:rPr>
              <a:t> </a:t>
            </a:r>
            <a:r>
              <a:rPr kumimoji="0" lang="en-US" sz="1800" b="1" i="0" u="none" strike="noStrike" kern="0" cap="none" spc="0" normalizeH="0" baseline="0" noProof="0" dirty="0" err="1">
                <a:ln>
                  <a:noFill/>
                </a:ln>
                <a:solidFill>
                  <a:srgbClr val="FF0000"/>
                </a:solidFill>
                <a:effectLst/>
                <a:uLnTx/>
                <a:uFillTx/>
                <a:latin typeface="Nunito" panose="020B0604020202020204" charset="0"/>
                <a:ea typeface="+mn-ea"/>
                <a:cs typeface="+mn-cs"/>
              </a:rPr>
              <a:t>với</a:t>
            </a:r>
            <a:r>
              <a:rPr kumimoji="0" lang="en-US" sz="1800" b="1" i="0" u="none" strike="noStrike" kern="0" cap="none" spc="0" normalizeH="0" baseline="0" noProof="0" dirty="0">
                <a:ln>
                  <a:noFill/>
                </a:ln>
                <a:solidFill>
                  <a:srgbClr val="FF0000"/>
                </a:solidFill>
                <a:effectLst/>
                <a:uLnTx/>
                <a:uFillTx/>
                <a:latin typeface="Nunito" panose="020B0604020202020204" charset="0"/>
                <a:ea typeface="+mn-ea"/>
                <a:cs typeface="+mn-cs"/>
              </a:rPr>
              <a:t> </a:t>
            </a:r>
            <a:r>
              <a:rPr kumimoji="0" lang="en-US" sz="1800" b="1" i="0" u="none" strike="noStrike" kern="0" cap="none" spc="0" normalizeH="0" baseline="0" noProof="0" dirty="0" err="1">
                <a:ln>
                  <a:noFill/>
                </a:ln>
                <a:solidFill>
                  <a:srgbClr val="FF0000"/>
                </a:solidFill>
                <a:effectLst/>
                <a:uLnTx/>
                <a:uFillTx/>
                <a:latin typeface="Nunito" panose="020B0604020202020204" charset="0"/>
                <a:ea typeface="+mn-ea"/>
                <a:cs typeface="+mn-cs"/>
              </a:rPr>
              <a:t>các</a:t>
            </a:r>
            <a:r>
              <a:rPr kumimoji="0" lang="en-US" sz="1800" b="1" i="0" u="none" strike="noStrike" kern="0" cap="none" spc="0" normalizeH="0" baseline="0" noProof="0" dirty="0">
                <a:ln>
                  <a:noFill/>
                </a:ln>
                <a:solidFill>
                  <a:srgbClr val="FF0000"/>
                </a:solidFill>
                <a:effectLst/>
                <a:uLnTx/>
                <a:uFillTx/>
                <a:latin typeface="Nunito" panose="020B0604020202020204" charset="0"/>
                <a:ea typeface="+mn-ea"/>
                <a:cs typeface="+mn-cs"/>
              </a:rPr>
              <a:t> </a:t>
            </a:r>
            <a:r>
              <a:rPr kumimoji="0" lang="en-US" sz="1800" b="1" i="0" u="none" strike="noStrike" kern="0" cap="none" spc="0" normalizeH="0" baseline="0" noProof="0" dirty="0" err="1">
                <a:ln>
                  <a:noFill/>
                </a:ln>
                <a:solidFill>
                  <a:srgbClr val="FF0000"/>
                </a:solidFill>
                <a:effectLst/>
                <a:uLnTx/>
                <a:uFillTx/>
                <a:latin typeface="Nunito" panose="020B0604020202020204" charset="0"/>
                <a:ea typeface="+mn-ea"/>
                <a:cs typeface="+mn-cs"/>
              </a:rPr>
              <a:t>bạn</a:t>
            </a:r>
            <a:r>
              <a:rPr kumimoji="0" lang="en-US" sz="1800" b="1" i="0" u="none" strike="noStrike" kern="0" cap="none" spc="0" normalizeH="0" baseline="0" noProof="0" dirty="0">
                <a:ln>
                  <a:noFill/>
                </a:ln>
                <a:solidFill>
                  <a:srgbClr val="FF0000"/>
                </a:solidFill>
                <a:effectLst/>
                <a:uLnTx/>
                <a:uFillTx/>
                <a:latin typeface="Nunito" panose="020B0604020202020204" charset="0"/>
                <a:ea typeface="+mn-ea"/>
                <a:cs typeface="+mn-cs"/>
              </a:rPr>
              <a:t> </a:t>
            </a:r>
            <a:r>
              <a:rPr kumimoji="0" lang="en-US" sz="1800" b="1" i="0" u="none" strike="noStrike" kern="0" cap="none" spc="0" normalizeH="0" baseline="0" noProof="0" dirty="0" err="1">
                <a:ln>
                  <a:noFill/>
                </a:ln>
                <a:solidFill>
                  <a:srgbClr val="FF0000"/>
                </a:solidFill>
                <a:effectLst/>
                <a:uLnTx/>
                <a:uFillTx/>
                <a:latin typeface="Nunito" panose="020B0604020202020204" charset="0"/>
                <a:ea typeface="+mn-ea"/>
                <a:cs typeface="+mn-cs"/>
              </a:rPr>
              <a:t>theo</a:t>
            </a:r>
            <a:r>
              <a:rPr kumimoji="0" lang="en-US" sz="1800" b="1" i="0" u="none" strike="noStrike" kern="0" cap="none" spc="0" normalizeH="0" baseline="0" noProof="0" dirty="0">
                <a:ln>
                  <a:noFill/>
                </a:ln>
                <a:solidFill>
                  <a:srgbClr val="FF0000"/>
                </a:solidFill>
                <a:effectLst/>
                <a:uLnTx/>
                <a:uFillTx/>
                <a:latin typeface="Nunito" panose="020B0604020202020204" charset="0"/>
                <a:ea typeface="+mn-ea"/>
                <a:cs typeface="+mn-cs"/>
              </a:rPr>
              <a:t> </a:t>
            </a:r>
            <a:r>
              <a:rPr kumimoji="0" lang="en-US" sz="1800" b="1" i="0" u="none" strike="noStrike" kern="0" cap="none" spc="0" normalizeH="0" baseline="0" noProof="0" dirty="0" err="1">
                <a:ln>
                  <a:noFill/>
                </a:ln>
                <a:solidFill>
                  <a:srgbClr val="FF0000"/>
                </a:solidFill>
                <a:effectLst/>
                <a:uLnTx/>
                <a:uFillTx/>
                <a:latin typeface="Nunito" panose="020B0604020202020204" charset="0"/>
                <a:ea typeface="+mn-ea"/>
                <a:cs typeface="+mn-cs"/>
              </a:rPr>
              <a:t>gợi</a:t>
            </a:r>
            <a:r>
              <a:rPr kumimoji="0" lang="en-US" sz="1800" b="1" i="0" u="none" strike="noStrike" kern="0" cap="none" spc="0" normalizeH="0" baseline="0" noProof="0" dirty="0">
                <a:ln>
                  <a:noFill/>
                </a:ln>
                <a:solidFill>
                  <a:srgbClr val="FF0000"/>
                </a:solidFill>
                <a:effectLst/>
                <a:uLnTx/>
                <a:uFillTx/>
                <a:latin typeface="Nunito" panose="020B0604020202020204" charset="0"/>
                <a:ea typeface="+mn-ea"/>
                <a:cs typeface="+mn-cs"/>
              </a:rPr>
              <a:t> ý </a:t>
            </a:r>
            <a:r>
              <a:rPr kumimoji="0" lang="en-US" sz="1800" b="1" i="0" u="none" strike="noStrike" kern="0" cap="none" spc="0" normalizeH="0" baseline="0" noProof="0" dirty="0" err="1">
                <a:ln>
                  <a:noFill/>
                </a:ln>
                <a:solidFill>
                  <a:srgbClr val="FF0000"/>
                </a:solidFill>
                <a:effectLst/>
                <a:uLnTx/>
                <a:uFillTx/>
                <a:latin typeface="Nunito" panose="020B0604020202020204" charset="0"/>
                <a:ea typeface="+mn-ea"/>
                <a:cs typeface="+mn-cs"/>
              </a:rPr>
              <a:t>trên</a:t>
            </a:r>
            <a:r>
              <a:rPr kumimoji="0" lang="en-US" sz="1800" b="1" i="0" u="none" strike="noStrike" kern="0" cap="none" spc="0" normalizeH="0" baseline="0" noProof="0" dirty="0">
                <a:ln>
                  <a:noFill/>
                </a:ln>
                <a:solidFill>
                  <a:srgbClr val="FF0000"/>
                </a:solidFill>
                <a:effectLst/>
                <a:uLnTx/>
                <a:uFillTx/>
                <a:latin typeface="Nunito" panose="020B0604020202020204" charset="0"/>
                <a:ea typeface="+mn-ea"/>
                <a:cs typeface="+mn-cs"/>
              </a:rPr>
              <a:t>.</a:t>
            </a:r>
            <a:endParaRPr kumimoji="0" lang="en-US" sz="2800" b="1" i="0" u="none" strike="noStrike" kern="0" cap="none" spc="0" normalizeH="0" baseline="0" noProof="0" dirty="0">
              <a:ln>
                <a:noFill/>
              </a:ln>
              <a:solidFill>
                <a:srgbClr val="FF0000"/>
              </a:solidFill>
              <a:effectLst/>
              <a:uLnTx/>
              <a:uFillTx/>
              <a:latin typeface="Nunito" panose="020B0604020202020204" charset="0"/>
              <a:ea typeface="+mn-ea"/>
              <a:cs typeface="+mn-cs"/>
            </a:endParaRPr>
          </a:p>
        </p:txBody>
      </p:sp>
    </p:spTree>
    <p:extLst>
      <p:ext uri="{BB962C8B-B14F-4D97-AF65-F5344CB8AC3E}">
        <p14:creationId xmlns="" xmlns:p14="http://schemas.microsoft.com/office/powerpoint/2010/main" val="341913535"/>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arn(inVertical)">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barn(inVertical)">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barn(inVertical)">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barn(inVertical)">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fade">
                                      <p:cBhvr>
                                        <p:cTn id="37" dur="1000"/>
                                        <p:tgtEl>
                                          <p:spTgt spid="22"/>
                                        </p:tgtEl>
                                      </p:cBhvr>
                                    </p:animEffect>
                                    <p:anim calcmode="lin" valueType="num">
                                      <p:cBhvr>
                                        <p:cTn id="38" dur="1000" fill="hold"/>
                                        <p:tgtEl>
                                          <p:spTgt spid="22"/>
                                        </p:tgtEl>
                                        <p:attrNameLst>
                                          <p:attrName>ppt_x</p:attrName>
                                        </p:attrNameLst>
                                      </p:cBhvr>
                                      <p:tavLst>
                                        <p:tav tm="0">
                                          <p:val>
                                            <p:strVal val="#ppt_x"/>
                                          </p:val>
                                        </p:tav>
                                        <p:tav tm="100000">
                                          <p:val>
                                            <p:strVal val="#ppt_x"/>
                                          </p:val>
                                        </p:tav>
                                      </p:tavLst>
                                    </p:anim>
                                    <p:anim calcmode="lin" valueType="num">
                                      <p:cBhvr>
                                        <p:cTn id="39" dur="1000" fill="hold"/>
                                        <p:tgtEl>
                                          <p:spTgt spid="22"/>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fade">
                                      <p:cBhvr>
                                        <p:cTn id="42" dur="1000"/>
                                        <p:tgtEl>
                                          <p:spTgt spid="21"/>
                                        </p:tgtEl>
                                      </p:cBhvr>
                                    </p:animEffect>
                                    <p:anim calcmode="lin" valueType="num">
                                      <p:cBhvr>
                                        <p:cTn id="43" dur="1000" fill="hold"/>
                                        <p:tgtEl>
                                          <p:spTgt spid="21"/>
                                        </p:tgtEl>
                                        <p:attrNameLst>
                                          <p:attrName>ppt_x</p:attrName>
                                        </p:attrNameLst>
                                      </p:cBhvr>
                                      <p:tavLst>
                                        <p:tav tm="0">
                                          <p:val>
                                            <p:strVal val="#ppt_x"/>
                                          </p:val>
                                        </p:tav>
                                        <p:tav tm="100000">
                                          <p:val>
                                            <p:strVal val="#ppt_x"/>
                                          </p:val>
                                        </p:tav>
                                      </p:tavLst>
                                    </p:anim>
                                    <p:anim calcmode="lin" valueType="num">
                                      <p:cBhvr>
                                        <p:cTn id="44"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P spid="14" grpId="0"/>
      <p:bldP spid="15" grpId="0"/>
      <p:bldP spid="16" grpId="0"/>
      <p:bldP spid="17" grpId="0"/>
      <p:bldP spid="2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 xmlns:a16="http://schemas.microsoft.com/office/drawing/2014/main" id="{D248E81A-9BE4-A4B9-6F6B-B5FFAB7F4044}"/>
              </a:ext>
            </a:extLst>
          </p:cNvPr>
          <p:cNvSpPr txBox="1"/>
          <p:nvPr/>
        </p:nvSpPr>
        <p:spPr>
          <a:xfrm>
            <a:off x="1051719" y="1143000"/>
            <a:ext cx="7412313" cy="2246769"/>
          </a:xfrm>
          <a:prstGeom prst="rect">
            <a:avLst/>
          </a:prstGeom>
          <a:noFill/>
        </p:spPr>
        <p:txBody>
          <a:bodyPr wrap="square" rtlCol="0">
            <a:spAutoFit/>
          </a:bodyPr>
          <a:lstStyle/>
          <a:p>
            <a:pPr eaLnBrk="1" fontAlgn="auto" hangingPunct="1">
              <a:spcBef>
                <a:spcPts val="0"/>
              </a:spcBef>
              <a:spcAft>
                <a:spcPts val="0"/>
              </a:spcAft>
            </a:pPr>
            <a:r>
              <a:rPr lang="en-US" sz="3400" b="1" dirty="0">
                <a:solidFill>
                  <a:srgbClr val="0000FF"/>
                </a:solidFill>
                <a:latin typeface="Times New Roman" pitchFamily="18" charset="0"/>
                <a:cs typeface="Times New Roman" pitchFamily="18" charset="0"/>
              </a:rPr>
              <a:t>*Chia </a:t>
            </a:r>
            <a:r>
              <a:rPr lang="en-US" sz="3400" b="1" dirty="0" err="1">
                <a:solidFill>
                  <a:srgbClr val="0000FF"/>
                </a:solidFill>
                <a:latin typeface="Times New Roman" pitchFamily="18" charset="0"/>
                <a:cs typeface="Times New Roman" pitchFamily="18" charset="0"/>
              </a:rPr>
              <a:t>sẻ</a:t>
            </a:r>
            <a:r>
              <a:rPr lang="en-US" sz="3400" b="1" dirty="0">
                <a:solidFill>
                  <a:srgbClr val="0000FF"/>
                </a:solidFill>
                <a:latin typeface="Times New Roman" pitchFamily="18" charset="0"/>
                <a:cs typeface="Times New Roman" pitchFamily="18" charset="0"/>
              </a:rPr>
              <a:t> </a:t>
            </a:r>
            <a:r>
              <a:rPr lang="en-US" sz="3400" b="1" dirty="0" err="1">
                <a:solidFill>
                  <a:srgbClr val="0000FF"/>
                </a:solidFill>
                <a:latin typeface="Times New Roman" pitchFamily="18" charset="0"/>
                <a:cs typeface="Times New Roman" pitchFamily="18" charset="0"/>
              </a:rPr>
              <a:t>nhóm</a:t>
            </a:r>
            <a:r>
              <a:rPr lang="en-US" sz="3400" b="1" dirty="0">
                <a:solidFill>
                  <a:srgbClr val="0000FF"/>
                </a:solidFill>
                <a:latin typeface="Times New Roman" pitchFamily="18" charset="0"/>
                <a:cs typeface="Times New Roman" pitchFamily="18" charset="0"/>
              </a:rPr>
              <a:t> 4:</a:t>
            </a:r>
          </a:p>
          <a:p>
            <a:pPr eaLnBrk="1" fontAlgn="auto" hangingPunct="1">
              <a:spcBef>
                <a:spcPts val="0"/>
              </a:spcBef>
              <a:spcAft>
                <a:spcPts val="0"/>
              </a:spcAft>
            </a:pPr>
            <a:r>
              <a:rPr lang="en-US" sz="3400" dirty="0">
                <a:solidFill>
                  <a:srgbClr val="0000FF"/>
                </a:solidFill>
                <a:latin typeface="Times New Roman" pitchFamily="18" charset="0"/>
                <a:cs typeface="Times New Roman" pitchFamily="18" charset="0"/>
              </a:rPr>
              <a:t>+ </a:t>
            </a:r>
            <a:r>
              <a:rPr lang="en-US" sz="3400" dirty="0" err="1">
                <a:solidFill>
                  <a:srgbClr val="0000FF"/>
                </a:solidFill>
                <a:latin typeface="Times New Roman" pitchFamily="18" charset="0"/>
                <a:cs typeface="Times New Roman" pitchFamily="18" charset="0"/>
              </a:rPr>
              <a:t>Nhớ</a:t>
            </a:r>
            <a:r>
              <a:rPr lang="en-US" sz="3400" dirty="0">
                <a:solidFill>
                  <a:srgbClr val="0000FF"/>
                </a:solidFill>
                <a:latin typeface="Times New Roman" pitchFamily="18" charset="0"/>
                <a:cs typeface="Times New Roman" pitchFamily="18" charset="0"/>
              </a:rPr>
              <a:t> </a:t>
            </a:r>
            <a:r>
              <a:rPr lang="en-US" sz="3400" dirty="0" err="1">
                <a:solidFill>
                  <a:srgbClr val="0000FF"/>
                </a:solidFill>
                <a:latin typeface="Times New Roman" pitchFamily="18" charset="0"/>
                <a:cs typeface="Times New Roman" pitchFamily="18" charset="0"/>
              </a:rPr>
              <a:t>lại</a:t>
            </a:r>
            <a:r>
              <a:rPr lang="en-US" sz="3400" dirty="0">
                <a:solidFill>
                  <a:srgbClr val="0000FF"/>
                </a:solidFill>
                <a:latin typeface="Times New Roman" pitchFamily="18" charset="0"/>
                <a:cs typeface="Times New Roman" pitchFamily="18" charset="0"/>
              </a:rPr>
              <a:t> </a:t>
            </a:r>
            <a:r>
              <a:rPr lang="en-US" sz="3400" dirty="0" err="1">
                <a:solidFill>
                  <a:srgbClr val="0000FF"/>
                </a:solidFill>
                <a:latin typeface="Times New Roman" pitchFamily="18" charset="0"/>
                <a:cs typeface="Times New Roman" pitchFamily="18" charset="0"/>
              </a:rPr>
              <a:t>và</a:t>
            </a:r>
            <a:r>
              <a:rPr lang="en-US" sz="3400" dirty="0">
                <a:solidFill>
                  <a:srgbClr val="0000FF"/>
                </a:solidFill>
                <a:latin typeface="Times New Roman" pitchFamily="18" charset="0"/>
                <a:cs typeface="Times New Roman" pitchFamily="18" charset="0"/>
              </a:rPr>
              <a:t> </a:t>
            </a:r>
            <a:r>
              <a:rPr lang="en-US" sz="3400" dirty="0" err="1">
                <a:solidFill>
                  <a:srgbClr val="0000FF"/>
                </a:solidFill>
                <a:latin typeface="Times New Roman" pitchFamily="18" charset="0"/>
                <a:cs typeface="Times New Roman" pitchFamily="18" charset="0"/>
              </a:rPr>
              <a:t>ghi</a:t>
            </a:r>
            <a:r>
              <a:rPr lang="en-US" sz="3400" dirty="0">
                <a:solidFill>
                  <a:srgbClr val="0000FF"/>
                </a:solidFill>
                <a:latin typeface="Times New Roman" pitchFamily="18" charset="0"/>
                <a:cs typeface="Times New Roman" pitchFamily="18" charset="0"/>
              </a:rPr>
              <a:t> </a:t>
            </a:r>
            <a:r>
              <a:rPr lang="en-US" sz="3400" dirty="0" err="1">
                <a:solidFill>
                  <a:srgbClr val="0000FF"/>
                </a:solidFill>
                <a:latin typeface="Times New Roman" pitchFamily="18" charset="0"/>
                <a:cs typeface="Times New Roman" pitchFamily="18" charset="0"/>
              </a:rPr>
              <a:t>ra</a:t>
            </a:r>
            <a:r>
              <a:rPr lang="en-US" sz="3400" dirty="0">
                <a:solidFill>
                  <a:srgbClr val="0000FF"/>
                </a:solidFill>
                <a:latin typeface="Times New Roman" pitchFamily="18" charset="0"/>
                <a:cs typeface="Times New Roman" pitchFamily="18" charset="0"/>
              </a:rPr>
              <a:t> </a:t>
            </a:r>
            <a:r>
              <a:rPr lang="en-US" sz="3400" dirty="0" err="1">
                <a:solidFill>
                  <a:srgbClr val="0000FF"/>
                </a:solidFill>
                <a:latin typeface="Times New Roman" pitchFamily="18" charset="0"/>
                <a:cs typeface="Times New Roman" pitchFamily="18" charset="0"/>
              </a:rPr>
              <a:t>giấy</a:t>
            </a:r>
            <a:r>
              <a:rPr lang="en-US" sz="3400" dirty="0">
                <a:solidFill>
                  <a:srgbClr val="0000FF"/>
                </a:solidFill>
                <a:latin typeface="Times New Roman" pitchFamily="18" charset="0"/>
                <a:cs typeface="Times New Roman" pitchFamily="18" charset="0"/>
              </a:rPr>
              <a:t> </a:t>
            </a:r>
            <a:r>
              <a:rPr lang="en-US" sz="3400" dirty="0" err="1">
                <a:solidFill>
                  <a:srgbClr val="0000FF"/>
                </a:solidFill>
                <a:latin typeface="Times New Roman" pitchFamily="18" charset="0"/>
                <a:cs typeface="Times New Roman" pitchFamily="18" charset="0"/>
              </a:rPr>
              <a:t>các</a:t>
            </a:r>
            <a:r>
              <a:rPr lang="en-US" sz="3400" dirty="0">
                <a:solidFill>
                  <a:srgbClr val="0000FF"/>
                </a:solidFill>
                <a:latin typeface="Times New Roman" pitchFamily="18" charset="0"/>
                <a:cs typeface="Times New Roman" pitchFamily="18" charset="0"/>
              </a:rPr>
              <a:t> </a:t>
            </a:r>
            <a:r>
              <a:rPr lang="en-US" sz="3400" dirty="0" err="1">
                <a:solidFill>
                  <a:srgbClr val="0000FF"/>
                </a:solidFill>
                <a:latin typeface="Times New Roman" pitchFamily="18" charset="0"/>
                <a:cs typeface="Times New Roman" pitchFamily="18" charset="0"/>
              </a:rPr>
              <a:t>món</a:t>
            </a:r>
            <a:r>
              <a:rPr lang="en-US" sz="3400" dirty="0">
                <a:solidFill>
                  <a:srgbClr val="0000FF"/>
                </a:solidFill>
                <a:latin typeface="Times New Roman" pitchFamily="18" charset="0"/>
                <a:cs typeface="Times New Roman" pitchFamily="18" charset="0"/>
              </a:rPr>
              <a:t> </a:t>
            </a:r>
            <a:r>
              <a:rPr lang="en-US" sz="3400" dirty="0" err="1">
                <a:solidFill>
                  <a:srgbClr val="0000FF"/>
                </a:solidFill>
                <a:latin typeface="Times New Roman" pitchFamily="18" charset="0"/>
                <a:cs typeface="Times New Roman" pitchFamily="18" charset="0"/>
              </a:rPr>
              <a:t>đồ</a:t>
            </a:r>
            <a:r>
              <a:rPr lang="en-US" sz="3400" dirty="0">
                <a:solidFill>
                  <a:srgbClr val="0000FF"/>
                </a:solidFill>
                <a:latin typeface="Times New Roman" pitchFamily="18" charset="0"/>
                <a:cs typeface="Times New Roman" pitchFamily="18" charset="0"/>
              </a:rPr>
              <a:t> </a:t>
            </a:r>
            <a:r>
              <a:rPr lang="en-US" sz="3400" dirty="0" err="1">
                <a:solidFill>
                  <a:srgbClr val="0000FF"/>
                </a:solidFill>
                <a:latin typeface="Times New Roman" pitchFamily="18" charset="0"/>
                <a:cs typeface="Times New Roman" pitchFamily="18" charset="0"/>
              </a:rPr>
              <a:t>cũ</a:t>
            </a:r>
            <a:r>
              <a:rPr lang="en-US" sz="3400" dirty="0">
                <a:solidFill>
                  <a:srgbClr val="0000FF"/>
                </a:solidFill>
                <a:latin typeface="Times New Roman" pitchFamily="18" charset="0"/>
                <a:cs typeface="Times New Roman" pitchFamily="18" charset="0"/>
              </a:rPr>
              <a:t>.</a:t>
            </a:r>
          </a:p>
          <a:p>
            <a:pPr eaLnBrk="1" fontAlgn="auto" hangingPunct="1">
              <a:spcBef>
                <a:spcPts val="0"/>
              </a:spcBef>
              <a:spcAft>
                <a:spcPts val="0"/>
              </a:spcAft>
            </a:pPr>
            <a:r>
              <a:rPr lang="en-US" sz="3400" dirty="0">
                <a:solidFill>
                  <a:srgbClr val="0000FF"/>
                </a:solidFill>
                <a:latin typeface="Times New Roman" pitchFamily="18" charset="0"/>
                <a:cs typeface="Times New Roman" pitchFamily="18" charset="0"/>
              </a:rPr>
              <a:t>+ Chia </a:t>
            </a:r>
            <a:r>
              <a:rPr lang="en-US" sz="3400" dirty="0" err="1">
                <a:solidFill>
                  <a:srgbClr val="0000FF"/>
                </a:solidFill>
                <a:latin typeface="Times New Roman" pitchFamily="18" charset="0"/>
                <a:cs typeface="Times New Roman" pitchFamily="18" charset="0"/>
              </a:rPr>
              <a:t>sẻ</a:t>
            </a:r>
            <a:r>
              <a:rPr lang="en-US" sz="3400" dirty="0">
                <a:solidFill>
                  <a:srgbClr val="0000FF"/>
                </a:solidFill>
                <a:latin typeface="Times New Roman" pitchFamily="18" charset="0"/>
                <a:cs typeface="Times New Roman" pitchFamily="18" charset="0"/>
              </a:rPr>
              <a:t> </a:t>
            </a:r>
            <a:r>
              <a:rPr lang="en-US" sz="3400" dirty="0" err="1">
                <a:solidFill>
                  <a:srgbClr val="0000FF"/>
                </a:solidFill>
                <a:latin typeface="Times New Roman" pitchFamily="18" charset="0"/>
                <a:cs typeface="Times New Roman" pitchFamily="18" charset="0"/>
              </a:rPr>
              <a:t>tới</a:t>
            </a:r>
            <a:r>
              <a:rPr lang="en-US" sz="3400" dirty="0">
                <a:solidFill>
                  <a:srgbClr val="0000FF"/>
                </a:solidFill>
                <a:latin typeface="Times New Roman" pitchFamily="18" charset="0"/>
                <a:cs typeface="Times New Roman" pitchFamily="18" charset="0"/>
              </a:rPr>
              <a:t> </a:t>
            </a:r>
            <a:r>
              <a:rPr lang="en-US" sz="3400" dirty="0" err="1">
                <a:solidFill>
                  <a:srgbClr val="0000FF"/>
                </a:solidFill>
                <a:latin typeface="Times New Roman" pitchFamily="18" charset="0"/>
                <a:cs typeface="Times New Roman" pitchFamily="18" charset="0"/>
              </a:rPr>
              <a:t>bạn</a:t>
            </a:r>
            <a:r>
              <a:rPr lang="en-US" sz="3400" dirty="0">
                <a:solidFill>
                  <a:srgbClr val="0000FF"/>
                </a:solidFill>
                <a:latin typeface="Times New Roman" pitchFamily="18" charset="0"/>
                <a:cs typeface="Times New Roman" pitchFamily="18" charset="0"/>
              </a:rPr>
              <a:t> </a:t>
            </a:r>
            <a:r>
              <a:rPr lang="en-US" sz="3400" dirty="0" err="1">
                <a:solidFill>
                  <a:srgbClr val="0000FF"/>
                </a:solidFill>
                <a:latin typeface="Times New Roman" pitchFamily="18" charset="0"/>
                <a:cs typeface="Times New Roman" pitchFamily="18" charset="0"/>
              </a:rPr>
              <a:t>lí</a:t>
            </a:r>
            <a:r>
              <a:rPr lang="en-US" sz="3400" dirty="0">
                <a:solidFill>
                  <a:srgbClr val="0000FF"/>
                </a:solidFill>
                <a:latin typeface="Times New Roman" pitchFamily="18" charset="0"/>
                <a:cs typeface="Times New Roman" pitchFamily="18" charset="0"/>
              </a:rPr>
              <a:t> do </a:t>
            </a:r>
            <a:r>
              <a:rPr lang="en-US" sz="3400" dirty="0" err="1">
                <a:solidFill>
                  <a:srgbClr val="0000FF"/>
                </a:solidFill>
                <a:latin typeface="Times New Roman" pitchFamily="18" charset="0"/>
                <a:cs typeface="Times New Roman" pitchFamily="18" charset="0"/>
              </a:rPr>
              <a:t>mình</a:t>
            </a:r>
            <a:r>
              <a:rPr lang="en-US" sz="3400" dirty="0">
                <a:solidFill>
                  <a:srgbClr val="0000FF"/>
                </a:solidFill>
                <a:latin typeface="Times New Roman" pitchFamily="18" charset="0"/>
                <a:cs typeface="Times New Roman" pitchFamily="18" charset="0"/>
              </a:rPr>
              <a:t> “chia </a:t>
            </a:r>
            <a:r>
              <a:rPr lang="en-US" sz="3400" dirty="0" err="1">
                <a:solidFill>
                  <a:srgbClr val="0000FF"/>
                </a:solidFill>
                <a:latin typeface="Times New Roman" pitchFamily="18" charset="0"/>
                <a:cs typeface="Times New Roman" pitchFamily="18" charset="0"/>
              </a:rPr>
              <a:t>tay</a:t>
            </a:r>
            <a:r>
              <a:rPr lang="en-US" sz="3400" dirty="0">
                <a:solidFill>
                  <a:srgbClr val="0000FF"/>
                </a:solidFill>
                <a:latin typeface="Times New Roman" pitchFamily="18" charset="0"/>
                <a:cs typeface="Times New Roman" pitchFamily="18" charset="0"/>
              </a:rPr>
              <a:t> </a:t>
            </a:r>
            <a:r>
              <a:rPr lang="en-US" sz="3400" dirty="0" err="1">
                <a:solidFill>
                  <a:srgbClr val="0000FF"/>
                </a:solidFill>
                <a:latin typeface="Times New Roman" pitchFamily="18" charset="0"/>
                <a:cs typeface="Times New Roman" pitchFamily="18" charset="0"/>
              </a:rPr>
              <a:t>với</a:t>
            </a:r>
            <a:r>
              <a:rPr lang="en-US" sz="3400" dirty="0">
                <a:solidFill>
                  <a:srgbClr val="0000FF"/>
                </a:solidFill>
                <a:latin typeface="Times New Roman" pitchFamily="18" charset="0"/>
                <a:cs typeface="Times New Roman" pitchFamily="18" charset="0"/>
              </a:rPr>
              <a:t> </a:t>
            </a:r>
            <a:r>
              <a:rPr lang="en-US" sz="3400" dirty="0" err="1">
                <a:solidFill>
                  <a:srgbClr val="0000FF"/>
                </a:solidFill>
                <a:latin typeface="Times New Roman" pitchFamily="18" charset="0"/>
                <a:cs typeface="Times New Roman" pitchFamily="18" charset="0"/>
              </a:rPr>
              <a:t>món</a:t>
            </a:r>
            <a:r>
              <a:rPr lang="en-US" sz="3400" dirty="0">
                <a:solidFill>
                  <a:srgbClr val="0000FF"/>
                </a:solidFill>
                <a:latin typeface="Times New Roman" pitchFamily="18" charset="0"/>
                <a:cs typeface="Times New Roman" pitchFamily="18" charset="0"/>
              </a:rPr>
              <a:t> </a:t>
            </a:r>
            <a:r>
              <a:rPr lang="en-US" sz="3400" dirty="0" err="1">
                <a:solidFill>
                  <a:srgbClr val="0000FF"/>
                </a:solidFill>
                <a:latin typeface="Times New Roman" pitchFamily="18" charset="0"/>
                <a:cs typeface="Times New Roman" pitchFamily="18" charset="0"/>
              </a:rPr>
              <a:t>đồ</a:t>
            </a:r>
            <a:r>
              <a:rPr lang="en-US" sz="3400" dirty="0">
                <a:solidFill>
                  <a:srgbClr val="0000FF"/>
                </a:solidFill>
                <a:latin typeface="Times New Roman" pitchFamily="18" charset="0"/>
                <a:cs typeface="Times New Roman" pitchFamily="18" charset="0"/>
              </a:rPr>
              <a:t> </a:t>
            </a:r>
            <a:r>
              <a:rPr lang="en-US" sz="3400" dirty="0" err="1">
                <a:solidFill>
                  <a:srgbClr val="0000FF"/>
                </a:solidFill>
                <a:latin typeface="Times New Roman" pitchFamily="18" charset="0"/>
                <a:cs typeface="Times New Roman" pitchFamily="18" charset="0"/>
              </a:rPr>
              <a:t>cũ</a:t>
            </a:r>
            <a:r>
              <a:rPr lang="en-US" sz="3400" dirty="0">
                <a:solidFill>
                  <a:srgbClr val="0000FF"/>
                </a:solidFill>
                <a:latin typeface="Times New Roman" pitchFamily="18" charset="0"/>
                <a:cs typeface="Times New Roman" pitchFamily="18" charset="0"/>
              </a:rPr>
              <a:t>”</a:t>
            </a:r>
          </a:p>
        </p:txBody>
      </p:sp>
      <p:pic>
        <p:nvPicPr>
          <p:cNvPr id="8" name="Picture 7">
            <a:extLst>
              <a:ext uri="{FF2B5EF4-FFF2-40B4-BE49-F238E27FC236}">
                <a16:creationId xmlns="" xmlns:a16="http://schemas.microsoft.com/office/drawing/2014/main" id="{75589294-65DF-8AD2-B419-301B11372915}"/>
              </a:ext>
            </a:extLst>
          </p:cNvPr>
          <p:cNvPicPr>
            <a:picLocks noChangeAspect="1"/>
          </p:cNvPicPr>
          <p:nvPr/>
        </p:nvPicPr>
        <p:blipFill>
          <a:blip r:embed="rId2"/>
          <a:stretch>
            <a:fillRect/>
          </a:stretch>
        </p:blipFill>
        <p:spPr>
          <a:xfrm>
            <a:off x="9128919" y="457200"/>
            <a:ext cx="6477000" cy="6324600"/>
          </a:xfrm>
          <a:prstGeom prst="rect">
            <a:avLst/>
          </a:prstGeom>
          <a:ln>
            <a:solidFill>
              <a:schemeClr val="tx1">
                <a:lumMod val="65000"/>
                <a:lumOff val="35000"/>
              </a:schemeClr>
            </a:solidFill>
          </a:ln>
        </p:spPr>
      </p:pic>
      <p:sp>
        <p:nvSpPr>
          <p:cNvPr id="18" name="TextBox 17">
            <a:extLst>
              <a:ext uri="{FF2B5EF4-FFF2-40B4-BE49-F238E27FC236}">
                <a16:creationId xmlns="" xmlns:a16="http://schemas.microsoft.com/office/drawing/2014/main" id="{8ED259DF-9B4B-EDF8-AE9A-A37072411B72}"/>
              </a:ext>
            </a:extLst>
          </p:cNvPr>
          <p:cNvSpPr txBox="1"/>
          <p:nvPr/>
        </p:nvSpPr>
        <p:spPr>
          <a:xfrm>
            <a:off x="966054" y="3198203"/>
            <a:ext cx="8381206" cy="3231654"/>
          </a:xfrm>
          <a:prstGeom prst="rect">
            <a:avLst/>
          </a:prstGeom>
          <a:noFill/>
        </p:spPr>
        <p:txBody>
          <a:bodyPr wrap="square">
            <a:spAutoFit/>
          </a:bodyPr>
          <a:lstStyle/>
          <a:p>
            <a:pPr algn="l"/>
            <a:r>
              <a:rPr lang="vi-VN" sz="3400" b="0" dirty="0">
                <a:solidFill>
                  <a:srgbClr val="0000FF"/>
                </a:solidFill>
                <a:effectLst/>
                <a:latin typeface="Times New Roman" panose="02020603050405020304" pitchFamily="18" charset="0"/>
                <a:cs typeface="Times New Roman" panose="02020603050405020304" pitchFamily="18" charset="0"/>
              </a:rPr>
              <a:t>- Những lý do em muốn loại bỏ đồ cũ của em:</a:t>
            </a:r>
          </a:p>
          <a:p>
            <a:pPr algn="l"/>
            <a:r>
              <a:rPr lang="vi-VN" sz="3400" b="0" dirty="0">
                <a:solidFill>
                  <a:srgbClr val="0000FF"/>
                </a:solidFill>
                <a:effectLst/>
                <a:latin typeface="Times New Roman" panose="02020603050405020304" pitchFamily="18" charset="0"/>
                <a:cs typeface="Times New Roman" panose="02020603050405020304" pitchFamily="18" charset="0"/>
              </a:rPr>
              <a:t>+ Đã bị hỏng.</a:t>
            </a:r>
          </a:p>
          <a:p>
            <a:pPr algn="l"/>
            <a:r>
              <a:rPr lang="vi-VN" sz="3400" b="0" dirty="0">
                <a:solidFill>
                  <a:srgbClr val="0000FF"/>
                </a:solidFill>
                <a:effectLst/>
                <a:latin typeface="Times New Roman" panose="02020603050405020304" pitchFamily="18" charset="0"/>
                <a:cs typeface="Times New Roman" panose="02020603050405020304" pitchFamily="18" charset="0"/>
              </a:rPr>
              <a:t>+ Không còn hợp thời trang.</a:t>
            </a:r>
          </a:p>
          <a:p>
            <a:pPr algn="l"/>
            <a:r>
              <a:rPr lang="vi-VN" sz="3400" b="0" dirty="0">
                <a:solidFill>
                  <a:srgbClr val="0000FF"/>
                </a:solidFill>
                <a:effectLst/>
                <a:latin typeface="Times New Roman" panose="02020603050405020304" pitchFamily="18" charset="0"/>
                <a:cs typeface="Times New Roman" panose="02020603050405020304" pitchFamily="18" charset="0"/>
              </a:rPr>
              <a:t>- Những cách chia tay với đồ cũ của em:</a:t>
            </a:r>
          </a:p>
          <a:p>
            <a:pPr algn="l"/>
            <a:r>
              <a:rPr lang="vi-VN" sz="3400" b="0" dirty="0">
                <a:solidFill>
                  <a:srgbClr val="0000FF"/>
                </a:solidFill>
                <a:effectLst/>
                <a:latin typeface="Times New Roman" panose="02020603050405020304" pitchFamily="18" charset="0"/>
                <a:cs typeface="Times New Roman" panose="02020603050405020304" pitchFamily="18" charset="0"/>
              </a:rPr>
              <a:t>+ Bỏ đi.</a:t>
            </a:r>
          </a:p>
          <a:p>
            <a:pPr algn="l"/>
            <a:r>
              <a:rPr lang="vi-VN" sz="3400" b="0" dirty="0">
                <a:solidFill>
                  <a:srgbClr val="0000FF"/>
                </a:solidFill>
                <a:effectLst/>
                <a:latin typeface="Times New Roman" panose="02020603050405020304" pitchFamily="18" charset="0"/>
                <a:cs typeface="Times New Roman" panose="02020603050405020304" pitchFamily="18" charset="0"/>
              </a:rPr>
              <a:t>+ Cho, tặng</a:t>
            </a:r>
          </a:p>
        </p:txBody>
      </p:sp>
      <p:sp>
        <p:nvSpPr>
          <p:cNvPr id="7" name="TextBox 6">
            <a:extLst>
              <a:ext uri="{FF2B5EF4-FFF2-40B4-BE49-F238E27FC236}">
                <a16:creationId xmlns="" xmlns:a16="http://schemas.microsoft.com/office/drawing/2014/main" id="{B1996D63-3C74-96E3-9BE1-05E8B8093D6C}"/>
              </a:ext>
            </a:extLst>
          </p:cNvPr>
          <p:cNvSpPr txBox="1"/>
          <p:nvPr/>
        </p:nvSpPr>
        <p:spPr>
          <a:xfrm>
            <a:off x="1661319" y="6858000"/>
            <a:ext cx="13975677" cy="1754326"/>
          </a:xfrm>
          <a:prstGeom prst="rect">
            <a:avLst/>
          </a:prstGeom>
          <a:noFill/>
        </p:spPr>
        <p:txBody>
          <a:bodyPr wrap="square">
            <a:spAutoFit/>
          </a:bodyPr>
          <a:lstStyle/>
          <a:p>
            <a:r>
              <a:rPr lang="vi-VN" sz="3600" b="1" i="1" dirty="0">
                <a:effectLst/>
                <a:latin typeface="Times New Roman" panose="02020603050405020304" pitchFamily="18" charset="0"/>
                <a:cs typeface="Times New Roman" panose="02020603050405020304" pitchFamily="18" charset="0"/>
              </a:rPr>
              <a:t>Có rất nhiều cách để chia tay với đồ dùng cũ. Những món đồ mình không sử dụng được nữa những sẽ có ích cho người khác</a:t>
            </a:r>
            <a:r>
              <a:rPr lang="vi-VN" sz="3600" b="1" i="1" dirty="0" smtClean="0">
                <a:effectLst/>
                <a:latin typeface="Times New Roman" panose="02020603050405020304" pitchFamily="18" charset="0"/>
                <a:cs typeface="Times New Roman" panose="02020603050405020304" pitchFamily="18" charset="0"/>
              </a:rPr>
              <a:t>.</a:t>
            </a:r>
            <a:endParaRPr lang="en-US" sz="3600" b="1" i="1" dirty="0">
              <a:effectLst/>
              <a:latin typeface="Times New Roman" panose="02020603050405020304" pitchFamily="18" charset="0"/>
              <a:cs typeface="Times New Roman" panose="02020603050405020304" pitchFamily="18" charset="0"/>
            </a:endParaRPr>
          </a:p>
          <a:p>
            <a:endParaRPr lang="en-US" sz="3600" b="1" i="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915739936"/>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box(in)">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checkerboard(across)">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8" grpId="0"/>
      <p:bldP spid="7"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quot;/&gt;&lt;property id=&quot;20307&quot; value=&quot;293&quot;/&gt;&lt;/object&gt;&lt;object type=&quot;3&quot; unique_id=&quot;10006&quot;&gt;&lt;property id=&quot;20148&quot; value=&quot;5&quot;/&gt;&lt;property id=&quot;20300&quot; value=&quot;Slide 3&quot;/&gt;&lt;property id=&quot;20307&quot; value=&quot;317&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298&quot;/&gt;&lt;/object&gt;&lt;object type=&quot;3&quot; unique_id=&quot;10010&quot;&gt;&lt;property id=&quot;20148&quot; value=&quot;5&quot;/&gt;&lt;property id=&quot;20300&quot; value=&quot;Slide 7&quot;/&gt;&lt;property id=&quot;20307&quot; value=&quot;323&quot;/&gt;&lt;/object&gt;&lt;object type=&quot;3&quot; unique_id=&quot;10011&quot;&gt;&lt;property id=&quot;20148&quot; value=&quot;5&quot;/&gt;&lt;property id=&quot;20300&quot; value=&quot;Slide 8&quot;/&gt;&lt;property id=&quot;20307&quot; value=&quot;299&quot;/&gt;&lt;/object&gt;&lt;object type=&quot;3&quot; unique_id=&quot;10012&quot;&gt;&lt;property id=&quot;20148&quot; value=&quot;5&quot;/&gt;&lt;property id=&quot;20300&quot; value=&quot;Slide 9 - &amp;quot;&amp;#x0D;&amp;#x0A;&amp;#x0D;&amp;#x0A; 1/ Phong traøo Ñoâng Du dieãn ra vaøo thôøi gian naøo? Ai laø ngöôøi laõnh ñaïo? Muïc ñích cuûa phong traøo laø &quot;/&gt;&lt;property id=&quot;20307&quot; value=&quot;318&quot;/&gt;&lt;/object&gt;&lt;object type=&quot;3&quot; unique_id=&quot;10013&quot;&gt;&lt;property id=&quot;20148&quot; value=&quot;5&quot;/&gt;&lt;property id=&quot;20300&quot; value=&quot;Slide 10 - &amp;quot;2. Nhaân daân trong nöôùc, ñaëc bieät laø thanh nieân yeâu nöôùc ñaõ höôûng öùng phong traøo Ñoâng Du nhö theá naø&quot;/&gt;&lt;property id=&quot;20307&quot; value=&quot;319&quot;/&gt;&lt;/object&gt;&lt;object type=&quot;3&quot; unique_id=&quot;10014&quot;&gt;&lt;property id=&quot;20148&quot; value=&quot;5&quot;/&gt;&lt;property id=&quot;20300&quot; value=&quot;Slide 11 - &amp;quot;3/ Keát quaû cuûa phong traøo Ñoâng Du vaø yù nghóa cuûa phong traøo laø gì?&amp;quot;&quot;/&gt;&lt;property id=&quot;20307&quot; value=&quot;320&quot;/&gt;&lt;/object&gt;&lt;object type=&quot;3&quot; unique_id=&quot;10015&quot;&gt;&lt;property id=&quot;20148&quot; value=&quot;5&quot;/&gt;&lt;property id=&quot;20300&quot; value=&quot;Slide 12&quot;/&gt;&lt;property id=&quot;20307&quot; value=&quot;300&quot;/&gt;&lt;/object&gt;&lt;object type=&quot;3&quot; unique_id=&quot;10016&quot;&gt;&lt;property id=&quot;20148&quot; value=&quot;5&quot;/&gt;&lt;property id=&quot;20300&quot; value=&quot;Slide 13 - &amp;quot;&amp;amp;#x09;Phan Boäi Chaâu laø nhaø yeâu nöôùc tieâu bieåu cuûa Vieät Nam ôû giai ñoaïn naøo ?&amp;quot;&quot;/&gt;&lt;property id=&quot;20307&quot; value=&quot;263&quot;/&gt;&lt;/object&gt;&lt;object type=&quot;3&quot; unique_id=&quot;10017&quot;&gt;&lt;property id=&quot;20148&quot; value=&quot;5&quot;/&gt;&lt;property id=&quot;20300&quot; value=&quot;Slide 14 - &amp;quot;&amp;#x0D;&amp;#x0A;BAØI HOÏC&amp;#x0D;&amp;#x0A;&amp;quot;&quot;/&gt;&lt;property id=&quot;20307&quot; value=&quot;271&quot;/&gt;&lt;/object&gt;&lt;object type=&quot;3&quot; unique_id=&quot;10050&quot;&gt;&lt;property id=&quot;20148&quot; value=&quot;5&quot;/&gt;&lt;property id=&quot;20300&quot; value=&quot;Slide 1&quot;/&gt;&lt;property id=&quot;20307&quot; value=&quot;327&quot;/&gt;&lt;/object&gt;&lt;object type=&quot;3&quot; unique_id=&quot;10149&quot;&gt;&lt;property id=&quot;20148&quot; value=&quot;5&quot;/&gt;&lt;property id=&quot;20300&quot; value=&quot;Slide 4&quot;/&gt;&lt;property id=&quot;20307&quot; value=&quot;328&quot;/&gt;&lt;/object&gt;&lt;/object&gt;&lt;/object&gt;&lt;/database&gt;"/>
  <p:tag name="SECTOMILLISECCONVERTED" val="1"/>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Cascade</Template>
  <TotalTime>11224</TotalTime>
  <Words>261</Words>
  <Application>Microsoft Office PowerPoint</Application>
  <PresentationFormat>Custom</PresentationFormat>
  <Paragraphs>29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Default Design</vt:lpstr>
      <vt:lpstr>Slide 1</vt:lpstr>
      <vt:lpstr>Slide 2</vt:lpstr>
      <vt:lpstr>Slide 3</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 Hong Minh</dc:creator>
  <cp:lastModifiedBy>MTBA</cp:lastModifiedBy>
  <cp:revision>1151</cp:revision>
  <dcterms:created xsi:type="dcterms:W3CDTF">2008-09-09T22:52:10Z</dcterms:created>
  <dcterms:modified xsi:type="dcterms:W3CDTF">2023-10-18T03:29:05Z</dcterms:modified>
</cp:coreProperties>
</file>