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4" r:id="rId9"/>
    <p:sldId id="265" r:id="rId10"/>
    <p:sldId id="263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BF497B-6884-4EE1-B8BF-99BEA8F458E9}" type="datetimeFigureOut">
              <a:rPr lang="vi-VN" smtClean="0"/>
              <a:pPr/>
              <a:t>06/11/2023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B8E02BA-4C2E-4221-808C-C7AA2BE3FFF8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thumbs.dreamstime.com/z/spring-tulips-flower-frame-border-40261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94"/>
          <a:stretch/>
        </p:blipFill>
        <p:spPr bwMode="auto">
          <a:xfrm>
            <a:off x="0" y="63349"/>
            <a:ext cx="12075459" cy="67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88220" y="2139935"/>
            <a:ext cx="7490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BÀI 5: NẤU CƠM</a:t>
            </a:r>
            <a:endParaRPr lang="vi-VN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30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20231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0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592" y="485759"/>
            <a:ext cx="5983941" cy="57687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4534" y="1493949"/>
            <a:ext cx="57128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lon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1,5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1,8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57250" indent="-857250" algn="just">
              <a:buFontTx/>
              <a:buChar char="-"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39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14" y="833906"/>
            <a:ext cx="5383369" cy="5383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3069" y="817513"/>
            <a:ext cx="58400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đũa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12106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60" y="705619"/>
            <a:ext cx="5901381" cy="5901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2042" y="1301818"/>
            <a:ext cx="57810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57250" indent="-857250" algn="just">
              <a:buFontTx/>
              <a:buChar char="-"/>
            </a:pP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58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379" y="491489"/>
            <a:ext cx="6144126" cy="6144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3357" y="491489"/>
            <a:ext cx="52636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Tx/>
              <a:buChar char="-"/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857250" indent="-857250" algn="just">
              <a:buFontTx/>
              <a:buChar char="-"/>
            </a:pP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236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ồi cơm điện Hotwell 1.8L RC18H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58" y="237388"/>
            <a:ext cx="4004301" cy="400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ồi Cơm Điện Sharp 10 Lít KSH-D1010V Giá Tốt | Nguyễn K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7742" y="0"/>
            <a:ext cx="4609609" cy="460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3 Thương hiệu nồi cơm điện thông dụng tại Việt Nam - Toplist.v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45" t="-1" r="14928" b="221"/>
          <a:stretch/>
        </p:blipFill>
        <p:spPr bwMode="auto">
          <a:xfrm>
            <a:off x="3992451" y="3275250"/>
            <a:ext cx="3490175" cy="344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27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iparthut.com/clip-arts/1123/cute-animal-borders-11238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95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65" y="297889"/>
            <a:ext cx="11178988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5">
                    <a:lumMod val="75000"/>
                  </a:schemeClr>
                </a:solidFill>
              </a:rPr>
              <a:t>NẤU CƠM BẰNG BẾP ĐUN</a:t>
            </a:r>
            <a:endParaRPr lang="vi-VN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37330" y="1506071"/>
            <a:ext cx="8731623" cy="356347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70C0"/>
                </a:solidFill>
              </a:rPr>
              <a:t>Cần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chuẩn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bị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những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dụng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cụ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và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nguyên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liệu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nấu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cơm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bếp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đun</a:t>
            </a:r>
            <a:r>
              <a:rPr lang="en-US" sz="4000" dirty="0" smtClean="0">
                <a:solidFill>
                  <a:srgbClr val="0070C0"/>
                </a:solidFill>
              </a:rPr>
              <a:t> ?</a:t>
            </a:r>
            <a:endParaRPr lang="vi-VN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6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610" y="437515"/>
            <a:ext cx="7753883" cy="581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88768" y="2021782"/>
            <a:ext cx="3684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</a:rPr>
              <a:t>Rổ</a:t>
            </a:r>
            <a:endParaRPr lang="vi-VN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9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719" y="329133"/>
            <a:ext cx="8141579" cy="58027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89894" y="1340607"/>
            <a:ext cx="3402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70C0"/>
                </a:solidFill>
              </a:rPr>
              <a:t>Ống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bơ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đong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gạo</a:t>
            </a:r>
            <a:endParaRPr lang="vi-VN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9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616" y="174250"/>
            <a:ext cx="6453731" cy="6253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36843" y="1989987"/>
            <a:ext cx="4415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</a:rPr>
              <a:t>Bát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đong</a:t>
            </a:r>
            <a:r>
              <a:rPr lang="en-US" sz="6000" dirty="0" smtClean="0">
                <a:solidFill>
                  <a:srgbClr val="0070C0"/>
                </a:solidFill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</a:rPr>
              <a:t>gạo</a:t>
            </a:r>
            <a:endParaRPr lang="vi-VN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9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0345" y="0"/>
            <a:ext cx="5561655" cy="3683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74" b="9071"/>
          <a:stretch/>
        </p:blipFill>
        <p:spPr>
          <a:xfrm>
            <a:off x="0" y="0"/>
            <a:ext cx="663034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85585" y="3747173"/>
            <a:ext cx="6051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0070C0"/>
                </a:solidFill>
              </a:rPr>
              <a:t>Cốc đong gạo</a:t>
            </a:r>
            <a:endParaRPr lang="vi-VN" sz="9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9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6097" y="224692"/>
            <a:ext cx="5186627" cy="5235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1" t="10174" r="9014" b="8365"/>
          <a:stretch/>
        </p:blipFill>
        <p:spPr>
          <a:xfrm>
            <a:off x="174812" y="363069"/>
            <a:ext cx="6612096" cy="4979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9874" y="5571308"/>
            <a:ext cx="3464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70C0"/>
                </a:solidFill>
              </a:rPr>
              <a:t>N</a:t>
            </a:r>
            <a:r>
              <a:rPr lang="en-US" sz="6000" dirty="0" err="1" smtClean="0">
                <a:solidFill>
                  <a:srgbClr val="0070C0"/>
                </a:solidFill>
              </a:rPr>
              <a:t>ồi</a:t>
            </a:r>
            <a:endParaRPr lang="vi-VN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4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iparthut.com/clip-arts/1123/cute-animal-borders-11238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95"/>
          <a:stretch/>
        </p:blipFill>
        <p:spPr bwMode="auto">
          <a:xfrm>
            <a:off x="-1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493955" y="970432"/>
            <a:ext cx="9318811" cy="38438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545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08" y="20699"/>
            <a:ext cx="54641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3452" y="3227539"/>
            <a:ext cx="5118848" cy="3738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3452" y="183214"/>
            <a:ext cx="4582227" cy="30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8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480</TotalTime>
  <Words>141</Words>
  <Application>Microsoft Office PowerPoint</Application>
  <PresentationFormat>Custom</PresentationFormat>
  <Paragraphs>17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Clarity</vt:lpstr>
      <vt:lpstr>Slide 1</vt:lpstr>
      <vt:lpstr>NẤU CƠM BẰNG BẾP ĐUN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MTBA</cp:lastModifiedBy>
  <cp:revision>10</cp:revision>
  <dcterms:created xsi:type="dcterms:W3CDTF">2015-10-20T01:52:51Z</dcterms:created>
  <dcterms:modified xsi:type="dcterms:W3CDTF">2023-11-06T07:00:46Z</dcterms:modified>
</cp:coreProperties>
</file>