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74" r:id="rId3"/>
    <p:sldId id="275" r:id="rId4"/>
    <p:sldId id="276" r:id="rId5"/>
    <p:sldId id="273" r:id="rId6"/>
    <p:sldId id="277" r:id="rId7"/>
    <p:sldId id="270" r:id="rId8"/>
    <p:sldId id="271" r:id="rId9"/>
    <p:sldId id="278" r:id="rId10"/>
    <p:sldId id="257" r:id="rId11"/>
    <p:sldId id="279" r:id="rId12"/>
    <p:sldId id="258" r:id="rId13"/>
    <p:sldId id="269" r:id="rId14"/>
    <p:sldId id="261" r:id="rId15"/>
    <p:sldId id="280" r:id="rId16"/>
    <p:sldId id="282" r:id="rId17"/>
    <p:sldId id="283" r:id="rId18"/>
    <p:sldId id="266" r:id="rId19"/>
    <p:sldId id="267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C537"/>
    <a:srgbClr val="ED86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56"/>
    <p:restoredTop sz="94640"/>
  </p:normalViewPr>
  <p:slideViewPr>
    <p:cSldViewPr>
      <p:cViewPr varScale="1">
        <p:scale>
          <a:sx n="70" d="100"/>
          <a:sy n="70" d="100"/>
        </p:scale>
        <p:origin x="121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1281" y="2091263"/>
            <a:ext cx="6801440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6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1575" y="4682062"/>
            <a:ext cx="6803136" cy="50292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4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400"/>
            </a:lvl2pPr>
            <a:lvl3pPr marL="914400" indent="0" algn="ctr">
              <a:buNone/>
              <a:defRPr sz="1400"/>
            </a:lvl3pPr>
            <a:lvl4pPr marL="1371600" indent="0" algn="ctr">
              <a:buNone/>
              <a:defRPr sz="1400"/>
            </a:lvl4pPr>
            <a:lvl5pPr marL="1828800" indent="0" algn="ctr">
              <a:buNone/>
              <a:defRPr sz="1400"/>
            </a:lvl5pPr>
            <a:lvl6pPr marL="2286000" indent="0" algn="ctr">
              <a:buNone/>
              <a:defRPr sz="1400"/>
            </a:lvl6pPr>
            <a:lvl7pPr marL="2743200" indent="0" algn="ctr">
              <a:buNone/>
              <a:defRPr sz="1400"/>
            </a:lvl7pPr>
            <a:lvl8pPr marL="3200400" indent="0" algn="ctr">
              <a:buNone/>
              <a:defRPr sz="1400"/>
            </a:lvl8pPr>
            <a:lvl9pPr marL="3657600" indent="0" algn="ctr">
              <a:buNone/>
              <a:defRPr sz="1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3931920" y="1327188"/>
            <a:ext cx="1280160" cy="457200"/>
          </a:xfrm>
        </p:spPr>
        <p:txBody>
          <a:bodyPr/>
          <a:lstStyle>
            <a:lvl1pPr algn="ctr">
              <a:defRPr sz="11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52CA58F4-C34D-478F-8EBC-71A64F503A69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104936" y="5211060"/>
            <a:ext cx="4429125" cy="228600"/>
          </a:xfrm>
        </p:spPr>
        <p:txBody>
          <a:bodyPr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6455190" y="5212080"/>
            <a:ext cx="158391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50A7637-331E-4F05-8D1F-9BFBBCB01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9146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A58F4-C34D-478F-8EBC-71A64F503A69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A7637-331E-4F05-8D1F-9BFBBCB01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565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0"/>
            <a:ext cx="1771650" cy="5257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762000"/>
            <a:ext cx="6057900" cy="5257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A58F4-C34D-478F-8EBC-71A64F503A69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A7637-331E-4F05-8D1F-9BFBBCB01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6481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235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A58F4-C34D-478F-8EBC-71A64F503A69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A7637-331E-4F05-8D1F-9BFBBCB01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036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717" y="2094309"/>
            <a:ext cx="6803136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6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2718" y="4682062"/>
            <a:ext cx="6803136" cy="50292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931920" y="1325880"/>
            <a:ext cx="1280160" cy="457200"/>
          </a:xfrm>
        </p:spPr>
        <p:txBody>
          <a:bodyPr/>
          <a:lstStyle>
            <a:lvl1pPr algn="ctr">
              <a:defRPr lang="en-US" sz="11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52CA58F4-C34D-478F-8EBC-71A64F503A69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04679" y="5211060"/>
            <a:ext cx="4430268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3378" y="5211060"/>
            <a:ext cx="1584198" cy="228600"/>
          </a:xfrm>
        </p:spPr>
        <p:txBody>
          <a:bodyPr/>
          <a:lstStyle/>
          <a:p>
            <a:fld id="{650A7637-331E-4F05-8D1F-9BFBBCB01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0110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A58F4-C34D-478F-8EBC-71A64F503A69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A7637-331E-4F05-8D1F-9BFBBCB01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374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755898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756581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A58F4-C34D-478F-8EBC-71A64F503A69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A7637-331E-4F05-8D1F-9BFBBCB01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408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A58F4-C34D-478F-8EBC-71A64F503A69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A7637-331E-4F05-8D1F-9BFBBCB01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187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A58F4-C34D-478F-8EBC-71A64F503A69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A7637-331E-4F05-8D1F-9BFBBCB01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23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84147" y="173736"/>
            <a:ext cx="6398514" cy="65105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7392"/>
            <a:ext cx="1823085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8976" y="907143"/>
            <a:ext cx="5428856" cy="504371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3085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A58F4-C34D-478F-8EBC-71A64F503A69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795258" y="6310086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50A7637-331E-4F05-8D1F-9BFBBCB011D1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71171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3504"/>
            <a:ext cx="1824228" cy="1645920"/>
          </a:xfrm>
        </p:spPr>
        <p:txBody>
          <a:bodyPr anchor="b">
            <a:noAutofit/>
          </a:bodyPr>
          <a:lstStyle>
            <a:lvl1pPr algn="l">
              <a:defRPr sz="24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1449" y="173736"/>
            <a:ext cx="6398514" cy="651052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4228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52CA58F4-C34D-478F-8EBC-71A64F503A69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9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97546" y="6309360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50A7637-331E-4F05-8D1F-9BFBBCB011D1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527910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022" y="173736"/>
            <a:ext cx="8791956" cy="651052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642594"/>
            <a:ext cx="768096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103120"/>
            <a:ext cx="768096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4768" y="6309360"/>
            <a:ext cx="20574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2CA58F4-C34D-478F-8EBC-71A64F503A69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6896" y="6309360"/>
            <a:ext cx="3950208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3382" y="6309360"/>
            <a:ext cx="10972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50A7637-331E-4F05-8D1F-9BFBBCB01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075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6.png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jpg"/><Relationship Id="rId5" Type="http://schemas.openxmlformats.org/officeDocument/2006/relationships/image" Target="../media/image26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5" Type="http://schemas.openxmlformats.org/officeDocument/2006/relationships/audio" Target="../media/audio2.wav"/><Relationship Id="rId10" Type="http://schemas.openxmlformats.org/officeDocument/2006/relationships/image" Target="../media/image31.jpg"/><Relationship Id="rId4" Type="http://schemas.openxmlformats.org/officeDocument/2006/relationships/audio" Target="../media/audio1.wav"/><Relationship Id="rId9" Type="http://schemas.openxmlformats.org/officeDocument/2006/relationships/image" Target="../media/image3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5" Type="http://schemas.openxmlformats.org/officeDocument/2006/relationships/audio" Target="../media/audio2.wav"/><Relationship Id="rId10" Type="http://schemas.openxmlformats.org/officeDocument/2006/relationships/image" Target="../media/image35.jpg"/><Relationship Id="rId4" Type="http://schemas.openxmlformats.org/officeDocument/2006/relationships/audio" Target="../media/audio1.wav"/><Relationship Id="rId9" Type="http://schemas.openxmlformats.org/officeDocument/2006/relationships/image" Target="../media/image34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5" Type="http://schemas.openxmlformats.org/officeDocument/2006/relationships/audio" Target="../media/audio2.wav"/><Relationship Id="rId10" Type="http://schemas.openxmlformats.org/officeDocument/2006/relationships/image" Target="../media/image37.jpeg"/><Relationship Id="rId4" Type="http://schemas.openxmlformats.org/officeDocument/2006/relationships/audio" Target="../media/audio1.wav"/><Relationship Id="rId9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5" Type="http://schemas.openxmlformats.org/officeDocument/2006/relationships/audio" Target="../media/audio2.wav"/><Relationship Id="rId10" Type="http://schemas.openxmlformats.org/officeDocument/2006/relationships/image" Target="../media/image39.png"/><Relationship Id="rId4" Type="http://schemas.openxmlformats.org/officeDocument/2006/relationships/audio" Target="../media/audio1.wav"/><Relationship Id="rId9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0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hanhbang@gmail.com" TargetMode="External"/><Relationship Id="rId2" Type="http://schemas.openxmlformats.org/officeDocument/2006/relationships/hyperlink" Target="mailto:Levuha.name@gmail.com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jp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5" Type="http://schemas.openxmlformats.org/officeDocument/2006/relationships/audio" Target="../media/audio2.wav"/><Relationship Id="rId10" Type="http://schemas.openxmlformats.org/officeDocument/2006/relationships/image" Target="../media/image15.jpg"/><Relationship Id="rId4" Type="http://schemas.openxmlformats.org/officeDocument/2006/relationships/audio" Target="../media/audio1.wav"/><Relationship Id="rId9" Type="http://schemas.openxmlformats.org/officeDocument/2006/relationships/image" Target="../media/image1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g"/><Relationship Id="rId5" Type="http://schemas.openxmlformats.org/officeDocument/2006/relationships/image" Target="../media/image20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jpg"/><Relationship Id="rId5" Type="http://schemas.openxmlformats.org/officeDocument/2006/relationships/image" Target="../media/image22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7A8BC571-0875-894A-89EE-2928526B625F}"/>
              </a:ext>
            </a:extLst>
          </p:cNvPr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31" name="Picture 30" descr="Thử tài đuổi hình bắt chữ tiếng Anh cùng Apollo English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" b="10764"/>
          <a:stretch/>
        </p:blipFill>
        <p:spPr bwMode="auto">
          <a:xfrm>
            <a:off x="1622915" y="1283181"/>
            <a:ext cx="5898170" cy="3015882"/>
          </a:xfrm>
          <a:custGeom>
            <a:avLst/>
            <a:gdLst>
              <a:gd name="connsiteX0" fmla="*/ 2670630 w 11412311"/>
              <a:gd name="connsiteY0" fmla="*/ 0 h 5835400"/>
              <a:gd name="connsiteX1" fmla="*/ 11412311 w 11412311"/>
              <a:gd name="connsiteY1" fmla="*/ 0 h 5835400"/>
              <a:gd name="connsiteX2" fmla="*/ 11412311 w 11412311"/>
              <a:gd name="connsiteY2" fmla="*/ 5835400 h 5835400"/>
              <a:gd name="connsiteX3" fmla="*/ 9463316 w 11412311"/>
              <a:gd name="connsiteY3" fmla="*/ 5835400 h 5835400"/>
              <a:gd name="connsiteX4" fmla="*/ 9463316 w 11412311"/>
              <a:gd name="connsiteY4" fmla="*/ 5458029 h 5835400"/>
              <a:gd name="connsiteX5" fmla="*/ 5274001 w 11412311"/>
              <a:gd name="connsiteY5" fmla="*/ 5458029 h 5835400"/>
              <a:gd name="connsiteX6" fmla="*/ 5359305 w 11412311"/>
              <a:gd name="connsiteY6" fmla="*/ 5415055 h 5835400"/>
              <a:gd name="connsiteX7" fmla="*/ 5213007 w 11412311"/>
              <a:gd name="connsiteY7" fmla="*/ 5124650 h 5835400"/>
              <a:gd name="connsiteX8" fmla="*/ 5195435 w 11412311"/>
              <a:gd name="connsiteY8" fmla="*/ 5133503 h 5835400"/>
              <a:gd name="connsiteX9" fmla="*/ 5195435 w 11412311"/>
              <a:gd name="connsiteY9" fmla="*/ 5098346 h 5835400"/>
              <a:gd name="connsiteX10" fmla="*/ 4796973 w 11412311"/>
              <a:gd name="connsiteY10" fmla="*/ 5098346 h 5835400"/>
              <a:gd name="connsiteX11" fmla="*/ 4796973 w 11412311"/>
              <a:gd name="connsiteY11" fmla="*/ 5458029 h 5835400"/>
              <a:gd name="connsiteX12" fmla="*/ 3556002 w 11412311"/>
              <a:gd name="connsiteY12" fmla="*/ 5458029 h 5835400"/>
              <a:gd name="connsiteX13" fmla="*/ 3556002 w 11412311"/>
              <a:gd name="connsiteY13" fmla="*/ 5835400 h 5835400"/>
              <a:gd name="connsiteX14" fmla="*/ 464458 w 11412311"/>
              <a:gd name="connsiteY14" fmla="*/ 5835400 h 5835400"/>
              <a:gd name="connsiteX15" fmla="*/ 464458 w 11412311"/>
              <a:gd name="connsiteY15" fmla="*/ 5559628 h 5835400"/>
              <a:gd name="connsiteX16" fmla="*/ 0 w 11412311"/>
              <a:gd name="connsiteY16" fmla="*/ 5559628 h 5835400"/>
              <a:gd name="connsiteX17" fmla="*/ 0 w 11412311"/>
              <a:gd name="connsiteY17" fmla="*/ 3875971 h 5835400"/>
              <a:gd name="connsiteX18" fmla="*/ 609601 w 11412311"/>
              <a:gd name="connsiteY18" fmla="*/ 3875971 h 5835400"/>
              <a:gd name="connsiteX19" fmla="*/ 609601 w 11412311"/>
              <a:gd name="connsiteY19" fmla="*/ 3324428 h 5835400"/>
              <a:gd name="connsiteX20" fmla="*/ 0 w 11412311"/>
              <a:gd name="connsiteY20" fmla="*/ 3324428 h 5835400"/>
              <a:gd name="connsiteX21" fmla="*/ 0 w 11412311"/>
              <a:gd name="connsiteY21" fmla="*/ 1106217 h 5835400"/>
              <a:gd name="connsiteX22" fmla="*/ 261258 w 11412311"/>
              <a:gd name="connsiteY22" fmla="*/ 1106217 h 5835400"/>
              <a:gd name="connsiteX23" fmla="*/ 261258 w 11412311"/>
              <a:gd name="connsiteY23" fmla="*/ 1244408 h 5835400"/>
              <a:gd name="connsiteX24" fmla="*/ 580572 w 11412311"/>
              <a:gd name="connsiteY24" fmla="*/ 1244408 h 5835400"/>
              <a:gd name="connsiteX25" fmla="*/ 580572 w 11412311"/>
              <a:gd name="connsiteY25" fmla="*/ 1106217 h 5835400"/>
              <a:gd name="connsiteX26" fmla="*/ 2670630 w 11412311"/>
              <a:gd name="connsiteY26" fmla="*/ 1106217 h 5835400"/>
              <a:gd name="connsiteX27" fmla="*/ 2670630 w 11412311"/>
              <a:gd name="connsiteY27" fmla="*/ 0 h 583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1412311" h="5835400">
                <a:moveTo>
                  <a:pt x="2670630" y="0"/>
                </a:moveTo>
                <a:lnTo>
                  <a:pt x="11412311" y="0"/>
                </a:lnTo>
                <a:lnTo>
                  <a:pt x="11412311" y="5835400"/>
                </a:lnTo>
                <a:lnTo>
                  <a:pt x="9463316" y="5835400"/>
                </a:lnTo>
                <a:lnTo>
                  <a:pt x="9463316" y="5458029"/>
                </a:lnTo>
                <a:lnTo>
                  <a:pt x="5274001" y="5458029"/>
                </a:lnTo>
                <a:lnTo>
                  <a:pt x="5359305" y="5415055"/>
                </a:lnTo>
                <a:lnTo>
                  <a:pt x="5213007" y="5124650"/>
                </a:lnTo>
                <a:lnTo>
                  <a:pt x="5195435" y="5133503"/>
                </a:lnTo>
                <a:lnTo>
                  <a:pt x="5195435" y="5098346"/>
                </a:lnTo>
                <a:lnTo>
                  <a:pt x="4796973" y="5098346"/>
                </a:lnTo>
                <a:lnTo>
                  <a:pt x="4796973" y="5458029"/>
                </a:lnTo>
                <a:lnTo>
                  <a:pt x="3556002" y="5458029"/>
                </a:lnTo>
                <a:lnTo>
                  <a:pt x="3556002" y="5835400"/>
                </a:lnTo>
                <a:lnTo>
                  <a:pt x="464458" y="5835400"/>
                </a:lnTo>
                <a:lnTo>
                  <a:pt x="464458" y="5559628"/>
                </a:lnTo>
                <a:lnTo>
                  <a:pt x="0" y="5559628"/>
                </a:lnTo>
                <a:lnTo>
                  <a:pt x="0" y="3875971"/>
                </a:lnTo>
                <a:lnTo>
                  <a:pt x="609601" y="3875971"/>
                </a:lnTo>
                <a:lnTo>
                  <a:pt x="609601" y="3324428"/>
                </a:lnTo>
                <a:lnTo>
                  <a:pt x="0" y="3324428"/>
                </a:lnTo>
                <a:lnTo>
                  <a:pt x="0" y="1106217"/>
                </a:lnTo>
                <a:lnTo>
                  <a:pt x="261258" y="1106217"/>
                </a:lnTo>
                <a:lnTo>
                  <a:pt x="261258" y="1244408"/>
                </a:lnTo>
                <a:lnTo>
                  <a:pt x="580572" y="1244408"/>
                </a:lnTo>
                <a:lnTo>
                  <a:pt x="580572" y="1106217"/>
                </a:lnTo>
                <a:lnTo>
                  <a:pt x="2670630" y="1106217"/>
                </a:lnTo>
                <a:lnTo>
                  <a:pt x="2670630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/>
          <p:cNvGrpSpPr/>
          <p:nvPr/>
        </p:nvGrpSpPr>
        <p:grpSpPr>
          <a:xfrm>
            <a:off x="2971800" y="4556138"/>
            <a:ext cx="3048000" cy="1747412"/>
            <a:chOff x="9988918" y="-11705"/>
            <a:chExt cx="1509237" cy="1261599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10022668" y="364475"/>
              <a:ext cx="1475487" cy="885419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988918" y="-11705"/>
              <a:ext cx="1329133" cy="995303"/>
            </a:xfrm>
            <a:prstGeom prst="rect">
              <a:avLst/>
            </a:prstGeom>
          </p:spPr>
        </p:pic>
      </p:grpSp>
      <p:sp>
        <p:nvSpPr>
          <p:cNvPr id="18" name="Rounded Rectangle 17">
            <a:hlinkClick r:id="" action="ppaction://hlinkshowjump?jump=nextslide"/>
          </p:cNvPr>
          <p:cNvSpPr/>
          <p:nvPr/>
        </p:nvSpPr>
        <p:spPr>
          <a:xfrm>
            <a:off x="7521085" y="2720447"/>
            <a:ext cx="1021424" cy="717948"/>
          </a:xfrm>
          <a:prstGeom prst="roundRect">
            <a:avLst>
              <a:gd name="adj" fmla="val 50000"/>
            </a:avLst>
          </a:prstGeom>
          <a:solidFill>
            <a:srgbClr val="DE5700"/>
          </a:solidFill>
          <a:ln>
            <a:solidFill>
              <a:srgbClr val="FBDF69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Britannic Bold" panose="020B0903060703020204" pitchFamily="34" charset="0"/>
              </a:rPr>
              <a:t>PLAY</a:t>
            </a:r>
          </a:p>
        </p:txBody>
      </p:sp>
      <p:pic>
        <p:nvPicPr>
          <p:cNvPr id="2" name="duoihinhbatch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020"/>
                  <p14:fade in="1000" out="75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09110" y="-1040606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924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898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nodeType="withEffect" p14:presetBounceEnd="22667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2667">
                                          <p:cBhvr additive="base">
                                            <p:cTn id="9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2667">
                                          <p:cBhvr additive="base">
                                            <p:cTn id="10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53" presetClass="entr" presetSubtype="16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1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6" presetClass="emph" presetSubtype="0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" dur="1000" tmFilter="0, 0; .2, .5; .8, .5; 1, 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" dur="500" autoRev="1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2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898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1.85185E-6 L 0.93034 0.94629 " pathEditMode="relative" rAng="0" ptsTypes="AA">
                                          <p:cBhvr>
                                            <p:cTn id="8" dur="4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6510" y="47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1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6" presetClass="emph" presetSubtype="0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" dur="1000" tmFilter="0, 0; .2, .5; .8, .5; 1, 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4" dur="500" autoRev="1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8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71B837A-94C5-1C49-9ECF-CAB6595BFA2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3" t="9445" r="13514" b="6945"/>
          <a:stretch/>
        </p:blipFill>
        <p:spPr>
          <a:xfrm>
            <a:off x="215395" y="5054383"/>
            <a:ext cx="1448933" cy="1609332"/>
          </a:xfrm>
          <a:prstGeom prst="rect">
            <a:avLst/>
          </a:prstGeom>
        </p:spPr>
      </p:pic>
      <p:sp>
        <p:nvSpPr>
          <p:cNvPr id="10" name="ochu2">
            <a:extLst>
              <a:ext uri="{FF2B5EF4-FFF2-40B4-BE49-F238E27FC236}">
                <a16:creationId xmlns:a16="http://schemas.microsoft.com/office/drawing/2014/main" xmlns="" id="{3F3B0355-22A4-5D49-81DE-F8A223A4E41F}"/>
              </a:ext>
            </a:extLst>
          </p:cNvPr>
          <p:cNvSpPr/>
          <p:nvPr/>
        </p:nvSpPr>
        <p:spPr>
          <a:xfrm>
            <a:off x="2849545" y="5422726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12" name="ochu3">
            <a:extLst>
              <a:ext uri="{FF2B5EF4-FFF2-40B4-BE49-F238E27FC236}">
                <a16:creationId xmlns:a16="http://schemas.microsoft.com/office/drawing/2014/main" xmlns="" id="{BE5D932E-0470-4E4A-B3B8-956B8C00CFAE}"/>
              </a:ext>
            </a:extLst>
          </p:cNvPr>
          <p:cNvSpPr/>
          <p:nvPr/>
        </p:nvSpPr>
        <p:spPr>
          <a:xfrm>
            <a:off x="3663013" y="5422726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</a:p>
        </p:txBody>
      </p:sp>
      <p:sp>
        <p:nvSpPr>
          <p:cNvPr id="14" name="ochu4">
            <a:extLst>
              <a:ext uri="{FF2B5EF4-FFF2-40B4-BE49-F238E27FC236}">
                <a16:creationId xmlns:a16="http://schemas.microsoft.com/office/drawing/2014/main" xmlns="" id="{588ECEB2-73AF-2546-A350-1212FD787EE7}"/>
              </a:ext>
            </a:extLst>
          </p:cNvPr>
          <p:cNvSpPr/>
          <p:nvPr/>
        </p:nvSpPr>
        <p:spPr>
          <a:xfrm>
            <a:off x="4476481" y="5422726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Ẩ</a:t>
            </a:r>
          </a:p>
        </p:txBody>
      </p:sp>
      <p:sp>
        <p:nvSpPr>
          <p:cNvPr id="15" name="ochu5">
            <a:extLst>
              <a:ext uri="{FF2B5EF4-FFF2-40B4-BE49-F238E27FC236}">
                <a16:creationId xmlns:a16="http://schemas.microsoft.com/office/drawing/2014/main" xmlns="" id="{E59EB896-C47D-8E48-9199-2F7E246125FD}"/>
              </a:ext>
            </a:extLst>
          </p:cNvPr>
          <p:cNvSpPr/>
          <p:nvPr/>
        </p:nvSpPr>
        <p:spPr>
          <a:xfrm>
            <a:off x="5289949" y="5422726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16" name="ochu6">
            <a:extLst>
              <a:ext uri="{FF2B5EF4-FFF2-40B4-BE49-F238E27FC236}">
                <a16:creationId xmlns:a16="http://schemas.microsoft.com/office/drawing/2014/main" xmlns="" id="{E46C3A6C-921A-8F40-8BB6-C7B19679B92E}"/>
              </a:ext>
            </a:extLst>
          </p:cNvPr>
          <p:cNvSpPr/>
          <p:nvPr/>
        </p:nvSpPr>
        <p:spPr>
          <a:xfrm>
            <a:off x="6103417" y="5422726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7" name="ochu7">
            <a:extLst>
              <a:ext uri="{FF2B5EF4-FFF2-40B4-BE49-F238E27FC236}">
                <a16:creationId xmlns:a16="http://schemas.microsoft.com/office/drawing/2014/main" xmlns="" id="{F8156564-94B4-2C48-BDA5-F94E0A1A67B2}"/>
              </a:ext>
            </a:extLst>
          </p:cNvPr>
          <p:cNvSpPr/>
          <p:nvPr/>
        </p:nvSpPr>
        <p:spPr>
          <a:xfrm>
            <a:off x="6916885" y="5422726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Ị</a:t>
            </a:r>
          </a:p>
        </p:txBody>
      </p:sp>
      <p:sp>
        <p:nvSpPr>
          <p:cNvPr id="18" name="ochu1">
            <a:extLst>
              <a:ext uri="{FF2B5EF4-FFF2-40B4-BE49-F238E27FC236}">
                <a16:creationId xmlns:a16="http://schemas.microsoft.com/office/drawing/2014/main" xmlns="" id="{6B786118-EAAE-D547-9E85-5B0720F401F2}"/>
              </a:ext>
            </a:extLst>
          </p:cNvPr>
          <p:cNvSpPr/>
          <p:nvPr/>
        </p:nvSpPr>
        <p:spPr>
          <a:xfrm>
            <a:off x="2036077" y="5422726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xmlns="" id="{E37A75EE-4404-734D-8579-5A7E027CBCC0}"/>
              </a:ext>
            </a:extLst>
          </p:cNvPr>
          <p:cNvSpPr/>
          <p:nvPr/>
        </p:nvSpPr>
        <p:spPr>
          <a:xfrm>
            <a:off x="411681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xmlns="" id="{45A62A43-C616-1840-AEEE-24A7E4D49055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34D61F80-1892-7545-9CB4-451CE48A1ED7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3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xmlns="" id="{893A1AB8-7D53-DF4F-BA0E-571A5E20E5F5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4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xmlns="" id="{C768D6A9-A9EC-0E48-A934-A8D5AFA3CFD1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5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51FFCBEA-0A04-8345-86DB-A674B9017D95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6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xmlns="" id="{E24577B5-E4EF-A24B-9919-F163419BAD6E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7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B1C096D7-D4A4-8449-9F09-CCD3675D5FDD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8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xmlns="" id="{FFB83639-D00A-AD47-8138-934633698EC6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9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0E650D07-36CE-6747-9460-2F9C8825416F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10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xmlns="" id="{D8237421-82F7-0A45-802D-CFAB4DDA8C40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11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48B131A9-6418-8946-8FAD-65B2642EFD74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12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56BD1FD1-69CA-D84F-8D27-F06A7DCD23CB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13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DBB1F77F-1B56-874F-8A7E-D9D96422379A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14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xmlns="" id="{02A03502-9980-F741-BB16-3E22A5A4C1A5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15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517503B7-5C97-5B47-8934-811BB424F29F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16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xmlns="" id="{9AC952F1-5794-FA41-8296-B22D466DE76D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17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xmlns="" id="{DB9229E4-015C-2449-8883-35C50CECDE07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18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xmlns="" id="{CCB868B4-C267-7B40-A429-E40886EACF16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19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xmlns="" id="{0B8656CA-768F-A240-A2C0-0F1FBC70402A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20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xmlns="" id="{87DF74DB-EFBA-8E4C-97E8-6DF155B3BB94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21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xmlns="" id="{6CE965EF-C34E-1E4D-B8B6-848903880EB0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22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xmlns="" id="{2E39C1F6-085B-5149-8997-BA3D79AB5428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23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xmlns="" id="{AF97CB03-245E-8C4F-9A7F-41148A589DE8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24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xmlns="" id="{DE274C0B-A607-E54C-8ADA-F93F8BE96C92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25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xmlns="" id="{1977E786-4C7D-794E-B4A8-218F57953924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26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xmlns="" id="{0F9B090B-1B4D-6647-A823-464CC2F9D6A7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27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xmlns="" id="{CC9BCE7C-4F63-B449-9B99-DBFF9B2FA890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28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xmlns="" id="{49A4DBCC-7405-654B-A9F6-6C58C99ADFD1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29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xmlns="" id="{5E980668-A706-E84C-A7C0-9D3CB80CE5DC}"/>
              </a:ext>
            </a:extLst>
          </p:cNvPr>
          <p:cNvSpPr/>
          <p:nvPr/>
        </p:nvSpPr>
        <p:spPr>
          <a:xfrm>
            <a:off x="420032" y="5334000"/>
            <a:ext cx="1066800" cy="1050099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30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xmlns="" id="{055E5746-4008-4B5E-98A0-280F52445D3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977" y="551068"/>
            <a:ext cx="4371713" cy="3996474"/>
          </a:xfrm>
        </p:spPr>
      </p:pic>
      <p:pic>
        <p:nvPicPr>
          <p:cNvPr id="20" name="Content Placeholder 19">
            <a:extLst>
              <a:ext uri="{FF2B5EF4-FFF2-40B4-BE49-F238E27FC236}">
                <a16:creationId xmlns:a16="http://schemas.microsoft.com/office/drawing/2014/main" xmlns="" id="{F50EAC6D-800D-49B9-84E7-8FB6455699E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072" y="551067"/>
            <a:ext cx="3834727" cy="3834727"/>
          </a:xfrm>
        </p:spPr>
      </p:pic>
    </p:spTree>
    <p:extLst>
      <p:ext uri="{BB962C8B-B14F-4D97-AF65-F5344CB8AC3E}">
        <p14:creationId xmlns:p14="http://schemas.microsoft.com/office/powerpoint/2010/main" val="223542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0"/>
                            </p:stCondLst>
                            <p:childTnLst>
                              <p:par>
                                <p:cTn id="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000"/>
                            </p:stCondLst>
                            <p:childTnLst>
                              <p:par>
                                <p:cTn id="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000"/>
                            </p:stCondLst>
                            <p:childTnLst>
                              <p:par>
                                <p:cTn id="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0"/>
                            </p:stCondLst>
                            <p:childTnLst>
                              <p:par>
                                <p:cTn id="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0"/>
                            </p:stCondLst>
                            <p:childTnLst>
                              <p:par>
                                <p:cTn id="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7000"/>
                            </p:stCondLst>
                            <p:childTnLst>
                              <p:par>
                                <p:cTn id="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000"/>
                            </p:stCondLst>
                            <p:childTnLst>
                              <p:par>
                                <p:cTn id="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9000"/>
                            </p:stCondLst>
                            <p:childTnLst>
                              <p:par>
                                <p:cTn id="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0"/>
                            </p:stCondLst>
                            <p:childTnLst>
                              <p:par>
                                <p:cTn id="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1000"/>
                            </p:stCondLst>
                            <p:childTnLst>
                              <p:par>
                                <p:cTn id="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2000"/>
                            </p:stCondLst>
                            <p:childTnLst>
                              <p:par>
                                <p:cTn id="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3000"/>
                            </p:stCondLst>
                            <p:childTnLst>
                              <p:par>
                                <p:cTn id="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4000"/>
                            </p:stCondLst>
                            <p:childTnLst>
                              <p:par>
                                <p:cTn id="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0"/>
                            </p:stCondLst>
                            <p:childTnLst>
                              <p:par>
                                <p:cTn id="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6000"/>
                            </p:stCondLst>
                            <p:childTnLst>
                              <p:par>
                                <p:cTn id="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7000"/>
                            </p:stCondLst>
                            <p:childTnLst>
                              <p:par>
                                <p:cTn id="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8000"/>
                            </p:stCondLst>
                            <p:childTnLst>
                              <p:par>
                                <p:cTn id="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9000"/>
                            </p:stCondLst>
                            <p:childTnLst>
                              <p:par>
                                <p:cTn id="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0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build="allAtOnce"/>
      <p:bldP spid="12" grpId="0" animBg="1"/>
      <p:bldP spid="12" grpId="1" build="allAtOnce"/>
      <p:bldP spid="14" grpId="0" animBg="1"/>
      <p:bldP spid="14" grpId="1" build="allAtOnce"/>
      <p:bldP spid="15" grpId="0" animBg="1"/>
      <p:bldP spid="15" grpId="1" build="allAtOnce"/>
      <p:bldP spid="16" grpId="0" animBg="1"/>
      <p:bldP spid="16" grpId="1" build="allAtOnce"/>
      <p:bldP spid="17" grpId="0" animBg="1"/>
      <p:bldP spid="17" grpId="1" build="allAtOnce"/>
      <p:bldP spid="18" grpId="0" animBg="1"/>
      <p:bldP spid="18" grpId="1" build="allAtOnce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1ED03C21-ECC4-4A4E-882D-74DC0A6EA784}"/>
              </a:ext>
            </a:extLst>
          </p:cNvPr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71B837A-94C5-1C49-9ECF-CAB6595BFA2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3" t="9445" r="13514" b="6945"/>
          <a:stretch/>
        </p:blipFill>
        <p:spPr>
          <a:xfrm>
            <a:off x="215395" y="5054383"/>
            <a:ext cx="1448933" cy="1609332"/>
          </a:xfrm>
          <a:prstGeom prst="rect">
            <a:avLst/>
          </a:prstGeom>
        </p:spPr>
      </p:pic>
      <p:sp>
        <p:nvSpPr>
          <p:cNvPr id="10" name="ochu2">
            <a:extLst>
              <a:ext uri="{FF2B5EF4-FFF2-40B4-BE49-F238E27FC236}">
                <a16:creationId xmlns:a16="http://schemas.microsoft.com/office/drawing/2014/main" xmlns="" id="{3F3B0355-22A4-5D49-81DE-F8A223A4E41F}"/>
              </a:ext>
            </a:extLst>
          </p:cNvPr>
          <p:cNvSpPr/>
          <p:nvPr/>
        </p:nvSpPr>
        <p:spPr>
          <a:xfrm>
            <a:off x="2849545" y="5422726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</a:p>
        </p:txBody>
      </p:sp>
      <p:sp>
        <p:nvSpPr>
          <p:cNvPr id="12" name="ochu3">
            <a:extLst>
              <a:ext uri="{FF2B5EF4-FFF2-40B4-BE49-F238E27FC236}">
                <a16:creationId xmlns:a16="http://schemas.microsoft.com/office/drawing/2014/main" xmlns="" id="{BE5D932E-0470-4E4A-B3B8-956B8C00CFAE}"/>
              </a:ext>
            </a:extLst>
          </p:cNvPr>
          <p:cNvSpPr/>
          <p:nvPr/>
        </p:nvSpPr>
        <p:spPr>
          <a:xfrm>
            <a:off x="3663013" y="5422726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Ạ</a:t>
            </a:r>
          </a:p>
        </p:txBody>
      </p:sp>
      <p:sp>
        <p:nvSpPr>
          <p:cNvPr id="14" name="ochu4">
            <a:extLst>
              <a:ext uri="{FF2B5EF4-FFF2-40B4-BE49-F238E27FC236}">
                <a16:creationId xmlns:a16="http://schemas.microsoft.com/office/drawing/2014/main" xmlns="" id="{588ECEB2-73AF-2546-A350-1212FD787EE7}"/>
              </a:ext>
            </a:extLst>
          </p:cNvPr>
          <p:cNvSpPr/>
          <p:nvPr/>
        </p:nvSpPr>
        <p:spPr>
          <a:xfrm>
            <a:off x="4476481" y="5422726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15" name="ochu5">
            <a:extLst>
              <a:ext uri="{FF2B5EF4-FFF2-40B4-BE49-F238E27FC236}">
                <a16:creationId xmlns:a16="http://schemas.microsoft.com/office/drawing/2014/main" xmlns="" id="{E59EB896-C47D-8E48-9199-2F7E246125FD}"/>
              </a:ext>
            </a:extLst>
          </p:cNvPr>
          <p:cNvSpPr/>
          <p:nvPr/>
        </p:nvSpPr>
        <p:spPr>
          <a:xfrm>
            <a:off x="5289949" y="5422726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</a:p>
        </p:txBody>
      </p:sp>
      <p:sp>
        <p:nvSpPr>
          <p:cNvPr id="16" name="ochu6">
            <a:extLst>
              <a:ext uri="{FF2B5EF4-FFF2-40B4-BE49-F238E27FC236}">
                <a16:creationId xmlns:a16="http://schemas.microsoft.com/office/drawing/2014/main" xmlns="" id="{E46C3A6C-921A-8F40-8BB6-C7B19679B92E}"/>
              </a:ext>
            </a:extLst>
          </p:cNvPr>
          <p:cNvSpPr/>
          <p:nvPr/>
        </p:nvSpPr>
        <p:spPr>
          <a:xfrm>
            <a:off x="6103417" y="5422726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17" name="ochu7">
            <a:extLst>
              <a:ext uri="{FF2B5EF4-FFF2-40B4-BE49-F238E27FC236}">
                <a16:creationId xmlns:a16="http://schemas.microsoft.com/office/drawing/2014/main" xmlns="" id="{F8156564-94B4-2C48-BDA5-F94E0A1A67B2}"/>
              </a:ext>
            </a:extLst>
          </p:cNvPr>
          <p:cNvSpPr/>
          <p:nvPr/>
        </p:nvSpPr>
        <p:spPr>
          <a:xfrm>
            <a:off x="6916885" y="5422726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Ả</a:t>
            </a:r>
          </a:p>
        </p:txBody>
      </p:sp>
      <p:sp>
        <p:nvSpPr>
          <p:cNvPr id="18" name="ochu1">
            <a:extLst>
              <a:ext uri="{FF2B5EF4-FFF2-40B4-BE49-F238E27FC236}">
                <a16:creationId xmlns:a16="http://schemas.microsoft.com/office/drawing/2014/main" xmlns="" id="{6B786118-EAAE-D547-9E85-5B0720F401F2}"/>
              </a:ext>
            </a:extLst>
          </p:cNvPr>
          <p:cNvSpPr/>
          <p:nvPr/>
        </p:nvSpPr>
        <p:spPr>
          <a:xfrm>
            <a:off x="2036077" y="5422726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19" name="ochu8">
            <a:extLst>
              <a:ext uri="{FF2B5EF4-FFF2-40B4-BE49-F238E27FC236}">
                <a16:creationId xmlns:a16="http://schemas.microsoft.com/office/drawing/2014/main" xmlns="" id="{31665E9D-652A-A340-B875-65252A88D417}"/>
              </a:ext>
            </a:extLst>
          </p:cNvPr>
          <p:cNvSpPr/>
          <p:nvPr/>
        </p:nvSpPr>
        <p:spPr>
          <a:xfrm>
            <a:off x="7673534" y="5422726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xmlns="" id="{E37A75EE-4404-734D-8579-5A7E027CBCC0}"/>
              </a:ext>
            </a:extLst>
          </p:cNvPr>
          <p:cNvSpPr/>
          <p:nvPr/>
        </p:nvSpPr>
        <p:spPr>
          <a:xfrm>
            <a:off x="411681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xmlns="" id="{45A62A43-C616-1840-AEEE-24A7E4D49055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34D61F80-1892-7545-9CB4-451CE48A1ED7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3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xmlns="" id="{893A1AB8-7D53-DF4F-BA0E-571A5E20E5F5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4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xmlns="" id="{C768D6A9-A9EC-0E48-A934-A8D5AFA3CFD1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5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51FFCBEA-0A04-8345-86DB-A674B9017D95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6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xmlns="" id="{E24577B5-E4EF-A24B-9919-F163419BAD6E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7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B1C096D7-D4A4-8449-9F09-CCD3675D5FDD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8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xmlns="" id="{FFB83639-D00A-AD47-8138-934633698EC6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9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0E650D07-36CE-6747-9460-2F9C8825416F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10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xmlns="" id="{D8237421-82F7-0A45-802D-CFAB4DDA8C40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11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48B131A9-6418-8946-8FAD-65B2642EFD74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12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56BD1FD1-69CA-D84F-8D27-F06A7DCD23CB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13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DBB1F77F-1B56-874F-8A7E-D9D96422379A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14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xmlns="" id="{02A03502-9980-F741-BB16-3E22A5A4C1A5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15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517503B7-5C97-5B47-8934-811BB424F29F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16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xmlns="" id="{9AC952F1-5794-FA41-8296-B22D466DE76D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17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xmlns="" id="{DB9229E4-015C-2449-8883-35C50CECDE07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18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xmlns="" id="{CCB868B4-C267-7B40-A429-E40886EACF16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19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xmlns="" id="{0B8656CA-768F-A240-A2C0-0F1FBC70402A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20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xmlns="" id="{87DF74DB-EFBA-8E4C-97E8-6DF155B3BB94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21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xmlns="" id="{6CE965EF-C34E-1E4D-B8B6-848903880EB0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22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xmlns="" id="{2E39C1F6-085B-5149-8997-BA3D79AB5428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23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xmlns="" id="{AF97CB03-245E-8C4F-9A7F-41148A589DE8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24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xmlns="" id="{DE274C0B-A607-E54C-8ADA-F93F8BE96C92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25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xmlns="" id="{1977E786-4C7D-794E-B4A8-218F57953924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26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xmlns="" id="{0F9B090B-1B4D-6647-A823-464CC2F9D6A7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27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xmlns="" id="{CC9BCE7C-4F63-B449-9B99-DBFF9B2FA890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28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xmlns="" id="{49A4DBCC-7405-654B-A9F6-6C58C99ADFD1}"/>
              </a:ext>
            </a:extLst>
          </p:cNvPr>
          <p:cNvSpPr/>
          <p:nvPr/>
        </p:nvSpPr>
        <p:spPr>
          <a:xfrm>
            <a:off x="406462" y="5334000"/>
            <a:ext cx="1066800" cy="1050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29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xmlns="" id="{5E980668-A706-E84C-A7C0-9D3CB80CE5DC}"/>
              </a:ext>
            </a:extLst>
          </p:cNvPr>
          <p:cNvSpPr/>
          <p:nvPr/>
        </p:nvSpPr>
        <p:spPr>
          <a:xfrm>
            <a:off x="420032" y="5334000"/>
            <a:ext cx="1066800" cy="1050099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30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xmlns="" id="{27C12ECC-DD24-4EBB-A3A9-7A33BA0EA58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569806"/>
            <a:ext cx="6625008" cy="4114479"/>
          </a:xfrm>
        </p:spPr>
      </p:pic>
    </p:spTree>
    <p:extLst>
      <p:ext uri="{BB962C8B-B14F-4D97-AF65-F5344CB8AC3E}">
        <p14:creationId xmlns:p14="http://schemas.microsoft.com/office/powerpoint/2010/main" val="3923633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0"/>
                            </p:stCondLst>
                            <p:childTnLst>
                              <p:par>
                                <p:cTn id="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000"/>
                            </p:stCondLst>
                            <p:childTnLst>
                              <p:par>
                                <p:cTn id="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000"/>
                            </p:stCondLst>
                            <p:childTnLst>
                              <p:par>
                                <p:cTn id="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0"/>
                            </p:stCondLst>
                            <p:childTnLst>
                              <p:par>
                                <p:cTn id="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0"/>
                            </p:stCondLst>
                            <p:childTnLst>
                              <p:par>
                                <p:cTn id="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7000"/>
                            </p:stCondLst>
                            <p:childTnLst>
                              <p:par>
                                <p:cTn id="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000"/>
                            </p:stCondLst>
                            <p:childTnLst>
                              <p:par>
                                <p:cTn id="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9000"/>
                            </p:stCondLst>
                            <p:childTnLst>
                              <p:par>
                                <p:cTn id="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0"/>
                            </p:stCondLst>
                            <p:childTnLst>
                              <p:par>
                                <p:cTn id="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1000"/>
                            </p:stCondLst>
                            <p:childTnLst>
                              <p:par>
                                <p:cTn id="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2000"/>
                            </p:stCondLst>
                            <p:childTnLst>
                              <p:par>
                                <p:cTn id="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3000"/>
                            </p:stCondLst>
                            <p:childTnLst>
                              <p:par>
                                <p:cTn id="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4000"/>
                            </p:stCondLst>
                            <p:childTnLst>
                              <p:par>
                                <p:cTn id="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0"/>
                            </p:stCondLst>
                            <p:childTnLst>
                              <p:par>
                                <p:cTn id="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6000"/>
                            </p:stCondLst>
                            <p:childTnLst>
                              <p:par>
                                <p:cTn id="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7000"/>
                            </p:stCondLst>
                            <p:childTnLst>
                              <p:par>
                                <p:cTn id="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8000"/>
                            </p:stCondLst>
                            <p:childTnLst>
                              <p:par>
                                <p:cTn id="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9000"/>
                            </p:stCondLst>
                            <p:childTnLst>
                              <p:par>
                                <p:cTn id="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0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build="allAtOnce"/>
      <p:bldP spid="12" grpId="0" animBg="1"/>
      <p:bldP spid="12" grpId="1" build="allAtOnce"/>
      <p:bldP spid="14" grpId="0" animBg="1"/>
      <p:bldP spid="14" grpId="1" build="allAtOnce"/>
      <p:bldP spid="15" grpId="0" animBg="1"/>
      <p:bldP spid="15" grpId="1" build="allAtOnce"/>
      <p:bldP spid="16" grpId="0" animBg="1"/>
      <p:bldP spid="16" grpId="1" build="allAtOnce"/>
      <p:bldP spid="17" grpId="0" animBg="1"/>
      <p:bldP spid="17" grpId="1" build="allAtOnce"/>
      <p:bldP spid="18" grpId="0" animBg="1"/>
      <p:bldP spid="18" grpId="1" build="allAtOnce"/>
      <p:bldP spid="19" grpId="0" animBg="1"/>
      <p:bldP spid="19" grpId="1" build="allAtOnce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2ABA9354-1EA6-5445-B96C-70E51282C34A}"/>
              </a:ext>
            </a:extLst>
          </p:cNvPr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11CD3BB6-FDA4-FB4C-8B26-2179A49C3B1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3" t="9445" r="13514" b="6945"/>
          <a:stretch/>
        </p:blipFill>
        <p:spPr>
          <a:xfrm>
            <a:off x="170848" y="5034419"/>
            <a:ext cx="1448933" cy="1609332"/>
          </a:xfrm>
          <a:prstGeom prst="rect">
            <a:avLst/>
          </a:prstGeom>
        </p:spPr>
      </p:pic>
      <p:pic>
        <p:nvPicPr>
          <p:cNvPr id="3" name="Dong-ho-dem-nguoc-25-giay-www_nhacchuongvui_com.mp3" descr="Dong-ho-dem-nguoc-25-giay-www_nhacchuongvui_com.mp3">
            <a:hlinkClick r:id="" action="ppaction://media"/>
            <a:extLst>
              <a:ext uri="{FF2B5EF4-FFF2-40B4-BE49-F238E27FC236}">
                <a16:creationId xmlns:a16="http://schemas.microsoft.com/office/drawing/2014/main" xmlns="" id="{474E7598-1384-7A4C-9877-4D6C7CFCFB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  <p:sp>
        <p:nvSpPr>
          <p:cNvPr id="9" name="ochu2">
            <a:extLst>
              <a:ext uri="{FF2B5EF4-FFF2-40B4-BE49-F238E27FC236}">
                <a16:creationId xmlns:a16="http://schemas.microsoft.com/office/drawing/2014/main" xmlns="" id="{2FC3725C-3F49-FD42-BE20-A5E3AF3FF615}"/>
              </a:ext>
            </a:extLst>
          </p:cNvPr>
          <p:cNvSpPr/>
          <p:nvPr/>
        </p:nvSpPr>
        <p:spPr>
          <a:xfrm>
            <a:off x="2945064" y="5424828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11" name="ochu3">
            <a:extLst>
              <a:ext uri="{FF2B5EF4-FFF2-40B4-BE49-F238E27FC236}">
                <a16:creationId xmlns:a16="http://schemas.microsoft.com/office/drawing/2014/main" xmlns="" id="{46948F32-BF36-2A46-900A-79631938CF62}"/>
              </a:ext>
            </a:extLst>
          </p:cNvPr>
          <p:cNvSpPr/>
          <p:nvPr/>
        </p:nvSpPr>
        <p:spPr>
          <a:xfrm>
            <a:off x="3758532" y="5424828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2" name="ochu4">
            <a:extLst>
              <a:ext uri="{FF2B5EF4-FFF2-40B4-BE49-F238E27FC236}">
                <a16:creationId xmlns:a16="http://schemas.microsoft.com/office/drawing/2014/main" xmlns="" id="{DEF1DA87-80E9-0C4E-94D3-681C82699DED}"/>
              </a:ext>
            </a:extLst>
          </p:cNvPr>
          <p:cNvSpPr/>
          <p:nvPr/>
        </p:nvSpPr>
        <p:spPr>
          <a:xfrm>
            <a:off x="4572000" y="5424828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</a:p>
        </p:txBody>
      </p:sp>
      <p:sp>
        <p:nvSpPr>
          <p:cNvPr id="13" name="ochu5">
            <a:extLst>
              <a:ext uri="{FF2B5EF4-FFF2-40B4-BE49-F238E27FC236}">
                <a16:creationId xmlns:a16="http://schemas.microsoft.com/office/drawing/2014/main" xmlns="" id="{C7377F9A-6DF4-6342-AD8F-EB2559AB9786}"/>
              </a:ext>
            </a:extLst>
          </p:cNvPr>
          <p:cNvSpPr/>
          <p:nvPr/>
        </p:nvSpPr>
        <p:spPr>
          <a:xfrm>
            <a:off x="5385468" y="5424828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</a:p>
        </p:txBody>
      </p:sp>
      <p:sp>
        <p:nvSpPr>
          <p:cNvPr id="15" name="ochu6">
            <a:extLst>
              <a:ext uri="{FF2B5EF4-FFF2-40B4-BE49-F238E27FC236}">
                <a16:creationId xmlns:a16="http://schemas.microsoft.com/office/drawing/2014/main" xmlns="" id="{F14F55C9-DC5B-9D4B-A8E1-E1F46D34E09C}"/>
              </a:ext>
            </a:extLst>
          </p:cNvPr>
          <p:cNvSpPr/>
          <p:nvPr/>
        </p:nvSpPr>
        <p:spPr>
          <a:xfrm>
            <a:off x="6198936" y="5424828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Ấ</a:t>
            </a:r>
          </a:p>
        </p:txBody>
      </p:sp>
      <p:sp>
        <p:nvSpPr>
          <p:cNvPr id="16" name="ochu7">
            <a:extLst>
              <a:ext uri="{FF2B5EF4-FFF2-40B4-BE49-F238E27FC236}">
                <a16:creationId xmlns:a16="http://schemas.microsoft.com/office/drawing/2014/main" xmlns="" id="{CC28E786-D029-924D-95DA-523427A8A053}"/>
              </a:ext>
            </a:extLst>
          </p:cNvPr>
          <p:cNvSpPr/>
          <p:nvPr/>
        </p:nvSpPr>
        <p:spPr>
          <a:xfrm>
            <a:off x="7012404" y="5424828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17" name="ochu1">
            <a:extLst>
              <a:ext uri="{FF2B5EF4-FFF2-40B4-BE49-F238E27FC236}">
                <a16:creationId xmlns:a16="http://schemas.microsoft.com/office/drawing/2014/main" xmlns="" id="{7F13BA77-AD35-2F45-97DC-9BC6754BD6E8}"/>
              </a:ext>
            </a:extLst>
          </p:cNvPr>
          <p:cNvSpPr/>
          <p:nvPr/>
        </p:nvSpPr>
        <p:spPr>
          <a:xfrm>
            <a:off x="2131596" y="5424828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xmlns="" id="{5939D6DF-73F0-FD45-A683-3B4E0DC27D02}"/>
              </a:ext>
            </a:extLst>
          </p:cNvPr>
          <p:cNvSpPr/>
          <p:nvPr/>
        </p:nvSpPr>
        <p:spPr>
          <a:xfrm>
            <a:off x="343714" y="5334000"/>
            <a:ext cx="1066800" cy="10522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E044EAAE-83A0-6F46-A513-E995DF9C0FC7}"/>
              </a:ext>
            </a:extLst>
          </p:cNvPr>
          <p:cNvSpPr/>
          <p:nvPr/>
        </p:nvSpPr>
        <p:spPr>
          <a:xfrm>
            <a:off x="338495" y="5334000"/>
            <a:ext cx="1066800" cy="10522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xmlns="" id="{8DFC6948-6D7C-6F4E-B366-313FFBC14BED}"/>
              </a:ext>
            </a:extLst>
          </p:cNvPr>
          <p:cNvSpPr/>
          <p:nvPr/>
        </p:nvSpPr>
        <p:spPr>
          <a:xfrm>
            <a:off x="338495" y="5334000"/>
            <a:ext cx="1066800" cy="10522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3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xmlns="" id="{82704692-1284-C443-A2F2-33F833FCCF5F}"/>
              </a:ext>
            </a:extLst>
          </p:cNvPr>
          <p:cNvSpPr/>
          <p:nvPr/>
        </p:nvSpPr>
        <p:spPr>
          <a:xfrm>
            <a:off x="338495" y="5334000"/>
            <a:ext cx="1066800" cy="10522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4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2F19B231-B6AE-3845-9711-95F25AB28A02}"/>
              </a:ext>
            </a:extLst>
          </p:cNvPr>
          <p:cNvSpPr/>
          <p:nvPr/>
        </p:nvSpPr>
        <p:spPr>
          <a:xfrm>
            <a:off x="338495" y="5334000"/>
            <a:ext cx="1066800" cy="10522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5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xmlns="" id="{087508BB-AB56-DD46-B409-C6C130C842DD}"/>
              </a:ext>
            </a:extLst>
          </p:cNvPr>
          <p:cNvSpPr/>
          <p:nvPr/>
        </p:nvSpPr>
        <p:spPr>
          <a:xfrm>
            <a:off x="338495" y="5334000"/>
            <a:ext cx="1066800" cy="10522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6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xmlns="" id="{54ED195A-E32F-7349-92EE-1777F72ED2DF}"/>
              </a:ext>
            </a:extLst>
          </p:cNvPr>
          <p:cNvSpPr/>
          <p:nvPr/>
        </p:nvSpPr>
        <p:spPr>
          <a:xfrm>
            <a:off x="338495" y="5334000"/>
            <a:ext cx="1066800" cy="10522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7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31554F67-79E5-6E4F-8394-670658607251}"/>
              </a:ext>
            </a:extLst>
          </p:cNvPr>
          <p:cNvSpPr/>
          <p:nvPr/>
        </p:nvSpPr>
        <p:spPr>
          <a:xfrm>
            <a:off x="338495" y="5334000"/>
            <a:ext cx="1066800" cy="10522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8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xmlns="" id="{B46217FF-4537-8B47-81E5-A5F0B5752B89}"/>
              </a:ext>
            </a:extLst>
          </p:cNvPr>
          <p:cNvSpPr/>
          <p:nvPr/>
        </p:nvSpPr>
        <p:spPr>
          <a:xfrm>
            <a:off x="338495" y="5334000"/>
            <a:ext cx="1066800" cy="10522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9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3743A52C-1E5E-B948-BE51-CD0FA7A4FC0F}"/>
              </a:ext>
            </a:extLst>
          </p:cNvPr>
          <p:cNvSpPr/>
          <p:nvPr/>
        </p:nvSpPr>
        <p:spPr>
          <a:xfrm>
            <a:off x="338495" y="5334000"/>
            <a:ext cx="1066800" cy="10522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10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xmlns="" id="{9B3D971A-44F1-F84D-B70F-6E933569DA31}"/>
              </a:ext>
            </a:extLst>
          </p:cNvPr>
          <p:cNvSpPr/>
          <p:nvPr/>
        </p:nvSpPr>
        <p:spPr>
          <a:xfrm>
            <a:off x="338495" y="5334000"/>
            <a:ext cx="1066800" cy="10522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11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7E171B40-B948-C44C-9B27-3630F7F44C4D}"/>
              </a:ext>
            </a:extLst>
          </p:cNvPr>
          <p:cNvSpPr/>
          <p:nvPr/>
        </p:nvSpPr>
        <p:spPr>
          <a:xfrm>
            <a:off x="338495" y="5334000"/>
            <a:ext cx="1066800" cy="10522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12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xmlns="" id="{3E83353A-77A7-D44A-8F0F-748C26E8A7EC}"/>
              </a:ext>
            </a:extLst>
          </p:cNvPr>
          <p:cNvSpPr/>
          <p:nvPr/>
        </p:nvSpPr>
        <p:spPr>
          <a:xfrm>
            <a:off x="338495" y="5334000"/>
            <a:ext cx="1066800" cy="10522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13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42E7D68B-7BF6-9D41-BE15-FC54AC62293E}"/>
              </a:ext>
            </a:extLst>
          </p:cNvPr>
          <p:cNvSpPr/>
          <p:nvPr/>
        </p:nvSpPr>
        <p:spPr>
          <a:xfrm>
            <a:off x="338495" y="5334000"/>
            <a:ext cx="1066800" cy="10522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14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ACA35C75-4345-004E-A4ED-9F88A15B9D39}"/>
              </a:ext>
            </a:extLst>
          </p:cNvPr>
          <p:cNvSpPr/>
          <p:nvPr/>
        </p:nvSpPr>
        <p:spPr>
          <a:xfrm>
            <a:off x="338495" y="5334000"/>
            <a:ext cx="1066800" cy="10522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15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A60011B1-4ACF-A746-A8BA-5EB41CC303D9}"/>
              </a:ext>
            </a:extLst>
          </p:cNvPr>
          <p:cNvSpPr/>
          <p:nvPr/>
        </p:nvSpPr>
        <p:spPr>
          <a:xfrm>
            <a:off x="338495" y="5334000"/>
            <a:ext cx="1066800" cy="10522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16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xmlns="" id="{0FFAA68B-2CC9-3843-99DA-B25A38277A3D}"/>
              </a:ext>
            </a:extLst>
          </p:cNvPr>
          <p:cNvSpPr/>
          <p:nvPr/>
        </p:nvSpPr>
        <p:spPr>
          <a:xfrm>
            <a:off x="338495" y="5334000"/>
            <a:ext cx="1066800" cy="10522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17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52F2FE1F-0B3B-3D4E-8730-384C281843CA}"/>
              </a:ext>
            </a:extLst>
          </p:cNvPr>
          <p:cNvSpPr/>
          <p:nvPr/>
        </p:nvSpPr>
        <p:spPr>
          <a:xfrm>
            <a:off x="338495" y="5334000"/>
            <a:ext cx="1066800" cy="10522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18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xmlns="" id="{0677B8C7-50F8-CF42-BD97-36B5ADAABB82}"/>
              </a:ext>
            </a:extLst>
          </p:cNvPr>
          <p:cNvSpPr/>
          <p:nvPr/>
        </p:nvSpPr>
        <p:spPr>
          <a:xfrm>
            <a:off x="338495" y="5334000"/>
            <a:ext cx="1066800" cy="10522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19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xmlns="" id="{286B40F9-4111-2F41-9EF0-27C8AC98B28E}"/>
              </a:ext>
            </a:extLst>
          </p:cNvPr>
          <p:cNvSpPr/>
          <p:nvPr/>
        </p:nvSpPr>
        <p:spPr>
          <a:xfrm>
            <a:off x="338495" y="5334000"/>
            <a:ext cx="1066800" cy="10522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20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xmlns="" id="{07CA176C-A8DC-A944-8DB2-8CD31B2CF671}"/>
              </a:ext>
            </a:extLst>
          </p:cNvPr>
          <p:cNvSpPr/>
          <p:nvPr/>
        </p:nvSpPr>
        <p:spPr>
          <a:xfrm>
            <a:off x="338495" y="5334000"/>
            <a:ext cx="1066800" cy="10522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21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xmlns="" id="{02FEC8BA-F696-8145-9910-2E82A724DE14}"/>
              </a:ext>
            </a:extLst>
          </p:cNvPr>
          <p:cNvSpPr/>
          <p:nvPr/>
        </p:nvSpPr>
        <p:spPr>
          <a:xfrm>
            <a:off x="338495" y="5334000"/>
            <a:ext cx="1066800" cy="10522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22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xmlns="" id="{FD247ED7-C8CE-7746-8720-BE982E51B198}"/>
              </a:ext>
            </a:extLst>
          </p:cNvPr>
          <p:cNvSpPr/>
          <p:nvPr/>
        </p:nvSpPr>
        <p:spPr>
          <a:xfrm>
            <a:off x="338495" y="5334000"/>
            <a:ext cx="1066800" cy="10522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23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xmlns="" id="{F883D7BB-320C-C741-A2F0-F33142E503FA}"/>
              </a:ext>
            </a:extLst>
          </p:cNvPr>
          <p:cNvSpPr/>
          <p:nvPr/>
        </p:nvSpPr>
        <p:spPr>
          <a:xfrm>
            <a:off x="338495" y="5334000"/>
            <a:ext cx="1066800" cy="10522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24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xmlns="" id="{C70E4CF8-277E-0349-B1D1-118E2FA3D28D}"/>
              </a:ext>
            </a:extLst>
          </p:cNvPr>
          <p:cNvSpPr/>
          <p:nvPr/>
        </p:nvSpPr>
        <p:spPr>
          <a:xfrm>
            <a:off x="338495" y="5334000"/>
            <a:ext cx="1066800" cy="10522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25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xmlns="" id="{30E3BDD7-B782-AA46-8B35-1FDE9D5CA539}"/>
              </a:ext>
            </a:extLst>
          </p:cNvPr>
          <p:cNvSpPr/>
          <p:nvPr/>
        </p:nvSpPr>
        <p:spPr>
          <a:xfrm>
            <a:off x="338495" y="5334000"/>
            <a:ext cx="1066800" cy="10522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26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xmlns="" id="{6E61CD7D-EB91-9D46-8CF9-603B8A0ED307}"/>
              </a:ext>
            </a:extLst>
          </p:cNvPr>
          <p:cNvSpPr/>
          <p:nvPr/>
        </p:nvSpPr>
        <p:spPr>
          <a:xfrm>
            <a:off x="338495" y="5334000"/>
            <a:ext cx="1066800" cy="10522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27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xmlns="" id="{3FA12C64-5E28-4944-9696-9E310E55DEA9}"/>
              </a:ext>
            </a:extLst>
          </p:cNvPr>
          <p:cNvSpPr/>
          <p:nvPr/>
        </p:nvSpPr>
        <p:spPr>
          <a:xfrm>
            <a:off x="338495" y="5334000"/>
            <a:ext cx="1066800" cy="10522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28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xmlns="" id="{6452DE7E-1C61-BE48-BEBE-DDBE534DA056}"/>
              </a:ext>
            </a:extLst>
          </p:cNvPr>
          <p:cNvSpPr/>
          <p:nvPr/>
        </p:nvSpPr>
        <p:spPr>
          <a:xfrm>
            <a:off x="338495" y="5334000"/>
            <a:ext cx="1066800" cy="10522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29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xmlns="" id="{CB1D224B-F751-9544-9714-A371279E202D}"/>
              </a:ext>
            </a:extLst>
          </p:cNvPr>
          <p:cNvSpPr/>
          <p:nvPr/>
        </p:nvSpPr>
        <p:spPr>
          <a:xfrm>
            <a:off x="333276" y="5334000"/>
            <a:ext cx="1066800" cy="105220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30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0566A28D-8A9F-4972-9031-4BD4F4D3F30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076" y="483002"/>
            <a:ext cx="6474736" cy="4654892"/>
          </a:xfrm>
        </p:spPr>
      </p:pic>
    </p:spTree>
    <p:extLst>
      <p:ext uri="{BB962C8B-B14F-4D97-AF65-F5344CB8AC3E}">
        <p14:creationId xmlns:p14="http://schemas.microsoft.com/office/powerpoint/2010/main" val="3286272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0"/>
                            </p:stCondLst>
                            <p:childTnLst>
                              <p:par>
                                <p:cTn id="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000"/>
                            </p:stCondLst>
                            <p:childTnLst>
                              <p:par>
                                <p:cTn id="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000"/>
                            </p:stCondLst>
                            <p:childTnLst>
                              <p:par>
                                <p:cTn id="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0"/>
                            </p:stCondLst>
                            <p:childTnLst>
                              <p:par>
                                <p:cTn id="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0"/>
                            </p:stCondLst>
                            <p:childTnLst>
                              <p:par>
                                <p:cTn id="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7000"/>
                            </p:stCondLst>
                            <p:childTnLst>
                              <p:par>
                                <p:cTn id="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000"/>
                            </p:stCondLst>
                            <p:childTnLst>
                              <p:par>
                                <p:cTn id="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9000"/>
                            </p:stCondLst>
                            <p:childTnLst>
                              <p:par>
                                <p:cTn id="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0"/>
                            </p:stCondLst>
                            <p:childTnLst>
                              <p:par>
                                <p:cTn id="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1000"/>
                            </p:stCondLst>
                            <p:childTnLst>
                              <p:par>
                                <p:cTn id="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2000"/>
                            </p:stCondLst>
                            <p:childTnLst>
                              <p:par>
                                <p:cTn id="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3000"/>
                            </p:stCondLst>
                            <p:childTnLst>
                              <p:par>
                                <p:cTn id="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4000"/>
                            </p:stCondLst>
                            <p:childTnLst>
                              <p:par>
                                <p:cTn id="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0"/>
                            </p:stCondLst>
                            <p:childTnLst>
                              <p:par>
                                <p:cTn id="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6000"/>
                            </p:stCondLst>
                            <p:childTnLst>
                              <p:par>
                                <p:cTn id="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7000"/>
                            </p:stCondLst>
                            <p:childTnLst>
                              <p:par>
                                <p:cTn id="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8000"/>
                            </p:stCondLst>
                            <p:childTnLst>
                              <p:par>
                                <p:cTn id="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9000"/>
                            </p:stCondLst>
                            <p:childTnLst>
                              <p:par>
                                <p:cTn id="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0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0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9" grpId="0" animBg="1"/>
      <p:bldP spid="9" grpId="1" build="allAtOnce"/>
      <p:bldP spid="11" grpId="0" animBg="1"/>
      <p:bldP spid="11" grpId="1" build="allAtOnce"/>
      <p:bldP spid="12" grpId="0" animBg="1"/>
      <p:bldP spid="12" grpId="1" build="allAtOnce"/>
      <p:bldP spid="13" grpId="0" animBg="1"/>
      <p:bldP spid="13" grpId="1" build="allAtOnce"/>
      <p:bldP spid="15" grpId="0" animBg="1"/>
      <p:bldP spid="15" grpId="1" build="allAtOnce"/>
      <p:bldP spid="16" grpId="0" animBg="1"/>
      <p:bldP spid="16" grpId="1" build="allAtOnce"/>
      <p:bldP spid="17" grpId="0" animBg="1"/>
      <p:bldP spid="17" grpId="1" build="allAtOnce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8107295C-ECF6-F345-AC5C-074325040F06}"/>
              </a:ext>
            </a:extLst>
          </p:cNvPr>
          <p:cNvSpPr/>
          <p:nvPr/>
        </p:nvSpPr>
        <p:spPr>
          <a:xfrm>
            <a:off x="152400" y="304800"/>
            <a:ext cx="8839200" cy="6553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E4AE6B54-68FB-2440-AF74-FB2F39B207A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3" t="9445" r="13514" b="6945"/>
          <a:stretch/>
        </p:blipFill>
        <p:spPr>
          <a:xfrm>
            <a:off x="160932" y="4470111"/>
            <a:ext cx="1448933" cy="1609332"/>
          </a:xfrm>
          <a:prstGeom prst="rect">
            <a:avLst/>
          </a:prstGeom>
        </p:spPr>
      </p:pic>
      <p:pic>
        <p:nvPicPr>
          <p:cNvPr id="3" name="Dong-ho-dem-nguoc-25-giay-www_nhacchuongvui_com.mp3" descr="Dong-ho-dem-nguoc-25-giay-www_nhacchuongvui_com.mp3">
            <a:hlinkClick r:id="" action="ppaction://media"/>
            <a:extLst>
              <a:ext uri="{FF2B5EF4-FFF2-40B4-BE49-F238E27FC236}">
                <a16:creationId xmlns:a16="http://schemas.microsoft.com/office/drawing/2014/main" xmlns="" id="{FC329F85-3D18-334E-9C6A-0696B02770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57200" y="6788157"/>
            <a:ext cx="812800" cy="812800"/>
          </a:xfrm>
          <a:prstGeom prst="rect">
            <a:avLst/>
          </a:prstGeom>
        </p:spPr>
      </p:pic>
      <p:pic>
        <p:nvPicPr>
          <p:cNvPr id="9" name="MsPham">
            <a:extLst>
              <a:ext uri="{FF2B5EF4-FFF2-40B4-BE49-F238E27FC236}">
                <a16:creationId xmlns:a16="http://schemas.microsoft.com/office/drawing/2014/main" xmlns="" id="{4A9E152B-D887-DF40-9698-3C1947150CB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29" r="6249"/>
          <a:stretch/>
        </p:blipFill>
        <p:spPr>
          <a:xfrm flipV="1">
            <a:off x="378607" y="6788157"/>
            <a:ext cx="12192000" cy="6858000"/>
          </a:xfrm>
          <a:prstGeom prst="rect">
            <a:avLst/>
          </a:prstGeom>
        </p:spPr>
      </p:pic>
      <p:sp>
        <p:nvSpPr>
          <p:cNvPr id="10" name="ochu2">
            <a:extLst>
              <a:ext uri="{FF2B5EF4-FFF2-40B4-BE49-F238E27FC236}">
                <a16:creationId xmlns:a16="http://schemas.microsoft.com/office/drawing/2014/main" xmlns="" id="{CC253DDD-5792-234D-8215-9DB35C5F8F25}"/>
              </a:ext>
            </a:extLst>
          </p:cNvPr>
          <p:cNvSpPr/>
          <p:nvPr/>
        </p:nvSpPr>
        <p:spPr>
          <a:xfrm>
            <a:off x="2277517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</a:p>
        </p:txBody>
      </p:sp>
      <p:sp>
        <p:nvSpPr>
          <p:cNvPr id="11" name="ochu3">
            <a:extLst>
              <a:ext uri="{FF2B5EF4-FFF2-40B4-BE49-F238E27FC236}">
                <a16:creationId xmlns:a16="http://schemas.microsoft.com/office/drawing/2014/main" xmlns="" id="{C3CC9F73-6066-5B43-A59C-560AD27B5738}"/>
              </a:ext>
            </a:extLst>
          </p:cNvPr>
          <p:cNvSpPr/>
          <p:nvPr/>
        </p:nvSpPr>
        <p:spPr>
          <a:xfrm>
            <a:off x="2913779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</a:p>
        </p:txBody>
      </p:sp>
      <p:sp>
        <p:nvSpPr>
          <p:cNvPr id="12" name="ochu4">
            <a:extLst>
              <a:ext uri="{FF2B5EF4-FFF2-40B4-BE49-F238E27FC236}">
                <a16:creationId xmlns:a16="http://schemas.microsoft.com/office/drawing/2014/main" xmlns="" id="{94983072-7190-7E4C-B3DE-02C3C11741C8}"/>
              </a:ext>
            </a:extLst>
          </p:cNvPr>
          <p:cNvSpPr/>
          <p:nvPr/>
        </p:nvSpPr>
        <p:spPr>
          <a:xfrm>
            <a:off x="3582961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14" name="ochu5">
            <a:extLst>
              <a:ext uri="{FF2B5EF4-FFF2-40B4-BE49-F238E27FC236}">
                <a16:creationId xmlns:a16="http://schemas.microsoft.com/office/drawing/2014/main" xmlns="" id="{15FD61B5-766B-174E-9714-2CC66398C01C}"/>
              </a:ext>
            </a:extLst>
          </p:cNvPr>
          <p:cNvSpPr/>
          <p:nvPr/>
        </p:nvSpPr>
        <p:spPr>
          <a:xfrm>
            <a:off x="4252660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5" name="ochu6">
            <a:extLst>
              <a:ext uri="{FF2B5EF4-FFF2-40B4-BE49-F238E27FC236}">
                <a16:creationId xmlns:a16="http://schemas.microsoft.com/office/drawing/2014/main" xmlns="" id="{76303A5F-0A45-7F47-AC59-9BDD8B61F5A3}"/>
              </a:ext>
            </a:extLst>
          </p:cNvPr>
          <p:cNvSpPr/>
          <p:nvPr/>
        </p:nvSpPr>
        <p:spPr>
          <a:xfrm>
            <a:off x="4922359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16" name="ochu7">
            <a:extLst>
              <a:ext uri="{FF2B5EF4-FFF2-40B4-BE49-F238E27FC236}">
                <a16:creationId xmlns:a16="http://schemas.microsoft.com/office/drawing/2014/main" xmlns="" id="{88AFE1A8-E3C9-2C45-AD32-4C47E8D2ECA2}"/>
              </a:ext>
            </a:extLst>
          </p:cNvPr>
          <p:cNvSpPr/>
          <p:nvPr/>
        </p:nvSpPr>
        <p:spPr>
          <a:xfrm>
            <a:off x="5589030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Ỉ</a:t>
            </a:r>
          </a:p>
        </p:txBody>
      </p:sp>
      <p:sp>
        <p:nvSpPr>
          <p:cNvPr id="17" name="ochu1">
            <a:extLst>
              <a:ext uri="{FF2B5EF4-FFF2-40B4-BE49-F238E27FC236}">
                <a16:creationId xmlns:a16="http://schemas.microsoft.com/office/drawing/2014/main" xmlns="" id="{4B377986-6D92-274D-A101-AAB85EE36CFD}"/>
              </a:ext>
            </a:extLst>
          </p:cNvPr>
          <p:cNvSpPr/>
          <p:nvPr/>
        </p:nvSpPr>
        <p:spPr>
          <a:xfrm>
            <a:off x="1618216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18" name="ochu8">
            <a:extLst>
              <a:ext uri="{FF2B5EF4-FFF2-40B4-BE49-F238E27FC236}">
                <a16:creationId xmlns:a16="http://schemas.microsoft.com/office/drawing/2014/main" xmlns="" id="{EB8A3CCB-8FF6-AA46-A2D9-5859D7B09BAB}"/>
              </a:ext>
            </a:extLst>
          </p:cNvPr>
          <p:cNvSpPr/>
          <p:nvPr/>
        </p:nvSpPr>
        <p:spPr>
          <a:xfrm>
            <a:off x="6260291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19" name="ochu9">
            <a:extLst>
              <a:ext uri="{FF2B5EF4-FFF2-40B4-BE49-F238E27FC236}">
                <a16:creationId xmlns:a16="http://schemas.microsoft.com/office/drawing/2014/main" xmlns="" id="{DA8B697F-8E5F-5941-ABA1-A4203989DFBC}"/>
              </a:ext>
            </a:extLst>
          </p:cNvPr>
          <p:cNvSpPr/>
          <p:nvPr/>
        </p:nvSpPr>
        <p:spPr>
          <a:xfrm>
            <a:off x="6914859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xmlns="" id="{873E78FA-656E-CD4B-8284-8643A1D01906}"/>
              </a:ext>
            </a:extLst>
          </p:cNvPr>
          <p:cNvSpPr/>
          <p:nvPr/>
        </p:nvSpPr>
        <p:spPr>
          <a:xfrm>
            <a:off x="375475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1D6EA1A5-5BA0-D34A-8FDC-3979CE77921E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xmlns="" id="{AA353D35-152E-BA4E-AF8E-E69046BD60A7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3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xmlns="" id="{EA99B5AE-2C3C-A242-BE2A-DBAD416A1B3B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4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3360B373-443C-7743-9389-5D78D506591B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5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xmlns="" id="{6AA707EA-8123-BC44-A9A1-5DD34C592263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6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478AE8B4-E681-7D43-B359-E3B94FF08BAB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7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xmlns="" id="{577BE8C9-0B03-D042-B52C-99A123A22AB4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8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9C5B3A18-2349-4B48-9122-B72C54B0FA00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9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xmlns="" id="{FDA3BC46-5EAD-2143-A5F6-22510687E937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10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08885E01-0236-8D47-899D-D51936481769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11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E8F2EF21-6E71-2347-9C13-E50BD5CC0677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12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AFBEBB9B-14AC-C04A-92C0-D65B62CD182B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13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xmlns="" id="{5C1ECCDC-A263-1340-A74F-F7686A8CDFF2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14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5A027738-78BE-6E4A-95C9-532A8E4F9F61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15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xmlns="" id="{4090A858-D431-8C42-AEAE-979360CD3A7D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16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xmlns="" id="{52CBC83F-DF37-664F-A428-F520191FB953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17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xmlns="" id="{0C78EFFB-E1B8-4641-860E-1555D7B58A0D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18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xmlns="" id="{C96A8176-7139-8849-BF17-98AF6824CD39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19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xmlns="" id="{E916979E-1237-6448-AD63-8D45E62CAC64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20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xmlns="" id="{A28A1F8E-7C94-B64F-BB75-C4FD0385E475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21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xmlns="" id="{2D42004C-6C83-0E46-BBE2-E14FB1993CFB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22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xmlns="" id="{7E0F9D3D-5A1E-0447-A3C3-BB6377CFAFB0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23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xmlns="" id="{1DFDFE59-6D8E-E847-8C9E-394580D29F6B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24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xmlns="" id="{E0EBE570-49AF-2744-9FB5-0C79755CFA4E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25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xmlns="" id="{855E3804-2AFF-A14B-94A5-A3F6AA25AC99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26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xmlns="" id="{2AAFCED1-C774-9C40-8887-687DA37E0059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27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xmlns="" id="{AE1ED2C6-2B5A-6B43-AF7B-4803D795F39A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28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xmlns="" id="{BF2257EE-69DD-7C40-8147-4B1DAF01CDE1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29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xmlns="" id="{42C55741-149E-774D-8BB9-5581F2525266}"/>
              </a:ext>
            </a:extLst>
          </p:cNvPr>
          <p:cNvSpPr/>
          <p:nvPr/>
        </p:nvSpPr>
        <p:spPr>
          <a:xfrm>
            <a:off x="365037" y="4732176"/>
            <a:ext cx="1066800" cy="106048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30</a:t>
            </a:r>
          </a:p>
        </p:txBody>
      </p:sp>
      <p:pic>
        <p:nvPicPr>
          <p:cNvPr id="23" name="Content Placeholder 22">
            <a:extLst>
              <a:ext uri="{FF2B5EF4-FFF2-40B4-BE49-F238E27FC236}">
                <a16:creationId xmlns:a16="http://schemas.microsoft.com/office/drawing/2014/main" xmlns="" id="{2E1A2A74-6190-4235-AC71-DD91019140B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2735" y="622423"/>
            <a:ext cx="2904248" cy="3932237"/>
          </a:xfrm>
        </p:spPr>
      </p:pic>
      <p:pic>
        <p:nvPicPr>
          <p:cNvPr id="56" name="Content Placeholder 55">
            <a:extLst>
              <a:ext uri="{FF2B5EF4-FFF2-40B4-BE49-F238E27FC236}">
                <a16:creationId xmlns:a16="http://schemas.microsoft.com/office/drawing/2014/main" xmlns="" id="{F5FD54DF-8FAE-4E6D-95D2-A00D0CAB73C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811803"/>
            <a:ext cx="4774807" cy="3177417"/>
          </a:xfrm>
        </p:spPr>
      </p:pic>
    </p:spTree>
    <p:extLst>
      <p:ext uri="{BB962C8B-B14F-4D97-AF65-F5344CB8AC3E}">
        <p14:creationId xmlns:p14="http://schemas.microsoft.com/office/powerpoint/2010/main" val="540909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0"/>
                            </p:stCondLst>
                            <p:childTnLst>
                              <p:par>
                                <p:cTn id="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000"/>
                            </p:stCondLst>
                            <p:childTnLst>
                              <p:par>
                                <p:cTn id="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000"/>
                            </p:stCondLst>
                            <p:childTnLst>
                              <p:par>
                                <p:cTn id="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0"/>
                            </p:stCondLst>
                            <p:childTnLst>
                              <p:par>
                                <p:cTn id="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0"/>
                            </p:stCondLst>
                            <p:childTnLst>
                              <p:par>
                                <p:cTn id="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7000"/>
                            </p:stCondLst>
                            <p:childTnLst>
                              <p:par>
                                <p:cTn id="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000"/>
                            </p:stCondLst>
                            <p:childTnLst>
                              <p:par>
                                <p:cTn id="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9000"/>
                            </p:stCondLst>
                            <p:childTnLst>
                              <p:par>
                                <p:cTn id="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0"/>
                            </p:stCondLst>
                            <p:childTnLst>
                              <p:par>
                                <p:cTn id="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1000"/>
                            </p:stCondLst>
                            <p:childTnLst>
                              <p:par>
                                <p:cTn id="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2000"/>
                            </p:stCondLst>
                            <p:childTnLst>
                              <p:par>
                                <p:cTn id="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3000"/>
                            </p:stCondLst>
                            <p:childTnLst>
                              <p:par>
                                <p:cTn id="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4000"/>
                            </p:stCondLst>
                            <p:childTnLst>
                              <p:par>
                                <p:cTn id="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0"/>
                            </p:stCondLst>
                            <p:childTnLst>
                              <p:par>
                                <p:cTn id="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6000"/>
                            </p:stCondLst>
                            <p:childTnLst>
                              <p:par>
                                <p:cTn id="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7000"/>
                            </p:stCondLst>
                            <p:childTnLst>
                              <p:par>
                                <p:cTn id="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8000"/>
                            </p:stCondLst>
                            <p:childTnLst>
                              <p:par>
                                <p:cTn id="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9000"/>
                            </p:stCondLst>
                            <p:childTnLst>
                              <p:par>
                                <p:cTn id="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0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0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build="allAtOnce"/>
      <p:bldP spid="11" grpId="0" animBg="1"/>
      <p:bldP spid="11" grpId="1" build="allAtOnce"/>
      <p:bldP spid="12" grpId="0" animBg="1"/>
      <p:bldP spid="12" grpId="1" build="allAtOnce"/>
      <p:bldP spid="14" grpId="0" animBg="1"/>
      <p:bldP spid="14" grpId="1" build="allAtOnce"/>
      <p:bldP spid="15" grpId="0" animBg="1"/>
      <p:bldP spid="15" grpId="1" build="allAtOnce"/>
      <p:bldP spid="16" grpId="0" animBg="1"/>
      <p:bldP spid="16" grpId="1" build="allAtOnce"/>
      <p:bldP spid="17" grpId="0" animBg="1"/>
      <p:bldP spid="17" grpId="1" build="allAtOnce"/>
      <p:bldP spid="18" grpId="0" animBg="1"/>
      <p:bldP spid="18" grpId="1" build="allAtOnce"/>
      <p:bldP spid="19" grpId="0" animBg="1"/>
      <p:bldP spid="19" grpId="1" build="allAtOnce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65F35DA0-CECA-B343-9E4E-15CF4993D2B3}"/>
              </a:ext>
            </a:extLst>
          </p:cNvPr>
          <p:cNvSpPr/>
          <p:nvPr/>
        </p:nvSpPr>
        <p:spPr>
          <a:xfrm>
            <a:off x="131523" y="339247"/>
            <a:ext cx="8839200" cy="6553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E4AE6B54-68FB-2440-AF74-FB2F39B207A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3" t="9445" r="13514" b="6945"/>
          <a:stretch/>
        </p:blipFill>
        <p:spPr>
          <a:xfrm>
            <a:off x="304800" y="4915684"/>
            <a:ext cx="1448933" cy="1609332"/>
          </a:xfrm>
          <a:prstGeom prst="rect">
            <a:avLst/>
          </a:prstGeom>
        </p:spPr>
      </p:pic>
      <p:sp>
        <p:nvSpPr>
          <p:cNvPr id="9" name="ochu2">
            <a:extLst>
              <a:ext uri="{FF2B5EF4-FFF2-40B4-BE49-F238E27FC236}">
                <a16:creationId xmlns:a16="http://schemas.microsoft.com/office/drawing/2014/main" xmlns="" id="{5E93FD8D-438D-154F-B78E-B1B96820F342}"/>
              </a:ext>
            </a:extLst>
          </p:cNvPr>
          <p:cNvSpPr/>
          <p:nvPr/>
        </p:nvSpPr>
        <p:spPr>
          <a:xfrm>
            <a:off x="3097464" y="5410200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0" name="ochu3">
            <a:extLst>
              <a:ext uri="{FF2B5EF4-FFF2-40B4-BE49-F238E27FC236}">
                <a16:creationId xmlns:a16="http://schemas.microsoft.com/office/drawing/2014/main" xmlns="" id="{16FC1E02-4690-CD4C-9F2A-E044824D7B2F}"/>
              </a:ext>
            </a:extLst>
          </p:cNvPr>
          <p:cNvSpPr/>
          <p:nvPr/>
        </p:nvSpPr>
        <p:spPr>
          <a:xfrm>
            <a:off x="3910932" y="5410200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11" name="ochu4">
            <a:extLst>
              <a:ext uri="{FF2B5EF4-FFF2-40B4-BE49-F238E27FC236}">
                <a16:creationId xmlns:a16="http://schemas.microsoft.com/office/drawing/2014/main" xmlns="" id="{2947E177-32F8-7146-A61C-1291FA7C6E84}"/>
              </a:ext>
            </a:extLst>
          </p:cNvPr>
          <p:cNvSpPr/>
          <p:nvPr/>
        </p:nvSpPr>
        <p:spPr>
          <a:xfrm>
            <a:off x="4724400" y="5410200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13" name="ochu5">
            <a:extLst>
              <a:ext uri="{FF2B5EF4-FFF2-40B4-BE49-F238E27FC236}">
                <a16:creationId xmlns:a16="http://schemas.microsoft.com/office/drawing/2014/main" xmlns="" id="{59FABC1E-2C62-814D-A190-9F543D7754E2}"/>
              </a:ext>
            </a:extLst>
          </p:cNvPr>
          <p:cNvSpPr/>
          <p:nvPr/>
        </p:nvSpPr>
        <p:spPr>
          <a:xfrm>
            <a:off x="5537868" y="5410200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</a:p>
        </p:txBody>
      </p:sp>
      <p:sp>
        <p:nvSpPr>
          <p:cNvPr id="15" name="ochu6">
            <a:extLst>
              <a:ext uri="{FF2B5EF4-FFF2-40B4-BE49-F238E27FC236}">
                <a16:creationId xmlns:a16="http://schemas.microsoft.com/office/drawing/2014/main" xmlns="" id="{56878790-06CE-0944-96DC-3220A77689CC}"/>
              </a:ext>
            </a:extLst>
          </p:cNvPr>
          <p:cNvSpPr/>
          <p:nvPr/>
        </p:nvSpPr>
        <p:spPr>
          <a:xfrm>
            <a:off x="6351336" y="5410200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16" name="ochu7">
            <a:extLst>
              <a:ext uri="{FF2B5EF4-FFF2-40B4-BE49-F238E27FC236}">
                <a16:creationId xmlns:a16="http://schemas.microsoft.com/office/drawing/2014/main" xmlns="" id="{36C0E995-A356-B747-A416-7F2626DC7930}"/>
              </a:ext>
            </a:extLst>
          </p:cNvPr>
          <p:cNvSpPr/>
          <p:nvPr/>
        </p:nvSpPr>
        <p:spPr>
          <a:xfrm>
            <a:off x="7164804" y="5410200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17" name="ochu1">
            <a:extLst>
              <a:ext uri="{FF2B5EF4-FFF2-40B4-BE49-F238E27FC236}">
                <a16:creationId xmlns:a16="http://schemas.microsoft.com/office/drawing/2014/main" xmlns="" id="{F81E3720-FAC7-764A-842A-DD7201038DD2}"/>
              </a:ext>
            </a:extLst>
          </p:cNvPr>
          <p:cNvSpPr/>
          <p:nvPr/>
        </p:nvSpPr>
        <p:spPr>
          <a:xfrm>
            <a:off x="2283996" y="5410200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xmlns="" id="{AB3DFFD1-FBE4-8949-8445-B4FD085D9307}"/>
              </a:ext>
            </a:extLst>
          </p:cNvPr>
          <p:cNvSpPr/>
          <p:nvPr/>
        </p:nvSpPr>
        <p:spPr>
          <a:xfrm>
            <a:off x="499997" y="5181600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5EEFA35D-EBD1-8E45-8CF2-F4DD1E8B6486}"/>
              </a:ext>
            </a:extLst>
          </p:cNvPr>
          <p:cNvSpPr/>
          <p:nvPr/>
        </p:nvSpPr>
        <p:spPr>
          <a:xfrm>
            <a:off x="494778" y="5181600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xmlns="" id="{E648FB4A-DCAA-FA44-A973-4463A9128499}"/>
              </a:ext>
            </a:extLst>
          </p:cNvPr>
          <p:cNvSpPr/>
          <p:nvPr/>
        </p:nvSpPr>
        <p:spPr>
          <a:xfrm>
            <a:off x="494778" y="5181600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3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xmlns="" id="{0DB98AE9-F2EE-3F41-9BB6-740BDF28FA40}"/>
              </a:ext>
            </a:extLst>
          </p:cNvPr>
          <p:cNvSpPr/>
          <p:nvPr/>
        </p:nvSpPr>
        <p:spPr>
          <a:xfrm>
            <a:off x="494778" y="5181600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4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D1EBFD28-E6A4-0048-A3F2-37CCDC48DB46}"/>
              </a:ext>
            </a:extLst>
          </p:cNvPr>
          <p:cNvSpPr/>
          <p:nvPr/>
        </p:nvSpPr>
        <p:spPr>
          <a:xfrm>
            <a:off x="494778" y="5181600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5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xmlns="" id="{69F271DA-1D71-EC48-BC6B-AF84C7F803AA}"/>
              </a:ext>
            </a:extLst>
          </p:cNvPr>
          <p:cNvSpPr/>
          <p:nvPr/>
        </p:nvSpPr>
        <p:spPr>
          <a:xfrm>
            <a:off x="494778" y="5181600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6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xmlns="" id="{E6D86426-70BA-9744-9AE9-5FBB4C50057C}"/>
              </a:ext>
            </a:extLst>
          </p:cNvPr>
          <p:cNvSpPr/>
          <p:nvPr/>
        </p:nvSpPr>
        <p:spPr>
          <a:xfrm>
            <a:off x="494778" y="5181600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7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1F08BC52-4708-9947-8E36-F592284805BD}"/>
              </a:ext>
            </a:extLst>
          </p:cNvPr>
          <p:cNvSpPr/>
          <p:nvPr/>
        </p:nvSpPr>
        <p:spPr>
          <a:xfrm>
            <a:off x="494778" y="5181600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8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xmlns="" id="{9B126BE4-61DE-9949-BA5D-96BF1349FFE0}"/>
              </a:ext>
            </a:extLst>
          </p:cNvPr>
          <p:cNvSpPr/>
          <p:nvPr/>
        </p:nvSpPr>
        <p:spPr>
          <a:xfrm>
            <a:off x="494778" y="5181600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9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21C795CA-3B06-F24A-BABF-1F1A096AE5C4}"/>
              </a:ext>
            </a:extLst>
          </p:cNvPr>
          <p:cNvSpPr/>
          <p:nvPr/>
        </p:nvSpPr>
        <p:spPr>
          <a:xfrm>
            <a:off x="494778" y="5181600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10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xmlns="" id="{10C2AEFC-F2B0-2F45-ABAC-9255078ED53D}"/>
              </a:ext>
            </a:extLst>
          </p:cNvPr>
          <p:cNvSpPr/>
          <p:nvPr/>
        </p:nvSpPr>
        <p:spPr>
          <a:xfrm>
            <a:off x="494778" y="5181600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11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3603E8FE-A993-C04F-8B02-53DEAB3FDDCD}"/>
              </a:ext>
            </a:extLst>
          </p:cNvPr>
          <p:cNvSpPr/>
          <p:nvPr/>
        </p:nvSpPr>
        <p:spPr>
          <a:xfrm>
            <a:off x="494778" y="5181600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12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xmlns="" id="{AC8934B1-A39D-3343-89A7-AB3D8FA4E04D}"/>
              </a:ext>
            </a:extLst>
          </p:cNvPr>
          <p:cNvSpPr/>
          <p:nvPr/>
        </p:nvSpPr>
        <p:spPr>
          <a:xfrm>
            <a:off x="494778" y="5181600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13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E5557459-1749-5B45-B71B-330D041A5EA8}"/>
              </a:ext>
            </a:extLst>
          </p:cNvPr>
          <p:cNvSpPr/>
          <p:nvPr/>
        </p:nvSpPr>
        <p:spPr>
          <a:xfrm>
            <a:off x="494778" y="5181600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14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4342D414-EBAD-E14C-BBA5-7A67F747EA51}"/>
              </a:ext>
            </a:extLst>
          </p:cNvPr>
          <p:cNvSpPr/>
          <p:nvPr/>
        </p:nvSpPr>
        <p:spPr>
          <a:xfrm>
            <a:off x="494778" y="5181600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15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4A60A432-ED59-E54C-ACF9-AD62DE03269A}"/>
              </a:ext>
            </a:extLst>
          </p:cNvPr>
          <p:cNvSpPr/>
          <p:nvPr/>
        </p:nvSpPr>
        <p:spPr>
          <a:xfrm>
            <a:off x="494778" y="5181600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16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xmlns="" id="{753AF69E-8EE9-7C4F-8190-2258E275ACC1}"/>
              </a:ext>
            </a:extLst>
          </p:cNvPr>
          <p:cNvSpPr/>
          <p:nvPr/>
        </p:nvSpPr>
        <p:spPr>
          <a:xfrm>
            <a:off x="494778" y="5181600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17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90DE453F-84D6-6C49-A696-BD532F9A40AD}"/>
              </a:ext>
            </a:extLst>
          </p:cNvPr>
          <p:cNvSpPr/>
          <p:nvPr/>
        </p:nvSpPr>
        <p:spPr>
          <a:xfrm>
            <a:off x="494778" y="5181600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18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xmlns="" id="{3720EE3C-62F5-304C-AF30-45B9B2209A72}"/>
              </a:ext>
            </a:extLst>
          </p:cNvPr>
          <p:cNvSpPr/>
          <p:nvPr/>
        </p:nvSpPr>
        <p:spPr>
          <a:xfrm>
            <a:off x="494778" y="5181600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19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xmlns="" id="{5C92897E-6B42-0140-A879-BB2CE9CEA646}"/>
              </a:ext>
            </a:extLst>
          </p:cNvPr>
          <p:cNvSpPr/>
          <p:nvPr/>
        </p:nvSpPr>
        <p:spPr>
          <a:xfrm>
            <a:off x="494778" y="5181600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20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xmlns="" id="{18A98082-E353-AE40-874B-BB927BEE6E21}"/>
              </a:ext>
            </a:extLst>
          </p:cNvPr>
          <p:cNvSpPr/>
          <p:nvPr/>
        </p:nvSpPr>
        <p:spPr>
          <a:xfrm>
            <a:off x="494778" y="5181600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21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xmlns="" id="{F1893798-D186-5E4A-AAEF-207FE34DC5CF}"/>
              </a:ext>
            </a:extLst>
          </p:cNvPr>
          <p:cNvSpPr/>
          <p:nvPr/>
        </p:nvSpPr>
        <p:spPr>
          <a:xfrm>
            <a:off x="494778" y="5181600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22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xmlns="" id="{1EDC2073-C7E9-DA4F-A994-1F2F8ACCD788}"/>
              </a:ext>
            </a:extLst>
          </p:cNvPr>
          <p:cNvSpPr/>
          <p:nvPr/>
        </p:nvSpPr>
        <p:spPr>
          <a:xfrm>
            <a:off x="494778" y="5181600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23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xmlns="" id="{638727E6-BA8E-934A-8C7A-EFE8C9C274B2}"/>
              </a:ext>
            </a:extLst>
          </p:cNvPr>
          <p:cNvSpPr/>
          <p:nvPr/>
        </p:nvSpPr>
        <p:spPr>
          <a:xfrm>
            <a:off x="494778" y="5181600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24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xmlns="" id="{516F8CF2-F2E5-044E-AD0C-A61567FA8BA3}"/>
              </a:ext>
            </a:extLst>
          </p:cNvPr>
          <p:cNvSpPr/>
          <p:nvPr/>
        </p:nvSpPr>
        <p:spPr>
          <a:xfrm>
            <a:off x="494778" y="5181600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25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xmlns="" id="{BA064D7B-1E9B-5343-BA8B-22859E65D7CB}"/>
              </a:ext>
            </a:extLst>
          </p:cNvPr>
          <p:cNvSpPr/>
          <p:nvPr/>
        </p:nvSpPr>
        <p:spPr>
          <a:xfrm>
            <a:off x="494778" y="5181600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26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xmlns="" id="{9F3A670C-7F2C-D441-9B43-C2B854EB0353}"/>
              </a:ext>
            </a:extLst>
          </p:cNvPr>
          <p:cNvSpPr/>
          <p:nvPr/>
        </p:nvSpPr>
        <p:spPr>
          <a:xfrm>
            <a:off x="494778" y="5181600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27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xmlns="" id="{2267D616-CCEF-0F43-BE69-F93C07D34337}"/>
              </a:ext>
            </a:extLst>
          </p:cNvPr>
          <p:cNvSpPr/>
          <p:nvPr/>
        </p:nvSpPr>
        <p:spPr>
          <a:xfrm>
            <a:off x="494778" y="5181600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28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xmlns="" id="{DD72DBFA-7EC5-F245-A02F-A80055645A1C}"/>
              </a:ext>
            </a:extLst>
          </p:cNvPr>
          <p:cNvSpPr/>
          <p:nvPr/>
        </p:nvSpPr>
        <p:spPr>
          <a:xfrm>
            <a:off x="494778" y="5181600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29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xmlns="" id="{EF648589-78DD-9B48-9E71-A96E24EFC0DD}"/>
              </a:ext>
            </a:extLst>
          </p:cNvPr>
          <p:cNvSpPr/>
          <p:nvPr/>
        </p:nvSpPr>
        <p:spPr>
          <a:xfrm>
            <a:off x="489559" y="5181600"/>
            <a:ext cx="1066800" cy="111377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30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xmlns="" id="{B1D9B149-3360-4F54-822A-42061B3F58E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97" y="940553"/>
            <a:ext cx="3843403" cy="3423536"/>
          </a:xfrm>
        </p:spPr>
      </p:pic>
      <p:pic>
        <p:nvPicPr>
          <p:cNvPr id="19" name="Content Placeholder 18">
            <a:extLst>
              <a:ext uri="{FF2B5EF4-FFF2-40B4-BE49-F238E27FC236}">
                <a16:creationId xmlns:a16="http://schemas.microsoft.com/office/drawing/2014/main" xmlns="" id="{2680F135-61E1-407E-8AF9-4A22CFE3427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914400"/>
            <a:ext cx="3388519" cy="3388519"/>
          </a:xfrm>
        </p:spPr>
      </p:pic>
    </p:spTree>
    <p:extLst>
      <p:ext uri="{BB962C8B-B14F-4D97-AF65-F5344CB8AC3E}">
        <p14:creationId xmlns:p14="http://schemas.microsoft.com/office/powerpoint/2010/main" val="4147052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0"/>
                            </p:stCondLst>
                            <p:childTnLst>
                              <p:par>
                                <p:cTn id="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000"/>
                            </p:stCondLst>
                            <p:childTnLst>
                              <p:par>
                                <p:cTn id="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000"/>
                            </p:stCondLst>
                            <p:childTnLst>
                              <p:par>
                                <p:cTn id="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0"/>
                            </p:stCondLst>
                            <p:childTnLst>
                              <p:par>
                                <p:cTn id="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0"/>
                            </p:stCondLst>
                            <p:childTnLst>
                              <p:par>
                                <p:cTn id="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7000"/>
                            </p:stCondLst>
                            <p:childTnLst>
                              <p:par>
                                <p:cTn id="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000"/>
                            </p:stCondLst>
                            <p:childTnLst>
                              <p:par>
                                <p:cTn id="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9000"/>
                            </p:stCondLst>
                            <p:childTnLst>
                              <p:par>
                                <p:cTn id="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0"/>
                            </p:stCondLst>
                            <p:childTnLst>
                              <p:par>
                                <p:cTn id="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1000"/>
                            </p:stCondLst>
                            <p:childTnLst>
                              <p:par>
                                <p:cTn id="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2000"/>
                            </p:stCondLst>
                            <p:childTnLst>
                              <p:par>
                                <p:cTn id="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3000"/>
                            </p:stCondLst>
                            <p:childTnLst>
                              <p:par>
                                <p:cTn id="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4000"/>
                            </p:stCondLst>
                            <p:childTnLst>
                              <p:par>
                                <p:cTn id="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0"/>
                            </p:stCondLst>
                            <p:childTnLst>
                              <p:par>
                                <p:cTn id="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6000"/>
                            </p:stCondLst>
                            <p:childTnLst>
                              <p:par>
                                <p:cTn id="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7000"/>
                            </p:stCondLst>
                            <p:childTnLst>
                              <p:par>
                                <p:cTn id="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8000"/>
                            </p:stCondLst>
                            <p:childTnLst>
                              <p:par>
                                <p:cTn id="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9000"/>
                            </p:stCondLst>
                            <p:childTnLst>
                              <p:par>
                                <p:cTn id="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0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0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9" grpId="0" animBg="1"/>
      <p:bldP spid="9" grpId="1" build="allAtOnce"/>
      <p:bldP spid="10" grpId="0" animBg="1"/>
      <p:bldP spid="10" grpId="1" build="allAtOnce"/>
      <p:bldP spid="11" grpId="0" animBg="1"/>
      <p:bldP spid="11" grpId="1" build="allAtOnce"/>
      <p:bldP spid="13" grpId="0" animBg="1"/>
      <p:bldP spid="13" grpId="1" build="allAtOnce"/>
      <p:bldP spid="15" grpId="0" animBg="1"/>
      <p:bldP spid="15" grpId="1" build="allAtOnce"/>
      <p:bldP spid="16" grpId="0" animBg="1"/>
      <p:bldP spid="16" grpId="1" build="allAtOnce"/>
      <p:bldP spid="17" grpId="0" animBg="1"/>
      <p:bldP spid="17" grpId="1" build="allAtOnce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8107295C-ECF6-F345-AC5C-074325040F06}"/>
              </a:ext>
            </a:extLst>
          </p:cNvPr>
          <p:cNvSpPr/>
          <p:nvPr/>
        </p:nvSpPr>
        <p:spPr>
          <a:xfrm>
            <a:off x="152400" y="304800"/>
            <a:ext cx="8839200" cy="6553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E4AE6B54-68FB-2440-AF74-FB2F39B207A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3" t="9445" r="13514" b="6945"/>
          <a:stretch/>
        </p:blipFill>
        <p:spPr>
          <a:xfrm>
            <a:off x="160932" y="4470111"/>
            <a:ext cx="1448933" cy="1609332"/>
          </a:xfrm>
          <a:prstGeom prst="rect">
            <a:avLst/>
          </a:prstGeom>
        </p:spPr>
      </p:pic>
      <p:pic>
        <p:nvPicPr>
          <p:cNvPr id="3" name="Dong-ho-dem-nguoc-25-giay-www_nhacchuongvui_com.mp3" descr="Dong-ho-dem-nguoc-25-giay-www_nhacchuongvui_com.mp3">
            <a:hlinkClick r:id="" action="ppaction://media"/>
            <a:extLst>
              <a:ext uri="{FF2B5EF4-FFF2-40B4-BE49-F238E27FC236}">
                <a16:creationId xmlns:a16="http://schemas.microsoft.com/office/drawing/2014/main" xmlns="" id="{FC329F85-3D18-334E-9C6A-0696B02770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57200" y="6788157"/>
            <a:ext cx="812800" cy="812800"/>
          </a:xfrm>
          <a:prstGeom prst="rect">
            <a:avLst/>
          </a:prstGeom>
        </p:spPr>
      </p:pic>
      <p:pic>
        <p:nvPicPr>
          <p:cNvPr id="9" name="MsPham">
            <a:extLst>
              <a:ext uri="{FF2B5EF4-FFF2-40B4-BE49-F238E27FC236}">
                <a16:creationId xmlns:a16="http://schemas.microsoft.com/office/drawing/2014/main" xmlns="" id="{4A9E152B-D887-DF40-9698-3C1947150CB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29" r="6249"/>
          <a:stretch/>
        </p:blipFill>
        <p:spPr>
          <a:xfrm flipV="1">
            <a:off x="378607" y="6788157"/>
            <a:ext cx="12192000" cy="6858000"/>
          </a:xfrm>
          <a:prstGeom prst="rect">
            <a:avLst/>
          </a:prstGeom>
        </p:spPr>
      </p:pic>
      <p:sp>
        <p:nvSpPr>
          <p:cNvPr id="10" name="ochu2">
            <a:extLst>
              <a:ext uri="{FF2B5EF4-FFF2-40B4-BE49-F238E27FC236}">
                <a16:creationId xmlns:a16="http://schemas.microsoft.com/office/drawing/2014/main" xmlns="" id="{CC253DDD-5792-234D-8215-9DB35C5F8F25}"/>
              </a:ext>
            </a:extLst>
          </p:cNvPr>
          <p:cNvSpPr/>
          <p:nvPr/>
        </p:nvSpPr>
        <p:spPr>
          <a:xfrm>
            <a:off x="2277517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</a:p>
        </p:txBody>
      </p:sp>
      <p:sp>
        <p:nvSpPr>
          <p:cNvPr id="11" name="ochu3">
            <a:extLst>
              <a:ext uri="{FF2B5EF4-FFF2-40B4-BE49-F238E27FC236}">
                <a16:creationId xmlns:a16="http://schemas.microsoft.com/office/drawing/2014/main" xmlns="" id="{C3CC9F73-6066-5B43-A59C-560AD27B5738}"/>
              </a:ext>
            </a:extLst>
          </p:cNvPr>
          <p:cNvSpPr/>
          <p:nvPr/>
        </p:nvSpPr>
        <p:spPr>
          <a:xfrm>
            <a:off x="2913779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12" name="ochu4">
            <a:extLst>
              <a:ext uri="{FF2B5EF4-FFF2-40B4-BE49-F238E27FC236}">
                <a16:creationId xmlns:a16="http://schemas.microsoft.com/office/drawing/2014/main" xmlns="" id="{94983072-7190-7E4C-B3DE-02C3C11741C8}"/>
              </a:ext>
            </a:extLst>
          </p:cNvPr>
          <p:cNvSpPr/>
          <p:nvPr/>
        </p:nvSpPr>
        <p:spPr>
          <a:xfrm>
            <a:off x="3582961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Ự</a:t>
            </a:r>
          </a:p>
        </p:txBody>
      </p:sp>
      <p:sp>
        <p:nvSpPr>
          <p:cNvPr id="14" name="ochu5">
            <a:extLst>
              <a:ext uri="{FF2B5EF4-FFF2-40B4-BE49-F238E27FC236}">
                <a16:creationId xmlns:a16="http://schemas.microsoft.com/office/drawing/2014/main" xmlns="" id="{15FD61B5-766B-174E-9714-2CC66398C01C}"/>
              </a:ext>
            </a:extLst>
          </p:cNvPr>
          <p:cNvSpPr/>
          <p:nvPr/>
        </p:nvSpPr>
        <p:spPr>
          <a:xfrm>
            <a:off x="4252660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5" name="ochu6">
            <a:extLst>
              <a:ext uri="{FF2B5EF4-FFF2-40B4-BE49-F238E27FC236}">
                <a16:creationId xmlns:a16="http://schemas.microsoft.com/office/drawing/2014/main" xmlns="" id="{76303A5F-0A45-7F47-AC59-9BDD8B61F5A3}"/>
              </a:ext>
            </a:extLst>
          </p:cNvPr>
          <p:cNvSpPr/>
          <p:nvPr/>
        </p:nvSpPr>
        <p:spPr>
          <a:xfrm>
            <a:off x="4922359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16" name="ochu7">
            <a:extLst>
              <a:ext uri="{FF2B5EF4-FFF2-40B4-BE49-F238E27FC236}">
                <a16:creationId xmlns:a16="http://schemas.microsoft.com/office/drawing/2014/main" xmlns="" id="{88AFE1A8-E3C9-2C45-AD32-4C47E8D2ECA2}"/>
              </a:ext>
            </a:extLst>
          </p:cNvPr>
          <p:cNvSpPr/>
          <p:nvPr/>
        </p:nvSpPr>
        <p:spPr>
          <a:xfrm>
            <a:off x="5589030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18" name="ochu8">
            <a:extLst>
              <a:ext uri="{FF2B5EF4-FFF2-40B4-BE49-F238E27FC236}">
                <a16:creationId xmlns:a16="http://schemas.microsoft.com/office/drawing/2014/main" xmlns="" id="{EB8A3CCB-8FF6-AA46-A2D9-5859D7B09BAB}"/>
              </a:ext>
            </a:extLst>
          </p:cNvPr>
          <p:cNvSpPr/>
          <p:nvPr/>
        </p:nvSpPr>
        <p:spPr>
          <a:xfrm>
            <a:off x="6260291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Ệ</a:t>
            </a:r>
          </a:p>
        </p:txBody>
      </p:sp>
      <p:sp>
        <p:nvSpPr>
          <p:cNvPr id="19" name="ochu9">
            <a:extLst>
              <a:ext uri="{FF2B5EF4-FFF2-40B4-BE49-F238E27FC236}">
                <a16:creationId xmlns:a16="http://schemas.microsoft.com/office/drawing/2014/main" xmlns="" id="{DA8B697F-8E5F-5941-ABA1-A4203989DFBC}"/>
              </a:ext>
            </a:extLst>
          </p:cNvPr>
          <p:cNvSpPr/>
          <p:nvPr/>
        </p:nvSpPr>
        <p:spPr>
          <a:xfrm>
            <a:off x="6914859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xmlns="" id="{873E78FA-656E-CD4B-8284-8643A1D01906}"/>
              </a:ext>
            </a:extLst>
          </p:cNvPr>
          <p:cNvSpPr/>
          <p:nvPr/>
        </p:nvSpPr>
        <p:spPr>
          <a:xfrm>
            <a:off x="375475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1D6EA1A5-5BA0-D34A-8FDC-3979CE77921E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xmlns="" id="{AA353D35-152E-BA4E-AF8E-E69046BD60A7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3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xmlns="" id="{EA99B5AE-2C3C-A242-BE2A-DBAD416A1B3B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4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3360B373-443C-7743-9389-5D78D506591B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5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xmlns="" id="{6AA707EA-8123-BC44-A9A1-5DD34C592263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6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478AE8B4-E681-7D43-B359-E3B94FF08BAB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7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xmlns="" id="{577BE8C9-0B03-D042-B52C-99A123A22AB4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8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9C5B3A18-2349-4B48-9122-B72C54B0FA00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9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xmlns="" id="{FDA3BC46-5EAD-2143-A5F6-22510687E937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10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08885E01-0236-8D47-899D-D51936481769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11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E8F2EF21-6E71-2347-9C13-E50BD5CC0677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12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AFBEBB9B-14AC-C04A-92C0-D65B62CD182B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13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xmlns="" id="{5C1ECCDC-A263-1340-A74F-F7686A8CDFF2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14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5A027738-78BE-6E4A-95C9-532A8E4F9F61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15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xmlns="" id="{4090A858-D431-8C42-AEAE-979360CD3A7D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16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xmlns="" id="{52CBC83F-DF37-664F-A428-F520191FB953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17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xmlns="" id="{0C78EFFB-E1B8-4641-860E-1555D7B58A0D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18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xmlns="" id="{C96A8176-7139-8849-BF17-98AF6824CD39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19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xmlns="" id="{E916979E-1237-6448-AD63-8D45E62CAC64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20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xmlns="" id="{A28A1F8E-7C94-B64F-BB75-C4FD0385E475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21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xmlns="" id="{2D42004C-6C83-0E46-BBE2-E14FB1993CFB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22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xmlns="" id="{7E0F9D3D-5A1E-0447-A3C3-BB6377CFAFB0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23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xmlns="" id="{1DFDFE59-6D8E-E847-8C9E-394580D29F6B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24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xmlns="" id="{E0EBE570-49AF-2744-9FB5-0C79755CFA4E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25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xmlns="" id="{855E3804-2AFF-A14B-94A5-A3F6AA25AC99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26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xmlns="" id="{2AAFCED1-C774-9C40-8887-687DA37E0059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27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xmlns="" id="{AE1ED2C6-2B5A-6B43-AF7B-4803D795F39A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28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xmlns="" id="{BF2257EE-69DD-7C40-8147-4B1DAF01CDE1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29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xmlns="" id="{42C55741-149E-774D-8BB9-5581F2525266}"/>
              </a:ext>
            </a:extLst>
          </p:cNvPr>
          <p:cNvSpPr/>
          <p:nvPr/>
        </p:nvSpPr>
        <p:spPr>
          <a:xfrm>
            <a:off x="365037" y="4732176"/>
            <a:ext cx="1066800" cy="106048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30</a:t>
            </a:r>
          </a:p>
        </p:txBody>
      </p:sp>
      <p:pic>
        <p:nvPicPr>
          <p:cNvPr id="56" name="Content Placeholder 4">
            <a:extLst>
              <a:ext uri="{FF2B5EF4-FFF2-40B4-BE49-F238E27FC236}">
                <a16:creationId xmlns:a16="http://schemas.microsoft.com/office/drawing/2014/main" xmlns="" id="{9191C4D9-8748-4604-8783-861751304C8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838200"/>
            <a:ext cx="4128542" cy="3505200"/>
          </a:xfrm>
          <a:prstGeom prst="rect">
            <a:avLst/>
          </a:prstGeom>
        </p:spPr>
      </p:pic>
      <p:pic>
        <p:nvPicPr>
          <p:cNvPr id="57" name="Content Placeholder 5">
            <a:extLst>
              <a:ext uri="{FF2B5EF4-FFF2-40B4-BE49-F238E27FC236}">
                <a16:creationId xmlns:a16="http://schemas.microsoft.com/office/drawing/2014/main" xmlns="" id="{80416C85-7F20-4084-A441-49E7EA65E43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838200"/>
            <a:ext cx="3581400" cy="3549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42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0"/>
                            </p:stCondLst>
                            <p:childTnLst>
                              <p:par>
                                <p:cTn id="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000"/>
                            </p:stCondLst>
                            <p:childTnLst>
                              <p:par>
                                <p:cTn id="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000"/>
                            </p:stCondLst>
                            <p:childTnLst>
                              <p:par>
                                <p:cTn id="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0"/>
                            </p:stCondLst>
                            <p:childTnLst>
                              <p:par>
                                <p:cTn id="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0"/>
                            </p:stCondLst>
                            <p:childTnLst>
                              <p:par>
                                <p:cTn id="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7000"/>
                            </p:stCondLst>
                            <p:childTnLst>
                              <p:par>
                                <p:cTn id="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000"/>
                            </p:stCondLst>
                            <p:childTnLst>
                              <p:par>
                                <p:cTn id="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9000"/>
                            </p:stCondLst>
                            <p:childTnLst>
                              <p:par>
                                <p:cTn id="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0"/>
                            </p:stCondLst>
                            <p:childTnLst>
                              <p:par>
                                <p:cTn id="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1000"/>
                            </p:stCondLst>
                            <p:childTnLst>
                              <p:par>
                                <p:cTn id="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2000"/>
                            </p:stCondLst>
                            <p:childTnLst>
                              <p:par>
                                <p:cTn id="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3000"/>
                            </p:stCondLst>
                            <p:childTnLst>
                              <p:par>
                                <p:cTn id="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4000"/>
                            </p:stCondLst>
                            <p:childTnLst>
                              <p:par>
                                <p:cTn id="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0"/>
                            </p:stCondLst>
                            <p:childTnLst>
                              <p:par>
                                <p:cTn id="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6000"/>
                            </p:stCondLst>
                            <p:childTnLst>
                              <p:par>
                                <p:cTn id="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7000"/>
                            </p:stCondLst>
                            <p:childTnLst>
                              <p:par>
                                <p:cTn id="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8000"/>
                            </p:stCondLst>
                            <p:childTnLst>
                              <p:par>
                                <p:cTn id="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9000"/>
                            </p:stCondLst>
                            <p:childTnLst>
                              <p:par>
                                <p:cTn id="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0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0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build="allAtOnce"/>
      <p:bldP spid="11" grpId="0" animBg="1"/>
      <p:bldP spid="11" grpId="1" build="allAtOnce"/>
      <p:bldP spid="12" grpId="0" animBg="1"/>
      <p:bldP spid="12" grpId="1" build="allAtOnce"/>
      <p:bldP spid="14" grpId="0" animBg="1"/>
      <p:bldP spid="14" grpId="1" build="allAtOnce"/>
      <p:bldP spid="15" grpId="0" animBg="1"/>
      <p:bldP spid="15" grpId="1" build="allAtOnce"/>
      <p:bldP spid="16" grpId="0" animBg="1"/>
      <p:bldP spid="16" grpId="1" build="allAtOnce"/>
      <p:bldP spid="18" grpId="0" animBg="1"/>
      <p:bldP spid="18" grpId="1" build="allAtOnce"/>
      <p:bldP spid="19" grpId="0" animBg="1"/>
      <p:bldP spid="19" grpId="1" build="allAtOnce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8107295C-ECF6-F345-AC5C-074325040F06}"/>
              </a:ext>
            </a:extLst>
          </p:cNvPr>
          <p:cNvSpPr/>
          <p:nvPr/>
        </p:nvSpPr>
        <p:spPr>
          <a:xfrm>
            <a:off x="152400" y="304800"/>
            <a:ext cx="8839200" cy="6553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E4AE6B54-68FB-2440-AF74-FB2F39B207A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3" t="9445" r="13514" b="6945"/>
          <a:stretch/>
        </p:blipFill>
        <p:spPr>
          <a:xfrm>
            <a:off x="160932" y="4470111"/>
            <a:ext cx="1448933" cy="1609332"/>
          </a:xfrm>
          <a:prstGeom prst="rect">
            <a:avLst/>
          </a:prstGeom>
        </p:spPr>
      </p:pic>
      <p:pic>
        <p:nvPicPr>
          <p:cNvPr id="3" name="Dong-ho-dem-nguoc-25-giay-www_nhacchuongvui_com.mp3" descr="Dong-ho-dem-nguoc-25-giay-www_nhacchuongvui_com.mp3">
            <a:hlinkClick r:id="" action="ppaction://media"/>
            <a:extLst>
              <a:ext uri="{FF2B5EF4-FFF2-40B4-BE49-F238E27FC236}">
                <a16:creationId xmlns:a16="http://schemas.microsoft.com/office/drawing/2014/main" xmlns="" id="{FC329F85-3D18-334E-9C6A-0696B02770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57200" y="6788157"/>
            <a:ext cx="812800" cy="812800"/>
          </a:xfrm>
          <a:prstGeom prst="rect">
            <a:avLst/>
          </a:prstGeom>
        </p:spPr>
      </p:pic>
      <p:pic>
        <p:nvPicPr>
          <p:cNvPr id="9" name="MsPham">
            <a:extLst>
              <a:ext uri="{FF2B5EF4-FFF2-40B4-BE49-F238E27FC236}">
                <a16:creationId xmlns:a16="http://schemas.microsoft.com/office/drawing/2014/main" xmlns="" id="{4A9E152B-D887-DF40-9698-3C1947150CB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29" r="6249"/>
          <a:stretch/>
        </p:blipFill>
        <p:spPr>
          <a:xfrm flipV="1">
            <a:off x="378607" y="6788157"/>
            <a:ext cx="12192000" cy="6858000"/>
          </a:xfrm>
          <a:prstGeom prst="rect">
            <a:avLst/>
          </a:prstGeom>
        </p:spPr>
      </p:pic>
      <p:sp>
        <p:nvSpPr>
          <p:cNvPr id="10" name="ochu2">
            <a:extLst>
              <a:ext uri="{FF2B5EF4-FFF2-40B4-BE49-F238E27FC236}">
                <a16:creationId xmlns:a16="http://schemas.microsoft.com/office/drawing/2014/main" xmlns="" id="{CC253DDD-5792-234D-8215-9DB35C5F8F25}"/>
              </a:ext>
            </a:extLst>
          </p:cNvPr>
          <p:cNvSpPr/>
          <p:nvPr/>
        </p:nvSpPr>
        <p:spPr>
          <a:xfrm>
            <a:off x="2277517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</a:t>
            </a:r>
          </a:p>
        </p:txBody>
      </p:sp>
      <p:sp>
        <p:nvSpPr>
          <p:cNvPr id="11" name="ochu3">
            <a:extLst>
              <a:ext uri="{FF2B5EF4-FFF2-40B4-BE49-F238E27FC236}">
                <a16:creationId xmlns:a16="http://schemas.microsoft.com/office/drawing/2014/main" xmlns="" id="{C3CC9F73-6066-5B43-A59C-560AD27B5738}"/>
              </a:ext>
            </a:extLst>
          </p:cNvPr>
          <p:cNvSpPr/>
          <p:nvPr/>
        </p:nvSpPr>
        <p:spPr>
          <a:xfrm>
            <a:off x="2913779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</a:t>
            </a:r>
          </a:p>
        </p:txBody>
      </p:sp>
      <p:sp>
        <p:nvSpPr>
          <p:cNvPr id="12" name="ochu4">
            <a:extLst>
              <a:ext uri="{FF2B5EF4-FFF2-40B4-BE49-F238E27FC236}">
                <a16:creationId xmlns:a16="http://schemas.microsoft.com/office/drawing/2014/main" xmlns="" id="{94983072-7190-7E4C-B3DE-02C3C11741C8}"/>
              </a:ext>
            </a:extLst>
          </p:cNvPr>
          <p:cNvSpPr/>
          <p:nvPr/>
        </p:nvSpPr>
        <p:spPr>
          <a:xfrm>
            <a:off x="3582961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14" name="ochu5">
            <a:extLst>
              <a:ext uri="{FF2B5EF4-FFF2-40B4-BE49-F238E27FC236}">
                <a16:creationId xmlns:a16="http://schemas.microsoft.com/office/drawing/2014/main" xmlns="" id="{15FD61B5-766B-174E-9714-2CC66398C01C}"/>
              </a:ext>
            </a:extLst>
          </p:cNvPr>
          <p:cNvSpPr/>
          <p:nvPr/>
        </p:nvSpPr>
        <p:spPr>
          <a:xfrm>
            <a:off x="4252660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15" name="ochu6">
            <a:extLst>
              <a:ext uri="{FF2B5EF4-FFF2-40B4-BE49-F238E27FC236}">
                <a16:creationId xmlns:a16="http://schemas.microsoft.com/office/drawing/2014/main" xmlns="" id="{76303A5F-0A45-7F47-AC59-9BDD8B61F5A3}"/>
              </a:ext>
            </a:extLst>
          </p:cNvPr>
          <p:cNvSpPr/>
          <p:nvPr/>
        </p:nvSpPr>
        <p:spPr>
          <a:xfrm>
            <a:off x="4922359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</a:p>
        </p:txBody>
      </p:sp>
      <p:sp>
        <p:nvSpPr>
          <p:cNvPr id="16" name="ochu7">
            <a:extLst>
              <a:ext uri="{FF2B5EF4-FFF2-40B4-BE49-F238E27FC236}">
                <a16:creationId xmlns:a16="http://schemas.microsoft.com/office/drawing/2014/main" xmlns="" id="{88AFE1A8-E3C9-2C45-AD32-4C47E8D2ECA2}"/>
              </a:ext>
            </a:extLst>
          </p:cNvPr>
          <p:cNvSpPr/>
          <p:nvPr/>
        </p:nvSpPr>
        <p:spPr>
          <a:xfrm>
            <a:off x="5589030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18" name="ochu8">
            <a:extLst>
              <a:ext uri="{FF2B5EF4-FFF2-40B4-BE49-F238E27FC236}">
                <a16:creationId xmlns:a16="http://schemas.microsoft.com/office/drawing/2014/main" xmlns="" id="{EB8A3CCB-8FF6-AA46-A2D9-5859D7B09BAB}"/>
              </a:ext>
            </a:extLst>
          </p:cNvPr>
          <p:cNvSpPr/>
          <p:nvPr/>
        </p:nvSpPr>
        <p:spPr>
          <a:xfrm>
            <a:off x="6260291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xmlns="" id="{873E78FA-656E-CD4B-8284-8643A1D01906}"/>
              </a:ext>
            </a:extLst>
          </p:cNvPr>
          <p:cNvSpPr/>
          <p:nvPr/>
        </p:nvSpPr>
        <p:spPr>
          <a:xfrm>
            <a:off x="375475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1D6EA1A5-5BA0-D34A-8FDC-3979CE77921E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xmlns="" id="{AA353D35-152E-BA4E-AF8E-E69046BD60A7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3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xmlns="" id="{EA99B5AE-2C3C-A242-BE2A-DBAD416A1B3B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4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3360B373-443C-7743-9389-5D78D506591B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5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xmlns="" id="{6AA707EA-8123-BC44-A9A1-5DD34C592263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6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478AE8B4-E681-7D43-B359-E3B94FF08BAB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7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xmlns="" id="{577BE8C9-0B03-D042-B52C-99A123A22AB4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8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9C5B3A18-2349-4B48-9122-B72C54B0FA00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9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xmlns="" id="{FDA3BC46-5EAD-2143-A5F6-22510687E937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10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08885E01-0236-8D47-899D-D51936481769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11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E8F2EF21-6E71-2347-9C13-E50BD5CC0677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12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AFBEBB9B-14AC-C04A-92C0-D65B62CD182B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13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xmlns="" id="{5C1ECCDC-A263-1340-A74F-F7686A8CDFF2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14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5A027738-78BE-6E4A-95C9-532A8E4F9F61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15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xmlns="" id="{4090A858-D431-8C42-AEAE-979360CD3A7D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16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xmlns="" id="{52CBC83F-DF37-664F-A428-F520191FB953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17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xmlns="" id="{0C78EFFB-E1B8-4641-860E-1555D7B58A0D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18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xmlns="" id="{C96A8176-7139-8849-BF17-98AF6824CD39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19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xmlns="" id="{E916979E-1237-6448-AD63-8D45E62CAC64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20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xmlns="" id="{A28A1F8E-7C94-B64F-BB75-C4FD0385E475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21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xmlns="" id="{2D42004C-6C83-0E46-BBE2-E14FB1993CFB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22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xmlns="" id="{7E0F9D3D-5A1E-0447-A3C3-BB6377CFAFB0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23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xmlns="" id="{1DFDFE59-6D8E-E847-8C9E-394580D29F6B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24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xmlns="" id="{E0EBE570-49AF-2744-9FB5-0C79755CFA4E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25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xmlns="" id="{855E3804-2AFF-A14B-94A5-A3F6AA25AC99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26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xmlns="" id="{2AAFCED1-C774-9C40-8887-687DA37E0059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27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xmlns="" id="{AE1ED2C6-2B5A-6B43-AF7B-4803D795F39A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28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xmlns="" id="{BF2257EE-69DD-7C40-8147-4B1DAF01CDE1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29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xmlns="" id="{42C55741-149E-774D-8BB9-5581F2525266}"/>
              </a:ext>
            </a:extLst>
          </p:cNvPr>
          <p:cNvSpPr/>
          <p:nvPr/>
        </p:nvSpPr>
        <p:spPr>
          <a:xfrm>
            <a:off x="365037" y="4732176"/>
            <a:ext cx="1066800" cy="106048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30</a:t>
            </a:r>
          </a:p>
        </p:txBody>
      </p:sp>
      <p:pic>
        <p:nvPicPr>
          <p:cNvPr id="1026" name="Picture 2" descr="Những kiểu người cấm kỵ ăn giá độ vì cực độc - VietNamNet">
            <a:extLst>
              <a:ext uri="{FF2B5EF4-FFF2-40B4-BE49-F238E27FC236}">
                <a16:creationId xmlns:a16="http://schemas.microsoft.com/office/drawing/2014/main" xmlns="" id="{C4DAFC1B-F584-45CE-A868-54178E2461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407" y="1217463"/>
            <a:ext cx="360125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Đừng đánh cờ với phụ nữ - DN24H.VN Thông tin tổng hợp">
            <a:extLst>
              <a:ext uri="{FF2B5EF4-FFF2-40B4-BE49-F238E27FC236}">
                <a16:creationId xmlns:a16="http://schemas.microsoft.com/office/drawing/2014/main" xmlns="" id="{5F5FBC72-7638-4304-8A30-0CD1F379D2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806" y="1233846"/>
            <a:ext cx="3983922" cy="2726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688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0"/>
                            </p:stCondLst>
                            <p:childTnLst>
                              <p:par>
                                <p:cTn id="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000"/>
                            </p:stCondLst>
                            <p:childTnLst>
                              <p:par>
                                <p:cTn id="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000"/>
                            </p:stCondLst>
                            <p:childTnLst>
                              <p:par>
                                <p:cTn id="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0"/>
                            </p:stCondLst>
                            <p:childTnLst>
                              <p:par>
                                <p:cTn id="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0"/>
                            </p:stCondLst>
                            <p:childTnLst>
                              <p:par>
                                <p:cTn id="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7000"/>
                            </p:stCondLst>
                            <p:childTnLst>
                              <p:par>
                                <p:cTn id="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000"/>
                            </p:stCondLst>
                            <p:childTnLst>
                              <p:par>
                                <p:cTn id="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9000"/>
                            </p:stCondLst>
                            <p:childTnLst>
                              <p:par>
                                <p:cTn id="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0"/>
                            </p:stCondLst>
                            <p:childTnLst>
                              <p:par>
                                <p:cTn id="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1000"/>
                            </p:stCondLst>
                            <p:childTnLst>
                              <p:par>
                                <p:cTn id="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2000"/>
                            </p:stCondLst>
                            <p:childTnLst>
                              <p:par>
                                <p:cTn id="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3000"/>
                            </p:stCondLst>
                            <p:childTnLst>
                              <p:par>
                                <p:cTn id="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4000"/>
                            </p:stCondLst>
                            <p:childTnLst>
                              <p:par>
                                <p:cTn id="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0"/>
                            </p:stCondLst>
                            <p:childTnLst>
                              <p:par>
                                <p:cTn id="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6000"/>
                            </p:stCondLst>
                            <p:childTnLst>
                              <p:par>
                                <p:cTn id="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7000"/>
                            </p:stCondLst>
                            <p:childTnLst>
                              <p:par>
                                <p:cTn id="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8000"/>
                            </p:stCondLst>
                            <p:childTnLst>
                              <p:par>
                                <p:cTn id="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9000"/>
                            </p:stCondLst>
                            <p:childTnLst>
                              <p:par>
                                <p:cTn id="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0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0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build="allAtOnce"/>
      <p:bldP spid="11" grpId="0" animBg="1"/>
      <p:bldP spid="11" grpId="1" build="allAtOnce"/>
      <p:bldP spid="12" grpId="0" animBg="1"/>
      <p:bldP spid="12" grpId="1" build="allAtOnce"/>
      <p:bldP spid="14" grpId="0" animBg="1"/>
      <p:bldP spid="14" grpId="1" build="allAtOnce"/>
      <p:bldP spid="15" grpId="0" animBg="1"/>
      <p:bldP spid="15" grpId="1" build="allAtOnce"/>
      <p:bldP spid="16" grpId="0" animBg="1"/>
      <p:bldP spid="16" grpId="1" build="allAtOnce"/>
      <p:bldP spid="18" grpId="0" animBg="1"/>
      <p:bldP spid="18" grpId="1" build="allAtOnce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8107295C-ECF6-F345-AC5C-074325040F06}"/>
              </a:ext>
            </a:extLst>
          </p:cNvPr>
          <p:cNvSpPr/>
          <p:nvPr/>
        </p:nvSpPr>
        <p:spPr>
          <a:xfrm>
            <a:off x="160932" y="152400"/>
            <a:ext cx="8839200" cy="6553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E4AE6B54-68FB-2440-AF74-FB2F39B207A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3" t="9445" r="13514" b="6945"/>
          <a:stretch/>
        </p:blipFill>
        <p:spPr>
          <a:xfrm>
            <a:off x="160932" y="4470111"/>
            <a:ext cx="1448933" cy="1609332"/>
          </a:xfrm>
          <a:prstGeom prst="rect">
            <a:avLst/>
          </a:prstGeom>
        </p:spPr>
      </p:pic>
      <p:pic>
        <p:nvPicPr>
          <p:cNvPr id="3" name="Dong-ho-dem-nguoc-25-giay-www_nhacchuongvui_com.mp3" descr="Dong-ho-dem-nguoc-25-giay-www_nhacchuongvui_com.mp3">
            <a:hlinkClick r:id="" action="ppaction://media"/>
            <a:extLst>
              <a:ext uri="{FF2B5EF4-FFF2-40B4-BE49-F238E27FC236}">
                <a16:creationId xmlns:a16="http://schemas.microsoft.com/office/drawing/2014/main" xmlns="" id="{FC329F85-3D18-334E-9C6A-0696B02770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57200" y="6788157"/>
            <a:ext cx="812800" cy="812800"/>
          </a:xfrm>
          <a:prstGeom prst="rect">
            <a:avLst/>
          </a:prstGeom>
        </p:spPr>
      </p:pic>
      <p:pic>
        <p:nvPicPr>
          <p:cNvPr id="9" name="MsPham">
            <a:extLst>
              <a:ext uri="{FF2B5EF4-FFF2-40B4-BE49-F238E27FC236}">
                <a16:creationId xmlns:a16="http://schemas.microsoft.com/office/drawing/2014/main" xmlns="" id="{4A9E152B-D887-DF40-9698-3C1947150CB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29" r="6249"/>
          <a:stretch/>
        </p:blipFill>
        <p:spPr>
          <a:xfrm flipV="1">
            <a:off x="378607" y="6788157"/>
            <a:ext cx="12192000" cy="6858000"/>
          </a:xfrm>
          <a:prstGeom prst="rect">
            <a:avLst/>
          </a:prstGeom>
        </p:spPr>
      </p:pic>
      <p:sp>
        <p:nvSpPr>
          <p:cNvPr id="10" name="ochu2">
            <a:extLst>
              <a:ext uri="{FF2B5EF4-FFF2-40B4-BE49-F238E27FC236}">
                <a16:creationId xmlns:a16="http://schemas.microsoft.com/office/drawing/2014/main" xmlns="" id="{CC253DDD-5792-234D-8215-9DB35C5F8F25}"/>
              </a:ext>
            </a:extLst>
          </p:cNvPr>
          <p:cNvSpPr/>
          <p:nvPr/>
        </p:nvSpPr>
        <p:spPr>
          <a:xfrm>
            <a:off x="2277517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</a:t>
            </a:r>
          </a:p>
        </p:txBody>
      </p:sp>
      <p:sp>
        <p:nvSpPr>
          <p:cNvPr id="11" name="ochu3">
            <a:extLst>
              <a:ext uri="{FF2B5EF4-FFF2-40B4-BE49-F238E27FC236}">
                <a16:creationId xmlns:a16="http://schemas.microsoft.com/office/drawing/2014/main" xmlns="" id="{C3CC9F73-6066-5B43-A59C-560AD27B5738}"/>
              </a:ext>
            </a:extLst>
          </p:cNvPr>
          <p:cNvSpPr/>
          <p:nvPr/>
        </p:nvSpPr>
        <p:spPr>
          <a:xfrm>
            <a:off x="2913779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12" name="ochu4">
            <a:extLst>
              <a:ext uri="{FF2B5EF4-FFF2-40B4-BE49-F238E27FC236}">
                <a16:creationId xmlns:a16="http://schemas.microsoft.com/office/drawing/2014/main" xmlns="" id="{94983072-7190-7E4C-B3DE-02C3C11741C8}"/>
              </a:ext>
            </a:extLst>
          </p:cNvPr>
          <p:cNvSpPr/>
          <p:nvPr/>
        </p:nvSpPr>
        <p:spPr>
          <a:xfrm>
            <a:off x="3582961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Ề</a:t>
            </a:r>
          </a:p>
        </p:txBody>
      </p:sp>
      <p:sp>
        <p:nvSpPr>
          <p:cNvPr id="14" name="ochu5">
            <a:extLst>
              <a:ext uri="{FF2B5EF4-FFF2-40B4-BE49-F238E27FC236}">
                <a16:creationId xmlns:a16="http://schemas.microsoft.com/office/drawing/2014/main" xmlns="" id="{15FD61B5-766B-174E-9714-2CC66398C01C}"/>
              </a:ext>
            </a:extLst>
          </p:cNvPr>
          <p:cNvSpPr/>
          <p:nvPr/>
        </p:nvSpPr>
        <p:spPr>
          <a:xfrm>
            <a:off x="4252660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</a:p>
        </p:txBody>
      </p:sp>
      <p:sp>
        <p:nvSpPr>
          <p:cNvPr id="15" name="ochu6">
            <a:extLst>
              <a:ext uri="{FF2B5EF4-FFF2-40B4-BE49-F238E27FC236}">
                <a16:creationId xmlns:a16="http://schemas.microsoft.com/office/drawing/2014/main" xmlns="" id="{76303A5F-0A45-7F47-AC59-9BDD8B61F5A3}"/>
              </a:ext>
            </a:extLst>
          </p:cNvPr>
          <p:cNvSpPr/>
          <p:nvPr/>
        </p:nvSpPr>
        <p:spPr>
          <a:xfrm>
            <a:off x="4922359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6" name="ochu7">
            <a:extLst>
              <a:ext uri="{FF2B5EF4-FFF2-40B4-BE49-F238E27FC236}">
                <a16:creationId xmlns:a16="http://schemas.microsoft.com/office/drawing/2014/main" xmlns="" id="{88AFE1A8-E3C9-2C45-AD32-4C47E8D2ECA2}"/>
              </a:ext>
            </a:extLst>
          </p:cNvPr>
          <p:cNvSpPr/>
          <p:nvPr/>
        </p:nvSpPr>
        <p:spPr>
          <a:xfrm>
            <a:off x="5589030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18" name="ochu8">
            <a:extLst>
              <a:ext uri="{FF2B5EF4-FFF2-40B4-BE49-F238E27FC236}">
                <a16:creationId xmlns:a16="http://schemas.microsoft.com/office/drawing/2014/main" xmlns="" id="{EB8A3CCB-8FF6-AA46-A2D9-5859D7B09BAB}"/>
              </a:ext>
            </a:extLst>
          </p:cNvPr>
          <p:cNvSpPr/>
          <p:nvPr/>
        </p:nvSpPr>
        <p:spPr>
          <a:xfrm>
            <a:off x="6260291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Ỉ</a:t>
            </a:r>
          </a:p>
        </p:txBody>
      </p:sp>
      <p:sp>
        <p:nvSpPr>
          <p:cNvPr id="19" name="ochu9">
            <a:extLst>
              <a:ext uri="{FF2B5EF4-FFF2-40B4-BE49-F238E27FC236}">
                <a16:creationId xmlns:a16="http://schemas.microsoft.com/office/drawing/2014/main" xmlns="" id="{DA8B697F-8E5F-5941-ABA1-A4203989DFBC}"/>
              </a:ext>
            </a:extLst>
          </p:cNvPr>
          <p:cNvSpPr/>
          <p:nvPr/>
        </p:nvSpPr>
        <p:spPr>
          <a:xfrm>
            <a:off x="6914859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20" name="ochu9">
            <a:extLst>
              <a:ext uri="{FF2B5EF4-FFF2-40B4-BE49-F238E27FC236}">
                <a16:creationId xmlns:a16="http://schemas.microsoft.com/office/drawing/2014/main" xmlns="" id="{0CB59F9B-3338-EA45-90FF-461049814CA8}"/>
              </a:ext>
            </a:extLst>
          </p:cNvPr>
          <p:cNvSpPr/>
          <p:nvPr/>
        </p:nvSpPr>
        <p:spPr>
          <a:xfrm>
            <a:off x="7569427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xmlns="" id="{873E78FA-656E-CD4B-8284-8643A1D01906}"/>
              </a:ext>
            </a:extLst>
          </p:cNvPr>
          <p:cNvSpPr/>
          <p:nvPr/>
        </p:nvSpPr>
        <p:spPr>
          <a:xfrm>
            <a:off x="375475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1D6EA1A5-5BA0-D34A-8FDC-3979CE77921E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xmlns="" id="{AA353D35-152E-BA4E-AF8E-E69046BD60A7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3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xmlns="" id="{EA99B5AE-2C3C-A242-BE2A-DBAD416A1B3B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4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3360B373-443C-7743-9389-5D78D506591B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5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xmlns="" id="{6AA707EA-8123-BC44-A9A1-5DD34C592263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6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478AE8B4-E681-7D43-B359-E3B94FF08BAB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7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xmlns="" id="{577BE8C9-0B03-D042-B52C-99A123A22AB4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8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9C5B3A18-2349-4B48-9122-B72C54B0FA00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9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xmlns="" id="{FDA3BC46-5EAD-2143-A5F6-22510687E937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10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08885E01-0236-8D47-899D-D51936481769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11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E8F2EF21-6E71-2347-9C13-E50BD5CC0677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12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AFBEBB9B-14AC-C04A-92C0-D65B62CD182B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13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xmlns="" id="{5C1ECCDC-A263-1340-A74F-F7686A8CDFF2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14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5A027738-78BE-6E4A-95C9-532A8E4F9F61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15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xmlns="" id="{4090A858-D431-8C42-AEAE-979360CD3A7D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16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xmlns="" id="{52CBC83F-DF37-664F-A428-F520191FB953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17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xmlns="" id="{0C78EFFB-E1B8-4641-860E-1555D7B58A0D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18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xmlns="" id="{C96A8176-7139-8849-BF17-98AF6824CD39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19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xmlns="" id="{E916979E-1237-6448-AD63-8D45E62CAC64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20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xmlns="" id="{A28A1F8E-7C94-B64F-BB75-C4FD0385E475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21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xmlns="" id="{2D42004C-6C83-0E46-BBE2-E14FB1993CFB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22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xmlns="" id="{7E0F9D3D-5A1E-0447-A3C3-BB6377CFAFB0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23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xmlns="" id="{1DFDFE59-6D8E-E847-8C9E-394580D29F6B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24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xmlns="" id="{E0EBE570-49AF-2744-9FB5-0C79755CFA4E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25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xmlns="" id="{855E3804-2AFF-A14B-94A5-A3F6AA25AC99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26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xmlns="" id="{2AAFCED1-C774-9C40-8887-687DA37E0059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27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xmlns="" id="{AE1ED2C6-2B5A-6B43-AF7B-4803D795F39A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28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xmlns="" id="{BF2257EE-69DD-7C40-8147-4B1DAF01CDE1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29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xmlns="" id="{42C55741-149E-774D-8BB9-5581F2525266}"/>
              </a:ext>
            </a:extLst>
          </p:cNvPr>
          <p:cNvSpPr/>
          <p:nvPr/>
        </p:nvSpPr>
        <p:spPr>
          <a:xfrm>
            <a:off x="365037" y="4732176"/>
            <a:ext cx="1066800" cy="106048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30</a:t>
            </a:r>
          </a:p>
        </p:txBody>
      </p:sp>
      <p:pic>
        <p:nvPicPr>
          <p:cNvPr id="2050" name="Picture 2" descr="Kỹ thuật chăm sóc cây điều trổ hoa đều – đậu trái nhiều">
            <a:extLst>
              <a:ext uri="{FF2B5EF4-FFF2-40B4-BE49-F238E27FC236}">
                <a16:creationId xmlns:a16="http://schemas.microsoft.com/office/drawing/2014/main" xmlns="" id="{244B4A78-E695-4A30-8503-57AF470EA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385" y="914401"/>
            <a:ext cx="3733799" cy="3124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8 phần mềm chỉnh sửa ảnh đẹp cho bạn tấm hình vạn người mê">
            <a:extLst>
              <a:ext uri="{FF2B5EF4-FFF2-40B4-BE49-F238E27FC236}">
                <a16:creationId xmlns:a16="http://schemas.microsoft.com/office/drawing/2014/main" xmlns="" id="{9342B9AD-35B0-48E7-B512-3252D2A4D6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205" y="914401"/>
            <a:ext cx="3300443" cy="3300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01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0"/>
                            </p:stCondLst>
                            <p:childTnLst>
                              <p:par>
                                <p:cTn id="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000"/>
                            </p:stCondLst>
                            <p:childTnLst>
                              <p:par>
                                <p:cTn id="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000"/>
                            </p:stCondLst>
                            <p:childTnLst>
                              <p:par>
                                <p:cTn id="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0"/>
                            </p:stCondLst>
                            <p:childTnLst>
                              <p:par>
                                <p:cTn id="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0"/>
                            </p:stCondLst>
                            <p:childTnLst>
                              <p:par>
                                <p:cTn id="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7000"/>
                            </p:stCondLst>
                            <p:childTnLst>
                              <p:par>
                                <p:cTn id="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000"/>
                            </p:stCondLst>
                            <p:childTnLst>
                              <p:par>
                                <p:cTn id="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9000"/>
                            </p:stCondLst>
                            <p:childTnLst>
                              <p:par>
                                <p:cTn id="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0"/>
                            </p:stCondLst>
                            <p:childTnLst>
                              <p:par>
                                <p:cTn id="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1000"/>
                            </p:stCondLst>
                            <p:childTnLst>
                              <p:par>
                                <p:cTn id="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2000"/>
                            </p:stCondLst>
                            <p:childTnLst>
                              <p:par>
                                <p:cTn id="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3000"/>
                            </p:stCondLst>
                            <p:childTnLst>
                              <p:par>
                                <p:cTn id="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4000"/>
                            </p:stCondLst>
                            <p:childTnLst>
                              <p:par>
                                <p:cTn id="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0"/>
                            </p:stCondLst>
                            <p:childTnLst>
                              <p:par>
                                <p:cTn id="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6000"/>
                            </p:stCondLst>
                            <p:childTnLst>
                              <p:par>
                                <p:cTn id="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7000"/>
                            </p:stCondLst>
                            <p:childTnLst>
                              <p:par>
                                <p:cTn id="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8000"/>
                            </p:stCondLst>
                            <p:childTnLst>
                              <p:par>
                                <p:cTn id="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9000"/>
                            </p:stCondLst>
                            <p:childTnLst>
                              <p:par>
                                <p:cTn id="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0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0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" fill="hold">
                      <p:stCondLst>
                        <p:cond delay="0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1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4" fill="hold">
                      <p:stCondLst>
                        <p:cond delay="0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build="allAtOnce"/>
      <p:bldP spid="11" grpId="0" animBg="1"/>
      <p:bldP spid="11" grpId="1" build="allAtOnce"/>
      <p:bldP spid="12" grpId="0" animBg="1"/>
      <p:bldP spid="12" grpId="1" build="allAtOnce"/>
      <p:bldP spid="14" grpId="0" animBg="1"/>
      <p:bldP spid="14" grpId="1" build="allAtOnce"/>
      <p:bldP spid="15" grpId="0" animBg="1"/>
      <p:bldP spid="15" grpId="1" build="allAtOnce"/>
      <p:bldP spid="16" grpId="0" animBg="1"/>
      <p:bldP spid="16" grpId="1" build="allAtOnce"/>
      <p:bldP spid="18" grpId="0" animBg="1"/>
      <p:bldP spid="18" grpId="1" build="allAtOnce"/>
      <p:bldP spid="19" grpId="0" animBg="1"/>
      <p:bldP spid="19" grpId="1" build="allAtOnce"/>
      <p:bldP spid="20" grpId="0" animBg="1"/>
      <p:bldP spid="20" grpId="1" build="allAtOnce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405FE88-09F7-7340-A5BB-3FC46F022610}"/>
              </a:ext>
            </a:extLst>
          </p:cNvPr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grpSp>
        <p:nvGrpSpPr>
          <p:cNvPr id="13" name="Group 12"/>
          <p:cNvGrpSpPr/>
          <p:nvPr/>
        </p:nvGrpSpPr>
        <p:grpSpPr>
          <a:xfrm>
            <a:off x="2719207" y="2819400"/>
            <a:ext cx="3733800" cy="3200400"/>
            <a:chOff x="9988918" y="-11705"/>
            <a:chExt cx="1509237" cy="1261599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0022668" y="364475"/>
              <a:ext cx="1475487" cy="885419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88918" y="-11705"/>
              <a:ext cx="1329133" cy="995303"/>
            </a:xfrm>
            <a:prstGeom prst="rect">
              <a:avLst/>
            </a:prstGeom>
          </p:spPr>
        </p:pic>
      </p:grpSp>
      <p:sp>
        <p:nvSpPr>
          <p:cNvPr id="18" name="Rounded Rectangle 17">
            <a:hlinkClick r:id="" action="ppaction://hlinkshowjump?jump=nextslide"/>
          </p:cNvPr>
          <p:cNvSpPr/>
          <p:nvPr/>
        </p:nvSpPr>
        <p:spPr>
          <a:xfrm>
            <a:off x="7036837" y="5199883"/>
            <a:ext cx="881298" cy="441164"/>
          </a:xfrm>
          <a:prstGeom prst="roundRect">
            <a:avLst>
              <a:gd name="adj" fmla="val 50000"/>
            </a:avLst>
          </a:prstGeom>
          <a:solidFill>
            <a:srgbClr val="E86800"/>
          </a:solidFill>
          <a:ln>
            <a:solidFill>
              <a:srgbClr val="FBDF69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Britannic Bold" panose="020B0903060703020204" pitchFamily="34" charset="0"/>
              </a:rPr>
              <a:t>END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197289" y="1341650"/>
            <a:ext cx="6749422" cy="1311368"/>
            <a:chOff x="2850645" y="2845728"/>
            <a:chExt cx="6311907" cy="977071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77031" y="2896127"/>
              <a:ext cx="6285521" cy="926672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2850645" y="2845728"/>
              <a:ext cx="6285183" cy="931153"/>
            </a:xfrm>
            <a:custGeom>
              <a:avLst/>
              <a:gdLst/>
              <a:ahLst/>
              <a:cxnLst/>
              <a:rect l="l" t="t" r="r" b="b"/>
              <a:pathLst>
                <a:path w="6285183" h="931153">
                  <a:moveTo>
                    <a:pt x="6048659" y="728843"/>
                  </a:moveTo>
                  <a:cubicBezTo>
                    <a:pt x="6063071" y="726872"/>
                    <a:pt x="6077507" y="728181"/>
                    <a:pt x="6091969" y="732771"/>
                  </a:cubicBezTo>
                  <a:cubicBezTo>
                    <a:pt x="6118277" y="741121"/>
                    <a:pt x="6137473" y="761370"/>
                    <a:pt x="6149556" y="793516"/>
                  </a:cubicBezTo>
                  <a:cubicBezTo>
                    <a:pt x="6162347" y="811946"/>
                    <a:pt x="6164690" y="833928"/>
                    <a:pt x="6156585" y="859460"/>
                  </a:cubicBezTo>
                  <a:cubicBezTo>
                    <a:pt x="6148154" y="886024"/>
                    <a:pt x="6131315" y="905910"/>
                    <a:pt x="6106067" y="919117"/>
                  </a:cubicBezTo>
                  <a:cubicBezTo>
                    <a:pt x="6080819" y="932324"/>
                    <a:pt x="6054759" y="934663"/>
                    <a:pt x="6027886" y="926133"/>
                  </a:cubicBezTo>
                  <a:cubicBezTo>
                    <a:pt x="6001757" y="917840"/>
                    <a:pt x="5982241" y="901961"/>
                    <a:pt x="5969338" y="878497"/>
                  </a:cubicBezTo>
                  <a:cubicBezTo>
                    <a:pt x="5955428" y="853098"/>
                    <a:pt x="5952948" y="826303"/>
                    <a:pt x="5961897" y="798110"/>
                  </a:cubicBezTo>
                  <a:cubicBezTo>
                    <a:pt x="5970149" y="772108"/>
                    <a:pt x="5984683" y="754271"/>
                    <a:pt x="6005497" y="744599"/>
                  </a:cubicBezTo>
                  <a:cubicBezTo>
                    <a:pt x="6019860" y="736067"/>
                    <a:pt x="6034247" y="730814"/>
                    <a:pt x="6048659" y="728843"/>
                  </a:cubicBezTo>
                  <a:close/>
                  <a:moveTo>
                    <a:pt x="6162024" y="340649"/>
                  </a:moveTo>
                  <a:cubicBezTo>
                    <a:pt x="6177978" y="337801"/>
                    <a:pt x="6194911" y="339220"/>
                    <a:pt x="6212823" y="344905"/>
                  </a:cubicBezTo>
                  <a:cubicBezTo>
                    <a:pt x="6239565" y="353393"/>
                    <a:pt x="6259195" y="370204"/>
                    <a:pt x="6271713" y="395339"/>
                  </a:cubicBezTo>
                  <a:cubicBezTo>
                    <a:pt x="6288285" y="427788"/>
                    <a:pt x="6289567" y="466085"/>
                    <a:pt x="6275555" y="510227"/>
                  </a:cubicBezTo>
                  <a:cubicBezTo>
                    <a:pt x="6266473" y="538842"/>
                    <a:pt x="6251773" y="567972"/>
                    <a:pt x="6231455" y="597618"/>
                  </a:cubicBezTo>
                  <a:cubicBezTo>
                    <a:pt x="6211136" y="627264"/>
                    <a:pt x="6188494" y="652457"/>
                    <a:pt x="6163529" y="673198"/>
                  </a:cubicBezTo>
                  <a:cubicBezTo>
                    <a:pt x="6133781" y="697807"/>
                    <a:pt x="6111697" y="707824"/>
                    <a:pt x="6097279" y="703247"/>
                  </a:cubicBezTo>
                  <a:cubicBezTo>
                    <a:pt x="6082965" y="698704"/>
                    <a:pt x="6071271" y="673414"/>
                    <a:pt x="6062197" y="627378"/>
                  </a:cubicBezTo>
                  <a:cubicBezTo>
                    <a:pt x="6055845" y="595412"/>
                    <a:pt x="6053234" y="562409"/>
                    <a:pt x="6054364" y="528366"/>
                  </a:cubicBezTo>
                  <a:cubicBezTo>
                    <a:pt x="6055494" y="494324"/>
                    <a:pt x="6060241" y="464127"/>
                    <a:pt x="6068605" y="437777"/>
                  </a:cubicBezTo>
                  <a:cubicBezTo>
                    <a:pt x="6079041" y="404900"/>
                    <a:pt x="6095205" y="379638"/>
                    <a:pt x="6117099" y="361991"/>
                  </a:cubicBezTo>
                  <a:cubicBezTo>
                    <a:pt x="6131095" y="350610"/>
                    <a:pt x="6146070" y="343496"/>
                    <a:pt x="6162024" y="340649"/>
                  </a:cubicBezTo>
                  <a:close/>
                  <a:moveTo>
                    <a:pt x="1722400" y="301799"/>
                  </a:moveTo>
                  <a:cubicBezTo>
                    <a:pt x="1716480" y="302254"/>
                    <a:pt x="1711345" y="310427"/>
                    <a:pt x="1706996" y="326317"/>
                  </a:cubicBezTo>
                  <a:cubicBezTo>
                    <a:pt x="1705794" y="329690"/>
                    <a:pt x="1701661" y="342064"/>
                    <a:pt x="1694596" y="363441"/>
                  </a:cubicBezTo>
                  <a:cubicBezTo>
                    <a:pt x="1686728" y="388621"/>
                    <a:pt x="1682971" y="403512"/>
                    <a:pt x="1683324" y="408111"/>
                  </a:cubicBezTo>
                  <a:cubicBezTo>
                    <a:pt x="1683426" y="409427"/>
                    <a:pt x="1686987" y="409815"/>
                    <a:pt x="1694009" y="409276"/>
                  </a:cubicBezTo>
                  <a:lnTo>
                    <a:pt x="1778022" y="402818"/>
                  </a:lnTo>
                  <a:cubicBezTo>
                    <a:pt x="1787627" y="402080"/>
                    <a:pt x="1792389" y="401197"/>
                    <a:pt x="1792310" y="400167"/>
                  </a:cubicBezTo>
                  <a:cubicBezTo>
                    <a:pt x="1791720" y="392489"/>
                    <a:pt x="1782726" y="372830"/>
                    <a:pt x="1765329" y="341190"/>
                  </a:cubicBezTo>
                  <a:cubicBezTo>
                    <a:pt x="1748617" y="323121"/>
                    <a:pt x="1738051" y="311979"/>
                    <a:pt x="1733629" y="307766"/>
                  </a:cubicBezTo>
                  <a:cubicBezTo>
                    <a:pt x="1729208" y="303552"/>
                    <a:pt x="1725465" y="301563"/>
                    <a:pt x="1722400" y="301799"/>
                  </a:cubicBezTo>
                  <a:close/>
                  <a:moveTo>
                    <a:pt x="4855181" y="220135"/>
                  </a:moveTo>
                  <a:cubicBezTo>
                    <a:pt x="4834861" y="218021"/>
                    <a:pt x="4818290" y="223892"/>
                    <a:pt x="4805469" y="237748"/>
                  </a:cubicBezTo>
                  <a:cubicBezTo>
                    <a:pt x="4792757" y="254706"/>
                    <a:pt x="4785341" y="273368"/>
                    <a:pt x="4783223" y="293733"/>
                  </a:cubicBezTo>
                  <a:cubicBezTo>
                    <a:pt x="4779944" y="325233"/>
                    <a:pt x="4782583" y="362454"/>
                    <a:pt x="4791141" y="405396"/>
                  </a:cubicBezTo>
                  <a:cubicBezTo>
                    <a:pt x="4799697" y="448337"/>
                    <a:pt x="4811436" y="485532"/>
                    <a:pt x="4826357" y="516979"/>
                  </a:cubicBezTo>
                  <a:cubicBezTo>
                    <a:pt x="4834507" y="533403"/>
                    <a:pt x="4843952" y="545878"/>
                    <a:pt x="4854691" y="554405"/>
                  </a:cubicBezTo>
                  <a:cubicBezTo>
                    <a:pt x="4865431" y="562932"/>
                    <a:pt x="4876661" y="567805"/>
                    <a:pt x="4888381" y="569025"/>
                  </a:cubicBezTo>
                  <a:cubicBezTo>
                    <a:pt x="4907284" y="570992"/>
                    <a:pt x="4923349" y="565397"/>
                    <a:pt x="4936574" y="552239"/>
                  </a:cubicBezTo>
                  <a:cubicBezTo>
                    <a:pt x="4949800" y="539082"/>
                    <a:pt x="4957685" y="520285"/>
                    <a:pt x="4960227" y="495849"/>
                  </a:cubicBezTo>
                  <a:cubicBezTo>
                    <a:pt x="4963715" y="462337"/>
                    <a:pt x="4962038" y="425418"/>
                    <a:pt x="4955197" y="385093"/>
                  </a:cubicBezTo>
                  <a:cubicBezTo>
                    <a:pt x="4948357" y="344768"/>
                    <a:pt x="4937743" y="309932"/>
                    <a:pt x="4923357" y="280585"/>
                  </a:cubicBezTo>
                  <a:cubicBezTo>
                    <a:pt x="4914869" y="263165"/>
                    <a:pt x="4904555" y="249193"/>
                    <a:pt x="4892414" y="238668"/>
                  </a:cubicBezTo>
                  <a:cubicBezTo>
                    <a:pt x="4880273" y="228142"/>
                    <a:pt x="4867862" y="221965"/>
                    <a:pt x="4855181" y="220135"/>
                  </a:cubicBezTo>
                  <a:close/>
                  <a:moveTo>
                    <a:pt x="471249" y="209150"/>
                  </a:moveTo>
                  <a:cubicBezTo>
                    <a:pt x="496980" y="202622"/>
                    <a:pt x="525650" y="214222"/>
                    <a:pt x="557259" y="243951"/>
                  </a:cubicBezTo>
                  <a:cubicBezTo>
                    <a:pt x="588869" y="273679"/>
                    <a:pt x="609327" y="306887"/>
                    <a:pt x="618636" y="343574"/>
                  </a:cubicBezTo>
                  <a:cubicBezTo>
                    <a:pt x="625473" y="370522"/>
                    <a:pt x="621962" y="392638"/>
                    <a:pt x="608102" y="409923"/>
                  </a:cubicBezTo>
                  <a:cubicBezTo>
                    <a:pt x="597962" y="422500"/>
                    <a:pt x="584054" y="431031"/>
                    <a:pt x="566377" y="435516"/>
                  </a:cubicBezTo>
                  <a:cubicBezTo>
                    <a:pt x="549607" y="439770"/>
                    <a:pt x="534080" y="438887"/>
                    <a:pt x="519797" y="432865"/>
                  </a:cubicBezTo>
                  <a:cubicBezTo>
                    <a:pt x="505513" y="426844"/>
                    <a:pt x="489697" y="414548"/>
                    <a:pt x="472348" y="395978"/>
                  </a:cubicBezTo>
                  <a:cubicBezTo>
                    <a:pt x="460411" y="383085"/>
                    <a:pt x="451811" y="375072"/>
                    <a:pt x="446547" y="371941"/>
                  </a:cubicBezTo>
                  <a:cubicBezTo>
                    <a:pt x="441283" y="368809"/>
                    <a:pt x="436141" y="367881"/>
                    <a:pt x="431120" y="369154"/>
                  </a:cubicBezTo>
                  <a:cubicBezTo>
                    <a:pt x="424493" y="370836"/>
                    <a:pt x="420342" y="375288"/>
                    <a:pt x="418666" y="382510"/>
                  </a:cubicBezTo>
                  <a:cubicBezTo>
                    <a:pt x="416990" y="389732"/>
                    <a:pt x="418500" y="402596"/>
                    <a:pt x="423195" y="421101"/>
                  </a:cubicBezTo>
                  <a:lnTo>
                    <a:pt x="482401" y="654453"/>
                  </a:lnTo>
                  <a:cubicBezTo>
                    <a:pt x="488185" y="677253"/>
                    <a:pt x="494381" y="692731"/>
                    <a:pt x="500989" y="700889"/>
                  </a:cubicBezTo>
                  <a:cubicBezTo>
                    <a:pt x="507596" y="709046"/>
                    <a:pt x="513339" y="714874"/>
                    <a:pt x="518218" y="718372"/>
                  </a:cubicBezTo>
                  <a:cubicBezTo>
                    <a:pt x="544405" y="719682"/>
                    <a:pt x="561667" y="722962"/>
                    <a:pt x="570004" y="728211"/>
                  </a:cubicBezTo>
                  <a:cubicBezTo>
                    <a:pt x="578340" y="733461"/>
                    <a:pt x="584048" y="742154"/>
                    <a:pt x="587126" y="754288"/>
                  </a:cubicBezTo>
                  <a:cubicBezTo>
                    <a:pt x="593208" y="778256"/>
                    <a:pt x="582861" y="799265"/>
                    <a:pt x="556086" y="817313"/>
                  </a:cubicBezTo>
                  <a:cubicBezTo>
                    <a:pt x="529311" y="835361"/>
                    <a:pt x="487262" y="851657"/>
                    <a:pt x="429940" y="866200"/>
                  </a:cubicBezTo>
                  <a:cubicBezTo>
                    <a:pt x="359966" y="883954"/>
                    <a:pt x="306442" y="891330"/>
                    <a:pt x="269370" y="888329"/>
                  </a:cubicBezTo>
                  <a:cubicBezTo>
                    <a:pt x="234781" y="885683"/>
                    <a:pt x="214286" y="871745"/>
                    <a:pt x="207884" y="846515"/>
                  </a:cubicBezTo>
                  <a:cubicBezTo>
                    <a:pt x="204222" y="832078"/>
                    <a:pt x="207811" y="819083"/>
                    <a:pt x="218654" y="807530"/>
                  </a:cubicBezTo>
                  <a:cubicBezTo>
                    <a:pt x="221332" y="805013"/>
                    <a:pt x="230138" y="799217"/>
                    <a:pt x="245072" y="790141"/>
                  </a:cubicBezTo>
                  <a:cubicBezTo>
                    <a:pt x="254003" y="784906"/>
                    <a:pt x="259216" y="778376"/>
                    <a:pt x="260712" y="770548"/>
                  </a:cubicBezTo>
                  <a:cubicBezTo>
                    <a:pt x="262209" y="762721"/>
                    <a:pt x="261175" y="746745"/>
                    <a:pt x="257613" y="722618"/>
                  </a:cubicBezTo>
                  <a:cubicBezTo>
                    <a:pt x="254305" y="700165"/>
                    <a:pt x="247502" y="664586"/>
                    <a:pt x="237204" y="615880"/>
                  </a:cubicBezTo>
                  <a:cubicBezTo>
                    <a:pt x="226905" y="567174"/>
                    <a:pt x="217273" y="525152"/>
                    <a:pt x="208307" y="489815"/>
                  </a:cubicBezTo>
                  <a:cubicBezTo>
                    <a:pt x="202298" y="466130"/>
                    <a:pt x="196686" y="450489"/>
                    <a:pt x="191472" y="442892"/>
                  </a:cubicBezTo>
                  <a:cubicBezTo>
                    <a:pt x="186258" y="435295"/>
                    <a:pt x="181238" y="432109"/>
                    <a:pt x="176413" y="433333"/>
                  </a:cubicBezTo>
                  <a:cubicBezTo>
                    <a:pt x="168869" y="435247"/>
                    <a:pt x="162435" y="443839"/>
                    <a:pt x="157112" y="459109"/>
                  </a:cubicBezTo>
                  <a:cubicBezTo>
                    <a:pt x="145479" y="492769"/>
                    <a:pt x="134428" y="516238"/>
                    <a:pt x="123957" y="529515"/>
                  </a:cubicBezTo>
                  <a:cubicBezTo>
                    <a:pt x="111326" y="545476"/>
                    <a:pt x="97329" y="555405"/>
                    <a:pt x="81967" y="559302"/>
                  </a:cubicBezTo>
                  <a:cubicBezTo>
                    <a:pt x="64312" y="563782"/>
                    <a:pt x="48222" y="560950"/>
                    <a:pt x="33696" y="550808"/>
                  </a:cubicBezTo>
                  <a:cubicBezTo>
                    <a:pt x="19171" y="540666"/>
                    <a:pt x="9411" y="525751"/>
                    <a:pt x="4416" y="506064"/>
                  </a:cubicBezTo>
                  <a:cubicBezTo>
                    <a:pt x="-208" y="487838"/>
                    <a:pt x="-1200" y="466874"/>
                    <a:pt x="1440" y="443174"/>
                  </a:cubicBezTo>
                  <a:cubicBezTo>
                    <a:pt x="4081" y="419474"/>
                    <a:pt x="9827" y="396933"/>
                    <a:pt x="18680" y="375551"/>
                  </a:cubicBezTo>
                  <a:cubicBezTo>
                    <a:pt x="33732" y="339120"/>
                    <a:pt x="52983" y="317930"/>
                    <a:pt x="76434" y="311980"/>
                  </a:cubicBezTo>
                  <a:cubicBezTo>
                    <a:pt x="82525" y="310434"/>
                    <a:pt x="90553" y="309554"/>
                    <a:pt x="100516" y="309340"/>
                  </a:cubicBezTo>
                  <a:cubicBezTo>
                    <a:pt x="114163" y="308691"/>
                    <a:pt x="125710" y="307734"/>
                    <a:pt x="135157" y="306471"/>
                  </a:cubicBezTo>
                  <a:cubicBezTo>
                    <a:pt x="144605" y="305207"/>
                    <a:pt x="155635" y="302975"/>
                    <a:pt x="168247" y="299775"/>
                  </a:cubicBezTo>
                  <a:lnTo>
                    <a:pt x="391220" y="243203"/>
                  </a:lnTo>
                  <a:cubicBezTo>
                    <a:pt x="411324" y="237343"/>
                    <a:pt x="429553" y="229658"/>
                    <a:pt x="445908" y="220146"/>
                  </a:cubicBezTo>
                  <a:cubicBezTo>
                    <a:pt x="455896" y="214568"/>
                    <a:pt x="464343" y="210903"/>
                    <a:pt x="471249" y="209150"/>
                  </a:cubicBezTo>
                  <a:close/>
                  <a:moveTo>
                    <a:pt x="5365121" y="149349"/>
                  </a:moveTo>
                  <a:cubicBezTo>
                    <a:pt x="5398203" y="148855"/>
                    <a:pt x="5436015" y="152534"/>
                    <a:pt x="5478558" y="160387"/>
                  </a:cubicBezTo>
                  <a:cubicBezTo>
                    <a:pt x="5525602" y="169070"/>
                    <a:pt x="5564209" y="179933"/>
                    <a:pt x="5594377" y="192974"/>
                  </a:cubicBezTo>
                  <a:cubicBezTo>
                    <a:pt x="5627805" y="207235"/>
                    <a:pt x="5641892" y="228599"/>
                    <a:pt x="5636637" y="257066"/>
                  </a:cubicBezTo>
                  <a:cubicBezTo>
                    <a:pt x="5633961" y="271565"/>
                    <a:pt x="5626196" y="282295"/>
                    <a:pt x="5613341" y="289258"/>
                  </a:cubicBezTo>
                  <a:cubicBezTo>
                    <a:pt x="5610820" y="290715"/>
                    <a:pt x="5600885" y="293737"/>
                    <a:pt x="5583537" y="298324"/>
                  </a:cubicBezTo>
                  <a:cubicBezTo>
                    <a:pt x="5576672" y="299932"/>
                    <a:pt x="5571059" y="304884"/>
                    <a:pt x="5566697" y="313180"/>
                  </a:cubicBezTo>
                  <a:cubicBezTo>
                    <a:pt x="5562335" y="321475"/>
                    <a:pt x="5558024" y="337162"/>
                    <a:pt x="5553765" y="360239"/>
                  </a:cubicBezTo>
                  <a:cubicBezTo>
                    <a:pt x="5549835" y="381529"/>
                    <a:pt x="5538863" y="434388"/>
                    <a:pt x="5520851" y="518816"/>
                  </a:cubicBezTo>
                  <a:cubicBezTo>
                    <a:pt x="5511049" y="564446"/>
                    <a:pt x="5512042" y="599742"/>
                    <a:pt x="5523829" y="624704"/>
                  </a:cubicBezTo>
                  <a:cubicBezTo>
                    <a:pt x="5550580" y="651210"/>
                    <a:pt x="5580561" y="667529"/>
                    <a:pt x="5613771" y="673659"/>
                  </a:cubicBezTo>
                  <a:cubicBezTo>
                    <a:pt x="5635078" y="677592"/>
                    <a:pt x="5654930" y="677273"/>
                    <a:pt x="5673328" y="672704"/>
                  </a:cubicBezTo>
                  <a:cubicBezTo>
                    <a:pt x="5691725" y="668134"/>
                    <a:pt x="5705971" y="660648"/>
                    <a:pt x="5716065" y="650245"/>
                  </a:cubicBezTo>
                  <a:cubicBezTo>
                    <a:pt x="5725924" y="640440"/>
                    <a:pt x="5733361" y="629401"/>
                    <a:pt x="5738375" y="617129"/>
                  </a:cubicBezTo>
                  <a:cubicBezTo>
                    <a:pt x="5743391" y="604857"/>
                    <a:pt x="5747989" y="587392"/>
                    <a:pt x="5752171" y="564732"/>
                  </a:cubicBezTo>
                  <a:lnTo>
                    <a:pt x="5769289" y="471994"/>
                  </a:lnTo>
                  <a:cubicBezTo>
                    <a:pt x="5780923" y="401167"/>
                    <a:pt x="5786559" y="360208"/>
                    <a:pt x="5786198" y="349118"/>
                  </a:cubicBezTo>
                  <a:cubicBezTo>
                    <a:pt x="5785837" y="338028"/>
                    <a:pt x="5778320" y="327362"/>
                    <a:pt x="5763648" y="317120"/>
                  </a:cubicBezTo>
                  <a:cubicBezTo>
                    <a:pt x="5752106" y="309244"/>
                    <a:pt x="5743686" y="301457"/>
                    <a:pt x="5738386" y="293758"/>
                  </a:cubicBezTo>
                  <a:cubicBezTo>
                    <a:pt x="5733087" y="286060"/>
                    <a:pt x="5731397" y="277007"/>
                    <a:pt x="5733319" y="266600"/>
                  </a:cubicBezTo>
                  <a:cubicBezTo>
                    <a:pt x="5737157" y="245805"/>
                    <a:pt x="5751165" y="233149"/>
                    <a:pt x="5775345" y="228634"/>
                  </a:cubicBezTo>
                  <a:cubicBezTo>
                    <a:pt x="5799523" y="224120"/>
                    <a:pt x="5834329" y="226055"/>
                    <a:pt x="5879759" y="234441"/>
                  </a:cubicBezTo>
                  <a:cubicBezTo>
                    <a:pt x="5924459" y="242691"/>
                    <a:pt x="5957065" y="253150"/>
                    <a:pt x="5977578" y="265816"/>
                  </a:cubicBezTo>
                  <a:cubicBezTo>
                    <a:pt x="5998091" y="278483"/>
                    <a:pt x="6006463" y="295028"/>
                    <a:pt x="6002693" y="315450"/>
                  </a:cubicBezTo>
                  <a:cubicBezTo>
                    <a:pt x="6000813" y="325637"/>
                    <a:pt x="5997183" y="332903"/>
                    <a:pt x="5991804" y="337249"/>
                  </a:cubicBezTo>
                  <a:cubicBezTo>
                    <a:pt x="5986425" y="341595"/>
                    <a:pt x="5975229" y="346724"/>
                    <a:pt x="5958216" y="352636"/>
                  </a:cubicBezTo>
                  <a:cubicBezTo>
                    <a:pt x="5944365" y="357418"/>
                    <a:pt x="5935769" y="363804"/>
                    <a:pt x="5932425" y="371793"/>
                  </a:cubicBezTo>
                  <a:cubicBezTo>
                    <a:pt x="5929081" y="379782"/>
                    <a:pt x="5922015" y="411709"/>
                    <a:pt x="5911231" y="467575"/>
                  </a:cubicBezTo>
                  <a:lnTo>
                    <a:pt x="5890599" y="579352"/>
                  </a:lnTo>
                  <a:cubicBezTo>
                    <a:pt x="5878931" y="642565"/>
                    <a:pt x="5865767" y="686769"/>
                    <a:pt x="5851108" y="711963"/>
                  </a:cubicBezTo>
                  <a:cubicBezTo>
                    <a:pt x="5819627" y="765281"/>
                    <a:pt x="5768357" y="797790"/>
                    <a:pt x="5697296" y="809489"/>
                  </a:cubicBezTo>
                  <a:cubicBezTo>
                    <a:pt x="5648317" y="818037"/>
                    <a:pt x="5597224" y="817401"/>
                    <a:pt x="5544018" y="807580"/>
                  </a:cubicBezTo>
                  <a:cubicBezTo>
                    <a:pt x="5451431" y="790491"/>
                    <a:pt x="5381289" y="754644"/>
                    <a:pt x="5333595" y="700041"/>
                  </a:cubicBezTo>
                  <a:cubicBezTo>
                    <a:pt x="5309875" y="672715"/>
                    <a:pt x="5295415" y="643553"/>
                    <a:pt x="5290212" y="612557"/>
                  </a:cubicBezTo>
                  <a:cubicBezTo>
                    <a:pt x="5285009" y="581560"/>
                    <a:pt x="5287387" y="539091"/>
                    <a:pt x="5297343" y="485148"/>
                  </a:cubicBezTo>
                  <a:cubicBezTo>
                    <a:pt x="5301157" y="464487"/>
                    <a:pt x="5308113" y="430752"/>
                    <a:pt x="5318211" y="383941"/>
                  </a:cubicBezTo>
                  <a:cubicBezTo>
                    <a:pt x="5325209" y="350757"/>
                    <a:pt x="5329681" y="328896"/>
                    <a:pt x="5331627" y="318359"/>
                  </a:cubicBezTo>
                  <a:cubicBezTo>
                    <a:pt x="5335716" y="296203"/>
                    <a:pt x="5336967" y="280992"/>
                    <a:pt x="5335378" y="272726"/>
                  </a:cubicBezTo>
                  <a:cubicBezTo>
                    <a:pt x="5333790" y="264461"/>
                    <a:pt x="5327437" y="254423"/>
                    <a:pt x="5316319" y="242613"/>
                  </a:cubicBezTo>
                  <a:cubicBezTo>
                    <a:pt x="5299801" y="227906"/>
                    <a:pt x="5293211" y="211507"/>
                    <a:pt x="5296551" y="193415"/>
                  </a:cubicBezTo>
                  <a:cubicBezTo>
                    <a:pt x="5299047" y="179891"/>
                    <a:pt x="5306685" y="169231"/>
                    <a:pt x="5319463" y="161435"/>
                  </a:cubicBezTo>
                  <a:cubicBezTo>
                    <a:pt x="5332242" y="153638"/>
                    <a:pt x="5347461" y="149609"/>
                    <a:pt x="5365121" y="149349"/>
                  </a:cubicBezTo>
                  <a:close/>
                  <a:moveTo>
                    <a:pt x="1248960" y="98585"/>
                  </a:moveTo>
                  <a:cubicBezTo>
                    <a:pt x="1269467" y="98428"/>
                    <a:pt x="1286940" y="100028"/>
                    <a:pt x="1301380" y="103385"/>
                  </a:cubicBezTo>
                  <a:cubicBezTo>
                    <a:pt x="1330260" y="110099"/>
                    <a:pt x="1346355" y="125439"/>
                    <a:pt x="1349666" y="149405"/>
                  </a:cubicBezTo>
                  <a:cubicBezTo>
                    <a:pt x="1352509" y="169986"/>
                    <a:pt x="1343042" y="187263"/>
                    <a:pt x="1321264" y="201236"/>
                  </a:cubicBezTo>
                  <a:cubicBezTo>
                    <a:pt x="1314284" y="206249"/>
                    <a:pt x="1309785" y="210639"/>
                    <a:pt x="1307767" y="214408"/>
                  </a:cubicBezTo>
                  <a:cubicBezTo>
                    <a:pt x="1305750" y="218177"/>
                    <a:pt x="1304644" y="225982"/>
                    <a:pt x="1304449" y="237821"/>
                  </a:cubicBezTo>
                  <a:cubicBezTo>
                    <a:pt x="1304296" y="245326"/>
                    <a:pt x="1307118" y="276116"/>
                    <a:pt x="1312917" y="330192"/>
                  </a:cubicBezTo>
                  <a:cubicBezTo>
                    <a:pt x="1318716" y="384267"/>
                    <a:pt x="1324095" y="429256"/>
                    <a:pt x="1329054" y="465157"/>
                  </a:cubicBezTo>
                  <a:cubicBezTo>
                    <a:pt x="1336960" y="522386"/>
                    <a:pt x="1343905" y="558010"/>
                    <a:pt x="1349890" y="572030"/>
                  </a:cubicBezTo>
                  <a:cubicBezTo>
                    <a:pt x="1352727" y="578785"/>
                    <a:pt x="1355344" y="583070"/>
                    <a:pt x="1357741" y="584885"/>
                  </a:cubicBezTo>
                  <a:cubicBezTo>
                    <a:pt x="1360138" y="586700"/>
                    <a:pt x="1367425" y="590407"/>
                    <a:pt x="1379600" y="596005"/>
                  </a:cubicBezTo>
                  <a:cubicBezTo>
                    <a:pt x="1397570" y="602159"/>
                    <a:pt x="1407624" y="612979"/>
                    <a:pt x="1409764" y="628466"/>
                  </a:cubicBezTo>
                  <a:cubicBezTo>
                    <a:pt x="1413284" y="653952"/>
                    <a:pt x="1401704" y="674008"/>
                    <a:pt x="1375023" y="688635"/>
                  </a:cubicBezTo>
                  <a:cubicBezTo>
                    <a:pt x="1348342" y="703262"/>
                    <a:pt x="1305615" y="714635"/>
                    <a:pt x="1246843" y="722754"/>
                  </a:cubicBezTo>
                  <a:cubicBezTo>
                    <a:pt x="1194926" y="729926"/>
                    <a:pt x="1155751" y="730090"/>
                    <a:pt x="1129317" y="723248"/>
                  </a:cubicBezTo>
                  <a:cubicBezTo>
                    <a:pt x="1102469" y="716204"/>
                    <a:pt x="1087457" y="701188"/>
                    <a:pt x="1084281" y="678200"/>
                  </a:cubicBezTo>
                  <a:cubicBezTo>
                    <a:pt x="1081570" y="658573"/>
                    <a:pt x="1089343" y="642044"/>
                    <a:pt x="1107599" y="628613"/>
                  </a:cubicBezTo>
                  <a:cubicBezTo>
                    <a:pt x="1113999" y="623838"/>
                    <a:pt x="1118109" y="619533"/>
                    <a:pt x="1119931" y="615699"/>
                  </a:cubicBezTo>
                  <a:cubicBezTo>
                    <a:pt x="1121753" y="611865"/>
                    <a:pt x="1123244" y="603567"/>
                    <a:pt x="1124404" y="590806"/>
                  </a:cubicBezTo>
                  <a:cubicBezTo>
                    <a:pt x="1126093" y="567984"/>
                    <a:pt x="1124598" y="539637"/>
                    <a:pt x="1119919" y="505763"/>
                  </a:cubicBezTo>
                  <a:cubicBezTo>
                    <a:pt x="1117840" y="490714"/>
                    <a:pt x="1114892" y="482036"/>
                    <a:pt x="1111076" y="479728"/>
                  </a:cubicBezTo>
                  <a:cubicBezTo>
                    <a:pt x="1107260" y="477419"/>
                    <a:pt x="1095356" y="477646"/>
                    <a:pt x="1075362" y="480408"/>
                  </a:cubicBezTo>
                  <a:cubicBezTo>
                    <a:pt x="1025933" y="487236"/>
                    <a:pt x="995051" y="494211"/>
                    <a:pt x="982714" y="501333"/>
                  </a:cubicBezTo>
                  <a:cubicBezTo>
                    <a:pt x="980497" y="502575"/>
                    <a:pt x="979425" y="507147"/>
                    <a:pt x="979498" y="515049"/>
                  </a:cubicBezTo>
                  <a:cubicBezTo>
                    <a:pt x="979658" y="528093"/>
                    <a:pt x="981114" y="544572"/>
                    <a:pt x="983864" y="564484"/>
                  </a:cubicBezTo>
                  <a:cubicBezTo>
                    <a:pt x="988136" y="595403"/>
                    <a:pt x="994906" y="616297"/>
                    <a:pt x="1004177" y="627166"/>
                  </a:cubicBezTo>
                  <a:cubicBezTo>
                    <a:pt x="1007561" y="630871"/>
                    <a:pt x="1015201" y="635312"/>
                    <a:pt x="1027097" y="640488"/>
                  </a:cubicBezTo>
                  <a:cubicBezTo>
                    <a:pt x="1042591" y="646707"/>
                    <a:pt x="1051636" y="659216"/>
                    <a:pt x="1054233" y="678015"/>
                  </a:cubicBezTo>
                  <a:cubicBezTo>
                    <a:pt x="1057518" y="701795"/>
                    <a:pt x="1044946" y="721481"/>
                    <a:pt x="1016517" y="737073"/>
                  </a:cubicBezTo>
                  <a:cubicBezTo>
                    <a:pt x="988088" y="752666"/>
                    <a:pt x="947752" y="764070"/>
                    <a:pt x="895509" y="771287"/>
                  </a:cubicBezTo>
                  <a:cubicBezTo>
                    <a:pt x="847966" y="777854"/>
                    <a:pt x="806227" y="777718"/>
                    <a:pt x="770292" y="770879"/>
                  </a:cubicBezTo>
                  <a:cubicBezTo>
                    <a:pt x="759651" y="769246"/>
                    <a:pt x="749437" y="764425"/>
                    <a:pt x="739651" y="756418"/>
                  </a:cubicBezTo>
                  <a:cubicBezTo>
                    <a:pt x="729865" y="748410"/>
                    <a:pt x="724165" y="738560"/>
                    <a:pt x="722550" y="726869"/>
                  </a:cubicBezTo>
                  <a:cubicBezTo>
                    <a:pt x="720955" y="715327"/>
                    <a:pt x="722529" y="706011"/>
                    <a:pt x="727272" y="698919"/>
                  </a:cubicBezTo>
                  <a:cubicBezTo>
                    <a:pt x="732014" y="691827"/>
                    <a:pt x="743134" y="682407"/>
                    <a:pt x="760631" y="670658"/>
                  </a:cubicBezTo>
                  <a:cubicBezTo>
                    <a:pt x="764188" y="667598"/>
                    <a:pt x="766907" y="663445"/>
                    <a:pt x="768790" y="658199"/>
                  </a:cubicBezTo>
                  <a:cubicBezTo>
                    <a:pt x="770673" y="652952"/>
                    <a:pt x="771447" y="642929"/>
                    <a:pt x="771113" y="628128"/>
                  </a:cubicBezTo>
                  <a:cubicBezTo>
                    <a:pt x="770788" y="595031"/>
                    <a:pt x="766970" y="552024"/>
                    <a:pt x="759660" y="499107"/>
                  </a:cubicBezTo>
                  <a:cubicBezTo>
                    <a:pt x="758312" y="489352"/>
                    <a:pt x="756555" y="477681"/>
                    <a:pt x="754387" y="464093"/>
                  </a:cubicBezTo>
                  <a:cubicBezTo>
                    <a:pt x="743851" y="396198"/>
                    <a:pt x="737898" y="357292"/>
                    <a:pt x="736528" y="347375"/>
                  </a:cubicBezTo>
                  <a:cubicBezTo>
                    <a:pt x="733659" y="324501"/>
                    <a:pt x="729987" y="310130"/>
                    <a:pt x="725514" y="304263"/>
                  </a:cubicBezTo>
                  <a:cubicBezTo>
                    <a:pt x="721040" y="298397"/>
                    <a:pt x="708607" y="292012"/>
                    <a:pt x="688215" y="285109"/>
                  </a:cubicBezTo>
                  <a:cubicBezTo>
                    <a:pt x="673539" y="280437"/>
                    <a:pt x="665122" y="270294"/>
                    <a:pt x="662966" y="254681"/>
                  </a:cubicBezTo>
                  <a:cubicBezTo>
                    <a:pt x="658356" y="221313"/>
                    <a:pt x="685354" y="194473"/>
                    <a:pt x="743958" y="174159"/>
                  </a:cubicBezTo>
                  <a:cubicBezTo>
                    <a:pt x="776308" y="162852"/>
                    <a:pt x="809651" y="154827"/>
                    <a:pt x="843986" y="150084"/>
                  </a:cubicBezTo>
                  <a:cubicBezTo>
                    <a:pt x="938646" y="137008"/>
                    <a:pt x="988905" y="151676"/>
                    <a:pt x="994763" y="194088"/>
                  </a:cubicBezTo>
                  <a:cubicBezTo>
                    <a:pt x="996377" y="205770"/>
                    <a:pt x="994976" y="215736"/>
                    <a:pt x="990559" y="223986"/>
                  </a:cubicBezTo>
                  <a:cubicBezTo>
                    <a:pt x="986143" y="232236"/>
                    <a:pt x="978875" y="240151"/>
                    <a:pt x="968755" y="247732"/>
                  </a:cubicBezTo>
                  <a:cubicBezTo>
                    <a:pt x="957906" y="257244"/>
                    <a:pt x="951861" y="266910"/>
                    <a:pt x="950619" y="276729"/>
                  </a:cubicBezTo>
                  <a:cubicBezTo>
                    <a:pt x="949377" y="286549"/>
                    <a:pt x="951056" y="308108"/>
                    <a:pt x="955656" y="341408"/>
                  </a:cubicBezTo>
                  <a:cubicBezTo>
                    <a:pt x="957977" y="358207"/>
                    <a:pt x="961935" y="367838"/>
                    <a:pt x="967532" y="370302"/>
                  </a:cubicBezTo>
                  <a:cubicBezTo>
                    <a:pt x="970309" y="371647"/>
                    <a:pt x="975282" y="372061"/>
                    <a:pt x="982452" y="371543"/>
                  </a:cubicBezTo>
                  <a:cubicBezTo>
                    <a:pt x="989622" y="371025"/>
                    <a:pt x="1009730" y="368484"/>
                    <a:pt x="1042776" y="363919"/>
                  </a:cubicBezTo>
                  <a:cubicBezTo>
                    <a:pt x="1070899" y="360034"/>
                    <a:pt x="1087197" y="356714"/>
                    <a:pt x="1091670" y="353959"/>
                  </a:cubicBezTo>
                  <a:cubicBezTo>
                    <a:pt x="1096142" y="351205"/>
                    <a:pt x="1097773" y="345450"/>
                    <a:pt x="1096564" y="336695"/>
                  </a:cubicBezTo>
                  <a:cubicBezTo>
                    <a:pt x="1091520" y="300183"/>
                    <a:pt x="1086546" y="275493"/>
                    <a:pt x="1081643" y="262624"/>
                  </a:cubicBezTo>
                  <a:cubicBezTo>
                    <a:pt x="1076739" y="249755"/>
                    <a:pt x="1070989" y="241990"/>
                    <a:pt x="1064392" y="239328"/>
                  </a:cubicBezTo>
                  <a:cubicBezTo>
                    <a:pt x="1048281" y="233079"/>
                    <a:pt x="1037299" y="227180"/>
                    <a:pt x="1031447" y="221633"/>
                  </a:cubicBezTo>
                  <a:cubicBezTo>
                    <a:pt x="1025596" y="216085"/>
                    <a:pt x="1021960" y="208177"/>
                    <a:pt x="1020541" y="197906"/>
                  </a:cubicBezTo>
                  <a:cubicBezTo>
                    <a:pt x="1018625" y="184034"/>
                    <a:pt x="1021997" y="170896"/>
                    <a:pt x="1030658" y="158491"/>
                  </a:cubicBezTo>
                  <a:cubicBezTo>
                    <a:pt x="1039318" y="146086"/>
                    <a:pt x="1051321" y="136882"/>
                    <a:pt x="1066667" y="130880"/>
                  </a:cubicBezTo>
                  <a:cubicBezTo>
                    <a:pt x="1095943" y="119418"/>
                    <a:pt x="1133167" y="110566"/>
                    <a:pt x="1178338" y="104326"/>
                  </a:cubicBezTo>
                  <a:cubicBezTo>
                    <a:pt x="1204912" y="100655"/>
                    <a:pt x="1228453" y="98741"/>
                    <a:pt x="1248960" y="98585"/>
                  </a:cubicBezTo>
                  <a:close/>
                  <a:moveTo>
                    <a:pt x="4840905" y="82761"/>
                  </a:moveTo>
                  <a:cubicBezTo>
                    <a:pt x="4863346" y="81236"/>
                    <a:pt x="4886623" y="81727"/>
                    <a:pt x="4910734" y="84236"/>
                  </a:cubicBezTo>
                  <a:cubicBezTo>
                    <a:pt x="4985958" y="92064"/>
                    <a:pt x="5050503" y="123105"/>
                    <a:pt x="5104371" y="177359"/>
                  </a:cubicBezTo>
                  <a:cubicBezTo>
                    <a:pt x="5137634" y="205837"/>
                    <a:pt x="5163641" y="244800"/>
                    <a:pt x="5182392" y="294247"/>
                  </a:cubicBezTo>
                  <a:cubicBezTo>
                    <a:pt x="5200691" y="343628"/>
                    <a:pt x="5207406" y="391716"/>
                    <a:pt x="5202535" y="438512"/>
                  </a:cubicBezTo>
                  <a:cubicBezTo>
                    <a:pt x="5195316" y="507894"/>
                    <a:pt x="5165907" y="567561"/>
                    <a:pt x="5114312" y="617512"/>
                  </a:cubicBezTo>
                  <a:cubicBezTo>
                    <a:pt x="5070970" y="659638"/>
                    <a:pt x="5016911" y="687591"/>
                    <a:pt x="4952134" y="701372"/>
                  </a:cubicBezTo>
                  <a:cubicBezTo>
                    <a:pt x="4912664" y="709641"/>
                    <a:pt x="4873633" y="711767"/>
                    <a:pt x="4835042" y="707751"/>
                  </a:cubicBezTo>
                  <a:cubicBezTo>
                    <a:pt x="4784271" y="702467"/>
                    <a:pt x="4736959" y="686941"/>
                    <a:pt x="4693105" y="661172"/>
                  </a:cubicBezTo>
                  <a:cubicBezTo>
                    <a:pt x="4639721" y="629814"/>
                    <a:pt x="4599852" y="586626"/>
                    <a:pt x="4573497" y="531608"/>
                  </a:cubicBezTo>
                  <a:cubicBezTo>
                    <a:pt x="4547927" y="478623"/>
                    <a:pt x="4538275" y="422030"/>
                    <a:pt x="4544540" y="361828"/>
                  </a:cubicBezTo>
                  <a:cubicBezTo>
                    <a:pt x="4551807" y="292001"/>
                    <a:pt x="4578001" y="232470"/>
                    <a:pt x="4623127" y="183237"/>
                  </a:cubicBezTo>
                  <a:cubicBezTo>
                    <a:pt x="4663217" y="139437"/>
                    <a:pt x="4714203" y="109487"/>
                    <a:pt x="4776085" y="93389"/>
                  </a:cubicBezTo>
                  <a:cubicBezTo>
                    <a:pt x="4796857" y="87829"/>
                    <a:pt x="4818463" y="84286"/>
                    <a:pt x="4840905" y="82761"/>
                  </a:cubicBezTo>
                  <a:close/>
                  <a:moveTo>
                    <a:pt x="1722683" y="47479"/>
                  </a:moveTo>
                  <a:cubicBezTo>
                    <a:pt x="1753769" y="45090"/>
                    <a:pt x="1784229" y="54835"/>
                    <a:pt x="1814064" y="76715"/>
                  </a:cubicBezTo>
                  <a:cubicBezTo>
                    <a:pt x="1854133" y="105573"/>
                    <a:pt x="1915031" y="192257"/>
                    <a:pt x="1996756" y="336767"/>
                  </a:cubicBezTo>
                  <a:lnTo>
                    <a:pt x="2091112" y="504134"/>
                  </a:lnTo>
                  <a:cubicBezTo>
                    <a:pt x="2099598" y="518759"/>
                    <a:pt x="2106007" y="527878"/>
                    <a:pt x="2110341" y="531491"/>
                  </a:cubicBezTo>
                  <a:cubicBezTo>
                    <a:pt x="2114676" y="535104"/>
                    <a:pt x="2121942" y="537339"/>
                    <a:pt x="2132140" y="538195"/>
                  </a:cubicBezTo>
                  <a:cubicBezTo>
                    <a:pt x="2156790" y="540043"/>
                    <a:pt x="2169985" y="552295"/>
                    <a:pt x="2171727" y="574951"/>
                  </a:cubicBezTo>
                  <a:cubicBezTo>
                    <a:pt x="2173642" y="599874"/>
                    <a:pt x="2161195" y="618410"/>
                    <a:pt x="2134385" y="630558"/>
                  </a:cubicBezTo>
                  <a:cubicBezTo>
                    <a:pt x="2107575" y="642705"/>
                    <a:pt x="2064968" y="651023"/>
                    <a:pt x="2006564" y="655512"/>
                  </a:cubicBezTo>
                  <a:cubicBezTo>
                    <a:pt x="1940978" y="660553"/>
                    <a:pt x="1895965" y="661280"/>
                    <a:pt x="1871526" y="657694"/>
                  </a:cubicBezTo>
                  <a:cubicBezTo>
                    <a:pt x="1848119" y="656515"/>
                    <a:pt x="1831079" y="651665"/>
                    <a:pt x="1820406" y="643143"/>
                  </a:cubicBezTo>
                  <a:cubicBezTo>
                    <a:pt x="1809732" y="634621"/>
                    <a:pt x="1803868" y="623497"/>
                    <a:pt x="1802813" y="609771"/>
                  </a:cubicBezTo>
                  <a:cubicBezTo>
                    <a:pt x="1801980" y="598933"/>
                    <a:pt x="1804190" y="590248"/>
                    <a:pt x="1809441" y="583718"/>
                  </a:cubicBezTo>
                  <a:cubicBezTo>
                    <a:pt x="1814693" y="577187"/>
                    <a:pt x="1823817" y="571185"/>
                    <a:pt x="1836813" y="565711"/>
                  </a:cubicBezTo>
                  <a:cubicBezTo>
                    <a:pt x="1846077" y="561742"/>
                    <a:pt x="1850451" y="556394"/>
                    <a:pt x="1849934" y="549668"/>
                  </a:cubicBezTo>
                  <a:cubicBezTo>
                    <a:pt x="1848855" y="535624"/>
                    <a:pt x="1838470" y="527908"/>
                    <a:pt x="1818781" y="526522"/>
                  </a:cubicBezTo>
                  <a:cubicBezTo>
                    <a:pt x="1794996" y="525084"/>
                    <a:pt x="1760940" y="526068"/>
                    <a:pt x="1716612" y="529475"/>
                  </a:cubicBezTo>
                  <a:cubicBezTo>
                    <a:pt x="1680432" y="532256"/>
                    <a:pt x="1659436" y="535757"/>
                    <a:pt x="1653627" y="539978"/>
                  </a:cubicBezTo>
                  <a:cubicBezTo>
                    <a:pt x="1650900" y="541988"/>
                    <a:pt x="1648370" y="546134"/>
                    <a:pt x="1646035" y="552415"/>
                  </a:cubicBezTo>
                  <a:cubicBezTo>
                    <a:pt x="1643701" y="558696"/>
                    <a:pt x="1642750" y="564657"/>
                    <a:pt x="1643184" y="570300"/>
                  </a:cubicBezTo>
                  <a:cubicBezTo>
                    <a:pt x="1643463" y="573934"/>
                    <a:pt x="1644034" y="576030"/>
                    <a:pt x="1644897" y="576589"/>
                  </a:cubicBezTo>
                  <a:cubicBezTo>
                    <a:pt x="1645760" y="577148"/>
                    <a:pt x="1651255" y="578841"/>
                    <a:pt x="1661380" y="581668"/>
                  </a:cubicBezTo>
                  <a:cubicBezTo>
                    <a:pt x="1686137" y="586517"/>
                    <a:pt x="1699272" y="598788"/>
                    <a:pt x="1700785" y="618479"/>
                  </a:cubicBezTo>
                  <a:cubicBezTo>
                    <a:pt x="1703847" y="658312"/>
                    <a:pt x="1661596" y="681594"/>
                    <a:pt x="1574033" y="688324"/>
                  </a:cubicBezTo>
                  <a:cubicBezTo>
                    <a:pt x="1526731" y="691959"/>
                    <a:pt x="1490248" y="691106"/>
                    <a:pt x="1464584" y="685763"/>
                  </a:cubicBezTo>
                  <a:cubicBezTo>
                    <a:pt x="1442654" y="680984"/>
                    <a:pt x="1430740" y="666241"/>
                    <a:pt x="1428841" y="641531"/>
                  </a:cubicBezTo>
                  <a:cubicBezTo>
                    <a:pt x="1427982" y="630356"/>
                    <a:pt x="1430134" y="621459"/>
                    <a:pt x="1435296" y="614842"/>
                  </a:cubicBezTo>
                  <a:cubicBezTo>
                    <a:pt x="1440459" y="608224"/>
                    <a:pt x="1449286" y="602175"/>
                    <a:pt x="1461778" y="596693"/>
                  </a:cubicBezTo>
                  <a:cubicBezTo>
                    <a:pt x="1478377" y="589343"/>
                    <a:pt x="1490649" y="579893"/>
                    <a:pt x="1498593" y="568344"/>
                  </a:cubicBezTo>
                  <a:cubicBezTo>
                    <a:pt x="1506538" y="556794"/>
                    <a:pt x="1517762" y="531216"/>
                    <a:pt x="1532267" y="491608"/>
                  </a:cubicBezTo>
                  <a:lnTo>
                    <a:pt x="1582526" y="354512"/>
                  </a:lnTo>
                  <a:cubicBezTo>
                    <a:pt x="1600886" y="304746"/>
                    <a:pt x="1612885" y="267669"/>
                    <a:pt x="1618524" y="243283"/>
                  </a:cubicBezTo>
                  <a:cubicBezTo>
                    <a:pt x="1624162" y="218896"/>
                    <a:pt x="1626274" y="195715"/>
                    <a:pt x="1624860" y="173740"/>
                  </a:cubicBezTo>
                  <a:cubicBezTo>
                    <a:pt x="1623189" y="148193"/>
                    <a:pt x="1623451" y="130005"/>
                    <a:pt x="1625644" y="119177"/>
                  </a:cubicBezTo>
                  <a:cubicBezTo>
                    <a:pt x="1627838" y="108349"/>
                    <a:pt x="1633829" y="97398"/>
                    <a:pt x="1643620" y="86325"/>
                  </a:cubicBezTo>
                  <a:cubicBezTo>
                    <a:pt x="1663358" y="62962"/>
                    <a:pt x="1689713" y="50013"/>
                    <a:pt x="1722683" y="47479"/>
                  </a:cubicBezTo>
                  <a:close/>
                  <a:moveTo>
                    <a:pt x="3993194" y="21985"/>
                  </a:moveTo>
                  <a:cubicBezTo>
                    <a:pt x="4018321" y="21130"/>
                    <a:pt x="4048012" y="21691"/>
                    <a:pt x="4082267" y="23669"/>
                  </a:cubicBezTo>
                  <a:cubicBezTo>
                    <a:pt x="4138603" y="26922"/>
                    <a:pt x="4181776" y="32522"/>
                    <a:pt x="4211787" y="40468"/>
                  </a:cubicBezTo>
                  <a:cubicBezTo>
                    <a:pt x="4226829" y="44260"/>
                    <a:pt x="4238971" y="50977"/>
                    <a:pt x="4248209" y="60619"/>
                  </a:cubicBezTo>
                  <a:cubicBezTo>
                    <a:pt x="4257447" y="70261"/>
                    <a:pt x="4261718" y="81108"/>
                    <a:pt x="4261022" y="93159"/>
                  </a:cubicBezTo>
                  <a:cubicBezTo>
                    <a:pt x="4260478" y="102580"/>
                    <a:pt x="4256391" y="111455"/>
                    <a:pt x="4248759" y="119784"/>
                  </a:cubicBezTo>
                  <a:cubicBezTo>
                    <a:pt x="4239817" y="129969"/>
                    <a:pt x="4235253" y="136671"/>
                    <a:pt x="4235067" y="139890"/>
                  </a:cubicBezTo>
                  <a:cubicBezTo>
                    <a:pt x="4234567" y="148540"/>
                    <a:pt x="4241247" y="163739"/>
                    <a:pt x="4255107" y="185488"/>
                  </a:cubicBezTo>
                  <a:cubicBezTo>
                    <a:pt x="4263207" y="198130"/>
                    <a:pt x="4270429" y="204634"/>
                    <a:pt x="4276771" y="205000"/>
                  </a:cubicBezTo>
                  <a:cubicBezTo>
                    <a:pt x="4280779" y="205232"/>
                    <a:pt x="4285267" y="203641"/>
                    <a:pt x="4290236" y="200229"/>
                  </a:cubicBezTo>
                  <a:cubicBezTo>
                    <a:pt x="4295205" y="196817"/>
                    <a:pt x="4302240" y="190024"/>
                    <a:pt x="4311341" y="179849"/>
                  </a:cubicBezTo>
                  <a:cubicBezTo>
                    <a:pt x="4321991" y="167896"/>
                    <a:pt x="4327496" y="158803"/>
                    <a:pt x="4327856" y="152570"/>
                  </a:cubicBezTo>
                  <a:cubicBezTo>
                    <a:pt x="4328064" y="148968"/>
                    <a:pt x="4327779" y="146260"/>
                    <a:pt x="4327001" y="144447"/>
                  </a:cubicBezTo>
                  <a:cubicBezTo>
                    <a:pt x="4326223" y="142634"/>
                    <a:pt x="4322208" y="136769"/>
                    <a:pt x="4314957" y="126853"/>
                  </a:cubicBezTo>
                  <a:cubicBezTo>
                    <a:pt x="4308657" y="118707"/>
                    <a:pt x="4305894" y="107924"/>
                    <a:pt x="4306669" y="94505"/>
                  </a:cubicBezTo>
                  <a:cubicBezTo>
                    <a:pt x="4308873" y="56335"/>
                    <a:pt x="4356669" y="39947"/>
                    <a:pt x="4450057" y="45339"/>
                  </a:cubicBezTo>
                  <a:cubicBezTo>
                    <a:pt x="4500393" y="48246"/>
                    <a:pt x="4533304" y="52580"/>
                    <a:pt x="4548791" y="58342"/>
                  </a:cubicBezTo>
                  <a:cubicBezTo>
                    <a:pt x="4559933" y="62435"/>
                    <a:pt x="4568928" y="69517"/>
                    <a:pt x="4575777" y="79589"/>
                  </a:cubicBezTo>
                  <a:cubicBezTo>
                    <a:pt x="4582625" y="89660"/>
                    <a:pt x="4585735" y="100136"/>
                    <a:pt x="4585107" y="111015"/>
                  </a:cubicBezTo>
                  <a:cubicBezTo>
                    <a:pt x="4584273" y="125452"/>
                    <a:pt x="4579225" y="136125"/>
                    <a:pt x="4569961" y="143036"/>
                  </a:cubicBezTo>
                  <a:cubicBezTo>
                    <a:pt x="4560698" y="149947"/>
                    <a:pt x="4543959" y="154435"/>
                    <a:pt x="4519743" y="156500"/>
                  </a:cubicBezTo>
                  <a:cubicBezTo>
                    <a:pt x="4509489" y="158675"/>
                    <a:pt x="4498425" y="163833"/>
                    <a:pt x="4486552" y="171972"/>
                  </a:cubicBezTo>
                  <a:cubicBezTo>
                    <a:pt x="4474679" y="180112"/>
                    <a:pt x="4451939" y="200221"/>
                    <a:pt x="4418331" y="232300"/>
                  </a:cubicBezTo>
                  <a:cubicBezTo>
                    <a:pt x="4377765" y="271366"/>
                    <a:pt x="4352393" y="300064"/>
                    <a:pt x="4342217" y="318397"/>
                  </a:cubicBezTo>
                  <a:cubicBezTo>
                    <a:pt x="4332041" y="336729"/>
                    <a:pt x="4325846" y="365055"/>
                    <a:pt x="4323633" y="403375"/>
                  </a:cubicBezTo>
                  <a:cubicBezTo>
                    <a:pt x="4321682" y="437163"/>
                    <a:pt x="4321159" y="467764"/>
                    <a:pt x="4322065" y="495179"/>
                  </a:cubicBezTo>
                  <a:cubicBezTo>
                    <a:pt x="4322457" y="511535"/>
                    <a:pt x="4324105" y="522506"/>
                    <a:pt x="4327010" y="528092"/>
                  </a:cubicBezTo>
                  <a:cubicBezTo>
                    <a:pt x="4329915" y="533679"/>
                    <a:pt x="4336705" y="539668"/>
                    <a:pt x="4347380" y="546058"/>
                  </a:cubicBezTo>
                  <a:cubicBezTo>
                    <a:pt x="4370891" y="560074"/>
                    <a:pt x="4382079" y="576918"/>
                    <a:pt x="4380943" y="596589"/>
                  </a:cubicBezTo>
                  <a:cubicBezTo>
                    <a:pt x="4378359" y="641338"/>
                    <a:pt x="4316493" y="660215"/>
                    <a:pt x="4195345" y="653220"/>
                  </a:cubicBezTo>
                  <a:cubicBezTo>
                    <a:pt x="4147275" y="650444"/>
                    <a:pt x="4102269" y="643206"/>
                    <a:pt x="4060324" y="631506"/>
                  </a:cubicBezTo>
                  <a:cubicBezTo>
                    <a:pt x="4020788" y="620476"/>
                    <a:pt x="4001819" y="601140"/>
                    <a:pt x="4003415" y="573499"/>
                  </a:cubicBezTo>
                  <a:cubicBezTo>
                    <a:pt x="4004677" y="551644"/>
                    <a:pt x="4018358" y="536913"/>
                    <a:pt x="4044458" y="529307"/>
                  </a:cubicBezTo>
                  <a:cubicBezTo>
                    <a:pt x="4058703" y="525216"/>
                    <a:pt x="4067504" y="519960"/>
                    <a:pt x="4070862" y="513538"/>
                  </a:cubicBezTo>
                  <a:cubicBezTo>
                    <a:pt x="4080646" y="495282"/>
                    <a:pt x="4087620" y="450079"/>
                    <a:pt x="4091786" y="377930"/>
                  </a:cubicBezTo>
                  <a:cubicBezTo>
                    <a:pt x="4093036" y="356285"/>
                    <a:pt x="4091847" y="339328"/>
                    <a:pt x="4088218" y="327059"/>
                  </a:cubicBezTo>
                  <a:cubicBezTo>
                    <a:pt x="4084590" y="314790"/>
                    <a:pt x="4079203" y="299845"/>
                    <a:pt x="4072059" y="282226"/>
                  </a:cubicBezTo>
                  <a:cubicBezTo>
                    <a:pt x="4035663" y="235761"/>
                    <a:pt x="4001519" y="194928"/>
                    <a:pt x="3969628" y="159726"/>
                  </a:cubicBezTo>
                  <a:cubicBezTo>
                    <a:pt x="3956405" y="145173"/>
                    <a:pt x="3947737" y="135594"/>
                    <a:pt x="3943625" y="130987"/>
                  </a:cubicBezTo>
                  <a:cubicBezTo>
                    <a:pt x="3915586" y="121618"/>
                    <a:pt x="3899220" y="114675"/>
                    <a:pt x="3894526" y="110159"/>
                  </a:cubicBezTo>
                  <a:cubicBezTo>
                    <a:pt x="3885004" y="100994"/>
                    <a:pt x="3880653" y="89315"/>
                    <a:pt x="3881473" y="75120"/>
                  </a:cubicBezTo>
                  <a:cubicBezTo>
                    <a:pt x="3882830" y="51615"/>
                    <a:pt x="3899508" y="36174"/>
                    <a:pt x="3931505" y="28799"/>
                  </a:cubicBezTo>
                  <a:cubicBezTo>
                    <a:pt x="3947504" y="25111"/>
                    <a:pt x="3968067" y="22840"/>
                    <a:pt x="3993194" y="21985"/>
                  </a:cubicBezTo>
                  <a:close/>
                  <a:moveTo>
                    <a:pt x="2744875" y="2856"/>
                  </a:moveTo>
                  <a:cubicBezTo>
                    <a:pt x="2788976" y="1424"/>
                    <a:pt x="2819862" y="3140"/>
                    <a:pt x="2837531" y="8005"/>
                  </a:cubicBezTo>
                  <a:cubicBezTo>
                    <a:pt x="2868599" y="16368"/>
                    <a:pt x="2884564" y="33834"/>
                    <a:pt x="2885426" y="60402"/>
                  </a:cubicBezTo>
                  <a:cubicBezTo>
                    <a:pt x="2886153" y="82766"/>
                    <a:pt x="2874085" y="99906"/>
                    <a:pt x="2849224" y="111822"/>
                  </a:cubicBezTo>
                  <a:cubicBezTo>
                    <a:pt x="2841919" y="115272"/>
                    <a:pt x="2837121" y="118110"/>
                    <a:pt x="2834828" y="120337"/>
                  </a:cubicBezTo>
                  <a:cubicBezTo>
                    <a:pt x="2832536" y="122564"/>
                    <a:pt x="2829810" y="127798"/>
                    <a:pt x="2826650" y="136039"/>
                  </a:cubicBezTo>
                  <a:cubicBezTo>
                    <a:pt x="2821482" y="150401"/>
                    <a:pt x="2819594" y="183380"/>
                    <a:pt x="2820986" y="234978"/>
                  </a:cubicBezTo>
                  <a:lnTo>
                    <a:pt x="2825535" y="375056"/>
                  </a:lnTo>
                  <a:cubicBezTo>
                    <a:pt x="2826233" y="396539"/>
                    <a:pt x="2827330" y="425893"/>
                    <a:pt x="2828827" y="463120"/>
                  </a:cubicBezTo>
                  <a:cubicBezTo>
                    <a:pt x="2830767" y="514138"/>
                    <a:pt x="2828823" y="551442"/>
                    <a:pt x="2822994" y="575034"/>
                  </a:cubicBezTo>
                  <a:cubicBezTo>
                    <a:pt x="2815132" y="607309"/>
                    <a:pt x="2798690" y="623853"/>
                    <a:pt x="2773669" y="624666"/>
                  </a:cubicBezTo>
                  <a:cubicBezTo>
                    <a:pt x="2763042" y="625011"/>
                    <a:pt x="2754048" y="623212"/>
                    <a:pt x="2746686" y="619270"/>
                  </a:cubicBezTo>
                  <a:cubicBezTo>
                    <a:pt x="2739324" y="615328"/>
                    <a:pt x="2727659" y="606599"/>
                    <a:pt x="2711692" y="593084"/>
                  </a:cubicBezTo>
                  <a:lnTo>
                    <a:pt x="2449491" y="373202"/>
                  </a:lnTo>
                  <a:cubicBezTo>
                    <a:pt x="2432871" y="359146"/>
                    <a:pt x="2419843" y="352271"/>
                    <a:pt x="2410407" y="352577"/>
                  </a:cubicBezTo>
                  <a:cubicBezTo>
                    <a:pt x="2399073" y="352945"/>
                    <a:pt x="2394097" y="374411"/>
                    <a:pt x="2395479" y="416974"/>
                  </a:cubicBezTo>
                  <a:cubicBezTo>
                    <a:pt x="2396749" y="456096"/>
                    <a:pt x="2399566" y="482077"/>
                    <a:pt x="2403929" y="494918"/>
                  </a:cubicBezTo>
                  <a:cubicBezTo>
                    <a:pt x="2408292" y="507759"/>
                    <a:pt x="2416212" y="516820"/>
                    <a:pt x="2427689" y="522100"/>
                  </a:cubicBezTo>
                  <a:cubicBezTo>
                    <a:pt x="2450693" y="532517"/>
                    <a:pt x="2462499" y="547070"/>
                    <a:pt x="2463106" y="565759"/>
                  </a:cubicBezTo>
                  <a:cubicBezTo>
                    <a:pt x="2464588" y="611417"/>
                    <a:pt x="2419438" y="635737"/>
                    <a:pt x="2327656" y="638717"/>
                  </a:cubicBezTo>
                  <a:cubicBezTo>
                    <a:pt x="2287580" y="640019"/>
                    <a:pt x="2255580" y="635440"/>
                    <a:pt x="2231656" y="624979"/>
                  </a:cubicBezTo>
                  <a:cubicBezTo>
                    <a:pt x="2207731" y="614519"/>
                    <a:pt x="2195406" y="598114"/>
                    <a:pt x="2194680" y="575764"/>
                  </a:cubicBezTo>
                  <a:cubicBezTo>
                    <a:pt x="2194296" y="563923"/>
                    <a:pt x="2196511" y="554878"/>
                    <a:pt x="2201326" y="548630"/>
                  </a:cubicBezTo>
                  <a:cubicBezTo>
                    <a:pt x="2206141" y="542382"/>
                    <a:pt x="2215837" y="534642"/>
                    <a:pt x="2230417" y="525408"/>
                  </a:cubicBezTo>
                  <a:cubicBezTo>
                    <a:pt x="2241225" y="518531"/>
                    <a:pt x="2247580" y="506256"/>
                    <a:pt x="2249483" y="488583"/>
                  </a:cubicBezTo>
                  <a:cubicBezTo>
                    <a:pt x="2253154" y="451476"/>
                    <a:pt x="2253876" y="398626"/>
                    <a:pt x="2251649" y="330033"/>
                  </a:cubicBezTo>
                  <a:cubicBezTo>
                    <a:pt x="2249284" y="257227"/>
                    <a:pt x="2243332" y="204242"/>
                    <a:pt x="2233792" y="171078"/>
                  </a:cubicBezTo>
                  <a:cubicBezTo>
                    <a:pt x="2230674" y="160207"/>
                    <a:pt x="2226993" y="152316"/>
                    <a:pt x="2222748" y="147404"/>
                  </a:cubicBezTo>
                  <a:cubicBezTo>
                    <a:pt x="2218503" y="142492"/>
                    <a:pt x="2211261" y="137746"/>
                    <a:pt x="2201023" y="133167"/>
                  </a:cubicBezTo>
                  <a:cubicBezTo>
                    <a:pt x="2186860" y="126804"/>
                    <a:pt x="2176617" y="120070"/>
                    <a:pt x="2170295" y="112966"/>
                  </a:cubicBezTo>
                  <a:cubicBezTo>
                    <a:pt x="2163973" y="105862"/>
                    <a:pt x="2160636" y="96908"/>
                    <a:pt x="2160286" y="86102"/>
                  </a:cubicBezTo>
                  <a:cubicBezTo>
                    <a:pt x="2159230" y="53600"/>
                    <a:pt x="2184670" y="32546"/>
                    <a:pt x="2236604" y="22940"/>
                  </a:cubicBezTo>
                  <a:cubicBezTo>
                    <a:pt x="2253193" y="20016"/>
                    <a:pt x="2281683" y="17898"/>
                    <a:pt x="2322074" y="16586"/>
                  </a:cubicBezTo>
                  <a:cubicBezTo>
                    <a:pt x="2345839" y="15815"/>
                    <a:pt x="2363634" y="17242"/>
                    <a:pt x="2375460" y="20868"/>
                  </a:cubicBezTo>
                  <a:cubicBezTo>
                    <a:pt x="2387285" y="24494"/>
                    <a:pt x="2400924" y="32670"/>
                    <a:pt x="2416376" y="45398"/>
                  </a:cubicBezTo>
                  <a:lnTo>
                    <a:pt x="2636435" y="225788"/>
                  </a:lnTo>
                  <a:cubicBezTo>
                    <a:pt x="2655333" y="241205"/>
                    <a:pt x="2668047" y="248808"/>
                    <a:pt x="2674574" y="248596"/>
                  </a:cubicBezTo>
                  <a:cubicBezTo>
                    <a:pt x="2683627" y="248302"/>
                    <a:pt x="2687731" y="235179"/>
                    <a:pt x="2686889" y="209227"/>
                  </a:cubicBezTo>
                  <a:cubicBezTo>
                    <a:pt x="2685749" y="174118"/>
                    <a:pt x="2683107" y="150847"/>
                    <a:pt x="2678963" y="139413"/>
                  </a:cubicBezTo>
                  <a:cubicBezTo>
                    <a:pt x="2674819" y="127979"/>
                    <a:pt x="2665210" y="118383"/>
                    <a:pt x="2650133" y="110624"/>
                  </a:cubicBezTo>
                  <a:cubicBezTo>
                    <a:pt x="2640781" y="107587"/>
                    <a:pt x="2633210" y="102430"/>
                    <a:pt x="2627422" y="95154"/>
                  </a:cubicBezTo>
                  <a:cubicBezTo>
                    <a:pt x="2621633" y="87877"/>
                    <a:pt x="2618547" y="78327"/>
                    <a:pt x="2618163" y="66504"/>
                  </a:cubicBezTo>
                  <a:cubicBezTo>
                    <a:pt x="2617229" y="37735"/>
                    <a:pt x="2635388" y="18828"/>
                    <a:pt x="2672639" y="9781"/>
                  </a:cubicBezTo>
                  <a:cubicBezTo>
                    <a:pt x="2686856" y="6267"/>
                    <a:pt x="2710934" y="3959"/>
                    <a:pt x="2744875" y="2856"/>
                  </a:cubicBezTo>
                  <a:close/>
                  <a:moveTo>
                    <a:pt x="3108625" y="22"/>
                  </a:moveTo>
                  <a:cubicBezTo>
                    <a:pt x="3154668" y="333"/>
                    <a:pt x="3190254" y="5548"/>
                    <a:pt x="3215384" y="15665"/>
                  </a:cubicBezTo>
                  <a:cubicBezTo>
                    <a:pt x="3236486" y="24523"/>
                    <a:pt x="3246954" y="41173"/>
                    <a:pt x="3246788" y="65617"/>
                  </a:cubicBezTo>
                  <a:cubicBezTo>
                    <a:pt x="3246719" y="75903"/>
                    <a:pt x="3244821" y="83934"/>
                    <a:pt x="3241093" y="89712"/>
                  </a:cubicBezTo>
                  <a:cubicBezTo>
                    <a:pt x="3237366" y="95490"/>
                    <a:pt x="3229076" y="103419"/>
                    <a:pt x="3216224" y="113499"/>
                  </a:cubicBezTo>
                  <a:cubicBezTo>
                    <a:pt x="3212521" y="116694"/>
                    <a:pt x="3208844" y="125259"/>
                    <a:pt x="3205195" y="139192"/>
                  </a:cubicBezTo>
                  <a:cubicBezTo>
                    <a:pt x="3201545" y="153126"/>
                    <a:pt x="3199673" y="167044"/>
                    <a:pt x="3199579" y="180946"/>
                  </a:cubicBezTo>
                  <a:cubicBezTo>
                    <a:pt x="3199455" y="199174"/>
                    <a:pt x="3201771" y="208304"/>
                    <a:pt x="3206526" y="208336"/>
                  </a:cubicBezTo>
                  <a:cubicBezTo>
                    <a:pt x="3210865" y="208366"/>
                    <a:pt x="3215583" y="206042"/>
                    <a:pt x="3220679" y="201365"/>
                  </a:cubicBezTo>
                  <a:cubicBezTo>
                    <a:pt x="3225777" y="196688"/>
                    <a:pt x="3237655" y="183024"/>
                    <a:pt x="3256315" y="160372"/>
                  </a:cubicBezTo>
                  <a:cubicBezTo>
                    <a:pt x="3276700" y="135439"/>
                    <a:pt x="3286917" y="119134"/>
                    <a:pt x="3286969" y="111456"/>
                  </a:cubicBezTo>
                  <a:cubicBezTo>
                    <a:pt x="3286994" y="107830"/>
                    <a:pt x="3284635" y="101447"/>
                    <a:pt x="3279891" y="92307"/>
                  </a:cubicBezTo>
                  <a:cubicBezTo>
                    <a:pt x="3275582" y="83883"/>
                    <a:pt x="3273452" y="75905"/>
                    <a:pt x="3273503" y="68374"/>
                  </a:cubicBezTo>
                  <a:cubicBezTo>
                    <a:pt x="3273673" y="43208"/>
                    <a:pt x="3286491" y="25869"/>
                    <a:pt x="3311958" y="16356"/>
                  </a:cubicBezTo>
                  <a:cubicBezTo>
                    <a:pt x="3337424" y="6842"/>
                    <a:pt x="3378264" y="2276"/>
                    <a:pt x="3434477" y="2655"/>
                  </a:cubicBezTo>
                  <a:cubicBezTo>
                    <a:pt x="3479136" y="2957"/>
                    <a:pt x="3512555" y="6186"/>
                    <a:pt x="3534734" y="12342"/>
                  </a:cubicBezTo>
                  <a:cubicBezTo>
                    <a:pt x="3565360" y="20981"/>
                    <a:pt x="3580580" y="39061"/>
                    <a:pt x="3580394" y="66583"/>
                  </a:cubicBezTo>
                  <a:cubicBezTo>
                    <a:pt x="3580320" y="77467"/>
                    <a:pt x="3576957" y="87656"/>
                    <a:pt x="3570304" y="97150"/>
                  </a:cubicBezTo>
                  <a:cubicBezTo>
                    <a:pt x="3563652" y="106644"/>
                    <a:pt x="3555239" y="112807"/>
                    <a:pt x="3545066" y="115639"/>
                  </a:cubicBezTo>
                  <a:cubicBezTo>
                    <a:pt x="3538452" y="117796"/>
                    <a:pt x="3523730" y="118948"/>
                    <a:pt x="3500901" y="119095"/>
                  </a:cubicBezTo>
                  <a:cubicBezTo>
                    <a:pt x="3487019" y="119261"/>
                    <a:pt x="3476828" y="120730"/>
                    <a:pt x="3470328" y="123499"/>
                  </a:cubicBezTo>
                  <a:cubicBezTo>
                    <a:pt x="3463829" y="126269"/>
                    <a:pt x="3454817" y="133066"/>
                    <a:pt x="3443293" y="143891"/>
                  </a:cubicBezTo>
                  <a:lnTo>
                    <a:pt x="3396997" y="187857"/>
                  </a:lnTo>
                  <a:cubicBezTo>
                    <a:pt x="3381911" y="201983"/>
                    <a:pt x="3374332" y="214403"/>
                    <a:pt x="3374260" y="225118"/>
                  </a:cubicBezTo>
                  <a:cubicBezTo>
                    <a:pt x="3374220" y="230959"/>
                    <a:pt x="3375879" y="237043"/>
                    <a:pt x="3379237" y="243369"/>
                  </a:cubicBezTo>
                  <a:cubicBezTo>
                    <a:pt x="3382595" y="249694"/>
                    <a:pt x="3389238" y="258703"/>
                    <a:pt x="3399166" y="270394"/>
                  </a:cubicBezTo>
                  <a:lnTo>
                    <a:pt x="3558685" y="457626"/>
                  </a:lnTo>
                  <a:cubicBezTo>
                    <a:pt x="3572601" y="473989"/>
                    <a:pt x="3582002" y="484192"/>
                    <a:pt x="3586886" y="488235"/>
                  </a:cubicBezTo>
                  <a:cubicBezTo>
                    <a:pt x="3591772" y="492279"/>
                    <a:pt x="3600220" y="497033"/>
                    <a:pt x="3612232" y="502500"/>
                  </a:cubicBezTo>
                  <a:cubicBezTo>
                    <a:pt x="3627165" y="508981"/>
                    <a:pt x="3638386" y="516960"/>
                    <a:pt x="3645895" y="526436"/>
                  </a:cubicBezTo>
                  <a:cubicBezTo>
                    <a:pt x="3653403" y="535911"/>
                    <a:pt x="3657108" y="548027"/>
                    <a:pt x="3657008" y="562784"/>
                  </a:cubicBezTo>
                  <a:cubicBezTo>
                    <a:pt x="3656764" y="599012"/>
                    <a:pt x="3631935" y="616958"/>
                    <a:pt x="3582522" y="616625"/>
                  </a:cubicBezTo>
                  <a:lnTo>
                    <a:pt x="3419587" y="615524"/>
                  </a:lnTo>
                  <a:cubicBezTo>
                    <a:pt x="3406301" y="615434"/>
                    <a:pt x="3395949" y="612548"/>
                    <a:pt x="3388531" y="606866"/>
                  </a:cubicBezTo>
                  <a:cubicBezTo>
                    <a:pt x="3381113" y="601185"/>
                    <a:pt x="3370139" y="588265"/>
                    <a:pt x="3355609" y="568106"/>
                  </a:cubicBezTo>
                  <a:cubicBezTo>
                    <a:pt x="3333975" y="538007"/>
                    <a:pt x="3304168" y="499169"/>
                    <a:pt x="3266187" y="451593"/>
                  </a:cubicBezTo>
                  <a:cubicBezTo>
                    <a:pt x="3252147" y="442039"/>
                    <a:pt x="3242346" y="434944"/>
                    <a:pt x="3236785" y="430307"/>
                  </a:cubicBezTo>
                  <a:cubicBezTo>
                    <a:pt x="3231223" y="425670"/>
                    <a:pt x="3226814" y="423340"/>
                    <a:pt x="3223558" y="423318"/>
                  </a:cubicBezTo>
                  <a:cubicBezTo>
                    <a:pt x="3213076" y="423248"/>
                    <a:pt x="3207749" y="435909"/>
                    <a:pt x="3207578" y="461303"/>
                  </a:cubicBezTo>
                  <a:cubicBezTo>
                    <a:pt x="3207422" y="484404"/>
                    <a:pt x="3211393" y="499627"/>
                    <a:pt x="3219492" y="506971"/>
                  </a:cubicBezTo>
                  <a:cubicBezTo>
                    <a:pt x="3224209" y="511155"/>
                    <a:pt x="3228268" y="514060"/>
                    <a:pt x="3231669" y="515686"/>
                  </a:cubicBezTo>
                  <a:cubicBezTo>
                    <a:pt x="3250817" y="528280"/>
                    <a:pt x="3260331" y="543517"/>
                    <a:pt x="3260211" y="561398"/>
                  </a:cubicBezTo>
                  <a:cubicBezTo>
                    <a:pt x="3260055" y="584486"/>
                    <a:pt x="3246045" y="600438"/>
                    <a:pt x="3218181" y="609254"/>
                  </a:cubicBezTo>
                  <a:cubicBezTo>
                    <a:pt x="3190317" y="618071"/>
                    <a:pt x="3146092" y="622274"/>
                    <a:pt x="3085508" y="621865"/>
                  </a:cubicBezTo>
                  <a:cubicBezTo>
                    <a:pt x="3031637" y="621501"/>
                    <a:pt x="2991532" y="617814"/>
                    <a:pt x="2965193" y="610803"/>
                  </a:cubicBezTo>
                  <a:cubicBezTo>
                    <a:pt x="2954449" y="607743"/>
                    <a:pt x="2945251" y="601646"/>
                    <a:pt x="2937601" y="592512"/>
                  </a:cubicBezTo>
                  <a:cubicBezTo>
                    <a:pt x="2929950" y="583378"/>
                    <a:pt x="2926164" y="572969"/>
                    <a:pt x="2926243" y="561286"/>
                  </a:cubicBezTo>
                  <a:cubicBezTo>
                    <a:pt x="2926368" y="542844"/>
                    <a:pt x="2936844" y="527125"/>
                    <a:pt x="2957673" y="514130"/>
                  </a:cubicBezTo>
                  <a:cubicBezTo>
                    <a:pt x="2963215" y="510490"/>
                    <a:pt x="2967392" y="506086"/>
                    <a:pt x="2970204" y="500916"/>
                  </a:cubicBezTo>
                  <a:cubicBezTo>
                    <a:pt x="2973016" y="495746"/>
                    <a:pt x="2975745" y="488329"/>
                    <a:pt x="2978391" y="478664"/>
                  </a:cubicBezTo>
                  <a:cubicBezTo>
                    <a:pt x="2984368" y="442448"/>
                    <a:pt x="2987580" y="391168"/>
                    <a:pt x="2988029" y="324824"/>
                  </a:cubicBezTo>
                  <a:cubicBezTo>
                    <a:pt x="2988567" y="245167"/>
                    <a:pt x="2985960" y="185863"/>
                    <a:pt x="2980208" y="146914"/>
                  </a:cubicBezTo>
                  <a:cubicBezTo>
                    <a:pt x="2978161" y="140150"/>
                    <a:pt x="2975511" y="134289"/>
                    <a:pt x="2972256" y="129332"/>
                  </a:cubicBezTo>
                  <a:cubicBezTo>
                    <a:pt x="2969001" y="124375"/>
                    <a:pt x="2963010" y="119366"/>
                    <a:pt x="2954284" y="114306"/>
                  </a:cubicBezTo>
                  <a:cubicBezTo>
                    <a:pt x="2935385" y="103335"/>
                    <a:pt x="2926002" y="87959"/>
                    <a:pt x="2926136" y="68178"/>
                  </a:cubicBezTo>
                  <a:cubicBezTo>
                    <a:pt x="2926247" y="51686"/>
                    <a:pt x="2932148" y="38664"/>
                    <a:pt x="2943839" y="29112"/>
                  </a:cubicBezTo>
                  <a:cubicBezTo>
                    <a:pt x="2955530" y="19561"/>
                    <a:pt x="2973161" y="12570"/>
                    <a:pt x="2996732" y="8139"/>
                  </a:cubicBezTo>
                  <a:cubicBezTo>
                    <a:pt x="3026934" y="2428"/>
                    <a:pt x="3064231" y="-278"/>
                    <a:pt x="3108625" y="22"/>
                  </a:cubicBezTo>
                  <a:close/>
                </a:path>
              </a:pathLst>
            </a:custGeom>
            <a:solidFill>
              <a:srgbClr val="FBDF69"/>
            </a:solidFill>
            <a:ln w="12700" cmpd="sng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7200" b="1" dirty="0">
                <a:ln w="28575" cmpd="sng">
                  <a:noFill/>
                  <a:prstDash val="solid"/>
                </a:ln>
                <a:effectLst>
                  <a:reflection blurRad="6350" stA="50000" endA="300" endPos="50000" dist="29997" dir="5400000" sy="-100000" algn="bl" rotWithShape="0"/>
                </a:effectLst>
                <a:latin typeface="Cooper Black" panose="0208090404030B0204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426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7A2DAD86-AE92-AB47-9FCE-9315141D7A1F}"/>
              </a:ext>
            </a:extLst>
          </p:cNvPr>
          <p:cNvSpPr/>
          <p:nvPr/>
        </p:nvSpPr>
        <p:spPr>
          <a:xfrm>
            <a:off x="152400" y="152400"/>
            <a:ext cx="9317990" cy="6553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360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520" y="642594"/>
            <a:ext cx="8097012" cy="1371600"/>
          </a:xfrm>
        </p:spPr>
        <p:txBody>
          <a:bodyPr>
            <a:normAutofit/>
          </a:bodyPr>
          <a:lstStyle/>
          <a:p>
            <a:pPr algn="ctr"/>
            <a:r>
              <a:rPr lang="en-US" sz="3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Tác</a:t>
            </a:r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giả</a:t>
            </a:r>
            <a:endParaRPr lang="en-US" sz="3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sz="half" idx="1"/>
          </p:nvPr>
        </p:nvSpPr>
        <p:spPr>
          <a:xfrm>
            <a:off x="731520" y="2103120"/>
            <a:ext cx="3855720" cy="3931920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Lê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Vũ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Hà</a:t>
            </a:r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Levuha.naem@gmail.com</a:t>
            </a:r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ĐT: 0918837755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0933717-38F0-554A-B9F0-71932864A8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54880" y="2103120"/>
            <a:ext cx="3855720" cy="3931920"/>
          </a:xfrm>
        </p:spPr>
        <p:txBody>
          <a:bodyPr>
            <a:normAutofit/>
          </a:bodyPr>
          <a:lstStyle/>
          <a:p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Nguyễn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Thị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Tuyết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Hạnh</a:t>
            </a:r>
            <a:endParaRPr lang="en-US" sz="3600" dirty="0">
              <a:latin typeface="Calibri" panose="020F0502020204030204" pitchFamily="34" charset="0"/>
              <a:cs typeface="Calibri" panose="020F050202020403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hanhbang@gmail.com</a:t>
            </a:r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ĐT: 0967986120</a:t>
            </a:r>
          </a:p>
        </p:txBody>
      </p:sp>
    </p:spTree>
    <p:extLst>
      <p:ext uri="{BB962C8B-B14F-4D97-AF65-F5344CB8AC3E}">
        <p14:creationId xmlns:p14="http://schemas.microsoft.com/office/powerpoint/2010/main" val="88057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9BCCE7C4-EF42-C247-94D0-109FF663EA8B}"/>
              </a:ext>
            </a:extLst>
          </p:cNvPr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FF2A830B-A88C-7844-9780-5F4FE56AB5F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3" t="9445" r="13514" b="6945"/>
          <a:stretch/>
        </p:blipFill>
        <p:spPr>
          <a:xfrm>
            <a:off x="241777" y="4907725"/>
            <a:ext cx="1448933" cy="1609332"/>
          </a:xfrm>
          <a:prstGeom prst="rect">
            <a:avLst/>
          </a:prstGeom>
        </p:spPr>
      </p:pic>
      <p:sp>
        <p:nvSpPr>
          <p:cNvPr id="9" name="ochu2">
            <a:extLst>
              <a:ext uri="{FF2B5EF4-FFF2-40B4-BE49-F238E27FC236}">
                <a16:creationId xmlns:a16="http://schemas.microsoft.com/office/drawing/2014/main" xmlns="" id="{AC3C741A-B39D-F54D-BC5C-40DA5E57072D}"/>
              </a:ext>
            </a:extLst>
          </p:cNvPr>
          <p:cNvSpPr/>
          <p:nvPr/>
        </p:nvSpPr>
        <p:spPr>
          <a:xfrm>
            <a:off x="3014818" y="5313722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10" name="ochu3">
            <a:extLst>
              <a:ext uri="{FF2B5EF4-FFF2-40B4-BE49-F238E27FC236}">
                <a16:creationId xmlns:a16="http://schemas.microsoft.com/office/drawing/2014/main" xmlns="" id="{F76324E7-B0A3-7849-9E27-BA29A739F517}"/>
              </a:ext>
            </a:extLst>
          </p:cNvPr>
          <p:cNvSpPr/>
          <p:nvPr/>
        </p:nvSpPr>
        <p:spPr>
          <a:xfrm>
            <a:off x="3828286" y="5313722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</a:p>
        </p:txBody>
      </p:sp>
      <p:sp>
        <p:nvSpPr>
          <p:cNvPr id="11" name="ochu4">
            <a:extLst>
              <a:ext uri="{FF2B5EF4-FFF2-40B4-BE49-F238E27FC236}">
                <a16:creationId xmlns:a16="http://schemas.microsoft.com/office/drawing/2014/main" xmlns="" id="{258DABAE-4D73-CF47-8A82-F85BB86DC6E3}"/>
              </a:ext>
            </a:extLst>
          </p:cNvPr>
          <p:cNvSpPr/>
          <p:nvPr/>
        </p:nvSpPr>
        <p:spPr>
          <a:xfrm>
            <a:off x="4641754" y="5313722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3" name="ochu5">
            <a:extLst>
              <a:ext uri="{FF2B5EF4-FFF2-40B4-BE49-F238E27FC236}">
                <a16:creationId xmlns:a16="http://schemas.microsoft.com/office/drawing/2014/main" xmlns="" id="{99728304-7A9C-214C-A0CB-30AD3E3DE498}"/>
              </a:ext>
            </a:extLst>
          </p:cNvPr>
          <p:cNvSpPr/>
          <p:nvPr/>
        </p:nvSpPr>
        <p:spPr>
          <a:xfrm>
            <a:off x="5455222" y="5313722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14" name="ochu6">
            <a:extLst>
              <a:ext uri="{FF2B5EF4-FFF2-40B4-BE49-F238E27FC236}">
                <a16:creationId xmlns:a16="http://schemas.microsoft.com/office/drawing/2014/main" xmlns="" id="{35BAA179-EA78-2049-9345-D577EA4C8A77}"/>
              </a:ext>
            </a:extLst>
          </p:cNvPr>
          <p:cNvSpPr/>
          <p:nvPr/>
        </p:nvSpPr>
        <p:spPr>
          <a:xfrm>
            <a:off x="6268690" y="5313722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Ọ</a:t>
            </a:r>
          </a:p>
        </p:txBody>
      </p:sp>
      <p:sp>
        <p:nvSpPr>
          <p:cNvPr id="15" name="ochu7">
            <a:extLst>
              <a:ext uri="{FF2B5EF4-FFF2-40B4-BE49-F238E27FC236}">
                <a16:creationId xmlns:a16="http://schemas.microsoft.com/office/drawing/2014/main" xmlns="" id="{256CCEDE-5F6A-B14A-B8D0-26FDFBC7E4EC}"/>
              </a:ext>
            </a:extLst>
          </p:cNvPr>
          <p:cNvSpPr/>
          <p:nvPr/>
        </p:nvSpPr>
        <p:spPr>
          <a:xfrm>
            <a:off x="7082158" y="5313722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6" name="ochu1">
            <a:extLst>
              <a:ext uri="{FF2B5EF4-FFF2-40B4-BE49-F238E27FC236}">
                <a16:creationId xmlns:a16="http://schemas.microsoft.com/office/drawing/2014/main" xmlns="" id="{E0649E99-E565-214D-B6B7-9D44289C7A00}"/>
              </a:ext>
            </a:extLst>
          </p:cNvPr>
          <p:cNvSpPr/>
          <p:nvPr/>
        </p:nvSpPr>
        <p:spPr>
          <a:xfrm>
            <a:off x="2201350" y="5313722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xmlns="" id="{256C6495-3DA9-9847-94E4-B48CEE24DAC8}"/>
              </a:ext>
            </a:extLst>
          </p:cNvPr>
          <p:cNvSpPr/>
          <p:nvPr/>
        </p:nvSpPr>
        <p:spPr>
          <a:xfrm>
            <a:off x="443280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0F2266D3-433A-A247-B2DC-4F1D83A50AA9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xmlns="" id="{9E6DC130-F506-D342-A56B-F61CEA7B575B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3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xmlns="" id="{DE488C98-64AF-8A49-AC82-AC34C7F74A3D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4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A4CD38BA-B7CC-9549-81A1-DF06E8500543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5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xmlns="" id="{937307BC-58E3-0544-824E-D74C6E3D221D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6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4F982191-634E-AE46-A614-1D2A508113B6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7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xmlns="" id="{321ECAA8-8AF1-0C43-9917-A972289F02AC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8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DA167EFC-6E72-CB4A-8048-2C7214AF561E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9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xmlns="" id="{5A7B1DE3-BACD-FF49-8DB6-1F49D202A414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10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9212C8AE-CE31-AB43-8A9B-D1FA9640CD0A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11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6B8CCBD5-C4BA-9F46-9EA8-423956237EEC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12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79F8817B-2AC1-A34B-AD93-C130A135B9A3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13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xmlns="" id="{DBF43736-BBC5-BA4A-85EA-00439D651FD1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14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826355B7-5487-1643-AF45-655DE84F6530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15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xmlns="" id="{A9CD00C9-C52F-0E4E-9A2D-B0121A6B4130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16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xmlns="" id="{10DA0146-A07F-DE47-814F-2F29B5AB9FD8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17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xmlns="" id="{294BE4A0-78BC-BB4C-87E7-3C6814E89A73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18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xmlns="" id="{06D450BD-52CA-504D-B8A0-23A012BDA96C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19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xmlns="" id="{D64BD6EC-CF5A-9B46-862A-3EBD562F1F45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20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xmlns="" id="{25A4B1AE-9A35-C54F-B2B1-ABC197E76436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21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xmlns="" id="{05A57748-E9A8-204A-B0D1-E075C70901A2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22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xmlns="" id="{27B76A63-5F0C-0E43-9A10-E194D4C53CE8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23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xmlns="" id="{2E135546-5E3C-7B4F-9765-1484F7C7D39E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24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xmlns="" id="{C1E5AB25-805A-2C40-9304-250BE8FF1704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25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xmlns="" id="{AC1A2E4D-6D2E-304D-8FF0-EE588CE6408B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26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xmlns="" id="{2395C9D5-D9D9-FC4D-8030-D6600E53713B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27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xmlns="" id="{F6BDBD09-147D-584E-A61C-E0450DF7FDBD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28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xmlns="" id="{5DB8CEF9-5B08-1E4A-89BD-5F07BE6F79DE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29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xmlns="" id="{0C553334-58AC-5042-9241-6510D3813B9B}"/>
              </a:ext>
            </a:extLst>
          </p:cNvPr>
          <p:cNvSpPr/>
          <p:nvPr/>
        </p:nvSpPr>
        <p:spPr>
          <a:xfrm>
            <a:off x="432842" y="5181600"/>
            <a:ext cx="1066800" cy="107783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30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6B094CDA-E413-4900-B518-B50C34D870D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047" y="1329315"/>
            <a:ext cx="3624105" cy="2838666"/>
          </a:xfrm>
        </p:spPr>
      </p:pic>
      <p:pic>
        <p:nvPicPr>
          <p:cNvPr id="18" name="Content Placeholder 17">
            <a:extLst>
              <a:ext uri="{FF2B5EF4-FFF2-40B4-BE49-F238E27FC236}">
                <a16:creationId xmlns:a16="http://schemas.microsoft.com/office/drawing/2014/main" xmlns="" id="{1464037C-148D-466D-9D6B-A2A4BF5BB83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360487"/>
            <a:ext cx="4218912" cy="2807494"/>
          </a:xfr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26C5948B-A885-4DB8-AD18-2B14CA23C25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3" t="9445" r="13514" b="6945"/>
          <a:stretch/>
        </p:blipFill>
        <p:spPr>
          <a:xfrm>
            <a:off x="241775" y="4915852"/>
            <a:ext cx="1448933" cy="160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914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0"/>
                            </p:stCondLst>
                            <p:childTnLst>
                              <p:par>
                                <p:cTn id="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000"/>
                            </p:stCondLst>
                            <p:childTnLst>
                              <p:par>
                                <p:cTn id="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000"/>
                            </p:stCondLst>
                            <p:childTnLst>
                              <p:par>
                                <p:cTn id="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0"/>
                            </p:stCondLst>
                            <p:childTnLst>
                              <p:par>
                                <p:cTn id="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0"/>
                            </p:stCondLst>
                            <p:childTnLst>
                              <p:par>
                                <p:cTn id="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7000"/>
                            </p:stCondLst>
                            <p:childTnLst>
                              <p:par>
                                <p:cTn id="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000"/>
                            </p:stCondLst>
                            <p:childTnLst>
                              <p:par>
                                <p:cTn id="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9000"/>
                            </p:stCondLst>
                            <p:childTnLst>
                              <p:par>
                                <p:cTn id="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0"/>
                            </p:stCondLst>
                            <p:childTnLst>
                              <p:par>
                                <p:cTn id="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1000"/>
                            </p:stCondLst>
                            <p:childTnLst>
                              <p:par>
                                <p:cTn id="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2000"/>
                            </p:stCondLst>
                            <p:childTnLst>
                              <p:par>
                                <p:cTn id="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3000"/>
                            </p:stCondLst>
                            <p:childTnLst>
                              <p:par>
                                <p:cTn id="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4000"/>
                            </p:stCondLst>
                            <p:childTnLst>
                              <p:par>
                                <p:cTn id="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0"/>
                            </p:stCondLst>
                            <p:childTnLst>
                              <p:par>
                                <p:cTn id="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6000"/>
                            </p:stCondLst>
                            <p:childTnLst>
                              <p:par>
                                <p:cTn id="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7000"/>
                            </p:stCondLst>
                            <p:childTnLst>
                              <p:par>
                                <p:cTn id="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8000"/>
                            </p:stCondLst>
                            <p:childTnLst>
                              <p:par>
                                <p:cTn id="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9000"/>
                            </p:stCondLst>
                            <p:childTnLst>
                              <p:par>
                                <p:cTn id="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0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0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9" grpId="0" animBg="1"/>
      <p:bldP spid="9" grpId="1" build="allAtOnce"/>
      <p:bldP spid="10" grpId="0" animBg="1"/>
      <p:bldP spid="10" grpId="1" build="allAtOnce"/>
      <p:bldP spid="11" grpId="0" animBg="1"/>
      <p:bldP spid="11" grpId="1" build="allAtOnce"/>
      <p:bldP spid="13" grpId="0" animBg="1"/>
      <p:bldP spid="13" grpId="1" build="allAtOnce"/>
      <p:bldP spid="14" grpId="0" animBg="1"/>
      <p:bldP spid="14" grpId="1" build="allAtOnce"/>
      <p:bldP spid="15" grpId="0" animBg="1"/>
      <p:bldP spid="15" grpId="1" build="allAtOnce"/>
      <p:bldP spid="16" grpId="0" animBg="1"/>
      <p:bldP spid="16" grpId="1" build="allAtOnce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6A23207B-A6F7-5340-AEDF-162576D1EC49}"/>
              </a:ext>
            </a:extLst>
          </p:cNvPr>
          <p:cNvSpPr/>
          <p:nvPr/>
        </p:nvSpPr>
        <p:spPr>
          <a:xfrm>
            <a:off x="152400" y="340943"/>
            <a:ext cx="8839200" cy="6553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FF2A830B-A88C-7844-9780-5F4FE56AB5F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3" t="9445" r="13514" b="6945"/>
          <a:stretch/>
        </p:blipFill>
        <p:spPr>
          <a:xfrm>
            <a:off x="241777" y="4907725"/>
            <a:ext cx="1448933" cy="1609332"/>
          </a:xfrm>
          <a:prstGeom prst="rect">
            <a:avLst/>
          </a:prstGeom>
        </p:spPr>
      </p:pic>
      <p:sp>
        <p:nvSpPr>
          <p:cNvPr id="9" name="ochu2">
            <a:extLst>
              <a:ext uri="{FF2B5EF4-FFF2-40B4-BE49-F238E27FC236}">
                <a16:creationId xmlns:a16="http://schemas.microsoft.com/office/drawing/2014/main" xmlns="" id="{15F2EF71-5175-5E4A-B74F-1A5F05B3B995}"/>
              </a:ext>
            </a:extLst>
          </p:cNvPr>
          <p:cNvSpPr/>
          <p:nvPr/>
        </p:nvSpPr>
        <p:spPr>
          <a:xfrm>
            <a:off x="3374654" y="5477439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11" name="ochu3">
            <a:extLst>
              <a:ext uri="{FF2B5EF4-FFF2-40B4-BE49-F238E27FC236}">
                <a16:creationId xmlns:a16="http://schemas.microsoft.com/office/drawing/2014/main" xmlns="" id="{9842B3AC-D8F6-9740-A3F9-133B88B45A39}"/>
              </a:ext>
            </a:extLst>
          </p:cNvPr>
          <p:cNvSpPr/>
          <p:nvPr/>
        </p:nvSpPr>
        <p:spPr>
          <a:xfrm>
            <a:off x="4188122" y="5477439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</a:t>
            </a:r>
          </a:p>
        </p:txBody>
      </p:sp>
      <p:sp>
        <p:nvSpPr>
          <p:cNvPr id="12" name="ochu4">
            <a:extLst>
              <a:ext uri="{FF2B5EF4-FFF2-40B4-BE49-F238E27FC236}">
                <a16:creationId xmlns:a16="http://schemas.microsoft.com/office/drawing/2014/main" xmlns="" id="{F37EAEA9-B71C-5247-8DFF-2E6A9F9C2DEE}"/>
              </a:ext>
            </a:extLst>
          </p:cNvPr>
          <p:cNvSpPr/>
          <p:nvPr/>
        </p:nvSpPr>
        <p:spPr>
          <a:xfrm>
            <a:off x="5001590" y="5477439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14" name="ochu5">
            <a:extLst>
              <a:ext uri="{FF2B5EF4-FFF2-40B4-BE49-F238E27FC236}">
                <a16:creationId xmlns:a16="http://schemas.microsoft.com/office/drawing/2014/main" xmlns="" id="{C75ED66E-7C53-D049-9293-75FA510D63FB}"/>
              </a:ext>
            </a:extLst>
          </p:cNvPr>
          <p:cNvSpPr/>
          <p:nvPr/>
        </p:nvSpPr>
        <p:spPr>
          <a:xfrm>
            <a:off x="5815058" y="5477439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</a:p>
        </p:txBody>
      </p:sp>
      <p:sp>
        <p:nvSpPr>
          <p:cNvPr id="15" name="ochu6">
            <a:extLst>
              <a:ext uri="{FF2B5EF4-FFF2-40B4-BE49-F238E27FC236}">
                <a16:creationId xmlns:a16="http://schemas.microsoft.com/office/drawing/2014/main" xmlns="" id="{3A99E05F-E6F3-AA42-8785-CB97F2EDD9F1}"/>
              </a:ext>
            </a:extLst>
          </p:cNvPr>
          <p:cNvSpPr/>
          <p:nvPr/>
        </p:nvSpPr>
        <p:spPr>
          <a:xfrm>
            <a:off x="6628526" y="5477439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Ý</a:t>
            </a:r>
          </a:p>
        </p:txBody>
      </p:sp>
      <p:sp>
        <p:nvSpPr>
          <p:cNvPr id="17" name="ochu1">
            <a:extLst>
              <a:ext uri="{FF2B5EF4-FFF2-40B4-BE49-F238E27FC236}">
                <a16:creationId xmlns:a16="http://schemas.microsoft.com/office/drawing/2014/main" xmlns="" id="{1CCB1A15-6A38-644B-9848-3BDE78CF0971}"/>
              </a:ext>
            </a:extLst>
          </p:cNvPr>
          <p:cNvSpPr/>
          <p:nvPr/>
        </p:nvSpPr>
        <p:spPr>
          <a:xfrm>
            <a:off x="2561186" y="5477439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xmlns="" id="{C18F1EB7-A403-5D44-8E10-2974A13960C6}"/>
              </a:ext>
            </a:extLst>
          </p:cNvPr>
          <p:cNvSpPr/>
          <p:nvPr/>
        </p:nvSpPr>
        <p:spPr>
          <a:xfrm>
            <a:off x="391438" y="5161381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EA4C91CC-C804-0D4B-8E38-4F2E729D9B51}"/>
              </a:ext>
            </a:extLst>
          </p:cNvPr>
          <p:cNvSpPr/>
          <p:nvPr/>
        </p:nvSpPr>
        <p:spPr>
          <a:xfrm>
            <a:off x="386219" y="5161381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xmlns="" id="{57F3835B-4299-4445-A35F-807EFEF9D909}"/>
              </a:ext>
            </a:extLst>
          </p:cNvPr>
          <p:cNvSpPr/>
          <p:nvPr/>
        </p:nvSpPr>
        <p:spPr>
          <a:xfrm>
            <a:off x="386219" y="5161381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3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xmlns="" id="{25D9E439-F07D-ED4B-99C3-3D9F20FAD629}"/>
              </a:ext>
            </a:extLst>
          </p:cNvPr>
          <p:cNvSpPr/>
          <p:nvPr/>
        </p:nvSpPr>
        <p:spPr>
          <a:xfrm>
            <a:off x="386219" y="5161381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4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4BDE0E14-1E23-CF42-A1F4-84CB2B6E6432}"/>
              </a:ext>
            </a:extLst>
          </p:cNvPr>
          <p:cNvSpPr/>
          <p:nvPr/>
        </p:nvSpPr>
        <p:spPr>
          <a:xfrm>
            <a:off x="386219" y="5161381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5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xmlns="" id="{D336734C-9121-0940-B6DE-C48A3BCAC1E4}"/>
              </a:ext>
            </a:extLst>
          </p:cNvPr>
          <p:cNvSpPr/>
          <p:nvPr/>
        </p:nvSpPr>
        <p:spPr>
          <a:xfrm>
            <a:off x="386219" y="5161381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6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xmlns="" id="{C42318E2-22FA-BB41-942D-6284841420E8}"/>
              </a:ext>
            </a:extLst>
          </p:cNvPr>
          <p:cNvSpPr/>
          <p:nvPr/>
        </p:nvSpPr>
        <p:spPr>
          <a:xfrm>
            <a:off x="386219" y="5161381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7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38640AC7-0323-0344-B3D1-D5402EE908E7}"/>
              </a:ext>
            </a:extLst>
          </p:cNvPr>
          <p:cNvSpPr/>
          <p:nvPr/>
        </p:nvSpPr>
        <p:spPr>
          <a:xfrm>
            <a:off x="386219" y="5161381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8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xmlns="" id="{AE4EB9E8-3F63-E147-A65E-8EFF5AB2023D}"/>
              </a:ext>
            </a:extLst>
          </p:cNvPr>
          <p:cNvSpPr/>
          <p:nvPr/>
        </p:nvSpPr>
        <p:spPr>
          <a:xfrm>
            <a:off x="386219" y="5161381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9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1BEEF949-4E1F-D54C-95EF-E0DEFC57F1D0}"/>
              </a:ext>
            </a:extLst>
          </p:cNvPr>
          <p:cNvSpPr/>
          <p:nvPr/>
        </p:nvSpPr>
        <p:spPr>
          <a:xfrm>
            <a:off x="386219" y="5161381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10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xmlns="" id="{D99C432D-A107-964B-9F9C-3D0B156FA1C7}"/>
              </a:ext>
            </a:extLst>
          </p:cNvPr>
          <p:cNvSpPr/>
          <p:nvPr/>
        </p:nvSpPr>
        <p:spPr>
          <a:xfrm>
            <a:off x="386219" y="5161381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11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A4039AA0-6B14-514E-8644-5CF26710B524}"/>
              </a:ext>
            </a:extLst>
          </p:cNvPr>
          <p:cNvSpPr/>
          <p:nvPr/>
        </p:nvSpPr>
        <p:spPr>
          <a:xfrm>
            <a:off x="386219" y="5161381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12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xmlns="" id="{BCFD7985-B209-1B4B-B020-17D3D95ED733}"/>
              </a:ext>
            </a:extLst>
          </p:cNvPr>
          <p:cNvSpPr/>
          <p:nvPr/>
        </p:nvSpPr>
        <p:spPr>
          <a:xfrm>
            <a:off x="386219" y="5161381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13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9BBDF2DA-4379-D84E-93BF-DAF81FD6215E}"/>
              </a:ext>
            </a:extLst>
          </p:cNvPr>
          <p:cNvSpPr/>
          <p:nvPr/>
        </p:nvSpPr>
        <p:spPr>
          <a:xfrm>
            <a:off x="386219" y="5161381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14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C0FC7010-32E2-0446-B9B6-2A82AA9FA8D4}"/>
              </a:ext>
            </a:extLst>
          </p:cNvPr>
          <p:cNvSpPr/>
          <p:nvPr/>
        </p:nvSpPr>
        <p:spPr>
          <a:xfrm>
            <a:off x="386219" y="5161381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15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D4F32E72-B68E-554C-BE02-F51898A94BAC}"/>
              </a:ext>
            </a:extLst>
          </p:cNvPr>
          <p:cNvSpPr/>
          <p:nvPr/>
        </p:nvSpPr>
        <p:spPr>
          <a:xfrm>
            <a:off x="386219" y="5161381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16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xmlns="" id="{D64DBC66-436F-714F-B94E-6C8CDB376CD3}"/>
              </a:ext>
            </a:extLst>
          </p:cNvPr>
          <p:cNvSpPr/>
          <p:nvPr/>
        </p:nvSpPr>
        <p:spPr>
          <a:xfrm>
            <a:off x="386219" y="5161381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17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4BC90EA5-9784-D647-B4AE-B988783794D8}"/>
              </a:ext>
            </a:extLst>
          </p:cNvPr>
          <p:cNvSpPr/>
          <p:nvPr/>
        </p:nvSpPr>
        <p:spPr>
          <a:xfrm>
            <a:off x="386219" y="5161381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18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xmlns="" id="{5C2D353C-6B4B-264A-B579-F5E504E854EA}"/>
              </a:ext>
            </a:extLst>
          </p:cNvPr>
          <p:cNvSpPr/>
          <p:nvPr/>
        </p:nvSpPr>
        <p:spPr>
          <a:xfrm>
            <a:off x="386219" y="5161381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19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xmlns="" id="{D1B2FBE9-78AA-464E-A31A-6AF9122EFE17}"/>
              </a:ext>
            </a:extLst>
          </p:cNvPr>
          <p:cNvSpPr/>
          <p:nvPr/>
        </p:nvSpPr>
        <p:spPr>
          <a:xfrm>
            <a:off x="386219" y="5161381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20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xmlns="" id="{0C98B4CC-0A0B-6544-B490-07FBBBE32481}"/>
              </a:ext>
            </a:extLst>
          </p:cNvPr>
          <p:cNvSpPr/>
          <p:nvPr/>
        </p:nvSpPr>
        <p:spPr>
          <a:xfrm>
            <a:off x="386219" y="5161381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21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xmlns="" id="{DB5A6A68-46D0-1E49-BB03-C7B6529A59D9}"/>
              </a:ext>
            </a:extLst>
          </p:cNvPr>
          <p:cNvSpPr/>
          <p:nvPr/>
        </p:nvSpPr>
        <p:spPr>
          <a:xfrm>
            <a:off x="386219" y="5161381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22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xmlns="" id="{CBB7F74E-A1C1-A348-8E60-21C1DC325801}"/>
              </a:ext>
            </a:extLst>
          </p:cNvPr>
          <p:cNvSpPr/>
          <p:nvPr/>
        </p:nvSpPr>
        <p:spPr>
          <a:xfrm>
            <a:off x="386219" y="5161381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23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xmlns="" id="{AB8DFB1E-1083-1B46-ADA0-D4D1AAF6255C}"/>
              </a:ext>
            </a:extLst>
          </p:cNvPr>
          <p:cNvSpPr/>
          <p:nvPr/>
        </p:nvSpPr>
        <p:spPr>
          <a:xfrm>
            <a:off x="386219" y="5161381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24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xmlns="" id="{6A74DDA3-70C9-B747-8BBA-44C7C3E45802}"/>
              </a:ext>
            </a:extLst>
          </p:cNvPr>
          <p:cNvSpPr/>
          <p:nvPr/>
        </p:nvSpPr>
        <p:spPr>
          <a:xfrm>
            <a:off x="386219" y="5161381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25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xmlns="" id="{B658A1B4-20C0-DA40-B83E-1815900C8396}"/>
              </a:ext>
            </a:extLst>
          </p:cNvPr>
          <p:cNvSpPr/>
          <p:nvPr/>
        </p:nvSpPr>
        <p:spPr>
          <a:xfrm>
            <a:off x="386219" y="5161381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26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xmlns="" id="{9F548035-0F99-444B-A12A-0897019722C0}"/>
              </a:ext>
            </a:extLst>
          </p:cNvPr>
          <p:cNvSpPr/>
          <p:nvPr/>
        </p:nvSpPr>
        <p:spPr>
          <a:xfrm>
            <a:off x="386219" y="5161381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27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xmlns="" id="{CF3FC035-EA2D-084B-ADCD-CB7BCDC50B66}"/>
              </a:ext>
            </a:extLst>
          </p:cNvPr>
          <p:cNvSpPr/>
          <p:nvPr/>
        </p:nvSpPr>
        <p:spPr>
          <a:xfrm>
            <a:off x="386219" y="5161381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28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xmlns="" id="{81F3E1F3-F7F4-6F4D-972C-1EE9DEDF5991}"/>
              </a:ext>
            </a:extLst>
          </p:cNvPr>
          <p:cNvSpPr/>
          <p:nvPr/>
        </p:nvSpPr>
        <p:spPr>
          <a:xfrm>
            <a:off x="386219" y="5161381"/>
            <a:ext cx="1066800" cy="11137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29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xmlns="" id="{07789FF3-FC3F-D249-BD5E-4236DB0FD765}"/>
              </a:ext>
            </a:extLst>
          </p:cNvPr>
          <p:cNvSpPr/>
          <p:nvPr/>
        </p:nvSpPr>
        <p:spPr>
          <a:xfrm>
            <a:off x="381000" y="5161381"/>
            <a:ext cx="1077238" cy="111377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30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xmlns="" id="{212EFBF2-7155-4EB0-83D6-AFFE2CACFD0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146912"/>
            <a:ext cx="4063983" cy="3518910"/>
          </a:xfrm>
        </p:spPr>
      </p:pic>
      <p:pic>
        <p:nvPicPr>
          <p:cNvPr id="18" name="Content Placeholder 17">
            <a:extLst>
              <a:ext uri="{FF2B5EF4-FFF2-40B4-BE49-F238E27FC236}">
                <a16:creationId xmlns:a16="http://schemas.microsoft.com/office/drawing/2014/main" xmlns="" id="{341EFABD-A5EE-403F-BA49-12E20DA9DCC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590" y="1111224"/>
            <a:ext cx="3609010" cy="3609010"/>
          </a:xfrm>
        </p:spPr>
      </p:pic>
    </p:spTree>
    <p:extLst>
      <p:ext uri="{BB962C8B-B14F-4D97-AF65-F5344CB8AC3E}">
        <p14:creationId xmlns:p14="http://schemas.microsoft.com/office/powerpoint/2010/main" val="317421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0"/>
                            </p:stCondLst>
                            <p:childTnLst>
                              <p:par>
                                <p:cTn id="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000"/>
                            </p:stCondLst>
                            <p:childTnLst>
                              <p:par>
                                <p:cTn id="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000"/>
                            </p:stCondLst>
                            <p:childTnLst>
                              <p:par>
                                <p:cTn id="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0"/>
                            </p:stCondLst>
                            <p:childTnLst>
                              <p:par>
                                <p:cTn id="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0"/>
                            </p:stCondLst>
                            <p:childTnLst>
                              <p:par>
                                <p:cTn id="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7000"/>
                            </p:stCondLst>
                            <p:childTnLst>
                              <p:par>
                                <p:cTn id="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000"/>
                            </p:stCondLst>
                            <p:childTnLst>
                              <p:par>
                                <p:cTn id="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9000"/>
                            </p:stCondLst>
                            <p:childTnLst>
                              <p:par>
                                <p:cTn id="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0"/>
                            </p:stCondLst>
                            <p:childTnLst>
                              <p:par>
                                <p:cTn id="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1000"/>
                            </p:stCondLst>
                            <p:childTnLst>
                              <p:par>
                                <p:cTn id="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2000"/>
                            </p:stCondLst>
                            <p:childTnLst>
                              <p:par>
                                <p:cTn id="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3000"/>
                            </p:stCondLst>
                            <p:childTnLst>
                              <p:par>
                                <p:cTn id="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4000"/>
                            </p:stCondLst>
                            <p:childTnLst>
                              <p:par>
                                <p:cTn id="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0"/>
                            </p:stCondLst>
                            <p:childTnLst>
                              <p:par>
                                <p:cTn id="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6000"/>
                            </p:stCondLst>
                            <p:childTnLst>
                              <p:par>
                                <p:cTn id="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7000"/>
                            </p:stCondLst>
                            <p:childTnLst>
                              <p:par>
                                <p:cTn id="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8000"/>
                            </p:stCondLst>
                            <p:childTnLst>
                              <p:par>
                                <p:cTn id="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9000"/>
                            </p:stCondLst>
                            <p:childTnLst>
                              <p:par>
                                <p:cTn id="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0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0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9" grpId="0" animBg="1"/>
      <p:bldP spid="9" grpId="1" build="allAtOnce"/>
      <p:bldP spid="11" grpId="0" animBg="1"/>
      <p:bldP spid="11" grpId="1" build="allAtOnce"/>
      <p:bldP spid="12" grpId="0" animBg="1"/>
      <p:bldP spid="12" grpId="1" build="allAtOnce"/>
      <p:bldP spid="14" grpId="0" animBg="1"/>
      <p:bldP spid="14" grpId="1" build="allAtOnce"/>
      <p:bldP spid="15" grpId="0" animBg="1"/>
      <p:bldP spid="15" grpId="1" build="allAtOnce"/>
      <p:bldP spid="17" grpId="0" animBg="1"/>
      <p:bldP spid="17" grpId="1" build="allAtOnce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8107295C-ECF6-F345-AC5C-074325040F06}"/>
              </a:ext>
            </a:extLst>
          </p:cNvPr>
          <p:cNvSpPr/>
          <p:nvPr/>
        </p:nvSpPr>
        <p:spPr>
          <a:xfrm>
            <a:off x="160932" y="304800"/>
            <a:ext cx="8839200" cy="6553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E4AE6B54-68FB-2440-AF74-FB2F39B207A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3" t="9445" r="13514" b="6945"/>
          <a:stretch/>
        </p:blipFill>
        <p:spPr>
          <a:xfrm>
            <a:off x="160932" y="4470111"/>
            <a:ext cx="1448933" cy="1609332"/>
          </a:xfrm>
          <a:prstGeom prst="rect">
            <a:avLst/>
          </a:prstGeom>
        </p:spPr>
      </p:pic>
      <p:pic>
        <p:nvPicPr>
          <p:cNvPr id="3" name="Dong-ho-dem-nguoc-25-giay-www_nhacchuongvui_com.mp3" descr="Dong-ho-dem-nguoc-25-giay-www_nhacchuongvui_com.mp3">
            <a:hlinkClick r:id="" action="ppaction://media"/>
            <a:extLst>
              <a:ext uri="{FF2B5EF4-FFF2-40B4-BE49-F238E27FC236}">
                <a16:creationId xmlns:a16="http://schemas.microsoft.com/office/drawing/2014/main" xmlns="" id="{FC329F85-3D18-334E-9C6A-0696B02770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57200" y="6788157"/>
            <a:ext cx="812800" cy="812800"/>
          </a:xfrm>
          <a:prstGeom prst="rect">
            <a:avLst/>
          </a:prstGeom>
        </p:spPr>
      </p:pic>
      <p:pic>
        <p:nvPicPr>
          <p:cNvPr id="9" name="MsPham">
            <a:extLst>
              <a:ext uri="{FF2B5EF4-FFF2-40B4-BE49-F238E27FC236}">
                <a16:creationId xmlns:a16="http://schemas.microsoft.com/office/drawing/2014/main" xmlns="" id="{4A9E152B-D887-DF40-9698-3C1947150CB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29" r="6249"/>
          <a:stretch/>
        </p:blipFill>
        <p:spPr>
          <a:xfrm flipV="1">
            <a:off x="378607" y="6788157"/>
            <a:ext cx="12192000" cy="6858000"/>
          </a:xfrm>
          <a:prstGeom prst="rect">
            <a:avLst/>
          </a:prstGeom>
        </p:spPr>
      </p:pic>
      <p:sp>
        <p:nvSpPr>
          <p:cNvPr id="11" name="ochu3">
            <a:extLst>
              <a:ext uri="{FF2B5EF4-FFF2-40B4-BE49-F238E27FC236}">
                <a16:creationId xmlns:a16="http://schemas.microsoft.com/office/drawing/2014/main" xmlns="" id="{C3CC9F73-6066-5B43-A59C-560AD27B5738}"/>
              </a:ext>
            </a:extLst>
          </p:cNvPr>
          <p:cNvSpPr/>
          <p:nvPr/>
        </p:nvSpPr>
        <p:spPr>
          <a:xfrm>
            <a:off x="2913779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</a:p>
        </p:txBody>
      </p:sp>
      <p:sp>
        <p:nvSpPr>
          <p:cNvPr id="12" name="ochu4">
            <a:extLst>
              <a:ext uri="{FF2B5EF4-FFF2-40B4-BE49-F238E27FC236}">
                <a16:creationId xmlns:a16="http://schemas.microsoft.com/office/drawing/2014/main" xmlns="" id="{94983072-7190-7E4C-B3DE-02C3C11741C8}"/>
              </a:ext>
            </a:extLst>
          </p:cNvPr>
          <p:cNvSpPr/>
          <p:nvPr/>
        </p:nvSpPr>
        <p:spPr>
          <a:xfrm>
            <a:off x="3582961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14" name="ochu5">
            <a:extLst>
              <a:ext uri="{FF2B5EF4-FFF2-40B4-BE49-F238E27FC236}">
                <a16:creationId xmlns:a16="http://schemas.microsoft.com/office/drawing/2014/main" xmlns="" id="{15FD61B5-766B-174E-9714-2CC66398C01C}"/>
              </a:ext>
            </a:extLst>
          </p:cNvPr>
          <p:cNvSpPr/>
          <p:nvPr/>
        </p:nvSpPr>
        <p:spPr>
          <a:xfrm>
            <a:off x="4252660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Ự</a:t>
            </a:r>
          </a:p>
        </p:txBody>
      </p:sp>
      <p:sp>
        <p:nvSpPr>
          <p:cNvPr id="15" name="ochu6">
            <a:extLst>
              <a:ext uri="{FF2B5EF4-FFF2-40B4-BE49-F238E27FC236}">
                <a16:creationId xmlns:a16="http://schemas.microsoft.com/office/drawing/2014/main" xmlns="" id="{76303A5F-0A45-7F47-AC59-9BDD8B61F5A3}"/>
              </a:ext>
            </a:extLst>
          </p:cNvPr>
          <p:cNvSpPr/>
          <p:nvPr/>
        </p:nvSpPr>
        <p:spPr>
          <a:xfrm>
            <a:off x="4922359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6" name="ochu7">
            <a:extLst>
              <a:ext uri="{FF2B5EF4-FFF2-40B4-BE49-F238E27FC236}">
                <a16:creationId xmlns:a16="http://schemas.microsoft.com/office/drawing/2014/main" xmlns="" id="{88AFE1A8-E3C9-2C45-AD32-4C47E8D2ECA2}"/>
              </a:ext>
            </a:extLst>
          </p:cNvPr>
          <p:cNvSpPr/>
          <p:nvPr/>
        </p:nvSpPr>
        <p:spPr>
          <a:xfrm>
            <a:off x="5589030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</a:p>
        </p:txBody>
      </p:sp>
      <p:sp>
        <p:nvSpPr>
          <p:cNvPr id="18" name="ochu8">
            <a:extLst>
              <a:ext uri="{FF2B5EF4-FFF2-40B4-BE49-F238E27FC236}">
                <a16:creationId xmlns:a16="http://schemas.microsoft.com/office/drawing/2014/main" xmlns="" id="{EB8A3CCB-8FF6-AA46-A2D9-5859D7B09BAB}"/>
              </a:ext>
            </a:extLst>
          </p:cNvPr>
          <p:cNvSpPr/>
          <p:nvPr/>
        </p:nvSpPr>
        <p:spPr>
          <a:xfrm>
            <a:off x="6260291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19" name="ochu9">
            <a:extLst>
              <a:ext uri="{FF2B5EF4-FFF2-40B4-BE49-F238E27FC236}">
                <a16:creationId xmlns:a16="http://schemas.microsoft.com/office/drawing/2014/main" xmlns="" id="{DA8B697F-8E5F-5941-ABA1-A4203989DFBC}"/>
              </a:ext>
            </a:extLst>
          </p:cNvPr>
          <p:cNvSpPr/>
          <p:nvPr/>
        </p:nvSpPr>
        <p:spPr>
          <a:xfrm>
            <a:off x="6914859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Ễ</a:t>
            </a:r>
          </a:p>
        </p:txBody>
      </p:sp>
      <p:sp>
        <p:nvSpPr>
          <p:cNvPr id="20" name="ochu9">
            <a:extLst>
              <a:ext uri="{FF2B5EF4-FFF2-40B4-BE49-F238E27FC236}">
                <a16:creationId xmlns:a16="http://schemas.microsoft.com/office/drawing/2014/main" xmlns="" id="{0CB59F9B-3338-EA45-90FF-461049814CA8}"/>
              </a:ext>
            </a:extLst>
          </p:cNvPr>
          <p:cNvSpPr/>
          <p:nvPr/>
        </p:nvSpPr>
        <p:spPr>
          <a:xfrm>
            <a:off x="7569427" y="4909017"/>
            <a:ext cx="560136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xmlns="" id="{873E78FA-656E-CD4B-8284-8643A1D01906}"/>
              </a:ext>
            </a:extLst>
          </p:cNvPr>
          <p:cNvSpPr/>
          <p:nvPr/>
        </p:nvSpPr>
        <p:spPr>
          <a:xfrm>
            <a:off x="375475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1D6EA1A5-5BA0-D34A-8FDC-3979CE77921E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xmlns="" id="{AA353D35-152E-BA4E-AF8E-E69046BD60A7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3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xmlns="" id="{EA99B5AE-2C3C-A242-BE2A-DBAD416A1B3B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4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3360B373-443C-7743-9389-5D78D506591B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5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xmlns="" id="{6AA707EA-8123-BC44-A9A1-5DD34C592263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6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478AE8B4-E681-7D43-B359-E3B94FF08BAB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7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xmlns="" id="{577BE8C9-0B03-D042-B52C-99A123A22AB4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8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9C5B3A18-2349-4B48-9122-B72C54B0FA00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9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xmlns="" id="{FDA3BC46-5EAD-2143-A5F6-22510687E937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10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08885E01-0236-8D47-899D-D51936481769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11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E8F2EF21-6E71-2347-9C13-E50BD5CC0677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12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AFBEBB9B-14AC-C04A-92C0-D65B62CD182B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13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xmlns="" id="{5C1ECCDC-A263-1340-A74F-F7686A8CDFF2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14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5A027738-78BE-6E4A-95C9-532A8E4F9F61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15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xmlns="" id="{4090A858-D431-8C42-AEAE-979360CD3A7D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16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xmlns="" id="{52CBC83F-DF37-664F-A428-F520191FB953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17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xmlns="" id="{0C78EFFB-E1B8-4641-860E-1555D7B58A0D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18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xmlns="" id="{C96A8176-7139-8849-BF17-98AF6824CD39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19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xmlns="" id="{E916979E-1237-6448-AD63-8D45E62CAC64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20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xmlns="" id="{A28A1F8E-7C94-B64F-BB75-C4FD0385E475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21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xmlns="" id="{2D42004C-6C83-0E46-BBE2-E14FB1993CFB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22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xmlns="" id="{7E0F9D3D-5A1E-0447-A3C3-BB6377CFAFB0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23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xmlns="" id="{1DFDFE59-6D8E-E847-8C9E-394580D29F6B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24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xmlns="" id="{E0EBE570-49AF-2744-9FB5-0C79755CFA4E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25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xmlns="" id="{855E3804-2AFF-A14B-94A5-A3F6AA25AC99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26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xmlns="" id="{2AAFCED1-C774-9C40-8887-687DA37E0059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27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xmlns="" id="{AE1ED2C6-2B5A-6B43-AF7B-4803D795F39A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28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xmlns="" id="{BF2257EE-69DD-7C40-8147-4B1DAF01CDE1}"/>
              </a:ext>
            </a:extLst>
          </p:cNvPr>
          <p:cNvSpPr/>
          <p:nvPr/>
        </p:nvSpPr>
        <p:spPr>
          <a:xfrm>
            <a:off x="370256" y="4732176"/>
            <a:ext cx="1066800" cy="1060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29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xmlns="" id="{42C55741-149E-774D-8BB9-5581F2525266}"/>
              </a:ext>
            </a:extLst>
          </p:cNvPr>
          <p:cNvSpPr/>
          <p:nvPr/>
        </p:nvSpPr>
        <p:spPr>
          <a:xfrm>
            <a:off x="365037" y="4732176"/>
            <a:ext cx="1066800" cy="106048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30</a:t>
            </a:r>
          </a:p>
        </p:txBody>
      </p:sp>
      <p:pic>
        <p:nvPicPr>
          <p:cNvPr id="23" name="Content Placeholder 22">
            <a:extLst>
              <a:ext uri="{FF2B5EF4-FFF2-40B4-BE49-F238E27FC236}">
                <a16:creationId xmlns:a16="http://schemas.microsoft.com/office/drawing/2014/main" xmlns="" id="{B47BCE20-62DC-46B7-ACC7-0F3A6A554C6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40" y="1033335"/>
            <a:ext cx="4048060" cy="3082419"/>
          </a:xfrm>
        </p:spPr>
      </p:pic>
      <p:pic>
        <p:nvPicPr>
          <p:cNvPr id="56" name="Content Placeholder 55">
            <a:extLst>
              <a:ext uri="{FF2B5EF4-FFF2-40B4-BE49-F238E27FC236}">
                <a16:creationId xmlns:a16="http://schemas.microsoft.com/office/drawing/2014/main" xmlns="" id="{E50139FE-843A-4A02-9038-1708793B85E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732" y="1086192"/>
            <a:ext cx="3741734" cy="3029561"/>
          </a:xfrm>
        </p:spPr>
      </p:pic>
    </p:spTree>
    <p:extLst>
      <p:ext uri="{BB962C8B-B14F-4D97-AF65-F5344CB8AC3E}">
        <p14:creationId xmlns:p14="http://schemas.microsoft.com/office/powerpoint/2010/main" val="1117222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0"/>
                            </p:stCondLst>
                            <p:childTnLst>
                              <p:par>
                                <p:cTn id="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000"/>
                            </p:stCondLst>
                            <p:childTnLst>
                              <p:par>
                                <p:cTn id="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000"/>
                            </p:stCondLst>
                            <p:childTnLst>
                              <p:par>
                                <p:cTn id="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0"/>
                            </p:stCondLst>
                            <p:childTnLst>
                              <p:par>
                                <p:cTn id="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0"/>
                            </p:stCondLst>
                            <p:childTnLst>
                              <p:par>
                                <p:cTn id="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7000"/>
                            </p:stCondLst>
                            <p:childTnLst>
                              <p:par>
                                <p:cTn id="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000"/>
                            </p:stCondLst>
                            <p:childTnLst>
                              <p:par>
                                <p:cTn id="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9000"/>
                            </p:stCondLst>
                            <p:childTnLst>
                              <p:par>
                                <p:cTn id="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0"/>
                            </p:stCondLst>
                            <p:childTnLst>
                              <p:par>
                                <p:cTn id="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1000"/>
                            </p:stCondLst>
                            <p:childTnLst>
                              <p:par>
                                <p:cTn id="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2000"/>
                            </p:stCondLst>
                            <p:childTnLst>
                              <p:par>
                                <p:cTn id="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3000"/>
                            </p:stCondLst>
                            <p:childTnLst>
                              <p:par>
                                <p:cTn id="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4000"/>
                            </p:stCondLst>
                            <p:childTnLst>
                              <p:par>
                                <p:cTn id="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0"/>
                            </p:stCondLst>
                            <p:childTnLst>
                              <p:par>
                                <p:cTn id="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6000"/>
                            </p:stCondLst>
                            <p:childTnLst>
                              <p:par>
                                <p:cTn id="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7000"/>
                            </p:stCondLst>
                            <p:childTnLst>
                              <p:par>
                                <p:cTn id="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8000"/>
                            </p:stCondLst>
                            <p:childTnLst>
                              <p:par>
                                <p:cTn id="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9000"/>
                            </p:stCondLst>
                            <p:childTnLst>
                              <p:par>
                                <p:cTn id="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0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build="allAtOnce"/>
      <p:bldP spid="12" grpId="0" animBg="1"/>
      <p:bldP spid="12" grpId="1" build="allAtOnce"/>
      <p:bldP spid="14" grpId="0" animBg="1"/>
      <p:bldP spid="14" grpId="1" build="allAtOnce"/>
      <p:bldP spid="15" grpId="0" animBg="1"/>
      <p:bldP spid="15" grpId="1" build="allAtOnce"/>
      <p:bldP spid="16" grpId="0" animBg="1"/>
      <p:bldP spid="16" grpId="1" build="allAtOnce"/>
      <p:bldP spid="18" grpId="0" animBg="1"/>
      <p:bldP spid="18" grpId="1" build="allAtOnce"/>
      <p:bldP spid="19" grpId="0" animBg="1"/>
      <p:bldP spid="19" grpId="1" build="allAtOnce"/>
      <p:bldP spid="20" grpId="0" animBg="1"/>
      <p:bldP spid="20" grpId="1" build="allAtOnce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BF6199DF-1FBA-144A-B164-EFEF178CDD55}"/>
              </a:ext>
            </a:extLst>
          </p:cNvPr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FF2A830B-A88C-7844-9780-5F4FE56AB5F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3" t="9445" r="13514" b="6945"/>
          <a:stretch/>
        </p:blipFill>
        <p:spPr>
          <a:xfrm>
            <a:off x="241777" y="4907725"/>
            <a:ext cx="1448933" cy="1609332"/>
          </a:xfrm>
          <a:prstGeom prst="rect">
            <a:avLst/>
          </a:prstGeom>
        </p:spPr>
      </p:pic>
      <p:sp>
        <p:nvSpPr>
          <p:cNvPr id="9" name="ochu2">
            <a:extLst>
              <a:ext uri="{FF2B5EF4-FFF2-40B4-BE49-F238E27FC236}">
                <a16:creationId xmlns:a16="http://schemas.microsoft.com/office/drawing/2014/main" xmlns="" id="{70575854-2994-A044-9608-85F248B8F2AF}"/>
              </a:ext>
            </a:extLst>
          </p:cNvPr>
          <p:cNvSpPr/>
          <p:nvPr/>
        </p:nvSpPr>
        <p:spPr>
          <a:xfrm>
            <a:off x="3173664" y="5390366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Ế</a:t>
            </a:r>
          </a:p>
        </p:txBody>
      </p:sp>
      <p:sp>
        <p:nvSpPr>
          <p:cNvPr id="10" name="ochu3">
            <a:extLst>
              <a:ext uri="{FF2B5EF4-FFF2-40B4-BE49-F238E27FC236}">
                <a16:creationId xmlns:a16="http://schemas.microsoft.com/office/drawing/2014/main" xmlns="" id="{5E74B114-B745-BF46-926D-1528A5A023DF}"/>
              </a:ext>
            </a:extLst>
          </p:cNvPr>
          <p:cNvSpPr/>
          <p:nvPr/>
        </p:nvSpPr>
        <p:spPr>
          <a:xfrm>
            <a:off x="3987132" y="5390366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</a:p>
        </p:txBody>
      </p:sp>
      <p:sp>
        <p:nvSpPr>
          <p:cNvPr id="11" name="ochu4">
            <a:extLst>
              <a:ext uri="{FF2B5EF4-FFF2-40B4-BE49-F238E27FC236}">
                <a16:creationId xmlns:a16="http://schemas.microsoft.com/office/drawing/2014/main" xmlns="" id="{1D0B2B17-6291-124A-9267-1F76A10619D7}"/>
              </a:ext>
            </a:extLst>
          </p:cNvPr>
          <p:cNvSpPr/>
          <p:nvPr/>
        </p:nvSpPr>
        <p:spPr>
          <a:xfrm>
            <a:off x="4800600" y="5390366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13" name="ochu5">
            <a:extLst>
              <a:ext uri="{FF2B5EF4-FFF2-40B4-BE49-F238E27FC236}">
                <a16:creationId xmlns:a16="http://schemas.microsoft.com/office/drawing/2014/main" xmlns="" id="{F925B4C6-E382-0649-92B4-CDC61D0DAF43}"/>
              </a:ext>
            </a:extLst>
          </p:cNvPr>
          <p:cNvSpPr/>
          <p:nvPr/>
        </p:nvSpPr>
        <p:spPr>
          <a:xfrm>
            <a:off x="5614068" y="5390366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Ố</a:t>
            </a:r>
          </a:p>
        </p:txBody>
      </p:sp>
      <p:sp>
        <p:nvSpPr>
          <p:cNvPr id="15" name="ochu6">
            <a:extLst>
              <a:ext uri="{FF2B5EF4-FFF2-40B4-BE49-F238E27FC236}">
                <a16:creationId xmlns:a16="http://schemas.microsoft.com/office/drawing/2014/main" xmlns="" id="{ECA8A2FB-5D5E-834D-ADB2-328FE9C6E317}"/>
              </a:ext>
            </a:extLst>
          </p:cNvPr>
          <p:cNvSpPr/>
          <p:nvPr/>
        </p:nvSpPr>
        <p:spPr>
          <a:xfrm>
            <a:off x="6427536" y="5390366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17" name="ochu1">
            <a:extLst>
              <a:ext uri="{FF2B5EF4-FFF2-40B4-BE49-F238E27FC236}">
                <a16:creationId xmlns:a16="http://schemas.microsoft.com/office/drawing/2014/main" xmlns="" id="{4A06CA89-82BD-8345-A18D-5686C82FDCD8}"/>
              </a:ext>
            </a:extLst>
          </p:cNvPr>
          <p:cNvSpPr/>
          <p:nvPr/>
        </p:nvSpPr>
        <p:spPr>
          <a:xfrm>
            <a:off x="2360196" y="5390366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xmlns="" id="{A62FB887-09A7-E947-9A57-792C1252F7CE}"/>
              </a:ext>
            </a:extLst>
          </p:cNvPr>
          <p:cNvSpPr/>
          <p:nvPr/>
        </p:nvSpPr>
        <p:spPr>
          <a:xfrm>
            <a:off x="430472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7E3C2F5B-21A0-4D45-BF18-C2C4BC0B9159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xmlns="" id="{19E974DB-76FC-B141-8C60-DB8276BC510B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3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xmlns="" id="{6C7EF6FE-656D-AD44-BE2B-2BB2B24EA1B3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4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095E9FCB-F1BE-5F4F-90C4-CFF0064584E8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5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xmlns="" id="{73B90706-D724-ED48-A2B6-5D0786D92221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6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xmlns="" id="{458ACD3D-FC47-3947-95FB-FACAEB972594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7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8DA5F05F-3D43-3144-BC71-BAB8541A46C2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8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xmlns="" id="{70F73A03-7B2D-CC41-B9D8-9FDE3FA14AB8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9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FCB5117F-122B-C14C-A352-9F9D82BA2904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10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xmlns="" id="{3A368AA1-CA2A-3A4F-AC57-5C30AF49A80F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11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30B4E3D8-702A-6040-97D0-9FA4BD2BD2D9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12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xmlns="" id="{D8D2738E-81D4-A642-A7A3-1F485E846D22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13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F6AB6D9B-A258-DB4B-B0A7-4984B441AAFF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14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7589C59D-0DEC-6D48-88F5-418A1F95DB2E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15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89510590-9B80-694D-8C60-1D26B0FA1447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16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xmlns="" id="{97FE6720-393F-704B-A362-D98B14C2B17A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17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518663DC-C44E-5E46-A1F6-9D4CD354BCC9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18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xmlns="" id="{BEC74B21-52E8-4342-A06B-36F252FD011B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19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xmlns="" id="{D654B2BA-DA33-214D-81CC-A0ADDFEAD86C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20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xmlns="" id="{7CD50573-6098-9D43-9B65-F98C12A37C95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21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xmlns="" id="{180E5923-A3B0-E845-979D-C88CD1CDD5F1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22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xmlns="" id="{3C305E64-CB51-D14C-AFFC-7D661C568A69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23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xmlns="" id="{6B3D799F-D888-D945-92C9-8F67008C74B1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24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xmlns="" id="{BE52E5A5-42A2-FD41-9EA7-27512541B045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25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xmlns="" id="{EC085CF8-2E40-7147-9B47-6003818D6F32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26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xmlns="" id="{5F734BE2-1E1F-1A4F-A459-0E30CA047982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27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xmlns="" id="{45A93188-D3D2-DE4E-905A-DD0463087989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28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xmlns="" id="{58AA5960-FC5E-1F4A-811C-232D799DAD6B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29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xmlns="" id="{C0C1A781-B9DE-2143-AEAE-2674CBF3D2CB}"/>
              </a:ext>
            </a:extLst>
          </p:cNvPr>
          <p:cNvSpPr/>
          <p:nvPr/>
        </p:nvSpPr>
        <p:spPr>
          <a:xfrm>
            <a:off x="420034" y="5181601"/>
            <a:ext cx="1066800" cy="111842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30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81A362D1-6E34-4E56-84EF-7CE1A060DB5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72" y="869306"/>
            <a:ext cx="3924928" cy="3728581"/>
          </a:xfrm>
        </p:spPr>
      </p:pic>
      <p:pic>
        <p:nvPicPr>
          <p:cNvPr id="18" name="Content Placeholder 17">
            <a:extLst>
              <a:ext uri="{FF2B5EF4-FFF2-40B4-BE49-F238E27FC236}">
                <a16:creationId xmlns:a16="http://schemas.microsoft.com/office/drawing/2014/main" xmlns="" id="{908D7BD7-0C54-4F3A-AC43-2A1B35DBCF7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787" y="869306"/>
            <a:ext cx="3756025" cy="3590955"/>
          </a:xfrm>
        </p:spPr>
      </p:pic>
    </p:spTree>
    <p:extLst>
      <p:ext uri="{BB962C8B-B14F-4D97-AF65-F5344CB8AC3E}">
        <p14:creationId xmlns:p14="http://schemas.microsoft.com/office/powerpoint/2010/main" val="240511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0"/>
                            </p:stCondLst>
                            <p:childTnLst>
                              <p:par>
                                <p:cTn id="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000"/>
                            </p:stCondLst>
                            <p:childTnLst>
                              <p:par>
                                <p:cTn id="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000"/>
                            </p:stCondLst>
                            <p:childTnLst>
                              <p:par>
                                <p:cTn id="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0"/>
                            </p:stCondLst>
                            <p:childTnLst>
                              <p:par>
                                <p:cTn id="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0"/>
                            </p:stCondLst>
                            <p:childTnLst>
                              <p:par>
                                <p:cTn id="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7000"/>
                            </p:stCondLst>
                            <p:childTnLst>
                              <p:par>
                                <p:cTn id="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000"/>
                            </p:stCondLst>
                            <p:childTnLst>
                              <p:par>
                                <p:cTn id="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9000"/>
                            </p:stCondLst>
                            <p:childTnLst>
                              <p:par>
                                <p:cTn id="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0"/>
                            </p:stCondLst>
                            <p:childTnLst>
                              <p:par>
                                <p:cTn id="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1000"/>
                            </p:stCondLst>
                            <p:childTnLst>
                              <p:par>
                                <p:cTn id="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2000"/>
                            </p:stCondLst>
                            <p:childTnLst>
                              <p:par>
                                <p:cTn id="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3000"/>
                            </p:stCondLst>
                            <p:childTnLst>
                              <p:par>
                                <p:cTn id="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4000"/>
                            </p:stCondLst>
                            <p:childTnLst>
                              <p:par>
                                <p:cTn id="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0"/>
                            </p:stCondLst>
                            <p:childTnLst>
                              <p:par>
                                <p:cTn id="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6000"/>
                            </p:stCondLst>
                            <p:childTnLst>
                              <p:par>
                                <p:cTn id="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7000"/>
                            </p:stCondLst>
                            <p:childTnLst>
                              <p:par>
                                <p:cTn id="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8000"/>
                            </p:stCondLst>
                            <p:childTnLst>
                              <p:par>
                                <p:cTn id="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9000"/>
                            </p:stCondLst>
                            <p:childTnLst>
                              <p:par>
                                <p:cTn id="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0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0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9" grpId="0" animBg="1"/>
      <p:bldP spid="9" grpId="1" build="allAtOnce"/>
      <p:bldP spid="10" grpId="0" animBg="1"/>
      <p:bldP spid="10" grpId="1" build="allAtOnce"/>
      <p:bldP spid="11" grpId="0" animBg="1"/>
      <p:bldP spid="11" grpId="1" build="allAtOnce"/>
      <p:bldP spid="13" grpId="0" animBg="1"/>
      <p:bldP spid="13" grpId="1" build="allAtOnce"/>
      <p:bldP spid="15" grpId="0" animBg="1"/>
      <p:bldP spid="15" grpId="1" build="allAtOnce"/>
      <p:bldP spid="17" grpId="0" animBg="1"/>
      <p:bldP spid="17" grpId="1" build="allAtOnce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BF6199DF-1FBA-144A-B164-EFEF178CDD55}"/>
              </a:ext>
            </a:extLst>
          </p:cNvPr>
          <p:cNvSpPr/>
          <p:nvPr/>
        </p:nvSpPr>
        <p:spPr>
          <a:xfrm>
            <a:off x="167900" y="152400"/>
            <a:ext cx="8839200" cy="6553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FF2A830B-A88C-7844-9780-5F4FE56AB5F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3" t="9445" r="13514" b="6945"/>
          <a:stretch/>
        </p:blipFill>
        <p:spPr>
          <a:xfrm>
            <a:off x="241777" y="4907725"/>
            <a:ext cx="1448933" cy="1609332"/>
          </a:xfrm>
          <a:prstGeom prst="rect">
            <a:avLst/>
          </a:prstGeom>
        </p:spPr>
      </p:pic>
      <p:sp>
        <p:nvSpPr>
          <p:cNvPr id="9" name="ochu2">
            <a:extLst>
              <a:ext uri="{FF2B5EF4-FFF2-40B4-BE49-F238E27FC236}">
                <a16:creationId xmlns:a16="http://schemas.microsoft.com/office/drawing/2014/main" xmlns="" id="{70575854-2994-A044-9608-85F248B8F2AF}"/>
              </a:ext>
            </a:extLst>
          </p:cNvPr>
          <p:cNvSpPr/>
          <p:nvPr/>
        </p:nvSpPr>
        <p:spPr>
          <a:xfrm>
            <a:off x="3173664" y="5390366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Ồ</a:t>
            </a:r>
          </a:p>
        </p:txBody>
      </p:sp>
      <p:sp>
        <p:nvSpPr>
          <p:cNvPr id="10" name="ochu3">
            <a:extLst>
              <a:ext uri="{FF2B5EF4-FFF2-40B4-BE49-F238E27FC236}">
                <a16:creationId xmlns:a16="http://schemas.microsoft.com/office/drawing/2014/main" xmlns="" id="{5E74B114-B745-BF46-926D-1528A5A023DF}"/>
              </a:ext>
            </a:extLst>
          </p:cNvPr>
          <p:cNvSpPr/>
          <p:nvPr/>
        </p:nvSpPr>
        <p:spPr>
          <a:xfrm>
            <a:off x="3987132" y="5390366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11" name="ochu4">
            <a:extLst>
              <a:ext uri="{FF2B5EF4-FFF2-40B4-BE49-F238E27FC236}">
                <a16:creationId xmlns:a16="http://schemas.microsoft.com/office/drawing/2014/main" xmlns="" id="{1D0B2B17-6291-124A-9267-1F76A10619D7}"/>
              </a:ext>
            </a:extLst>
          </p:cNvPr>
          <p:cNvSpPr/>
          <p:nvPr/>
        </p:nvSpPr>
        <p:spPr>
          <a:xfrm>
            <a:off x="4800600" y="5390366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</a:p>
        </p:txBody>
      </p:sp>
      <p:sp>
        <p:nvSpPr>
          <p:cNvPr id="13" name="ochu5">
            <a:extLst>
              <a:ext uri="{FF2B5EF4-FFF2-40B4-BE49-F238E27FC236}">
                <a16:creationId xmlns:a16="http://schemas.microsoft.com/office/drawing/2014/main" xmlns="" id="{F925B4C6-E382-0649-92B4-CDC61D0DAF43}"/>
              </a:ext>
            </a:extLst>
          </p:cNvPr>
          <p:cNvSpPr/>
          <p:nvPr/>
        </p:nvSpPr>
        <p:spPr>
          <a:xfrm>
            <a:off x="5614068" y="5390366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5" name="ochu6">
            <a:extLst>
              <a:ext uri="{FF2B5EF4-FFF2-40B4-BE49-F238E27FC236}">
                <a16:creationId xmlns:a16="http://schemas.microsoft.com/office/drawing/2014/main" xmlns="" id="{ECA8A2FB-5D5E-834D-ADB2-328FE9C6E317}"/>
              </a:ext>
            </a:extLst>
          </p:cNvPr>
          <p:cNvSpPr/>
          <p:nvPr/>
        </p:nvSpPr>
        <p:spPr>
          <a:xfrm>
            <a:off x="6427536" y="5390366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Ộ</a:t>
            </a:r>
          </a:p>
        </p:txBody>
      </p:sp>
      <p:sp>
        <p:nvSpPr>
          <p:cNvPr id="17" name="ochu1">
            <a:extLst>
              <a:ext uri="{FF2B5EF4-FFF2-40B4-BE49-F238E27FC236}">
                <a16:creationId xmlns:a16="http://schemas.microsoft.com/office/drawing/2014/main" xmlns="" id="{4A06CA89-82BD-8345-A18D-5686C82FDCD8}"/>
              </a:ext>
            </a:extLst>
          </p:cNvPr>
          <p:cNvSpPr/>
          <p:nvPr/>
        </p:nvSpPr>
        <p:spPr>
          <a:xfrm>
            <a:off x="2360196" y="5390366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xmlns="" id="{A62FB887-09A7-E947-9A57-792C1252F7CE}"/>
              </a:ext>
            </a:extLst>
          </p:cNvPr>
          <p:cNvSpPr/>
          <p:nvPr/>
        </p:nvSpPr>
        <p:spPr>
          <a:xfrm>
            <a:off x="430472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7E3C2F5B-21A0-4D45-BF18-C2C4BC0B9159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xmlns="" id="{19E974DB-76FC-B141-8C60-DB8276BC510B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3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xmlns="" id="{6C7EF6FE-656D-AD44-BE2B-2BB2B24EA1B3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4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095E9FCB-F1BE-5F4F-90C4-CFF0064584E8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5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xmlns="" id="{73B90706-D724-ED48-A2B6-5D0786D92221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6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xmlns="" id="{458ACD3D-FC47-3947-95FB-FACAEB972594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7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8DA5F05F-3D43-3144-BC71-BAB8541A46C2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8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xmlns="" id="{70F73A03-7B2D-CC41-B9D8-9FDE3FA14AB8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9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FCB5117F-122B-C14C-A352-9F9D82BA2904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10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xmlns="" id="{3A368AA1-CA2A-3A4F-AC57-5C30AF49A80F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11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30B4E3D8-702A-6040-97D0-9FA4BD2BD2D9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12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xmlns="" id="{D8D2738E-81D4-A642-A7A3-1F485E846D22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13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F6AB6D9B-A258-DB4B-B0A7-4984B441AAFF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14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7589C59D-0DEC-6D48-88F5-418A1F95DB2E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15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89510590-9B80-694D-8C60-1D26B0FA1447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16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xmlns="" id="{97FE6720-393F-704B-A362-D98B14C2B17A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17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518663DC-C44E-5E46-A1F6-9D4CD354BCC9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18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xmlns="" id="{BEC74B21-52E8-4342-A06B-36F252FD011B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19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xmlns="" id="{D654B2BA-DA33-214D-81CC-A0ADDFEAD86C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20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xmlns="" id="{7CD50573-6098-9D43-9B65-F98C12A37C95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21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xmlns="" id="{180E5923-A3B0-E845-979D-C88CD1CDD5F1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22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xmlns="" id="{3C305E64-CB51-D14C-AFFC-7D661C568A69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23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xmlns="" id="{6B3D799F-D888-D945-92C9-8F67008C74B1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24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xmlns="" id="{BE52E5A5-42A2-FD41-9EA7-27512541B045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25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xmlns="" id="{EC085CF8-2E40-7147-9B47-6003818D6F32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26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xmlns="" id="{5F734BE2-1E1F-1A4F-A459-0E30CA047982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27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xmlns="" id="{45A93188-D3D2-DE4E-905A-DD0463087989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28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xmlns="" id="{58AA5960-FC5E-1F4A-811C-232D799DAD6B}"/>
              </a:ext>
            </a:extLst>
          </p:cNvPr>
          <p:cNvSpPr/>
          <p:nvPr/>
        </p:nvSpPr>
        <p:spPr>
          <a:xfrm>
            <a:off x="425253" y="5181601"/>
            <a:ext cx="1066800" cy="1118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29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xmlns="" id="{C0C1A781-B9DE-2143-AEAE-2674CBF3D2CB}"/>
              </a:ext>
            </a:extLst>
          </p:cNvPr>
          <p:cNvSpPr/>
          <p:nvPr/>
        </p:nvSpPr>
        <p:spPr>
          <a:xfrm>
            <a:off x="420034" y="5181601"/>
            <a:ext cx="1066800" cy="111842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30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083FEF60-1D62-4672-9745-4084F61782F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260" y="1371600"/>
            <a:ext cx="3961434" cy="2952411"/>
          </a:xfrm>
        </p:spPr>
      </p:pic>
      <p:pic>
        <p:nvPicPr>
          <p:cNvPr id="18" name="Content Placeholder 17">
            <a:extLst>
              <a:ext uri="{FF2B5EF4-FFF2-40B4-BE49-F238E27FC236}">
                <a16:creationId xmlns:a16="http://schemas.microsoft.com/office/drawing/2014/main" xmlns="" id="{52E907BA-262B-4225-B131-382F9818C2F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884" y="1371600"/>
            <a:ext cx="3797243" cy="2952411"/>
          </a:xfrm>
        </p:spPr>
      </p:pic>
    </p:spTree>
    <p:extLst>
      <p:ext uri="{BB962C8B-B14F-4D97-AF65-F5344CB8AC3E}">
        <p14:creationId xmlns:p14="http://schemas.microsoft.com/office/powerpoint/2010/main" val="517957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0"/>
                            </p:stCondLst>
                            <p:childTnLst>
                              <p:par>
                                <p:cTn id="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000"/>
                            </p:stCondLst>
                            <p:childTnLst>
                              <p:par>
                                <p:cTn id="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000"/>
                            </p:stCondLst>
                            <p:childTnLst>
                              <p:par>
                                <p:cTn id="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0"/>
                            </p:stCondLst>
                            <p:childTnLst>
                              <p:par>
                                <p:cTn id="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0"/>
                            </p:stCondLst>
                            <p:childTnLst>
                              <p:par>
                                <p:cTn id="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7000"/>
                            </p:stCondLst>
                            <p:childTnLst>
                              <p:par>
                                <p:cTn id="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000"/>
                            </p:stCondLst>
                            <p:childTnLst>
                              <p:par>
                                <p:cTn id="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9000"/>
                            </p:stCondLst>
                            <p:childTnLst>
                              <p:par>
                                <p:cTn id="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0"/>
                            </p:stCondLst>
                            <p:childTnLst>
                              <p:par>
                                <p:cTn id="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1000"/>
                            </p:stCondLst>
                            <p:childTnLst>
                              <p:par>
                                <p:cTn id="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2000"/>
                            </p:stCondLst>
                            <p:childTnLst>
                              <p:par>
                                <p:cTn id="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3000"/>
                            </p:stCondLst>
                            <p:childTnLst>
                              <p:par>
                                <p:cTn id="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4000"/>
                            </p:stCondLst>
                            <p:childTnLst>
                              <p:par>
                                <p:cTn id="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0"/>
                            </p:stCondLst>
                            <p:childTnLst>
                              <p:par>
                                <p:cTn id="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6000"/>
                            </p:stCondLst>
                            <p:childTnLst>
                              <p:par>
                                <p:cTn id="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7000"/>
                            </p:stCondLst>
                            <p:childTnLst>
                              <p:par>
                                <p:cTn id="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8000"/>
                            </p:stCondLst>
                            <p:childTnLst>
                              <p:par>
                                <p:cTn id="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9000"/>
                            </p:stCondLst>
                            <p:childTnLst>
                              <p:par>
                                <p:cTn id="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0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0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9" grpId="0" animBg="1"/>
      <p:bldP spid="9" grpId="1" build="allAtOnce"/>
      <p:bldP spid="10" grpId="0" animBg="1"/>
      <p:bldP spid="10" grpId="1" build="allAtOnce"/>
      <p:bldP spid="11" grpId="0" animBg="1"/>
      <p:bldP spid="11" grpId="1" build="allAtOnce"/>
      <p:bldP spid="13" grpId="0" animBg="1"/>
      <p:bldP spid="13" grpId="1" build="allAtOnce"/>
      <p:bldP spid="15" grpId="0" animBg="1"/>
      <p:bldP spid="15" grpId="1" build="allAtOnce"/>
      <p:bldP spid="17" grpId="0" animBg="1"/>
      <p:bldP spid="17" grpId="1" build="allAtOnce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9BCCE7C4-EF42-C247-94D0-109FF663EA8B}"/>
              </a:ext>
            </a:extLst>
          </p:cNvPr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FF2A830B-A88C-7844-9780-5F4FE56AB5F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3" t="9445" r="13514" b="6945"/>
          <a:stretch/>
        </p:blipFill>
        <p:spPr>
          <a:xfrm>
            <a:off x="241777" y="4907725"/>
            <a:ext cx="1448933" cy="1609332"/>
          </a:xfrm>
          <a:prstGeom prst="rect">
            <a:avLst/>
          </a:prstGeom>
        </p:spPr>
      </p:pic>
      <p:sp>
        <p:nvSpPr>
          <p:cNvPr id="9" name="ochu2">
            <a:extLst>
              <a:ext uri="{FF2B5EF4-FFF2-40B4-BE49-F238E27FC236}">
                <a16:creationId xmlns:a16="http://schemas.microsoft.com/office/drawing/2014/main" xmlns="" id="{AC3C741A-B39D-F54D-BC5C-40DA5E57072D}"/>
              </a:ext>
            </a:extLst>
          </p:cNvPr>
          <p:cNvSpPr/>
          <p:nvPr/>
        </p:nvSpPr>
        <p:spPr>
          <a:xfrm>
            <a:off x="3014818" y="5313722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10" name="ochu3">
            <a:extLst>
              <a:ext uri="{FF2B5EF4-FFF2-40B4-BE49-F238E27FC236}">
                <a16:creationId xmlns:a16="http://schemas.microsoft.com/office/drawing/2014/main" xmlns="" id="{F76324E7-B0A3-7849-9E27-BA29A739F517}"/>
              </a:ext>
            </a:extLst>
          </p:cNvPr>
          <p:cNvSpPr/>
          <p:nvPr/>
        </p:nvSpPr>
        <p:spPr>
          <a:xfrm>
            <a:off x="3828286" y="5313722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Ệ</a:t>
            </a:r>
          </a:p>
        </p:txBody>
      </p:sp>
      <p:sp>
        <p:nvSpPr>
          <p:cNvPr id="11" name="ochu4">
            <a:extLst>
              <a:ext uri="{FF2B5EF4-FFF2-40B4-BE49-F238E27FC236}">
                <a16:creationId xmlns:a16="http://schemas.microsoft.com/office/drawing/2014/main" xmlns="" id="{258DABAE-4D73-CF47-8A82-F85BB86DC6E3}"/>
              </a:ext>
            </a:extLst>
          </p:cNvPr>
          <p:cNvSpPr/>
          <p:nvPr/>
        </p:nvSpPr>
        <p:spPr>
          <a:xfrm>
            <a:off x="4641754" y="5313722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</a:p>
        </p:txBody>
      </p:sp>
      <p:sp>
        <p:nvSpPr>
          <p:cNvPr id="13" name="ochu5">
            <a:extLst>
              <a:ext uri="{FF2B5EF4-FFF2-40B4-BE49-F238E27FC236}">
                <a16:creationId xmlns:a16="http://schemas.microsoft.com/office/drawing/2014/main" xmlns="" id="{99728304-7A9C-214C-A0CB-30AD3E3DE498}"/>
              </a:ext>
            </a:extLst>
          </p:cNvPr>
          <p:cNvSpPr/>
          <p:nvPr/>
        </p:nvSpPr>
        <p:spPr>
          <a:xfrm>
            <a:off x="5455222" y="5313722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</a:p>
        </p:txBody>
      </p:sp>
      <p:sp>
        <p:nvSpPr>
          <p:cNvPr id="14" name="ochu6">
            <a:extLst>
              <a:ext uri="{FF2B5EF4-FFF2-40B4-BE49-F238E27FC236}">
                <a16:creationId xmlns:a16="http://schemas.microsoft.com/office/drawing/2014/main" xmlns="" id="{35BAA179-EA78-2049-9345-D577EA4C8A77}"/>
              </a:ext>
            </a:extLst>
          </p:cNvPr>
          <p:cNvSpPr/>
          <p:nvPr/>
        </p:nvSpPr>
        <p:spPr>
          <a:xfrm>
            <a:off x="6268690" y="5313722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</a:p>
        </p:txBody>
      </p:sp>
      <p:sp>
        <p:nvSpPr>
          <p:cNvPr id="15" name="ochu7">
            <a:extLst>
              <a:ext uri="{FF2B5EF4-FFF2-40B4-BE49-F238E27FC236}">
                <a16:creationId xmlns:a16="http://schemas.microsoft.com/office/drawing/2014/main" xmlns="" id="{256CCEDE-5F6A-B14A-B8D0-26FDFBC7E4EC}"/>
              </a:ext>
            </a:extLst>
          </p:cNvPr>
          <p:cNvSpPr/>
          <p:nvPr/>
        </p:nvSpPr>
        <p:spPr>
          <a:xfrm>
            <a:off x="7082158" y="5313722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Ả</a:t>
            </a:r>
          </a:p>
        </p:txBody>
      </p:sp>
      <p:sp>
        <p:nvSpPr>
          <p:cNvPr id="16" name="ochu1">
            <a:extLst>
              <a:ext uri="{FF2B5EF4-FFF2-40B4-BE49-F238E27FC236}">
                <a16:creationId xmlns:a16="http://schemas.microsoft.com/office/drawing/2014/main" xmlns="" id="{E0649E99-E565-214D-B6B7-9D44289C7A00}"/>
              </a:ext>
            </a:extLst>
          </p:cNvPr>
          <p:cNvSpPr/>
          <p:nvPr/>
        </p:nvSpPr>
        <p:spPr>
          <a:xfrm>
            <a:off x="2201350" y="5313722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xmlns="" id="{256C6495-3DA9-9847-94E4-B48CEE24DAC8}"/>
              </a:ext>
            </a:extLst>
          </p:cNvPr>
          <p:cNvSpPr/>
          <p:nvPr/>
        </p:nvSpPr>
        <p:spPr>
          <a:xfrm>
            <a:off x="443280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0F2266D3-433A-A247-B2DC-4F1D83A50AA9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xmlns="" id="{9E6DC130-F506-D342-A56B-F61CEA7B575B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3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xmlns="" id="{DE488C98-64AF-8A49-AC82-AC34C7F74A3D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4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A4CD38BA-B7CC-9549-81A1-DF06E8500543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5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xmlns="" id="{937307BC-58E3-0544-824E-D74C6E3D221D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6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4F982191-634E-AE46-A614-1D2A508113B6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7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xmlns="" id="{321ECAA8-8AF1-0C43-9917-A972289F02AC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8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DA167EFC-6E72-CB4A-8048-2C7214AF561E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9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xmlns="" id="{5A7B1DE3-BACD-FF49-8DB6-1F49D202A414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10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9212C8AE-CE31-AB43-8A9B-D1FA9640CD0A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11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6B8CCBD5-C4BA-9F46-9EA8-423956237EEC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12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79F8817B-2AC1-A34B-AD93-C130A135B9A3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13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xmlns="" id="{DBF43736-BBC5-BA4A-85EA-00439D651FD1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14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826355B7-5487-1643-AF45-655DE84F6530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15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xmlns="" id="{A9CD00C9-C52F-0E4E-9A2D-B0121A6B4130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16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xmlns="" id="{10DA0146-A07F-DE47-814F-2F29B5AB9FD8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17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xmlns="" id="{294BE4A0-78BC-BB4C-87E7-3C6814E89A73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18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xmlns="" id="{06D450BD-52CA-504D-B8A0-23A012BDA96C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19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xmlns="" id="{D64BD6EC-CF5A-9B46-862A-3EBD562F1F45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20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xmlns="" id="{25A4B1AE-9A35-C54F-B2B1-ABC197E76436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21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xmlns="" id="{05A57748-E9A8-204A-B0D1-E075C70901A2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22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xmlns="" id="{27B76A63-5F0C-0E43-9A10-E194D4C53CE8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23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xmlns="" id="{2E135546-5E3C-7B4F-9765-1484F7C7D39E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24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xmlns="" id="{C1E5AB25-805A-2C40-9304-250BE8FF1704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25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xmlns="" id="{AC1A2E4D-6D2E-304D-8FF0-EE588CE6408B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26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xmlns="" id="{2395C9D5-D9D9-FC4D-8030-D6600E53713B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27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xmlns="" id="{F6BDBD09-147D-584E-A61C-E0450DF7FDBD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28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xmlns="" id="{5DB8CEF9-5B08-1E4A-89BD-5F07BE6F79DE}"/>
              </a:ext>
            </a:extLst>
          </p:cNvPr>
          <p:cNvSpPr/>
          <p:nvPr/>
        </p:nvSpPr>
        <p:spPr>
          <a:xfrm>
            <a:off x="438061" y="5181600"/>
            <a:ext cx="1066800" cy="10778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29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xmlns="" id="{0C553334-58AC-5042-9241-6510D3813B9B}"/>
              </a:ext>
            </a:extLst>
          </p:cNvPr>
          <p:cNvSpPr/>
          <p:nvPr/>
        </p:nvSpPr>
        <p:spPr>
          <a:xfrm>
            <a:off x="432842" y="5181600"/>
            <a:ext cx="1066800" cy="107783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30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EFB718F0-F307-446C-9BFA-71B92042850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98" y="769320"/>
            <a:ext cx="3524202" cy="3612180"/>
          </a:xfrm>
        </p:spPr>
      </p:pic>
      <p:pic>
        <p:nvPicPr>
          <p:cNvPr id="18" name="Content Placeholder 17">
            <a:extLst>
              <a:ext uri="{FF2B5EF4-FFF2-40B4-BE49-F238E27FC236}">
                <a16:creationId xmlns:a16="http://schemas.microsoft.com/office/drawing/2014/main" xmlns="" id="{79C04154-9647-4724-9B08-27FFCE59A96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958" y="874237"/>
            <a:ext cx="3725244" cy="3467100"/>
          </a:xfrm>
        </p:spPr>
      </p:pic>
    </p:spTree>
    <p:extLst>
      <p:ext uri="{BB962C8B-B14F-4D97-AF65-F5344CB8AC3E}">
        <p14:creationId xmlns:p14="http://schemas.microsoft.com/office/powerpoint/2010/main" val="141469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0"/>
                            </p:stCondLst>
                            <p:childTnLst>
                              <p:par>
                                <p:cTn id="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000"/>
                            </p:stCondLst>
                            <p:childTnLst>
                              <p:par>
                                <p:cTn id="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000"/>
                            </p:stCondLst>
                            <p:childTnLst>
                              <p:par>
                                <p:cTn id="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0"/>
                            </p:stCondLst>
                            <p:childTnLst>
                              <p:par>
                                <p:cTn id="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0"/>
                            </p:stCondLst>
                            <p:childTnLst>
                              <p:par>
                                <p:cTn id="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7000"/>
                            </p:stCondLst>
                            <p:childTnLst>
                              <p:par>
                                <p:cTn id="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000"/>
                            </p:stCondLst>
                            <p:childTnLst>
                              <p:par>
                                <p:cTn id="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9000"/>
                            </p:stCondLst>
                            <p:childTnLst>
                              <p:par>
                                <p:cTn id="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0"/>
                            </p:stCondLst>
                            <p:childTnLst>
                              <p:par>
                                <p:cTn id="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1000"/>
                            </p:stCondLst>
                            <p:childTnLst>
                              <p:par>
                                <p:cTn id="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2000"/>
                            </p:stCondLst>
                            <p:childTnLst>
                              <p:par>
                                <p:cTn id="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3000"/>
                            </p:stCondLst>
                            <p:childTnLst>
                              <p:par>
                                <p:cTn id="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4000"/>
                            </p:stCondLst>
                            <p:childTnLst>
                              <p:par>
                                <p:cTn id="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0"/>
                            </p:stCondLst>
                            <p:childTnLst>
                              <p:par>
                                <p:cTn id="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6000"/>
                            </p:stCondLst>
                            <p:childTnLst>
                              <p:par>
                                <p:cTn id="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7000"/>
                            </p:stCondLst>
                            <p:childTnLst>
                              <p:par>
                                <p:cTn id="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8000"/>
                            </p:stCondLst>
                            <p:childTnLst>
                              <p:par>
                                <p:cTn id="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9000"/>
                            </p:stCondLst>
                            <p:childTnLst>
                              <p:par>
                                <p:cTn id="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0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0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9" grpId="0" animBg="1"/>
      <p:bldP spid="9" grpId="1" build="allAtOnce"/>
      <p:bldP spid="10" grpId="0" animBg="1"/>
      <p:bldP spid="10" grpId="1" build="allAtOnce"/>
      <p:bldP spid="11" grpId="0" animBg="1"/>
      <p:bldP spid="11" grpId="1" build="allAtOnce"/>
      <p:bldP spid="13" grpId="0" animBg="1"/>
      <p:bldP spid="13" grpId="1" build="allAtOnce"/>
      <p:bldP spid="14" grpId="0" animBg="1"/>
      <p:bldP spid="14" grpId="1" build="allAtOnce"/>
      <p:bldP spid="15" grpId="0" animBg="1"/>
      <p:bldP spid="15" grpId="1" build="allAtOnce"/>
      <p:bldP spid="16" grpId="0" animBg="1"/>
      <p:bldP spid="16" grpId="1" build="allAtOnce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D9AF5738-FBD8-0748-B500-D728CA5175D1}"/>
              </a:ext>
            </a:extLst>
          </p:cNvPr>
          <p:cNvSpPr/>
          <p:nvPr/>
        </p:nvSpPr>
        <p:spPr>
          <a:xfrm>
            <a:off x="152400" y="304800"/>
            <a:ext cx="8839200" cy="6553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EA4275B-5EEA-2146-B4DC-77A4C3D9536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3" t="9445" r="13514" b="6945"/>
          <a:stretch/>
        </p:blipFill>
        <p:spPr>
          <a:xfrm>
            <a:off x="153444" y="5025287"/>
            <a:ext cx="1448933" cy="1609332"/>
          </a:xfrm>
          <a:prstGeom prst="rect">
            <a:avLst/>
          </a:prstGeom>
        </p:spPr>
      </p:pic>
      <p:sp>
        <p:nvSpPr>
          <p:cNvPr id="9" name="ochu2">
            <a:extLst>
              <a:ext uri="{FF2B5EF4-FFF2-40B4-BE49-F238E27FC236}">
                <a16:creationId xmlns:a16="http://schemas.microsoft.com/office/drawing/2014/main" xmlns="" id="{29EE72E1-4CDB-D341-BF34-403D30DD5D11}"/>
              </a:ext>
            </a:extLst>
          </p:cNvPr>
          <p:cNvSpPr/>
          <p:nvPr/>
        </p:nvSpPr>
        <p:spPr>
          <a:xfrm>
            <a:off x="2910623" y="5440680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11" name="ochu3">
            <a:extLst>
              <a:ext uri="{FF2B5EF4-FFF2-40B4-BE49-F238E27FC236}">
                <a16:creationId xmlns:a16="http://schemas.microsoft.com/office/drawing/2014/main" xmlns="" id="{0AA89C02-02C8-1A4F-AE28-C0148D653E8B}"/>
              </a:ext>
            </a:extLst>
          </p:cNvPr>
          <p:cNvSpPr/>
          <p:nvPr/>
        </p:nvSpPr>
        <p:spPr>
          <a:xfrm>
            <a:off x="3724091" y="5425440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Â</a:t>
            </a:r>
          </a:p>
        </p:txBody>
      </p:sp>
      <p:sp>
        <p:nvSpPr>
          <p:cNvPr id="12" name="ochu4">
            <a:extLst>
              <a:ext uri="{FF2B5EF4-FFF2-40B4-BE49-F238E27FC236}">
                <a16:creationId xmlns:a16="http://schemas.microsoft.com/office/drawing/2014/main" xmlns="" id="{61F73874-DA5A-BD48-B594-CA2E0B8BC822}"/>
              </a:ext>
            </a:extLst>
          </p:cNvPr>
          <p:cNvSpPr/>
          <p:nvPr/>
        </p:nvSpPr>
        <p:spPr>
          <a:xfrm>
            <a:off x="4537559" y="5440680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13" name="ochu5">
            <a:extLst>
              <a:ext uri="{FF2B5EF4-FFF2-40B4-BE49-F238E27FC236}">
                <a16:creationId xmlns:a16="http://schemas.microsoft.com/office/drawing/2014/main" xmlns="" id="{B8D6E49C-4A66-BD49-919F-0940E33FF296}"/>
              </a:ext>
            </a:extLst>
          </p:cNvPr>
          <p:cNvSpPr/>
          <p:nvPr/>
        </p:nvSpPr>
        <p:spPr>
          <a:xfrm>
            <a:off x="5351027" y="5440680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</a:p>
        </p:txBody>
      </p:sp>
      <p:sp>
        <p:nvSpPr>
          <p:cNvPr id="15" name="ochu6">
            <a:extLst>
              <a:ext uri="{FF2B5EF4-FFF2-40B4-BE49-F238E27FC236}">
                <a16:creationId xmlns:a16="http://schemas.microsoft.com/office/drawing/2014/main" xmlns="" id="{5E3B8534-5473-5941-A338-981B9E8B19D4}"/>
              </a:ext>
            </a:extLst>
          </p:cNvPr>
          <p:cNvSpPr/>
          <p:nvPr/>
        </p:nvSpPr>
        <p:spPr>
          <a:xfrm>
            <a:off x="6164495" y="5440680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Ự</a:t>
            </a:r>
          </a:p>
        </p:txBody>
      </p:sp>
      <p:sp>
        <p:nvSpPr>
          <p:cNvPr id="16" name="ochu7">
            <a:extLst>
              <a:ext uri="{FF2B5EF4-FFF2-40B4-BE49-F238E27FC236}">
                <a16:creationId xmlns:a16="http://schemas.microsoft.com/office/drawing/2014/main" xmlns="" id="{B7F8CBEB-0CE0-5D47-895D-71BD8F572B25}"/>
              </a:ext>
            </a:extLst>
          </p:cNvPr>
          <p:cNvSpPr/>
          <p:nvPr/>
        </p:nvSpPr>
        <p:spPr>
          <a:xfrm>
            <a:off x="6977963" y="5440680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7" name="ochu1">
            <a:extLst>
              <a:ext uri="{FF2B5EF4-FFF2-40B4-BE49-F238E27FC236}">
                <a16:creationId xmlns:a16="http://schemas.microsoft.com/office/drawing/2014/main" xmlns="" id="{FF0925E4-2448-1849-B903-8EAF1CE35473}"/>
              </a:ext>
            </a:extLst>
          </p:cNvPr>
          <p:cNvSpPr/>
          <p:nvPr/>
        </p:nvSpPr>
        <p:spPr>
          <a:xfrm>
            <a:off x="2097155" y="5440680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4B5C615A-8426-E34E-987D-02B17FC808A3}"/>
              </a:ext>
            </a:extLst>
          </p:cNvPr>
          <p:cNvSpPr/>
          <p:nvPr/>
        </p:nvSpPr>
        <p:spPr>
          <a:xfrm>
            <a:off x="378155" y="53340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xmlns="" id="{A2BF90E0-93B3-924C-AF67-C21CEC48AE49}"/>
              </a:ext>
            </a:extLst>
          </p:cNvPr>
          <p:cNvSpPr/>
          <p:nvPr/>
        </p:nvSpPr>
        <p:spPr>
          <a:xfrm>
            <a:off x="372936" y="53340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xmlns="" id="{BF42CEDA-1C32-584B-8E1C-C9EF57D0EA79}"/>
              </a:ext>
            </a:extLst>
          </p:cNvPr>
          <p:cNvSpPr/>
          <p:nvPr/>
        </p:nvSpPr>
        <p:spPr>
          <a:xfrm>
            <a:off x="372936" y="53340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3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0A79D390-2288-9848-817D-9F8D1DDE4142}"/>
              </a:ext>
            </a:extLst>
          </p:cNvPr>
          <p:cNvSpPr/>
          <p:nvPr/>
        </p:nvSpPr>
        <p:spPr>
          <a:xfrm>
            <a:off x="372936" y="53340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4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xmlns="" id="{CEE93A39-70AB-BD40-919E-358ABF3EAD9E}"/>
              </a:ext>
            </a:extLst>
          </p:cNvPr>
          <p:cNvSpPr/>
          <p:nvPr/>
        </p:nvSpPr>
        <p:spPr>
          <a:xfrm>
            <a:off x="372936" y="53340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5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xmlns="" id="{6B49F7F0-F20B-4848-8F31-99A285F517DA}"/>
              </a:ext>
            </a:extLst>
          </p:cNvPr>
          <p:cNvSpPr/>
          <p:nvPr/>
        </p:nvSpPr>
        <p:spPr>
          <a:xfrm>
            <a:off x="372936" y="53340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6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63817CAE-DC4B-064D-AEC8-1F91BF282FA5}"/>
              </a:ext>
            </a:extLst>
          </p:cNvPr>
          <p:cNvSpPr/>
          <p:nvPr/>
        </p:nvSpPr>
        <p:spPr>
          <a:xfrm>
            <a:off x="372936" y="53340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7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xmlns="" id="{466B63EF-1E0D-5646-BD53-5E9941B90F3C}"/>
              </a:ext>
            </a:extLst>
          </p:cNvPr>
          <p:cNvSpPr/>
          <p:nvPr/>
        </p:nvSpPr>
        <p:spPr>
          <a:xfrm>
            <a:off x="372936" y="53340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8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1D6A29EA-22EC-D444-8A67-B484161B3741}"/>
              </a:ext>
            </a:extLst>
          </p:cNvPr>
          <p:cNvSpPr/>
          <p:nvPr/>
        </p:nvSpPr>
        <p:spPr>
          <a:xfrm>
            <a:off x="372936" y="53340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9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xmlns="" id="{946DEA16-8A93-424B-9A1B-B48B4379D7EE}"/>
              </a:ext>
            </a:extLst>
          </p:cNvPr>
          <p:cNvSpPr/>
          <p:nvPr/>
        </p:nvSpPr>
        <p:spPr>
          <a:xfrm>
            <a:off x="372936" y="53340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10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7A95D2D6-D70B-6842-BD18-BEB442A8A6DA}"/>
              </a:ext>
            </a:extLst>
          </p:cNvPr>
          <p:cNvSpPr/>
          <p:nvPr/>
        </p:nvSpPr>
        <p:spPr>
          <a:xfrm>
            <a:off x="372936" y="53340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11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xmlns="" id="{F0480564-0958-7748-94A5-258C35068075}"/>
              </a:ext>
            </a:extLst>
          </p:cNvPr>
          <p:cNvSpPr/>
          <p:nvPr/>
        </p:nvSpPr>
        <p:spPr>
          <a:xfrm>
            <a:off x="372936" y="53340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12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68F69F52-B2F3-3742-9A56-65ACF77B39D9}"/>
              </a:ext>
            </a:extLst>
          </p:cNvPr>
          <p:cNvSpPr/>
          <p:nvPr/>
        </p:nvSpPr>
        <p:spPr>
          <a:xfrm>
            <a:off x="372936" y="53340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13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CDED15A5-5628-0449-8335-D99D9E56FD97}"/>
              </a:ext>
            </a:extLst>
          </p:cNvPr>
          <p:cNvSpPr/>
          <p:nvPr/>
        </p:nvSpPr>
        <p:spPr>
          <a:xfrm>
            <a:off x="372936" y="53340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14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31DC51D9-7C6D-454E-9AF7-5276436210F9}"/>
              </a:ext>
            </a:extLst>
          </p:cNvPr>
          <p:cNvSpPr/>
          <p:nvPr/>
        </p:nvSpPr>
        <p:spPr>
          <a:xfrm>
            <a:off x="372936" y="53340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15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xmlns="" id="{F786B53A-BC7F-7744-86F5-5A2D36320907}"/>
              </a:ext>
            </a:extLst>
          </p:cNvPr>
          <p:cNvSpPr/>
          <p:nvPr/>
        </p:nvSpPr>
        <p:spPr>
          <a:xfrm>
            <a:off x="372936" y="53340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16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0F198EA1-516E-DD43-980C-4944DFDB6F11}"/>
              </a:ext>
            </a:extLst>
          </p:cNvPr>
          <p:cNvSpPr/>
          <p:nvPr/>
        </p:nvSpPr>
        <p:spPr>
          <a:xfrm>
            <a:off x="372936" y="53340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17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xmlns="" id="{D6985B58-0A68-E847-8D7D-1742A7F05A97}"/>
              </a:ext>
            </a:extLst>
          </p:cNvPr>
          <p:cNvSpPr/>
          <p:nvPr/>
        </p:nvSpPr>
        <p:spPr>
          <a:xfrm>
            <a:off x="372936" y="53340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18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xmlns="" id="{2AEB6FFE-1106-BD47-8F7F-1CDC2B5AC7FE}"/>
              </a:ext>
            </a:extLst>
          </p:cNvPr>
          <p:cNvSpPr/>
          <p:nvPr/>
        </p:nvSpPr>
        <p:spPr>
          <a:xfrm>
            <a:off x="372936" y="53340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19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xmlns="" id="{E36731E7-B99B-F545-9400-2BB090FEADB8}"/>
              </a:ext>
            </a:extLst>
          </p:cNvPr>
          <p:cNvSpPr/>
          <p:nvPr/>
        </p:nvSpPr>
        <p:spPr>
          <a:xfrm>
            <a:off x="372936" y="53340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20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xmlns="" id="{A8A0270D-38B0-D949-865E-2429FEFB53B1}"/>
              </a:ext>
            </a:extLst>
          </p:cNvPr>
          <p:cNvSpPr/>
          <p:nvPr/>
        </p:nvSpPr>
        <p:spPr>
          <a:xfrm>
            <a:off x="372936" y="53340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21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xmlns="" id="{22D108A4-7540-FE49-B18B-A35540A618A5}"/>
              </a:ext>
            </a:extLst>
          </p:cNvPr>
          <p:cNvSpPr/>
          <p:nvPr/>
        </p:nvSpPr>
        <p:spPr>
          <a:xfrm>
            <a:off x="372936" y="53340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22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xmlns="" id="{8E0E7FF1-DF09-A84F-B796-53222ED2DD5F}"/>
              </a:ext>
            </a:extLst>
          </p:cNvPr>
          <p:cNvSpPr/>
          <p:nvPr/>
        </p:nvSpPr>
        <p:spPr>
          <a:xfrm>
            <a:off x="372936" y="53340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23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xmlns="" id="{A20350D7-D7E6-2044-BD50-768C27ACE397}"/>
              </a:ext>
            </a:extLst>
          </p:cNvPr>
          <p:cNvSpPr/>
          <p:nvPr/>
        </p:nvSpPr>
        <p:spPr>
          <a:xfrm>
            <a:off x="372936" y="53340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24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xmlns="" id="{EBDB5190-6B83-2F49-952E-BC1BF8A7C8E4}"/>
              </a:ext>
            </a:extLst>
          </p:cNvPr>
          <p:cNvSpPr/>
          <p:nvPr/>
        </p:nvSpPr>
        <p:spPr>
          <a:xfrm>
            <a:off x="372936" y="53340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25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xmlns="" id="{1CB3C10E-F24D-8446-BB5F-7A51F655BAE5}"/>
              </a:ext>
            </a:extLst>
          </p:cNvPr>
          <p:cNvSpPr/>
          <p:nvPr/>
        </p:nvSpPr>
        <p:spPr>
          <a:xfrm>
            <a:off x="372936" y="53340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26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xmlns="" id="{37DD77B4-EFC0-2B49-8CB7-72F29F48E177}"/>
              </a:ext>
            </a:extLst>
          </p:cNvPr>
          <p:cNvSpPr/>
          <p:nvPr/>
        </p:nvSpPr>
        <p:spPr>
          <a:xfrm>
            <a:off x="372936" y="53340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27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xmlns="" id="{454EEF7A-3505-164E-B5FA-17A1DC45D850}"/>
              </a:ext>
            </a:extLst>
          </p:cNvPr>
          <p:cNvSpPr/>
          <p:nvPr/>
        </p:nvSpPr>
        <p:spPr>
          <a:xfrm>
            <a:off x="372936" y="53340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28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xmlns="" id="{46C38870-CFD9-7248-888F-27C8510E05A4}"/>
              </a:ext>
            </a:extLst>
          </p:cNvPr>
          <p:cNvSpPr/>
          <p:nvPr/>
        </p:nvSpPr>
        <p:spPr>
          <a:xfrm>
            <a:off x="372936" y="53340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29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xmlns="" id="{85AE26B4-2DC1-8F4E-8A62-220DC8116635}"/>
              </a:ext>
            </a:extLst>
          </p:cNvPr>
          <p:cNvSpPr/>
          <p:nvPr/>
        </p:nvSpPr>
        <p:spPr>
          <a:xfrm>
            <a:off x="290988" y="5257800"/>
            <a:ext cx="1143529" cy="11430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30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xmlns="" id="{E657060E-0687-405B-BADE-5DBC6084311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279" y="1066800"/>
            <a:ext cx="3541521" cy="3196373"/>
          </a:xfrm>
        </p:spPr>
      </p:pic>
      <p:pic>
        <p:nvPicPr>
          <p:cNvPr id="19" name="Content Placeholder 18">
            <a:extLst>
              <a:ext uri="{FF2B5EF4-FFF2-40B4-BE49-F238E27FC236}">
                <a16:creationId xmlns:a16="http://schemas.microsoft.com/office/drawing/2014/main" xmlns="" id="{172AE013-B75C-4B42-9A7E-FDE8CA97647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031" y="1093426"/>
            <a:ext cx="4033690" cy="3097574"/>
          </a:xfrm>
        </p:spPr>
      </p:pic>
    </p:spTree>
    <p:extLst>
      <p:ext uri="{BB962C8B-B14F-4D97-AF65-F5344CB8AC3E}">
        <p14:creationId xmlns:p14="http://schemas.microsoft.com/office/powerpoint/2010/main" val="2455547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0"/>
                            </p:stCondLst>
                            <p:childTnLst>
                              <p:par>
                                <p:cTn id="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000"/>
                            </p:stCondLst>
                            <p:childTnLst>
                              <p:par>
                                <p:cTn id="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000"/>
                            </p:stCondLst>
                            <p:childTnLst>
                              <p:par>
                                <p:cTn id="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0"/>
                            </p:stCondLst>
                            <p:childTnLst>
                              <p:par>
                                <p:cTn id="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0"/>
                            </p:stCondLst>
                            <p:childTnLst>
                              <p:par>
                                <p:cTn id="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7000"/>
                            </p:stCondLst>
                            <p:childTnLst>
                              <p:par>
                                <p:cTn id="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000"/>
                            </p:stCondLst>
                            <p:childTnLst>
                              <p:par>
                                <p:cTn id="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9000"/>
                            </p:stCondLst>
                            <p:childTnLst>
                              <p:par>
                                <p:cTn id="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0"/>
                            </p:stCondLst>
                            <p:childTnLst>
                              <p:par>
                                <p:cTn id="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1000"/>
                            </p:stCondLst>
                            <p:childTnLst>
                              <p:par>
                                <p:cTn id="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2000"/>
                            </p:stCondLst>
                            <p:childTnLst>
                              <p:par>
                                <p:cTn id="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3000"/>
                            </p:stCondLst>
                            <p:childTnLst>
                              <p:par>
                                <p:cTn id="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4000"/>
                            </p:stCondLst>
                            <p:childTnLst>
                              <p:par>
                                <p:cTn id="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0"/>
                            </p:stCondLst>
                            <p:childTnLst>
                              <p:par>
                                <p:cTn id="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6000"/>
                            </p:stCondLst>
                            <p:childTnLst>
                              <p:par>
                                <p:cTn id="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7000"/>
                            </p:stCondLst>
                            <p:childTnLst>
                              <p:par>
                                <p:cTn id="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8000"/>
                            </p:stCondLst>
                            <p:childTnLst>
                              <p:par>
                                <p:cTn id="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9000"/>
                            </p:stCondLst>
                            <p:childTnLst>
                              <p:par>
                                <p:cTn id="9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0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0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9" grpId="0" animBg="1"/>
      <p:bldP spid="9" grpId="1" build="allAtOnce"/>
      <p:bldP spid="11" grpId="0" animBg="1"/>
      <p:bldP spid="11" grpId="1" build="allAtOnce"/>
      <p:bldP spid="12" grpId="0" animBg="1"/>
      <p:bldP spid="12" grpId="1" build="allAtOnce"/>
      <p:bldP spid="13" grpId="0" animBg="1"/>
      <p:bldP spid="13" grpId="1" build="allAtOnce"/>
      <p:bldP spid="15" grpId="0" animBg="1"/>
      <p:bldP spid="15" grpId="1" build="allAtOnce"/>
      <p:bldP spid="16" grpId="0" animBg="1"/>
      <p:bldP spid="16" grpId="1" build="allAtOnce"/>
      <p:bldP spid="17" grpId="0" animBg="1"/>
      <p:bldP spid="17" grpId="1" build="allAtOnce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097317CC-E763-2A41-B39B-D3DB1B59BD9A}"/>
              </a:ext>
            </a:extLst>
          </p:cNvPr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FEE2414-997A-0A49-914E-39737215B0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3" t="9445" r="13514" b="6945"/>
          <a:stretch/>
        </p:blipFill>
        <p:spPr>
          <a:xfrm>
            <a:off x="292274" y="4989623"/>
            <a:ext cx="1448933" cy="1609332"/>
          </a:xfrm>
          <a:prstGeom prst="rect">
            <a:avLst/>
          </a:prstGeom>
        </p:spPr>
      </p:pic>
      <p:sp>
        <p:nvSpPr>
          <p:cNvPr id="13" name="ochu2">
            <a:extLst>
              <a:ext uri="{FF2B5EF4-FFF2-40B4-BE49-F238E27FC236}">
                <a16:creationId xmlns:a16="http://schemas.microsoft.com/office/drawing/2014/main" xmlns="" id="{C17522C3-4526-BB4E-95FB-083B724E83FB}"/>
              </a:ext>
            </a:extLst>
          </p:cNvPr>
          <p:cNvSpPr/>
          <p:nvPr/>
        </p:nvSpPr>
        <p:spPr>
          <a:xfrm>
            <a:off x="2886582" y="5436672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</a:p>
        </p:txBody>
      </p:sp>
      <p:sp>
        <p:nvSpPr>
          <p:cNvPr id="15" name="ochu3">
            <a:extLst>
              <a:ext uri="{FF2B5EF4-FFF2-40B4-BE49-F238E27FC236}">
                <a16:creationId xmlns:a16="http://schemas.microsoft.com/office/drawing/2014/main" xmlns="" id="{623E68C4-F85C-F940-9709-007942826248}"/>
              </a:ext>
            </a:extLst>
          </p:cNvPr>
          <p:cNvSpPr/>
          <p:nvPr/>
        </p:nvSpPr>
        <p:spPr>
          <a:xfrm>
            <a:off x="3700050" y="5436672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Ậ</a:t>
            </a:r>
          </a:p>
        </p:txBody>
      </p:sp>
      <p:sp>
        <p:nvSpPr>
          <p:cNvPr id="16" name="ochu4">
            <a:extLst>
              <a:ext uri="{FF2B5EF4-FFF2-40B4-BE49-F238E27FC236}">
                <a16:creationId xmlns:a16="http://schemas.microsoft.com/office/drawing/2014/main" xmlns="" id="{67962B81-1FA1-314E-ABE1-A636E0347F85}"/>
              </a:ext>
            </a:extLst>
          </p:cNvPr>
          <p:cNvSpPr/>
          <p:nvPr/>
        </p:nvSpPr>
        <p:spPr>
          <a:xfrm>
            <a:off x="4513518" y="5436672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</a:p>
        </p:txBody>
      </p:sp>
      <p:sp>
        <p:nvSpPr>
          <p:cNvPr id="17" name="ochu5">
            <a:extLst>
              <a:ext uri="{FF2B5EF4-FFF2-40B4-BE49-F238E27FC236}">
                <a16:creationId xmlns:a16="http://schemas.microsoft.com/office/drawing/2014/main" xmlns="" id="{202AD06F-5463-A347-8433-AD013ECCD24E}"/>
              </a:ext>
            </a:extLst>
          </p:cNvPr>
          <p:cNvSpPr/>
          <p:nvPr/>
        </p:nvSpPr>
        <p:spPr>
          <a:xfrm>
            <a:off x="5326986" y="5436672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</a:p>
        </p:txBody>
      </p:sp>
      <p:sp>
        <p:nvSpPr>
          <p:cNvPr id="18" name="ochu6">
            <a:extLst>
              <a:ext uri="{FF2B5EF4-FFF2-40B4-BE49-F238E27FC236}">
                <a16:creationId xmlns:a16="http://schemas.microsoft.com/office/drawing/2014/main" xmlns="" id="{0F700C71-6BD5-BC41-AC5B-9D3B67B7475D}"/>
              </a:ext>
            </a:extLst>
          </p:cNvPr>
          <p:cNvSpPr/>
          <p:nvPr/>
        </p:nvSpPr>
        <p:spPr>
          <a:xfrm>
            <a:off x="6140454" y="5436672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Ự</a:t>
            </a:r>
          </a:p>
        </p:txBody>
      </p:sp>
      <p:sp>
        <p:nvSpPr>
          <p:cNvPr id="19" name="ochu7">
            <a:extLst>
              <a:ext uri="{FF2B5EF4-FFF2-40B4-BE49-F238E27FC236}">
                <a16:creationId xmlns:a16="http://schemas.microsoft.com/office/drawing/2014/main" xmlns="" id="{1F8D199F-1888-464F-9426-25152132ECF5}"/>
              </a:ext>
            </a:extLst>
          </p:cNvPr>
          <p:cNvSpPr/>
          <p:nvPr/>
        </p:nvSpPr>
        <p:spPr>
          <a:xfrm>
            <a:off x="6953922" y="5436672"/>
            <a:ext cx="731520" cy="73152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xmlns="" id="{664542C6-DCD2-544F-BD87-746051ED3613}"/>
              </a:ext>
            </a:extLst>
          </p:cNvPr>
          <p:cNvSpPr/>
          <p:nvPr/>
        </p:nvSpPr>
        <p:spPr>
          <a:xfrm>
            <a:off x="467638" y="5257800"/>
            <a:ext cx="11430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C62EAA37-AFD3-A84B-A2A5-F3BCAACAB537}"/>
              </a:ext>
            </a:extLst>
          </p:cNvPr>
          <p:cNvSpPr/>
          <p:nvPr/>
        </p:nvSpPr>
        <p:spPr>
          <a:xfrm>
            <a:off x="462419" y="5257800"/>
            <a:ext cx="11430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xmlns="" id="{A1269BDD-E287-BC44-B001-9A82E283834E}"/>
              </a:ext>
            </a:extLst>
          </p:cNvPr>
          <p:cNvSpPr/>
          <p:nvPr/>
        </p:nvSpPr>
        <p:spPr>
          <a:xfrm>
            <a:off x="462419" y="5257800"/>
            <a:ext cx="11430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3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xmlns="" id="{C8B05318-CEA3-6A44-9619-02D1350FF3DD}"/>
              </a:ext>
            </a:extLst>
          </p:cNvPr>
          <p:cNvSpPr/>
          <p:nvPr/>
        </p:nvSpPr>
        <p:spPr>
          <a:xfrm>
            <a:off x="462419" y="5257800"/>
            <a:ext cx="11430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4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1A59162C-5F1C-7B46-BDB8-575F1BD6E200}"/>
              </a:ext>
            </a:extLst>
          </p:cNvPr>
          <p:cNvSpPr/>
          <p:nvPr/>
        </p:nvSpPr>
        <p:spPr>
          <a:xfrm>
            <a:off x="462419" y="5257800"/>
            <a:ext cx="11430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5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xmlns="" id="{70CA32F7-0AC1-A349-853C-27DCB6C0920E}"/>
              </a:ext>
            </a:extLst>
          </p:cNvPr>
          <p:cNvSpPr/>
          <p:nvPr/>
        </p:nvSpPr>
        <p:spPr>
          <a:xfrm>
            <a:off x="462419" y="5257800"/>
            <a:ext cx="11430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6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08B3335D-217E-7143-A5CD-7E70B52E797F}"/>
              </a:ext>
            </a:extLst>
          </p:cNvPr>
          <p:cNvSpPr/>
          <p:nvPr/>
        </p:nvSpPr>
        <p:spPr>
          <a:xfrm>
            <a:off x="462419" y="5257800"/>
            <a:ext cx="11430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7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xmlns="" id="{5BE87838-DE66-E54A-B8E1-295FA7F4F406}"/>
              </a:ext>
            </a:extLst>
          </p:cNvPr>
          <p:cNvSpPr/>
          <p:nvPr/>
        </p:nvSpPr>
        <p:spPr>
          <a:xfrm>
            <a:off x="462419" y="5257800"/>
            <a:ext cx="11430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8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4AC91885-E6F4-8240-AE45-7C52D260E639}"/>
              </a:ext>
            </a:extLst>
          </p:cNvPr>
          <p:cNvSpPr/>
          <p:nvPr/>
        </p:nvSpPr>
        <p:spPr>
          <a:xfrm>
            <a:off x="462419" y="5257800"/>
            <a:ext cx="11430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9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xmlns="" id="{D1BE84AF-114E-384C-B0B6-8A62CDEAFBC4}"/>
              </a:ext>
            </a:extLst>
          </p:cNvPr>
          <p:cNvSpPr/>
          <p:nvPr/>
        </p:nvSpPr>
        <p:spPr>
          <a:xfrm>
            <a:off x="462419" y="5257800"/>
            <a:ext cx="11430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10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C31A696D-129F-A241-898B-7E40B65B3F9E}"/>
              </a:ext>
            </a:extLst>
          </p:cNvPr>
          <p:cNvSpPr/>
          <p:nvPr/>
        </p:nvSpPr>
        <p:spPr>
          <a:xfrm>
            <a:off x="462419" y="5257800"/>
            <a:ext cx="11430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11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6319952D-E88B-754C-8AFE-F9C045B57680}"/>
              </a:ext>
            </a:extLst>
          </p:cNvPr>
          <p:cNvSpPr/>
          <p:nvPr/>
        </p:nvSpPr>
        <p:spPr>
          <a:xfrm>
            <a:off x="462419" y="5257800"/>
            <a:ext cx="11430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12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B1D8B447-809F-394E-90CC-A6611A9ED07A}"/>
              </a:ext>
            </a:extLst>
          </p:cNvPr>
          <p:cNvSpPr/>
          <p:nvPr/>
        </p:nvSpPr>
        <p:spPr>
          <a:xfrm>
            <a:off x="462419" y="5257800"/>
            <a:ext cx="11430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13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xmlns="" id="{B67CA8BB-16D0-2F41-88B0-BE0292D8C88B}"/>
              </a:ext>
            </a:extLst>
          </p:cNvPr>
          <p:cNvSpPr/>
          <p:nvPr/>
        </p:nvSpPr>
        <p:spPr>
          <a:xfrm>
            <a:off x="462419" y="5257800"/>
            <a:ext cx="11430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14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141DDCED-653F-5B45-985D-24E2A6E21A04}"/>
              </a:ext>
            </a:extLst>
          </p:cNvPr>
          <p:cNvSpPr/>
          <p:nvPr/>
        </p:nvSpPr>
        <p:spPr>
          <a:xfrm>
            <a:off x="462419" y="5257800"/>
            <a:ext cx="11430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15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xmlns="" id="{61AE04E0-67A1-C94B-9B79-16C4C2305975}"/>
              </a:ext>
            </a:extLst>
          </p:cNvPr>
          <p:cNvSpPr/>
          <p:nvPr/>
        </p:nvSpPr>
        <p:spPr>
          <a:xfrm>
            <a:off x="462419" y="5257800"/>
            <a:ext cx="11430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16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xmlns="" id="{4180449E-9172-3A4B-85A2-ABFD5DCE91C8}"/>
              </a:ext>
            </a:extLst>
          </p:cNvPr>
          <p:cNvSpPr/>
          <p:nvPr/>
        </p:nvSpPr>
        <p:spPr>
          <a:xfrm>
            <a:off x="462419" y="5257800"/>
            <a:ext cx="11430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17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xmlns="" id="{B6D64A2D-DEBC-DE4C-BDD0-263B1E2F0A22}"/>
              </a:ext>
            </a:extLst>
          </p:cNvPr>
          <p:cNvSpPr/>
          <p:nvPr/>
        </p:nvSpPr>
        <p:spPr>
          <a:xfrm>
            <a:off x="462419" y="5257800"/>
            <a:ext cx="11430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18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xmlns="" id="{729CB208-5AD8-4D49-BA63-9D257D125C59}"/>
              </a:ext>
            </a:extLst>
          </p:cNvPr>
          <p:cNvSpPr/>
          <p:nvPr/>
        </p:nvSpPr>
        <p:spPr>
          <a:xfrm>
            <a:off x="462419" y="5257800"/>
            <a:ext cx="11430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19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xmlns="" id="{8A61752D-4EBC-8746-9512-A1CACA191AFE}"/>
              </a:ext>
            </a:extLst>
          </p:cNvPr>
          <p:cNvSpPr/>
          <p:nvPr/>
        </p:nvSpPr>
        <p:spPr>
          <a:xfrm>
            <a:off x="462419" y="5257800"/>
            <a:ext cx="11430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20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xmlns="" id="{FD06DE5C-6A8F-504D-99E0-B464E1D82139}"/>
              </a:ext>
            </a:extLst>
          </p:cNvPr>
          <p:cNvSpPr/>
          <p:nvPr/>
        </p:nvSpPr>
        <p:spPr>
          <a:xfrm>
            <a:off x="462419" y="5257800"/>
            <a:ext cx="11430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21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xmlns="" id="{A689B2B4-26C9-B64E-A185-E16C74C8D784}"/>
              </a:ext>
            </a:extLst>
          </p:cNvPr>
          <p:cNvSpPr/>
          <p:nvPr/>
        </p:nvSpPr>
        <p:spPr>
          <a:xfrm>
            <a:off x="462419" y="5257800"/>
            <a:ext cx="11430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22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xmlns="" id="{AB39E40E-1ED9-024F-919E-1BC6A274A542}"/>
              </a:ext>
            </a:extLst>
          </p:cNvPr>
          <p:cNvSpPr/>
          <p:nvPr/>
        </p:nvSpPr>
        <p:spPr>
          <a:xfrm>
            <a:off x="462419" y="5257800"/>
            <a:ext cx="11430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23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xmlns="" id="{7A26C854-5FA9-194F-B9E7-0678ADA998B8}"/>
              </a:ext>
            </a:extLst>
          </p:cNvPr>
          <p:cNvSpPr/>
          <p:nvPr/>
        </p:nvSpPr>
        <p:spPr>
          <a:xfrm>
            <a:off x="462419" y="5257800"/>
            <a:ext cx="11430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24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xmlns="" id="{7133A21D-A733-1A49-A3CA-CDB567585C68}"/>
              </a:ext>
            </a:extLst>
          </p:cNvPr>
          <p:cNvSpPr/>
          <p:nvPr/>
        </p:nvSpPr>
        <p:spPr>
          <a:xfrm>
            <a:off x="462419" y="5257800"/>
            <a:ext cx="11430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25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xmlns="" id="{51899797-D174-124D-96B7-DC57D437F186}"/>
              </a:ext>
            </a:extLst>
          </p:cNvPr>
          <p:cNvSpPr/>
          <p:nvPr/>
        </p:nvSpPr>
        <p:spPr>
          <a:xfrm>
            <a:off x="462419" y="5257800"/>
            <a:ext cx="11430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26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xmlns="" id="{F1986B28-9244-674B-A48D-9CA40EE4045B}"/>
              </a:ext>
            </a:extLst>
          </p:cNvPr>
          <p:cNvSpPr/>
          <p:nvPr/>
        </p:nvSpPr>
        <p:spPr>
          <a:xfrm>
            <a:off x="462419" y="5257800"/>
            <a:ext cx="11430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27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xmlns="" id="{AB095221-C055-8147-ACAE-8151BE3E5A92}"/>
              </a:ext>
            </a:extLst>
          </p:cNvPr>
          <p:cNvSpPr/>
          <p:nvPr/>
        </p:nvSpPr>
        <p:spPr>
          <a:xfrm>
            <a:off x="462419" y="5257800"/>
            <a:ext cx="11430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28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xmlns="" id="{DDF67E6B-F348-714C-B168-4E396BCB009D}"/>
              </a:ext>
            </a:extLst>
          </p:cNvPr>
          <p:cNvSpPr/>
          <p:nvPr/>
        </p:nvSpPr>
        <p:spPr>
          <a:xfrm>
            <a:off x="462419" y="5257800"/>
            <a:ext cx="11430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29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xmlns="" id="{F20C5885-5D6C-0942-B7AD-0A3C160BCABC}"/>
              </a:ext>
            </a:extLst>
          </p:cNvPr>
          <p:cNvSpPr/>
          <p:nvPr/>
        </p:nvSpPr>
        <p:spPr>
          <a:xfrm>
            <a:off x="457200" y="5257800"/>
            <a:ext cx="1143000" cy="10668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b="1" dirty="0"/>
              <a:t>30</a:t>
            </a:r>
          </a:p>
        </p:txBody>
      </p:sp>
      <p:pic>
        <p:nvPicPr>
          <p:cNvPr id="3074" name="Picture 2" descr="Đấu vật – Wikipedia tiếng Việt">
            <a:extLst>
              <a:ext uri="{FF2B5EF4-FFF2-40B4-BE49-F238E27FC236}">
                <a16:creationId xmlns:a16="http://schemas.microsoft.com/office/drawing/2014/main" xmlns="" id="{D40A1BAB-5B7E-4FA2-9D63-7728A995F0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544" y="1219200"/>
            <a:ext cx="4116013" cy="2725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LỰC SĨ NHÀ NÔNG - Home | Facebook">
            <a:extLst>
              <a:ext uri="{FF2B5EF4-FFF2-40B4-BE49-F238E27FC236}">
                <a16:creationId xmlns:a16="http://schemas.microsoft.com/office/drawing/2014/main" xmlns="" id="{DA21EDD5-7112-453B-9F1E-41DA3307C9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651" y="820065"/>
            <a:ext cx="3099749" cy="3099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7743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0"/>
                            </p:stCondLst>
                            <p:childTnLst>
                              <p:par>
                                <p:cTn id="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000"/>
                            </p:stCondLst>
                            <p:childTnLst>
                              <p:par>
                                <p:cTn id="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000"/>
                            </p:stCondLst>
                            <p:childTnLst>
                              <p:par>
                                <p:cTn id="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0"/>
                            </p:stCondLst>
                            <p:childTnLst>
                              <p:par>
                                <p:cTn id="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0"/>
                            </p:stCondLst>
                            <p:childTnLst>
                              <p:par>
                                <p:cTn id="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7000"/>
                            </p:stCondLst>
                            <p:childTnLst>
                              <p:par>
                                <p:cTn id="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000"/>
                            </p:stCondLst>
                            <p:childTnLst>
                              <p:par>
                                <p:cTn id="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9000"/>
                            </p:stCondLst>
                            <p:childTnLst>
                              <p:par>
                                <p:cTn id="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0"/>
                            </p:stCondLst>
                            <p:childTnLst>
                              <p:par>
                                <p:cTn id="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1000"/>
                            </p:stCondLst>
                            <p:childTnLst>
                              <p:par>
                                <p:cTn id="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2000"/>
                            </p:stCondLst>
                            <p:childTnLst>
                              <p:par>
                                <p:cTn id="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3000"/>
                            </p:stCondLst>
                            <p:childTnLst>
                              <p:par>
                                <p:cTn id="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4000"/>
                            </p:stCondLst>
                            <p:childTnLst>
                              <p:par>
                                <p:cTn id="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0"/>
                            </p:stCondLst>
                            <p:childTnLst>
                              <p:par>
                                <p:cTn id="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6000"/>
                            </p:stCondLst>
                            <p:childTnLst>
                              <p:par>
                                <p:cTn id="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7000"/>
                            </p:stCondLst>
                            <p:childTnLst>
                              <p:par>
                                <p:cTn id="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8000"/>
                            </p:stCondLst>
                            <p:childTnLst>
                              <p:par>
                                <p:cTn id="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9000"/>
                            </p:stCondLst>
                            <p:childTnLst>
                              <p:par>
                                <p:cTn id="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0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animClr clrSpc="rgb" dir="cw">
                                      <p:cBhvr>
                                        <p:cTn id="1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237"/>
                                      </p:to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build="allAtOnce"/>
      <p:bldP spid="15" grpId="0" animBg="1"/>
      <p:bldP spid="15" grpId="1" build="allAtOnce"/>
      <p:bldP spid="16" grpId="0" animBg="1"/>
      <p:bldP spid="16" grpId="1" build="allAtOnce"/>
      <p:bldP spid="17" grpId="0" animBg="1"/>
      <p:bldP spid="17" grpId="1" build="allAtOnce"/>
      <p:bldP spid="18" grpId="0" animBg="1"/>
      <p:bldP spid="18" grpId="1" build="allAtOnce"/>
      <p:bldP spid="19" grpId="0" animBg="1"/>
      <p:bldP spid="19" grpId="1" build="allAtOnce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{D6ECB005-E420-F240-9BA5-E0EE74B8FD1C}tf10001122</Template>
  <TotalTime>1604</TotalTime>
  <Words>614</Words>
  <Application>Microsoft Office PowerPoint</Application>
  <PresentationFormat>On-screen Show (4:3)</PresentationFormat>
  <Paragraphs>604</Paragraphs>
  <Slides>19</Slides>
  <Notes>0</Notes>
  <HiddenSlides>0</HiddenSlides>
  <MMClips>7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Britannic Bold</vt:lpstr>
      <vt:lpstr>Calibri</vt:lpstr>
      <vt:lpstr>Century Gothic</vt:lpstr>
      <vt:lpstr>Cooper Black</vt:lpstr>
      <vt:lpstr>Garamond</vt:lpstr>
      <vt:lpstr>Savon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Tác giả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Nhìn hình đoán chữ</dc:title>
  <dc:creator>admin</dc:creator>
  <cp:lastModifiedBy>MinhKhue</cp:lastModifiedBy>
  <cp:revision>38</cp:revision>
  <dcterms:created xsi:type="dcterms:W3CDTF">2021-10-13T14:35:17Z</dcterms:created>
  <dcterms:modified xsi:type="dcterms:W3CDTF">2021-12-11T14:39:41Z</dcterms:modified>
</cp:coreProperties>
</file>