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9" r:id="rId3"/>
    <p:sldId id="260" r:id="rId4"/>
    <p:sldId id="261" r:id="rId5"/>
    <p:sldId id="262" r:id="rId6"/>
    <p:sldId id="263" r:id="rId7"/>
    <p:sldId id="264" r:id="rId8"/>
    <p:sldId id="265" r:id="rId9"/>
    <p:sldId id="266" r:id="rId10"/>
    <p:sldId id="267" r:id="rId11"/>
    <p:sldId id="268" r:id="rId12"/>
    <p:sldId id="276"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2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3FBB87-0118-4620-B0A9-4A26F8087099}" type="datetimeFigureOut">
              <a:rPr lang="en-US" smtClean="0"/>
              <a:t>11/18/2021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3727F-343F-4E9A-A4D1-49898E7C5ED5}" type="slidenum">
              <a:rPr lang="en-US" smtClean="0"/>
              <a:t>‹#›</a:t>
            </a:fld>
            <a:endParaRPr lang="en-US"/>
          </a:p>
        </p:txBody>
      </p:sp>
    </p:spTree>
    <p:extLst>
      <p:ext uri="{BB962C8B-B14F-4D97-AF65-F5344CB8AC3E}">
        <p14:creationId xmlns:p14="http://schemas.microsoft.com/office/powerpoint/2010/main" val="188199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C7658-DD5F-497C-9395-5C29738E05F8}" type="slidenum">
              <a:rPr lang="en-US" smtClean="0"/>
              <a:t>1</a:t>
            </a:fld>
            <a:endParaRPr lang="en-US"/>
          </a:p>
        </p:txBody>
      </p:sp>
    </p:spTree>
    <p:extLst>
      <p:ext uri="{BB962C8B-B14F-4D97-AF65-F5344CB8AC3E}">
        <p14:creationId xmlns:p14="http://schemas.microsoft.com/office/powerpoint/2010/main" val="305731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C7658-DD5F-497C-9395-5C29738E05F8}" type="slidenum">
              <a:rPr lang="en-US" smtClean="0"/>
              <a:t>6</a:t>
            </a:fld>
            <a:endParaRPr lang="en-US"/>
          </a:p>
        </p:txBody>
      </p:sp>
    </p:spTree>
    <p:extLst>
      <p:ext uri="{BB962C8B-B14F-4D97-AF65-F5344CB8AC3E}">
        <p14:creationId xmlns:p14="http://schemas.microsoft.com/office/powerpoint/2010/main" val="3057316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068F340-0E12-4D90-921F-B2D0B6FB462D}" type="slidenum">
              <a:rPr lang="en-US" altLang="en-US" smtClean="0"/>
              <a:pPr eaLnBrk="1" hangingPunct="1"/>
              <a:t>13</a:t>
            </a:fld>
            <a:endParaRPr lang="en-US" altLang="en-US"/>
          </a:p>
        </p:txBody>
      </p:sp>
    </p:spTree>
    <p:extLst>
      <p:ext uri="{BB962C8B-B14F-4D97-AF65-F5344CB8AC3E}">
        <p14:creationId xmlns:p14="http://schemas.microsoft.com/office/powerpoint/2010/main" val="96376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B9315A-EE12-48E3-886A-92F0F379C41F}"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B3BAD-B836-4D72-A927-55062D765EFB}" type="slidenum">
              <a:rPr lang="en-US" smtClean="0"/>
              <a:t>‹#›</a:t>
            </a:fld>
            <a:endParaRPr lang="en-US"/>
          </a:p>
        </p:txBody>
      </p:sp>
    </p:spTree>
    <p:extLst>
      <p:ext uri="{BB962C8B-B14F-4D97-AF65-F5344CB8AC3E}">
        <p14:creationId xmlns:p14="http://schemas.microsoft.com/office/powerpoint/2010/main" val="352617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9315A-EE12-48E3-886A-92F0F379C41F}"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B3BAD-B836-4D72-A927-55062D765EFB}" type="slidenum">
              <a:rPr lang="en-US" smtClean="0"/>
              <a:t>‹#›</a:t>
            </a:fld>
            <a:endParaRPr lang="en-US"/>
          </a:p>
        </p:txBody>
      </p:sp>
    </p:spTree>
    <p:extLst>
      <p:ext uri="{BB962C8B-B14F-4D97-AF65-F5344CB8AC3E}">
        <p14:creationId xmlns:p14="http://schemas.microsoft.com/office/powerpoint/2010/main" val="197666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9315A-EE12-48E3-886A-92F0F379C41F}"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B3BAD-B836-4D72-A927-55062D765EFB}" type="slidenum">
              <a:rPr lang="en-US" smtClean="0"/>
              <a:t>‹#›</a:t>
            </a:fld>
            <a:endParaRPr lang="en-US"/>
          </a:p>
        </p:txBody>
      </p:sp>
    </p:spTree>
    <p:extLst>
      <p:ext uri="{BB962C8B-B14F-4D97-AF65-F5344CB8AC3E}">
        <p14:creationId xmlns:p14="http://schemas.microsoft.com/office/powerpoint/2010/main" val="289797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9315A-EE12-48E3-886A-92F0F379C41F}"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B3BAD-B836-4D72-A927-55062D765EFB}" type="slidenum">
              <a:rPr lang="en-US" smtClean="0"/>
              <a:t>‹#›</a:t>
            </a:fld>
            <a:endParaRPr lang="en-US"/>
          </a:p>
        </p:txBody>
      </p:sp>
    </p:spTree>
    <p:extLst>
      <p:ext uri="{BB962C8B-B14F-4D97-AF65-F5344CB8AC3E}">
        <p14:creationId xmlns:p14="http://schemas.microsoft.com/office/powerpoint/2010/main" val="377803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B9315A-EE12-48E3-886A-92F0F379C41F}"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B3BAD-B836-4D72-A927-55062D765EFB}" type="slidenum">
              <a:rPr lang="en-US" smtClean="0"/>
              <a:t>‹#›</a:t>
            </a:fld>
            <a:endParaRPr lang="en-US"/>
          </a:p>
        </p:txBody>
      </p:sp>
    </p:spTree>
    <p:extLst>
      <p:ext uri="{BB962C8B-B14F-4D97-AF65-F5344CB8AC3E}">
        <p14:creationId xmlns:p14="http://schemas.microsoft.com/office/powerpoint/2010/main" val="228366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B9315A-EE12-48E3-886A-92F0F379C41F}"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B3BAD-B836-4D72-A927-55062D765EFB}" type="slidenum">
              <a:rPr lang="en-US" smtClean="0"/>
              <a:t>‹#›</a:t>
            </a:fld>
            <a:endParaRPr lang="en-US"/>
          </a:p>
        </p:txBody>
      </p:sp>
    </p:spTree>
    <p:extLst>
      <p:ext uri="{BB962C8B-B14F-4D97-AF65-F5344CB8AC3E}">
        <p14:creationId xmlns:p14="http://schemas.microsoft.com/office/powerpoint/2010/main" val="307707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B9315A-EE12-48E3-886A-92F0F379C41F}"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B3BAD-B836-4D72-A927-55062D765EFB}" type="slidenum">
              <a:rPr lang="en-US" smtClean="0"/>
              <a:t>‹#›</a:t>
            </a:fld>
            <a:endParaRPr lang="en-US"/>
          </a:p>
        </p:txBody>
      </p:sp>
    </p:spTree>
    <p:extLst>
      <p:ext uri="{BB962C8B-B14F-4D97-AF65-F5344CB8AC3E}">
        <p14:creationId xmlns:p14="http://schemas.microsoft.com/office/powerpoint/2010/main" val="3724406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B9315A-EE12-48E3-886A-92F0F379C41F}" type="datetimeFigureOut">
              <a:rPr lang="en-US" smtClean="0"/>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B3BAD-B836-4D72-A927-55062D765EFB}" type="slidenum">
              <a:rPr lang="en-US" smtClean="0"/>
              <a:t>‹#›</a:t>
            </a:fld>
            <a:endParaRPr lang="en-US"/>
          </a:p>
        </p:txBody>
      </p:sp>
    </p:spTree>
    <p:extLst>
      <p:ext uri="{BB962C8B-B14F-4D97-AF65-F5344CB8AC3E}">
        <p14:creationId xmlns:p14="http://schemas.microsoft.com/office/powerpoint/2010/main" val="148745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9315A-EE12-48E3-886A-92F0F379C41F}" type="datetimeFigureOut">
              <a:rPr lang="en-US" smtClean="0"/>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B3BAD-B836-4D72-A927-55062D765EFB}" type="slidenum">
              <a:rPr lang="en-US" smtClean="0"/>
              <a:t>‹#›</a:t>
            </a:fld>
            <a:endParaRPr lang="en-US"/>
          </a:p>
        </p:txBody>
      </p:sp>
    </p:spTree>
    <p:extLst>
      <p:ext uri="{BB962C8B-B14F-4D97-AF65-F5344CB8AC3E}">
        <p14:creationId xmlns:p14="http://schemas.microsoft.com/office/powerpoint/2010/main" val="352163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9315A-EE12-48E3-886A-92F0F379C41F}"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B3BAD-B836-4D72-A927-55062D765EFB}" type="slidenum">
              <a:rPr lang="en-US" smtClean="0"/>
              <a:t>‹#›</a:t>
            </a:fld>
            <a:endParaRPr lang="en-US"/>
          </a:p>
        </p:txBody>
      </p:sp>
    </p:spTree>
    <p:extLst>
      <p:ext uri="{BB962C8B-B14F-4D97-AF65-F5344CB8AC3E}">
        <p14:creationId xmlns:p14="http://schemas.microsoft.com/office/powerpoint/2010/main" val="74339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9315A-EE12-48E3-886A-92F0F379C41F}"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B3BAD-B836-4D72-A927-55062D765EFB}" type="slidenum">
              <a:rPr lang="en-US" smtClean="0"/>
              <a:t>‹#›</a:t>
            </a:fld>
            <a:endParaRPr lang="en-US"/>
          </a:p>
        </p:txBody>
      </p:sp>
    </p:spTree>
    <p:extLst>
      <p:ext uri="{BB962C8B-B14F-4D97-AF65-F5344CB8AC3E}">
        <p14:creationId xmlns:p14="http://schemas.microsoft.com/office/powerpoint/2010/main" val="5423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9315A-EE12-48E3-886A-92F0F379C41F}" type="datetimeFigureOut">
              <a:rPr lang="en-US" smtClean="0"/>
              <a:t>11/18/2021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B3BAD-B836-4D72-A927-55062D765EFB}" type="slidenum">
              <a:rPr lang="en-US" smtClean="0"/>
              <a:t>‹#›</a:t>
            </a:fld>
            <a:endParaRPr lang="en-US"/>
          </a:p>
        </p:txBody>
      </p:sp>
    </p:spTree>
    <p:extLst>
      <p:ext uri="{BB962C8B-B14F-4D97-AF65-F5344CB8AC3E}">
        <p14:creationId xmlns:p14="http://schemas.microsoft.com/office/powerpoint/2010/main" val="1091401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tags" Target="../tags/tag3.xml"/><Relationship Id="rId7" Type="http://schemas.openxmlformats.org/officeDocument/2006/relationships/image" Target="../media/image11.jpeg"/><Relationship Id="rId12" Type="http://schemas.openxmlformats.org/officeDocument/2006/relationships/audio" Target="NUL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1.wav"/><Relationship Id="rId11" Type="http://schemas.openxmlformats.org/officeDocument/2006/relationships/image" Target="../media/image15.gif"/><Relationship Id="rId5" Type="http://schemas.openxmlformats.org/officeDocument/2006/relationships/notesSlide" Target="../notesSlides/notesSlide3.xml"/><Relationship Id="rId10" Type="http://schemas.openxmlformats.org/officeDocument/2006/relationships/image" Target="../media/image14.gif"/><Relationship Id="rId4" Type="http://schemas.openxmlformats.org/officeDocument/2006/relationships/slideLayout" Target="../slideLayouts/slideLayout2.xml"/><Relationship Id="rId9" Type="http://schemas.openxmlformats.org/officeDocument/2006/relationships/image" Target="../media/image13.gi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2228850" y="838200"/>
            <a:ext cx="63104" cy="5181600"/>
          </a:xfrm>
          <a:prstGeom prst="line">
            <a:avLst/>
          </a:prstGeom>
          <a:noFill/>
          <a:ln w="9525">
            <a:solidFill>
              <a:srgbClr val="008000"/>
            </a:solidFill>
            <a:round/>
            <a:headEnd/>
            <a:tailEnd/>
          </a:ln>
          <a:scene3d>
            <a:camera prst="legacyObliqueTopLeft"/>
            <a:lightRig rig="legacyFlat3" dir="t"/>
          </a:scene3d>
          <a:sp3d extrusionH="430200" prstMaterial="legacyMatte">
            <a:bevelT w="13500" h="13500" prst="angle"/>
            <a:bevelB w="13500" h="13500" prst="angle"/>
            <a:extrusionClr>
              <a:srgbClr val="008000"/>
            </a:extrusion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4339" name="Line 3"/>
          <p:cNvSpPr>
            <a:spLocks noChangeShapeType="1"/>
          </p:cNvSpPr>
          <p:nvPr/>
        </p:nvSpPr>
        <p:spPr bwMode="auto">
          <a:xfrm flipV="1">
            <a:off x="2286000" y="5943600"/>
            <a:ext cx="4686300" cy="76200"/>
          </a:xfrm>
          <a:prstGeom prst="line">
            <a:avLst/>
          </a:prstGeom>
          <a:noFill/>
          <a:ln w="9525">
            <a:solidFill>
              <a:srgbClr val="CC99FF"/>
            </a:solidFill>
            <a:round/>
            <a:headEnd/>
            <a:tailEnd/>
          </a:ln>
          <a:scene3d>
            <a:camera prst="legacyObliqueTopLeft"/>
            <a:lightRig rig="legacyFlat3" dir="t"/>
          </a:scene3d>
          <a:sp3d extrusionH="430200" prstMaterial="legacyMatte">
            <a:bevelT w="13500" h="13500" prst="angle"/>
            <a:bevelB w="13500" h="13500" prst="angle"/>
            <a:extrusionClr>
              <a:srgbClr val="CC99FF"/>
            </a:extrusion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4340" name="Line 4"/>
          <p:cNvSpPr>
            <a:spLocks noChangeShapeType="1"/>
          </p:cNvSpPr>
          <p:nvPr/>
        </p:nvSpPr>
        <p:spPr bwMode="auto">
          <a:xfrm flipV="1">
            <a:off x="2228850" y="838200"/>
            <a:ext cx="4629150" cy="46038"/>
          </a:xfrm>
          <a:prstGeom prst="line">
            <a:avLst/>
          </a:prstGeom>
          <a:noFill/>
          <a:ln w="9525">
            <a:solidFill>
              <a:srgbClr val="CC3300"/>
            </a:solidFill>
            <a:round/>
            <a:headEnd/>
            <a:tailEnd/>
          </a:ln>
          <a:scene3d>
            <a:camera prst="legacyObliqueTopLeft"/>
            <a:lightRig rig="legacyFlat3" dir="t"/>
          </a:scene3d>
          <a:sp3d extrusionH="430200" prstMaterial="legacyMatte">
            <a:bevelT w="13500" h="13500" prst="angle"/>
            <a:bevelB w="13500" h="13500" prst="angle"/>
            <a:extrusionClr>
              <a:srgbClr val="CC3300"/>
            </a:extrusion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4341" name="Line 5"/>
          <p:cNvSpPr>
            <a:spLocks noChangeShapeType="1"/>
          </p:cNvSpPr>
          <p:nvPr/>
        </p:nvSpPr>
        <p:spPr bwMode="auto">
          <a:xfrm>
            <a:off x="6894911" y="838200"/>
            <a:ext cx="34528" cy="5105400"/>
          </a:xfrm>
          <a:prstGeom prst="line">
            <a:avLst/>
          </a:prstGeom>
          <a:noFill/>
          <a:ln w="9525">
            <a:solidFill>
              <a:srgbClr val="FFCC00"/>
            </a:solidFill>
            <a:round/>
            <a:headEnd/>
            <a:tailEnd/>
          </a:ln>
          <a:scene3d>
            <a:camera prst="legacyObliqueTopLeft"/>
            <a:lightRig rig="legacyFlat3" dir="t"/>
          </a:scene3d>
          <a:sp3d extrusionH="430200" prstMaterial="legacyMatte">
            <a:bevelT w="13500" h="13500" prst="angle"/>
            <a:bevelB w="13500" h="13500" prst="angle"/>
            <a:extrusionClr>
              <a:srgbClr val="FFCC00"/>
            </a:extrusion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4342" name="Line 6"/>
          <p:cNvSpPr>
            <a:spLocks noChangeShapeType="1"/>
          </p:cNvSpPr>
          <p:nvPr/>
        </p:nvSpPr>
        <p:spPr bwMode="auto">
          <a:xfrm>
            <a:off x="2386012" y="2743200"/>
            <a:ext cx="34529" cy="3048000"/>
          </a:xfrm>
          <a:prstGeom prst="line">
            <a:avLst/>
          </a:prstGeom>
          <a:noFill/>
          <a:ln w="10795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spAutoFit/>
          </a:bodyPr>
          <a:lstStyle/>
          <a:p>
            <a:endParaRPr lang="en-US"/>
          </a:p>
        </p:txBody>
      </p:sp>
      <p:sp>
        <p:nvSpPr>
          <p:cNvPr id="14343" name="Line 7"/>
          <p:cNvSpPr>
            <a:spLocks noChangeShapeType="1"/>
          </p:cNvSpPr>
          <p:nvPr/>
        </p:nvSpPr>
        <p:spPr bwMode="auto">
          <a:xfrm>
            <a:off x="2141936" y="5638800"/>
            <a:ext cx="1872853"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4344" name="Line 8"/>
          <p:cNvSpPr>
            <a:spLocks noChangeShapeType="1"/>
          </p:cNvSpPr>
          <p:nvPr/>
        </p:nvSpPr>
        <p:spPr bwMode="auto">
          <a:xfrm flipH="1">
            <a:off x="2286000" y="5715000"/>
            <a:ext cx="2028825" cy="4603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4345" name="Line 9"/>
          <p:cNvSpPr>
            <a:spLocks noChangeShapeType="1"/>
          </p:cNvSpPr>
          <p:nvPr/>
        </p:nvSpPr>
        <p:spPr bwMode="auto">
          <a:xfrm>
            <a:off x="2514600" y="2819400"/>
            <a:ext cx="34529" cy="297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4346" name="Line 10"/>
          <p:cNvSpPr>
            <a:spLocks noChangeShapeType="1"/>
          </p:cNvSpPr>
          <p:nvPr/>
        </p:nvSpPr>
        <p:spPr bwMode="auto">
          <a:xfrm>
            <a:off x="2471737" y="2895600"/>
            <a:ext cx="100013" cy="289560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4348" name="WordArt 12"/>
          <p:cNvSpPr>
            <a:spLocks noChangeArrowheads="1" noChangeShapeType="1" noTextEdit="1"/>
          </p:cNvSpPr>
          <p:nvPr/>
        </p:nvSpPr>
        <p:spPr bwMode="auto">
          <a:xfrm>
            <a:off x="2943225" y="1447802"/>
            <a:ext cx="3128963" cy="27733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Tiết</a:t>
            </a: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1</a:t>
            </a:r>
          </a:p>
        </p:txBody>
      </p:sp>
    </p:spTree>
    <p:extLst>
      <p:ext uri="{BB962C8B-B14F-4D97-AF65-F5344CB8AC3E}">
        <p14:creationId xmlns:p14="http://schemas.microsoft.com/office/powerpoint/2010/main" val="4152353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OneDrive\NAM HOC 2019- 2020\e TIN\Tap huan Elearning_2018\Minh hoa\Anh\001-6_500_01.png">
            <a:extLst>
              <a:ext uri="{FF2B5EF4-FFF2-40B4-BE49-F238E27FC236}">
                <a16:creationId xmlns:a16="http://schemas.microsoft.com/office/drawing/2014/main" xmlns="" id="{78ED9BA3-D843-4197-B16B-CB061D7D3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616" y="700089"/>
            <a:ext cx="5647135"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3">
            <a:extLst>
              <a:ext uri="{FF2B5EF4-FFF2-40B4-BE49-F238E27FC236}">
                <a16:creationId xmlns:a16="http://schemas.microsoft.com/office/drawing/2014/main" xmlns="" id="{458FB854-7680-48DA-A765-071EFCB64D6E}"/>
              </a:ext>
            </a:extLst>
          </p:cNvPr>
          <p:cNvSpPr txBox="1">
            <a:spLocks noChangeArrowheads="1"/>
          </p:cNvSpPr>
          <p:nvPr/>
        </p:nvSpPr>
        <p:spPr bwMode="auto">
          <a:xfrm>
            <a:off x="2590800" y="2586040"/>
            <a:ext cx="43183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7200" b="1" dirty="0"/>
              <a:t>GIẢI LAO</a:t>
            </a:r>
          </a:p>
        </p:txBody>
      </p:sp>
    </p:spTree>
    <p:extLst>
      <p:ext uri="{BB962C8B-B14F-4D97-AF65-F5344CB8AC3E}">
        <p14:creationId xmlns:p14="http://schemas.microsoft.com/office/powerpoint/2010/main" val="43145033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0"/>
            <a:ext cx="9052859"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361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 xmlns:a16="http://schemas.microsoft.com/office/drawing/2014/main" id="{5C94FE37-4B82-489C-A86D-FE45A8DF63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
            <a:ext cx="6826937" cy="674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4">
            <a:extLst>
              <a:ext uri="{FF2B5EF4-FFF2-40B4-BE49-F238E27FC236}">
                <a16:creationId xmlns="" xmlns:a16="http://schemas.microsoft.com/office/drawing/2014/main" id="{55BAEC85-0BE8-45F1-B26C-11C35861F6D6}"/>
              </a:ext>
            </a:extLst>
          </p:cNvPr>
          <p:cNvSpPr txBox="1">
            <a:spLocks noChangeArrowheads="1"/>
          </p:cNvSpPr>
          <p:nvPr/>
        </p:nvSpPr>
        <p:spPr bwMode="auto">
          <a:xfrm>
            <a:off x="2190751" y="1882914"/>
            <a:ext cx="46672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4000" b="1" dirty="0" err="1">
                <a:solidFill>
                  <a:srgbClr val="C00000"/>
                </a:solidFill>
                <a:latin typeface="Times New Roman" panose="02020603050405020304" pitchFamily="18" charset="0"/>
                <a:cs typeface="Times New Roman" panose="02020603050405020304" pitchFamily="18" charset="0"/>
              </a:rPr>
              <a:t>Củng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cố</a:t>
            </a:r>
            <a:r>
              <a:rPr lang="en-US" altLang="en-US" sz="4000" b="1" dirty="0">
                <a:solidFill>
                  <a:srgbClr val="C00000"/>
                </a:solidFill>
                <a:latin typeface="Times New Roman" panose="02020603050405020304" pitchFamily="18" charset="0"/>
                <a:cs typeface="Times New Roman" panose="02020603050405020304" pitchFamily="18" charset="0"/>
              </a:rPr>
              <a:t> - </a:t>
            </a:r>
            <a:r>
              <a:rPr lang="en-US" altLang="en-US" sz="4000" b="1" dirty="0" err="1">
                <a:solidFill>
                  <a:srgbClr val="C00000"/>
                </a:solidFill>
                <a:latin typeface="Times New Roman" panose="02020603050405020304" pitchFamily="18" charset="0"/>
                <a:cs typeface="Times New Roman" panose="02020603050405020304" pitchFamily="18" charset="0"/>
              </a:rPr>
              <a:t>Dặn</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dò</a:t>
            </a:r>
            <a:endParaRPr lang="en-US" altLang="en-US" sz="4000" b="1" dirty="0">
              <a:solidFill>
                <a:srgbClr val="C00000"/>
              </a:solidFill>
              <a:latin typeface="Times New Roman" panose="02020603050405020304" pitchFamily="18" charset="0"/>
              <a:cs typeface="Times New Roman" panose="02020603050405020304" pitchFamily="18" charset="0"/>
            </a:endParaRPr>
          </a:p>
        </p:txBody>
      </p:sp>
      <p:sp>
        <p:nvSpPr>
          <p:cNvPr id="27652" name="TextBox 4">
            <a:extLst>
              <a:ext uri="{FF2B5EF4-FFF2-40B4-BE49-F238E27FC236}">
                <a16:creationId xmlns="" xmlns:a16="http://schemas.microsoft.com/office/drawing/2014/main" id="{B5491E47-8564-41CC-9A1C-B61CAEE93965}"/>
              </a:ext>
            </a:extLst>
          </p:cNvPr>
          <p:cNvSpPr txBox="1">
            <a:spLocks noChangeArrowheads="1"/>
          </p:cNvSpPr>
          <p:nvPr/>
        </p:nvSpPr>
        <p:spPr bwMode="auto">
          <a:xfrm>
            <a:off x="2190750" y="2416314"/>
            <a:ext cx="46672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1500" indent="-571500">
              <a:spcBef>
                <a:spcPct val="0"/>
              </a:spcBef>
              <a:buClrTx/>
              <a:buFontTx/>
              <a:buChar char="-"/>
            </a:pPr>
            <a:r>
              <a:rPr lang="en-US" altLang="en-US" sz="4000" b="1" dirty="0" err="1" smtClean="0">
                <a:solidFill>
                  <a:srgbClr val="002060"/>
                </a:solidFill>
                <a:latin typeface="Times New Roman" panose="02020603050405020304" pitchFamily="18" charset="0"/>
                <a:cs typeface="Times New Roman" panose="02020603050405020304" pitchFamily="18" charset="0"/>
              </a:rPr>
              <a:t>Nhận</a:t>
            </a:r>
            <a:r>
              <a:rPr lang="en-US" altLang="en-US" sz="4000" b="1" dirty="0" smtClean="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xét</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tiết</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smtClean="0">
                <a:solidFill>
                  <a:srgbClr val="002060"/>
                </a:solidFill>
                <a:latin typeface="Times New Roman" panose="02020603050405020304" pitchFamily="18" charset="0"/>
                <a:cs typeface="Times New Roman" panose="02020603050405020304" pitchFamily="18" charset="0"/>
              </a:rPr>
              <a:t>học</a:t>
            </a:r>
            <a:endParaRPr lang="en-US" altLang="en-US" sz="4000" b="1" dirty="0" smtClean="0">
              <a:solidFill>
                <a:srgbClr val="002060"/>
              </a:solidFill>
              <a:latin typeface="Times New Roman" panose="02020603050405020304" pitchFamily="18" charset="0"/>
              <a:cs typeface="Times New Roman" panose="02020603050405020304" pitchFamily="18" charset="0"/>
            </a:endParaRPr>
          </a:p>
          <a:p>
            <a:pPr>
              <a:spcBef>
                <a:spcPct val="0"/>
              </a:spcBef>
              <a:buClrTx/>
              <a:buNone/>
            </a:pPr>
            <a:endParaRPr lang="en-US" alt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5772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85850" y="0"/>
            <a:ext cx="6915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p:cNvSpPr>
            <a:spLocks noChangeArrowheads="1" noChangeShapeType="1" noTextEdit="1"/>
          </p:cNvSpPr>
          <p:nvPr>
            <p:custDataLst>
              <p:tags r:id="rId2"/>
            </p:custDataLst>
          </p:nvPr>
        </p:nvSpPr>
        <p:spPr bwMode="auto">
          <a:xfrm>
            <a:off x="1306116" y="1857377"/>
            <a:ext cx="6572250" cy="2124075"/>
          </a:xfrm>
          <a:prstGeom prst="rect">
            <a:avLst/>
          </a:prstGeom>
        </p:spPr>
        <p:txBody>
          <a:bodyPr wrap="none" fromWordArt="1">
            <a:prstTxWarp prst="textWave1">
              <a:avLst>
                <a:gd name="adj1" fmla="val 13005"/>
                <a:gd name="adj2" fmla="val 0"/>
              </a:avLst>
            </a:prstTxWarp>
          </a:bodyPr>
          <a:lstStyle/>
          <a:p>
            <a:pPr algn="ctr"/>
            <a:r>
              <a:rPr lang="vi-VN" sz="2900" b="1" kern="10">
                <a:ln w="9525">
                  <a:solidFill>
                    <a:srgbClr val="0000FF"/>
                  </a:solidFill>
                  <a:round/>
                  <a:headEnd/>
                  <a:tailEnd/>
                </a:ln>
                <a:solidFill>
                  <a:srgbClr val="FF0000"/>
                </a:solidFill>
                <a:effectLst>
                  <a:outerShdw dist="53882" dir="2700000" algn="ctr" rotWithShape="0">
                    <a:srgbClr val="9999FF">
                      <a:alpha val="79999"/>
                    </a:srgbClr>
                  </a:outerShdw>
                </a:effectLst>
                <a:latin typeface="Times New Roman"/>
                <a:cs typeface="Times New Roman"/>
              </a:rPr>
              <a:t>Chúc các em chăm ngoan, học giỏi.</a:t>
            </a:r>
            <a:endParaRPr lang="en-US" sz="2900" b="1" kern="10">
              <a:ln w="9525">
                <a:solidFill>
                  <a:srgbClr val="0000FF"/>
                </a:solidFill>
                <a:round/>
                <a:headEnd/>
                <a:tailEnd/>
              </a:ln>
              <a:solidFill>
                <a:srgbClr val="FF0000"/>
              </a:solidFill>
              <a:effectLst>
                <a:outerShdw dist="53882" dir="2700000" algn="ctr" rotWithShape="0">
                  <a:srgbClr val="9999FF">
                    <a:alpha val="79999"/>
                  </a:srgbClr>
                </a:outerShdw>
              </a:effectLst>
              <a:latin typeface="Times New Roman"/>
              <a:cs typeface="Times New Roman"/>
            </a:endParaRPr>
          </a:p>
        </p:txBody>
      </p:sp>
      <p:sp>
        <p:nvSpPr>
          <p:cNvPr id="142340" name="WordArt 12"/>
          <p:cNvSpPr>
            <a:spLocks noChangeArrowheads="1" noChangeShapeType="1" noTextEdit="1"/>
          </p:cNvSpPr>
          <p:nvPr>
            <p:custDataLst>
              <p:tags r:id="rId3"/>
            </p:custDataLst>
          </p:nvPr>
        </p:nvSpPr>
        <p:spPr bwMode="auto">
          <a:xfrm>
            <a:off x="3225405" y="0"/>
            <a:ext cx="2530078" cy="1428750"/>
          </a:xfrm>
          <a:prstGeom prst="rect">
            <a:avLst/>
          </a:prstGeom>
        </p:spPr>
        <p:txBody>
          <a:bodyPr wrap="none" fromWordArt="1">
            <a:prstTxWarp prst="textPlain">
              <a:avLst>
                <a:gd name="adj" fmla="val 50000"/>
              </a:avLst>
            </a:prstTxWarp>
          </a:bodyPr>
          <a:lstStyle/>
          <a:p>
            <a:pPr algn="ctr"/>
            <a:r>
              <a:rPr lang="vi-VN" sz="2900" b="1" kern="10">
                <a:ln w="22225">
                  <a:solidFill>
                    <a:srgbClr val="FF00FF"/>
                  </a:solidFill>
                  <a:round/>
                  <a:headEnd/>
                  <a:tailEnd/>
                </a:ln>
                <a:solidFill>
                  <a:srgbClr val="000099"/>
                </a:solidFill>
                <a:effectLst>
                  <a:outerShdw dist="45791" dir="2021404" algn="ctr" rotWithShape="0">
                    <a:srgbClr val="B2B2B2">
                      <a:alpha val="79999"/>
                    </a:srgbClr>
                  </a:outerShdw>
                </a:effectLst>
                <a:latin typeface="Times New Roman"/>
                <a:cs typeface="Times New Roman"/>
              </a:rPr>
              <a:t>CHÀO TẠM BIỆT</a:t>
            </a:r>
            <a:endParaRPr lang="en-US" sz="2900" b="1" kern="10">
              <a:ln w="22225">
                <a:solidFill>
                  <a:srgbClr val="FF00FF"/>
                </a:solidFill>
                <a:round/>
                <a:headEnd/>
                <a:tailEnd/>
              </a:ln>
              <a:solidFill>
                <a:srgbClr val="000099"/>
              </a:solidFill>
              <a:effectLst>
                <a:outerShdw dist="45791" dir="2021404" algn="ctr" rotWithShape="0">
                  <a:srgbClr val="B2B2B2">
                    <a:alpha val="79999"/>
                  </a:srgbClr>
                </a:outerShdw>
              </a:effectLst>
              <a:latin typeface="Times New Roman"/>
              <a:cs typeface="Times New Roman"/>
            </a:endParaRPr>
          </a:p>
        </p:txBody>
      </p:sp>
      <p:pic>
        <p:nvPicPr>
          <p:cNvPr id="142342" name="Picture 54" descr="nature%20(6)"/>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28750" y="269877"/>
            <a:ext cx="16573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3" name="Picture 10" descr="1153132qsksesct1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400300" y="3086100"/>
            <a:ext cx="571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4" name="Picture 10" descr="1153132qsksesct1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85850" y="-96838"/>
            <a:ext cx="571500" cy="26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5" name="Picture 13" descr="1224088f9z0urr8eo"/>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203722" y="3581402"/>
            <a:ext cx="5286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6" name="Picture 13" descr="1224088f9z0urr8eo"/>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143750" y="3714752"/>
            <a:ext cx="5286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7" name="Picture 13" descr="1224088f9z0urr8eo"/>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665119" y="244477"/>
            <a:ext cx="5286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8" name="Picture 13" descr="1224088f9z0urr8eo"/>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327922" y="3579815"/>
            <a:ext cx="5286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9" name="Picture 18" descr="2067166a35x1e8i0t"/>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020366" y="5210177"/>
            <a:ext cx="942976"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0419044"/>
      </p:ext>
    </p:extLst>
  </p:cSld>
  <p:clrMapOvr>
    <a:masterClrMapping/>
  </p:clrMapOvr>
  <mc:AlternateContent xmlns:mc="http://schemas.openxmlformats.org/markup-compatibility/2006" xmlns:p14="http://schemas.microsoft.com/office/powerpoint/2010/main">
    <mc:Choice Requires="p14">
      <p:transition spd="slow" p14:dur="1250" advClick="0" advTm="360929">
        <p:sndAc>
          <p:stSnd>
            <p:snd r:embed="rId6" name="applause.wav"/>
          </p:stSnd>
        </p:sndAc>
      </p:transition>
    </mc:Choice>
    <mc:Fallback xmlns="">
      <p:transition spd="slow" advClick="0" advTm="360929">
        <p:sndAc>
          <p:stSnd>
            <p:snd r:embed="rId12" name="applause.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2" presetClass="emph" presetSubtype="0" fill="hold" grpId="1" nodeType="withEffect">
                                  <p:stCondLst>
                                    <p:cond delay="0"/>
                                  </p:stCondLst>
                                  <p:childTnLst>
                                    <p:animClr clrSpc="hsl" dir="cw">
                                      <p:cBhvr override="childStyle">
                                        <p:cTn id="11" dur="3000" fill="hold"/>
                                        <p:tgtEl>
                                          <p:spTgt spid="5"/>
                                        </p:tgtEl>
                                        <p:attrNameLst>
                                          <p:attrName>style.color</p:attrName>
                                        </p:attrNameLst>
                                      </p:cBhvr>
                                      <p:by>
                                        <p:hsl h="-7200000" s="0" l="0"/>
                                      </p:by>
                                    </p:animClr>
                                    <p:animClr clrSpc="hsl" dir="cw">
                                      <p:cBhvr>
                                        <p:cTn id="12" dur="3000" fill="hold"/>
                                        <p:tgtEl>
                                          <p:spTgt spid="5"/>
                                        </p:tgtEl>
                                        <p:attrNameLst>
                                          <p:attrName>fillcolor</p:attrName>
                                        </p:attrNameLst>
                                      </p:cBhvr>
                                      <p:by>
                                        <p:hsl h="-7200000" s="0" l="0"/>
                                      </p:by>
                                    </p:animClr>
                                    <p:animClr clrSpc="hsl" dir="cw">
                                      <p:cBhvr>
                                        <p:cTn id="13" dur="3000" fill="hold"/>
                                        <p:tgtEl>
                                          <p:spTgt spid="5"/>
                                        </p:tgtEl>
                                        <p:attrNameLst>
                                          <p:attrName>stroke.color</p:attrName>
                                        </p:attrNameLst>
                                      </p:cBhvr>
                                      <p:by>
                                        <p:hsl h="-7200000" s="0" l="0"/>
                                      </p:by>
                                    </p:animClr>
                                    <p:set>
                                      <p:cBhvr>
                                        <p:cTn id="14" dur="3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917199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726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76200"/>
            <a:ext cx="19050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solidFill>
                  <a:schemeClr val="tx1"/>
                </a:solidFill>
              </a:rPr>
              <a:t>   </a:t>
            </a:r>
            <a:r>
              <a:rPr lang="en-US" sz="4400" b="1" dirty="0" err="1" smtClean="0">
                <a:solidFill>
                  <a:schemeClr val="tx1"/>
                </a:solidFill>
              </a:rPr>
              <a:t>Đọc</a:t>
            </a:r>
            <a:endParaRPr lang="en-US" sz="4400" b="1" dirty="0">
              <a:solidFill>
                <a:schemeClr val="tx1"/>
              </a:solidFill>
            </a:endParaRPr>
          </a:p>
        </p:txBody>
      </p:sp>
      <p:sp>
        <p:nvSpPr>
          <p:cNvPr id="5" name="Oval 4"/>
          <p:cNvSpPr/>
          <p:nvPr/>
        </p:nvSpPr>
        <p:spPr>
          <a:xfrm>
            <a:off x="76200" y="152400"/>
            <a:ext cx="838200" cy="580293"/>
          </a:xfrm>
          <a:prstGeom prst="ellipse">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dirty="0" smtClean="0">
                <a:solidFill>
                  <a:schemeClr val="tx1"/>
                </a:solidFill>
              </a:rPr>
              <a:t>2</a:t>
            </a:r>
            <a:endParaRPr lang="en-US" sz="4400" dirty="0">
              <a:solidFill>
                <a:schemeClr val="tx1"/>
              </a:solidFill>
            </a:endParaRPr>
          </a:p>
        </p:txBody>
      </p:sp>
      <p:sp>
        <p:nvSpPr>
          <p:cNvPr id="6" name="TextBox 5"/>
          <p:cNvSpPr txBox="1"/>
          <p:nvPr/>
        </p:nvSpPr>
        <p:spPr>
          <a:xfrm>
            <a:off x="2095500" y="609600"/>
            <a:ext cx="1866900" cy="923330"/>
          </a:xfrm>
          <a:prstGeom prst="rect">
            <a:avLst/>
          </a:prstGeom>
          <a:noFill/>
        </p:spPr>
        <p:txBody>
          <a:bodyPr wrap="square" rtlCol="0">
            <a:spAutoFit/>
          </a:bodyPr>
          <a:lstStyle/>
          <a:p>
            <a:r>
              <a:rPr lang="en-US" sz="5400" b="1" dirty="0" smtClean="0">
                <a:solidFill>
                  <a:srgbClr val="FF0000"/>
                </a:solidFill>
                <a:latin typeface=".VnAvant" pitchFamily="34" charset="0"/>
              </a:rPr>
              <a:t>iêt</a:t>
            </a:r>
            <a:endParaRPr lang="en-US" sz="5400" b="1" dirty="0">
              <a:solidFill>
                <a:srgbClr val="FF0000"/>
              </a:solidFill>
              <a:latin typeface=".VnAvant" pitchFamily="34" charset="0"/>
            </a:endParaRPr>
          </a:p>
        </p:txBody>
      </p:sp>
      <p:sp>
        <p:nvSpPr>
          <p:cNvPr id="7" name="TextBox 6"/>
          <p:cNvSpPr txBox="1"/>
          <p:nvPr/>
        </p:nvSpPr>
        <p:spPr>
          <a:xfrm>
            <a:off x="3657600" y="609600"/>
            <a:ext cx="1600200" cy="923330"/>
          </a:xfrm>
          <a:prstGeom prst="rect">
            <a:avLst/>
          </a:prstGeom>
          <a:noFill/>
        </p:spPr>
        <p:txBody>
          <a:bodyPr wrap="square" rtlCol="0">
            <a:spAutoFit/>
          </a:bodyPr>
          <a:lstStyle/>
          <a:p>
            <a:r>
              <a:rPr lang="en-US" sz="5400" b="1" dirty="0" smtClean="0">
                <a:solidFill>
                  <a:srgbClr val="FF0000"/>
                </a:solidFill>
                <a:latin typeface=".VnAvant" pitchFamily="34" charset="0"/>
              </a:rPr>
              <a:t>iêu</a:t>
            </a:r>
            <a:endParaRPr lang="en-US" sz="5400" b="1" dirty="0">
              <a:solidFill>
                <a:srgbClr val="FF0000"/>
              </a:solidFill>
              <a:latin typeface=".VnAvant"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796412911"/>
              </p:ext>
            </p:extLst>
          </p:nvPr>
        </p:nvGraphicFramePr>
        <p:xfrm>
          <a:off x="3276600" y="1463040"/>
          <a:ext cx="2514600" cy="1280160"/>
        </p:xfrm>
        <a:graphic>
          <a:graphicData uri="http://schemas.openxmlformats.org/drawingml/2006/table">
            <a:tbl>
              <a:tblPr firstRow="1" bandRow="1">
                <a:tableStyleId>{5C22544A-7EE6-4342-B048-85BDC9FD1C3A}</a:tableStyleId>
              </a:tblPr>
              <a:tblGrid>
                <a:gridCol w="1257300"/>
                <a:gridCol w="1257300"/>
              </a:tblGrid>
              <a:tr h="639773">
                <a:tc>
                  <a:txBody>
                    <a:bodyPr/>
                    <a:lstStyle/>
                    <a:p>
                      <a:pPr algn="ctr"/>
                      <a:r>
                        <a:rPr lang="en-US" sz="3600" dirty="0" smtClean="0">
                          <a:latin typeface=".VnAvant" pitchFamily="34" charset="0"/>
                        </a:rPr>
                        <a:t>b</a:t>
                      </a:r>
                      <a:endParaRPr lang="en-US" sz="3600" dirty="0">
                        <a:latin typeface=".VnAvant" pitchFamily="34" charset="0"/>
                      </a:endParaRPr>
                    </a:p>
                  </a:txBody>
                  <a:tcPr/>
                </a:tc>
                <a:tc>
                  <a:txBody>
                    <a:bodyPr/>
                    <a:lstStyle/>
                    <a:p>
                      <a:pPr algn="ctr"/>
                      <a:r>
                        <a:rPr lang="en-US" sz="3600" dirty="0" smtClean="0">
                          <a:solidFill>
                            <a:srgbClr val="FF0000"/>
                          </a:solidFill>
                          <a:latin typeface=".VnAvant" pitchFamily="34" charset="0"/>
                        </a:rPr>
                        <a:t>iêt</a:t>
                      </a:r>
                      <a:endParaRPr lang="en-US" sz="3600" dirty="0">
                        <a:solidFill>
                          <a:srgbClr val="FF0000"/>
                        </a:solidFill>
                        <a:latin typeface=".VnAvant" pitchFamily="34" charset="0"/>
                      </a:endParaRPr>
                    </a:p>
                  </a:txBody>
                  <a:tcPr/>
                </a:tc>
              </a:tr>
              <a:tr h="639773">
                <a:tc gridSpan="2">
                  <a:txBody>
                    <a:bodyPr/>
                    <a:lstStyle/>
                    <a:p>
                      <a:pPr algn="ctr"/>
                      <a:r>
                        <a:rPr lang="en-US" sz="3600" b="1" dirty="0" smtClean="0">
                          <a:solidFill>
                            <a:schemeClr val="dk1"/>
                          </a:solidFill>
                          <a:latin typeface=".VnAvant" pitchFamily="34" charset="0"/>
                        </a:rPr>
                        <a:t>b</a:t>
                      </a:r>
                      <a:r>
                        <a:rPr lang="en-US" sz="3600" b="1" dirty="0" smtClean="0">
                          <a:solidFill>
                            <a:srgbClr val="FF0000"/>
                          </a:solidFill>
                          <a:latin typeface=".VnAvant" pitchFamily="34" charset="0"/>
                        </a:rPr>
                        <a:t>iết</a:t>
                      </a:r>
                      <a:endParaRPr lang="en-US" sz="3600" b="1" dirty="0">
                        <a:solidFill>
                          <a:srgbClr val="FF0000"/>
                        </a:solidFill>
                        <a:latin typeface=".VnAvant" pitchFamily="34" charset="0"/>
                      </a:endParaRPr>
                    </a:p>
                  </a:txBody>
                  <a:tcPr/>
                </a:tc>
                <a:tc hMerge="1">
                  <a:txBody>
                    <a:bodyPr/>
                    <a:lstStyle/>
                    <a:p>
                      <a:endParaRPr lang="en-US"/>
                    </a:p>
                  </a:txBody>
                  <a:tcPr/>
                </a:tc>
              </a:tr>
            </a:tbl>
          </a:graphicData>
        </a:graphic>
      </p:graphicFrame>
      <p:sp>
        <p:nvSpPr>
          <p:cNvPr id="10" name="TextBox 9"/>
          <p:cNvSpPr txBox="1"/>
          <p:nvPr/>
        </p:nvSpPr>
        <p:spPr>
          <a:xfrm>
            <a:off x="2438400" y="2743200"/>
            <a:ext cx="4572000" cy="1569660"/>
          </a:xfrm>
          <a:prstGeom prst="rect">
            <a:avLst/>
          </a:prstGeom>
          <a:noFill/>
        </p:spPr>
        <p:txBody>
          <a:bodyPr wrap="square" rtlCol="0">
            <a:spAutoFit/>
          </a:bodyPr>
          <a:lstStyle/>
          <a:p>
            <a:r>
              <a:rPr lang="en-US" sz="3200" b="1" dirty="0">
                <a:latin typeface=".VnAvant" pitchFamily="34" charset="0"/>
              </a:rPr>
              <a:t>c</a:t>
            </a:r>
            <a:r>
              <a:rPr lang="en-US" sz="3200" b="1" dirty="0" smtClean="0">
                <a:latin typeface=".VnAvant" pitchFamily="34" charset="0"/>
              </a:rPr>
              <a:t>hiết       viết        việt</a:t>
            </a:r>
          </a:p>
          <a:p>
            <a:r>
              <a:rPr lang="en-US" sz="3200" b="1" dirty="0">
                <a:latin typeface=".VnAvant" pitchFamily="34" charset="0"/>
              </a:rPr>
              <a:t>c</a:t>
            </a:r>
            <a:r>
              <a:rPr lang="en-US" sz="3200" b="1" dirty="0" smtClean="0">
                <a:latin typeface=".VnAvant" pitchFamily="34" charset="0"/>
              </a:rPr>
              <a:t>hiều     diễu       kiểu</a:t>
            </a:r>
          </a:p>
          <a:p>
            <a:r>
              <a:rPr lang="en-US" sz="3200" b="1" dirty="0">
                <a:latin typeface=".VnAvant" pitchFamily="34" charset="0"/>
              </a:rPr>
              <a:t>y</a:t>
            </a:r>
            <a:r>
              <a:rPr lang="en-US" sz="3200" b="1" dirty="0" smtClean="0">
                <a:latin typeface=".VnAvant" pitchFamily="34" charset="0"/>
              </a:rPr>
              <a:t>êu         yếu        yểu</a:t>
            </a:r>
            <a:endParaRPr lang="en-US" sz="3200" b="1" dirty="0">
              <a:latin typeface=".VnAvant" pitchFamily="34" charset="0"/>
            </a:endParaRPr>
          </a:p>
        </p:txBody>
      </p:sp>
      <p:sp>
        <p:nvSpPr>
          <p:cNvPr id="11" name="TextBox 10"/>
          <p:cNvSpPr txBox="1"/>
          <p:nvPr/>
        </p:nvSpPr>
        <p:spPr>
          <a:xfrm>
            <a:off x="533400" y="6096000"/>
            <a:ext cx="2971800" cy="584775"/>
          </a:xfrm>
          <a:prstGeom prst="rect">
            <a:avLst/>
          </a:prstGeom>
          <a:noFill/>
        </p:spPr>
        <p:txBody>
          <a:bodyPr wrap="square" rtlCol="0">
            <a:spAutoFit/>
          </a:bodyPr>
          <a:lstStyle/>
          <a:p>
            <a:r>
              <a:rPr lang="en-US" sz="3200" b="1" dirty="0">
                <a:latin typeface=".VnAvant" pitchFamily="34" charset="0"/>
              </a:rPr>
              <a:t>n</a:t>
            </a:r>
            <a:r>
              <a:rPr lang="en-US" sz="3200" b="1" dirty="0" smtClean="0">
                <a:latin typeface=".VnAvant" pitchFamily="34" charset="0"/>
              </a:rPr>
              <a:t>hiệt kế</a:t>
            </a:r>
            <a:endParaRPr lang="en-US" sz="3200" b="1" dirty="0">
              <a:latin typeface=".VnAvant" pitchFamily="34" charset="0"/>
            </a:endParaRPr>
          </a:p>
        </p:txBody>
      </p:sp>
      <p:sp>
        <p:nvSpPr>
          <p:cNvPr id="15" name="TextBox 14"/>
          <p:cNvSpPr txBox="1"/>
          <p:nvPr/>
        </p:nvSpPr>
        <p:spPr>
          <a:xfrm>
            <a:off x="3687040" y="6096000"/>
            <a:ext cx="2256559" cy="584775"/>
          </a:xfrm>
          <a:prstGeom prst="rect">
            <a:avLst/>
          </a:prstGeom>
          <a:noFill/>
        </p:spPr>
        <p:txBody>
          <a:bodyPr wrap="square" rtlCol="0">
            <a:spAutoFit/>
          </a:bodyPr>
          <a:lstStyle/>
          <a:p>
            <a:r>
              <a:rPr lang="en-US" sz="3200" b="1" dirty="0">
                <a:latin typeface=".VnAvant" pitchFamily="34" charset="0"/>
              </a:rPr>
              <a:t>c</a:t>
            </a:r>
            <a:r>
              <a:rPr lang="en-US" sz="3200" b="1" dirty="0" smtClean="0">
                <a:latin typeface=".VnAvant" pitchFamily="34" charset="0"/>
              </a:rPr>
              <a:t>on diều</a:t>
            </a:r>
            <a:endParaRPr lang="en-US" sz="3200" b="1" dirty="0">
              <a:latin typeface=".VnAvant" pitchFamily="34" charset="0"/>
            </a:endParaRPr>
          </a:p>
        </p:txBody>
      </p:sp>
      <p:sp>
        <p:nvSpPr>
          <p:cNvPr id="16" name="TextBox 15"/>
          <p:cNvSpPr txBox="1"/>
          <p:nvPr/>
        </p:nvSpPr>
        <p:spPr>
          <a:xfrm>
            <a:off x="6629400" y="6096000"/>
            <a:ext cx="24384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yêu chiều</a:t>
            </a:r>
            <a:endParaRPr lang="en-US" sz="32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5791200" y="609600"/>
            <a:ext cx="1600200" cy="923330"/>
          </a:xfrm>
          <a:prstGeom prst="rect">
            <a:avLst/>
          </a:prstGeom>
          <a:noFill/>
        </p:spPr>
        <p:txBody>
          <a:bodyPr wrap="square" rtlCol="0">
            <a:spAutoFit/>
          </a:bodyPr>
          <a:lstStyle/>
          <a:p>
            <a:r>
              <a:rPr lang="en-US" sz="5400" b="1" dirty="0" smtClean="0">
                <a:solidFill>
                  <a:srgbClr val="FF0000"/>
                </a:solidFill>
                <a:latin typeface=".VnAvant" pitchFamily="34" charset="0"/>
              </a:rPr>
              <a:t>yêu</a:t>
            </a:r>
            <a:endParaRPr lang="en-US" sz="5400" b="1" dirty="0">
              <a:solidFill>
                <a:srgbClr val="FF0000"/>
              </a:solidFill>
              <a:latin typeface=".VnAvant"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 y="4495800"/>
            <a:ext cx="241139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87" y="4495800"/>
            <a:ext cx="2469444"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743" y="4419600"/>
            <a:ext cx="1916257" cy="178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47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2051"/>
                                        </p:tgtEl>
                                        <p:attrNameLst>
                                          <p:attrName>style.visibility</p:attrName>
                                        </p:attrNameLst>
                                      </p:cBhvr>
                                      <p:to>
                                        <p:strVal val="visible"/>
                                      </p:to>
                                    </p:set>
                                    <p:animEffect transition="in" filter="wheel(1)">
                                      <p:cBhvr>
                                        <p:cTn id="40" dur="2000"/>
                                        <p:tgtEl>
                                          <p:spTgt spid="2051"/>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1)">
                                      <p:cBhvr>
                                        <p:cTn id="48" dur="2000"/>
                                        <p:tgtEl>
                                          <p:spTgt spid="8"/>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heel(1)">
                                      <p:cBhvr>
                                        <p:cTn id="5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VnAvant" pitchFamily="34" charset="0"/>
              </a:rPr>
              <a:t>Giải lao</a:t>
            </a:r>
            <a:endParaRPr lang="en-US" sz="4800" b="1" dirty="0">
              <a:latin typeface=".VnAvant" pitchFamily="34" charset="0"/>
            </a:endParaRPr>
          </a:p>
        </p:txBody>
      </p:sp>
      <p:pic>
        <p:nvPicPr>
          <p:cNvPr id="4" name="video5.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371600" y="1157276"/>
            <a:ext cx="6624602" cy="4968888"/>
          </a:xfrm>
        </p:spPr>
      </p:pic>
    </p:spTree>
    <p:extLst>
      <p:ext uri="{BB962C8B-B14F-4D97-AF65-F5344CB8AC3E}">
        <p14:creationId xmlns:p14="http://schemas.microsoft.com/office/powerpoint/2010/main" val="23575567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152401"/>
            <a:ext cx="35052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solidFill>
                  <a:schemeClr val="tx1"/>
                </a:solidFill>
              </a:rPr>
              <a:t>   </a:t>
            </a:r>
            <a:r>
              <a:rPr lang="en-US" sz="4400" b="1" dirty="0" smtClean="0">
                <a:solidFill>
                  <a:schemeClr val="tx1"/>
                </a:solidFill>
                <a:latin typeface=".VnAvant" pitchFamily="34" charset="0"/>
              </a:rPr>
              <a:t>viết </a:t>
            </a:r>
            <a:r>
              <a:rPr lang="en-US" sz="4400" b="1" dirty="0" smtClean="0">
                <a:solidFill>
                  <a:schemeClr val="tx1"/>
                </a:solidFill>
                <a:latin typeface=".VnAvant" pitchFamily="34" charset="0"/>
              </a:rPr>
              <a:t>bảng</a:t>
            </a:r>
            <a:endParaRPr lang="en-US" sz="4400" b="1" dirty="0">
              <a:solidFill>
                <a:schemeClr val="tx1"/>
              </a:solidFill>
            </a:endParaRPr>
          </a:p>
        </p:txBody>
      </p:sp>
      <p:sp>
        <p:nvSpPr>
          <p:cNvPr id="5" name="Oval 4"/>
          <p:cNvSpPr/>
          <p:nvPr/>
        </p:nvSpPr>
        <p:spPr>
          <a:xfrm>
            <a:off x="228600" y="228601"/>
            <a:ext cx="838200" cy="580293"/>
          </a:xfrm>
          <a:prstGeom prst="ellipse">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dirty="0">
                <a:solidFill>
                  <a:schemeClr val="tx1"/>
                </a:solidFill>
              </a:rPr>
              <a:t>3</a:t>
            </a:r>
          </a:p>
        </p:txBody>
      </p:sp>
      <p:sp>
        <p:nvSpPr>
          <p:cNvPr id="6" name="TextBox 5"/>
          <p:cNvSpPr txBox="1"/>
          <p:nvPr/>
        </p:nvSpPr>
        <p:spPr>
          <a:xfrm>
            <a:off x="762000" y="1600200"/>
            <a:ext cx="8763000" cy="1569660"/>
          </a:xfrm>
          <a:prstGeom prst="rect">
            <a:avLst/>
          </a:prstGeom>
          <a:noFill/>
        </p:spPr>
        <p:txBody>
          <a:bodyPr wrap="square" rtlCol="0">
            <a:spAutoFit/>
          </a:bodyPr>
          <a:lstStyle/>
          <a:p>
            <a:r>
              <a:rPr lang="en-US" sz="9600" dirty="0" err="1">
                <a:latin typeface="HP001 4 hàng 2 ô ly" pitchFamily="34" charset="0"/>
              </a:rPr>
              <a:t>i</a:t>
            </a:r>
            <a:r>
              <a:rPr lang="en-US" sz="9600" dirty="0" err="1" smtClean="0">
                <a:latin typeface="HP001 4 hàng 2 ô ly" pitchFamily="34" charset="0"/>
              </a:rPr>
              <a:t>êt</a:t>
            </a:r>
            <a:r>
              <a:rPr lang="en-US" sz="9600" dirty="0" smtClean="0">
                <a:latin typeface="HP001 4 hàng 2 ô ly" pitchFamily="34" charset="0"/>
              </a:rPr>
              <a:t>   </a:t>
            </a:r>
            <a:r>
              <a:rPr lang="en-US" sz="9600" dirty="0" err="1" smtClean="0">
                <a:latin typeface="HP001 4 hàng 2 ô ly" pitchFamily="34" charset="0"/>
              </a:rPr>
              <a:t>iêu</a:t>
            </a:r>
            <a:r>
              <a:rPr lang="en-US" sz="9600" dirty="0" smtClean="0">
                <a:latin typeface="HP001 4 hàng 2 ô ly" pitchFamily="34" charset="0"/>
              </a:rPr>
              <a:t>   </a:t>
            </a:r>
            <a:r>
              <a:rPr lang="en-US" sz="9600" dirty="0" err="1" smtClean="0">
                <a:latin typeface="HP001 4 hàng 2 ô ly" pitchFamily="34" charset="0"/>
              </a:rPr>
              <a:t>yêu</a:t>
            </a:r>
            <a:endParaRPr lang="en-US" sz="9600" dirty="0">
              <a:latin typeface="HP001 4 hàng 2 ô ly" pitchFamily="34" charset="0"/>
            </a:endParaRPr>
          </a:p>
        </p:txBody>
      </p:sp>
      <p:sp>
        <p:nvSpPr>
          <p:cNvPr id="7" name="TextBox 6"/>
          <p:cNvSpPr txBox="1"/>
          <p:nvPr/>
        </p:nvSpPr>
        <p:spPr>
          <a:xfrm>
            <a:off x="1981200" y="4191000"/>
            <a:ext cx="5486400" cy="1569660"/>
          </a:xfrm>
          <a:prstGeom prst="rect">
            <a:avLst/>
          </a:prstGeom>
          <a:noFill/>
        </p:spPr>
        <p:txBody>
          <a:bodyPr wrap="square" rtlCol="0">
            <a:spAutoFit/>
          </a:bodyPr>
          <a:lstStyle/>
          <a:p>
            <a:r>
              <a:rPr lang="en-US" sz="9600" dirty="0" err="1">
                <a:latin typeface="HP001 4 hàng 2 ô ly" pitchFamily="34" charset="0"/>
              </a:rPr>
              <a:t>y</a:t>
            </a:r>
            <a:r>
              <a:rPr lang="en-US" sz="9600" dirty="0" err="1" smtClean="0">
                <a:latin typeface="HP001 4 hàng 2 ô ly" pitchFamily="34" charset="0"/>
              </a:rPr>
              <a:t>êu</a:t>
            </a:r>
            <a:r>
              <a:rPr lang="en-US" sz="9600" dirty="0" smtClean="0">
                <a:latin typeface="HP001 4 hàng 2 ô ly" pitchFamily="34" charset="0"/>
              </a:rPr>
              <a:t> </a:t>
            </a:r>
            <a:r>
              <a:rPr lang="en-US" sz="9600" dirty="0" err="1" smtClean="0">
                <a:latin typeface="HP001 4 hàng 2 ô ly" pitchFamily="34" charset="0"/>
              </a:rPr>
              <a:t>chiều</a:t>
            </a:r>
            <a:endParaRPr lang="en-US" sz="9600" dirty="0">
              <a:latin typeface="HP001 4 hàng 2 ô ly" pitchFamily="34" charset="0"/>
            </a:endParaRPr>
          </a:p>
        </p:txBody>
      </p:sp>
    </p:spTree>
    <p:extLst>
      <p:ext uri="{BB962C8B-B14F-4D97-AF65-F5344CB8AC3E}">
        <p14:creationId xmlns:p14="http://schemas.microsoft.com/office/powerpoint/2010/main" val="424450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2228850" y="838200"/>
            <a:ext cx="63104" cy="5181600"/>
          </a:xfrm>
          <a:prstGeom prst="line">
            <a:avLst/>
          </a:prstGeom>
          <a:noFill/>
          <a:ln w="9525">
            <a:solidFill>
              <a:srgbClr val="008000"/>
            </a:solidFill>
            <a:round/>
            <a:headEnd/>
            <a:tailEnd/>
          </a:ln>
          <a:scene3d>
            <a:camera prst="legacyObliqueTopLeft"/>
            <a:lightRig rig="legacyFlat3" dir="t"/>
          </a:scene3d>
          <a:sp3d extrusionH="430200" prstMaterial="legacyMatte">
            <a:bevelT w="13500" h="13500" prst="angle"/>
            <a:bevelB w="13500" h="13500" prst="angle"/>
            <a:extrusionClr>
              <a:srgbClr val="008000"/>
            </a:extrusionClr>
          </a:sp3d>
          <a:extLst>
            <a:ext uri="{909E8E84-426E-40DD-AFC4-6F175D3DCCD1}">
              <a14:hiddenFill xmlns:a14="http://schemas.microsoft.com/office/drawing/2010/main">
                <a:noFill/>
              </a14:hiddenFill>
            </a:ext>
          </a:extLst>
        </p:spPr>
        <p:txBody>
          <a:bodyPr>
            <a:spAutoFit/>
            <a:flatTx/>
          </a:bodyPr>
          <a:lstStyle/>
          <a:p>
            <a:endParaRPr lang="en-US" dirty="0"/>
          </a:p>
        </p:txBody>
      </p:sp>
      <p:sp>
        <p:nvSpPr>
          <p:cNvPr id="14339" name="Line 3"/>
          <p:cNvSpPr>
            <a:spLocks noChangeShapeType="1"/>
          </p:cNvSpPr>
          <p:nvPr/>
        </p:nvSpPr>
        <p:spPr bwMode="auto">
          <a:xfrm flipV="1">
            <a:off x="2286000" y="5943600"/>
            <a:ext cx="4686300" cy="76200"/>
          </a:xfrm>
          <a:prstGeom prst="line">
            <a:avLst/>
          </a:prstGeom>
          <a:noFill/>
          <a:ln w="9525">
            <a:solidFill>
              <a:srgbClr val="CC99FF"/>
            </a:solidFill>
            <a:round/>
            <a:headEnd/>
            <a:tailEnd/>
          </a:ln>
          <a:scene3d>
            <a:camera prst="legacyObliqueTopLeft"/>
            <a:lightRig rig="legacyFlat3" dir="t"/>
          </a:scene3d>
          <a:sp3d extrusionH="430200" prstMaterial="legacyMatte">
            <a:bevelT w="13500" h="13500" prst="angle"/>
            <a:bevelB w="13500" h="13500" prst="angle"/>
            <a:extrusionClr>
              <a:srgbClr val="CC99FF"/>
            </a:extrusionClr>
          </a:sp3d>
          <a:extLst>
            <a:ext uri="{909E8E84-426E-40DD-AFC4-6F175D3DCCD1}">
              <a14:hiddenFill xmlns:a14="http://schemas.microsoft.com/office/drawing/2010/main">
                <a:noFill/>
              </a14:hiddenFill>
            </a:ext>
          </a:extLst>
        </p:spPr>
        <p:txBody>
          <a:bodyPr>
            <a:spAutoFit/>
            <a:flatTx/>
          </a:bodyPr>
          <a:lstStyle/>
          <a:p>
            <a:endParaRPr lang="en-US" dirty="0"/>
          </a:p>
        </p:txBody>
      </p:sp>
      <p:sp>
        <p:nvSpPr>
          <p:cNvPr id="14340" name="Line 4"/>
          <p:cNvSpPr>
            <a:spLocks noChangeShapeType="1"/>
          </p:cNvSpPr>
          <p:nvPr/>
        </p:nvSpPr>
        <p:spPr bwMode="auto">
          <a:xfrm flipV="1">
            <a:off x="2228850" y="838200"/>
            <a:ext cx="4629150" cy="46038"/>
          </a:xfrm>
          <a:prstGeom prst="line">
            <a:avLst/>
          </a:prstGeom>
          <a:noFill/>
          <a:ln w="9525">
            <a:solidFill>
              <a:srgbClr val="CC3300"/>
            </a:solidFill>
            <a:round/>
            <a:headEnd/>
            <a:tailEnd/>
          </a:ln>
          <a:scene3d>
            <a:camera prst="legacyObliqueTopLeft"/>
            <a:lightRig rig="legacyFlat3" dir="t"/>
          </a:scene3d>
          <a:sp3d extrusionH="430200" prstMaterial="legacyMatte">
            <a:bevelT w="13500" h="13500" prst="angle"/>
            <a:bevelB w="13500" h="13500" prst="angle"/>
            <a:extrusionClr>
              <a:srgbClr val="CC3300"/>
            </a:extrusionClr>
          </a:sp3d>
          <a:extLst>
            <a:ext uri="{909E8E84-426E-40DD-AFC4-6F175D3DCCD1}">
              <a14:hiddenFill xmlns:a14="http://schemas.microsoft.com/office/drawing/2010/main">
                <a:noFill/>
              </a14:hiddenFill>
            </a:ext>
          </a:extLst>
        </p:spPr>
        <p:txBody>
          <a:bodyPr>
            <a:spAutoFit/>
            <a:flatTx/>
          </a:bodyPr>
          <a:lstStyle/>
          <a:p>
            <a:endParaRPr lang="en-US" dirty="0"/>
          </a:p>
        </p:txBody>
      </p:sp>
      <p:sp>
        <p:nvSpPr>
          <p:cNvPr id="14341" name="Line 5"/>
          <p:cNvSpPr>
            <a:spLocks noChangeShapeType="1"/>
          </p:cNvSpPr>
          <p:nvPr/>
        </p:nvSpPr>
        <p:spPr bwMode="auto">
          <a:xfrm>
            <a:off x="6894911" y="838200"/>
            <a:ext cx="34528" cy="5105400"/>
          </a:xfrm>
          <a:prstGeom prst="line">
            <a:avLst/>
          </a:prstGeom>
          <a:noFill/>
          <a:ln w="9525">
            <a:solidFill>
              <a:srgbClr val="FFCC00"/>
            </a:solidFill>
            <a:round/>
            <a:headEnd/>
            <a:tailEnd/>
          </a:ln>
          <a:scene3d>
            <a:camera prst="legacyObliqueTopLeft"/>
            <a:lightRig rig="legacyFlat3" dir="t"/>
          </a:scene3d>
          <a:sp3d extrusionH="430200" prstMaterial="legacyMatte">
            <a:bevelT w="13500" h="13500" prst="angle"/>
            <a:bevelB w="13500" h="13500" prst="angle"/>
            <a:extrusionClr>
              <a:srgbClr val="FFCC00"/>
            </a:extrusionClr>
          </a:sp3d>
          <a:extLst>
            <a:ext uri="{909E8E84-426E-40DD-AFC4-6F175D3DCCD1}">
              <a14:hiddenFill xmlns:a14="http://schemas.microsoft.com/office/drawing/2010/main">
                <a:noFill/>
              </a14:hiddenFill>
            </a:ext>
          </a:extLst>
        </p:spPr>
        <p:txBody>
          <a:bodyPr>
            <a:spAutoFit/>
            <a:flatTx/>
          </a:bodyPr>
          <a:lstStyle/>
          <a:p>
            <a:endParaRPr lang="en-US" dirty="0"/>
          </a:p>
        </p:txBody>
      </p:sp>
      <p:sp>
        <p:nvSpPr>
          <p:cNvPr id="14342" name="Line 6"/>
          <p:cNvSpPr>
            <a:spLocks noChangeShapeType="1"/>
          </p:cNvSpPr>
          <p:nvPr/>
        </p:nvSpPr>
        <p:spPr bwMode="auto">
          <a:xfrm>
            <a:off x="2386012" y="2743200"/>
            <a:ext cx="34529" cy="3048000"/>
          </a:xfrm>
          <a:prstGeom prst="line">
            <a:avLst/>
          </a:prstGeom>
          <a:noFill/>
          <a:ln w="10795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spAutoFit/>
          </a:bodyPr>
          <a:lstStyle/>
          <a:p>
            <a:endParaRPr lang="en-US" dirty="0"/>
          </a:p>
        </p:txBody>
      </p:sp>
      <p:sp>
        <p:nvSpPr>
          <p:cNvPr id="14343" name="Line 7"/>
          <p:cNvSpPr>
            <a:spLocks noChangeShapeType="1"/>
          </p:cNvSpPr>
          <p:nvPr/>
        </p:nvSpPr>
        <p:spPr bwMode="auto">
          <a:xfrm>
            <a:off x="2141936" y="5638800"/>
            <a:ext cx="1872853"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14344" name="Line 8"/>
          <p:cNvSpPr>
            <a:spLocks noChangeShapeType="1"/>
          </p:cNvSpPr>
          <p:nvPr/>
        </p:nvSpPr>
        <p:spPr bwMode="auto">
          <a:xfrm flipH="1">
            <a:off x="2286000" y="5715000"/>
            <a:ext cx="2028825" cy="4603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14345" name="Line 9"/>
          <p:cNvSpPr>
            <a:spLocks noChangeShapeType="1"/>
          </p:cNvSpPr>
          <p:nvPr/>
        </p:nvSpPr>
        <p:spPr bwMode="auto">
          <a:xfrm>
            <a:off x="2514600" y="2819400"/>
            <a:ext cx="34529" cy="297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14346" name="Line 10"/>
          <p:cNvSpPr>
            <a:spLocks noChangeShapeType="1"/>
          </p:cNvSpPr>
          <p:nvPr/>
        </p:nvSpPr>
        <p:spPr bwMode="auto">
          <a:xfrm>
            <a:off x="2471737" y="2895600"/>
            <a:ext cx="100013" cy="289560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14348" name="WordArt 12"/>
          <p:cNvSpPr>
            <a:spLocks noChangeArrowheads="1" noChangeShapeType="1" noTextEdit="1"/>
          </p:cNvSpPr>
          <p:nvPr/>
        </p:nvSpPr>
        <p:spPr bwMode="auto">
          <a:xfrm>
            <a:off x="2943225" y="1447802"/>
            <a:ext cx="3128963" cy="27733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Tiết</a:t>
            </a: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2</a:t>
            </a:r>
          </a:p>
        </p:txBody>
      </p:sp>
    </p:spTree>
    <p:extLst>
      <p:ext uri="{BB962C8B-B14F-4D97-AF65-F5344CB8AC3E}">
        <p14:creationId xmlns:p14="http://schemas.microsoft.com/office/powerpoint/2010/main" val="2523749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81200"/>
            <a:ext cx="8229600" cy="838200"/>
          </a:xfrm>
        </p:spPr>
        <p:txBody>
          <a:bodyPr>
            <a:normAutofit/>
          </a:bodyPr>
          <a:lstStyle/>
          <a:p>
            <a:pPr marL="0" indent="0">
              <a:buNone/>
            </a:pPr>
            <a:r>
              <a:rPr lang="en-US" sz="4800" dirty="0" smtClean="0"/>
              <a:t> - </a:t>
            </a:r>
            <a:r>
              <a:rPr lang="en-US" sz="4800" dirty="0" err="1" smtClean="0"/>
              <a:t>Đọc</a:t>
            </a:r>
            <a:r>
              <a:rPr lang="en-US" sz="4800" dirty="0" smtClean="0"/>
              <a:t> </a:t>
            </a:r>
            <a:r>
              <a:rPr lang="en-US" sz="4800" dirty="0" err="1" smtClean="0"/>
              <a:t>lại</a:t>
            </a:r>
            <a:r>
              <a:rPr lang="en-US" sz="4800" dirty="0" smtClean="0"/>
              <a:t> </a:t>
            </a:r>
            <a:r>
              <a:rPr lang="en-US" sz="4800" dirty="0" err="1" smtClean="0"/>
              <a:t>bài</a:t>
            </a:r>
            <a:r>
              <a:rPr lang="en-US" sz="4800" dirty="0" smtClean="0"/>
              <a:t> ở </a:t>
            </a:r>
            <a:r>
              <a:rPr lang="en-US" sz="4800" dirty="0" err="1" smtClean="0"/>
              <a:t>tiết</a:t>
            </a:r>
            <a:r>
              <a:rPr lang="en-US" sz="4800" dirty="0" smtClean="0"/>
              <a:t> 1</a:t>
            </a:r>
            <a:endParaRPr lang="en-US" sz="4800" dirty="0"/>
          </a:p>
        </p:txBody>
      </p:sp>
    </p:spTree>
    <p:extLst>
      <p:ext uri="{BB962C8B-B14F-4D97-AF65-F5344CB8AC3E}">
        <p14:creationId xmlns:p14="http://schemas.microsoft.com/office/powerpoint/2010/main" val="348154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152401"/>
            <a:ext cx="35052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solidFill>
                  <a:schemeClr val="tx1"/>
                </a:solidFill>
              </a:rPr>
              <a:t>   </a:t>
            </a:r>
            <a:r>
              <a:rPr lang="en-US" sz="4400" b="1" dirty="0" err="1" smtClean="0">
                <a:solidFill>
                  <a:schemeClr val="tx1"/>
                </a:solidFill>
                <a:latin typeface=".VnAvant" pitchFamily="34" charset="0"/>
              </a:rPr>
              <a:t>viÕt</a:t>
            </a:r>
            <a:r>
              <a:rPr lang="en-US" sz="4400" b="1" dirty="0" smtClean="0">
                <a:solidFill>
                  <a:schemeClr val="tx1"/>
                </a:solidFill>
                <a:latin typeface=".VnAvant" pitchFamily="34" charset="0"/>
              </a:rPr>
              <a:t> </a:t>
            </a:r>
            <a:r>
              <a:rPr lang="en-US" sz="4400" b="1" dirty="0" err="1" smtClean="0">
                <a:solidFill>
                  <a:schemeClr val="tx1"/>
                </a:solidFill>
                <a:latin typeface=".VnAvant" pitchFamily="34" charset="0"/>
              </a:rPr>
              <a:t>vë</a:t>
            </a:r>
            <a:endParaRPr lang="en-US" sz="4400" b="1" dirty="0">
              <a:solidFill>
                <a:schemeClr val="tx1"/>
              </a:solidFill>
            </a:endParaRPr>
          </a:p>
        </p:txBody>
      </p:sp>
      <p:sp>
        <p:nvSpPr>
          <p:cNvPr id="5" name="Oval 4"/>
          <p:cNvSpPr/>
          <p:nvPr/>
        </p:nvSpPr>
        <p:spPr>
          <a:xfrm>
            <a:off x="228600" y="228601"/>
            <a:ext cx="838200" cy="580293"/>
          </a:xfrm>
          <a:prstGeom prst="ellipse">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dirty="0">
                <a:solidFill>
                  <a:schemeClr val="tx1"/>
                </a:solidFill>
              </a:rPr>
              <a:t>3</a:t>
            </a:r>
          </a:p>
        </p:txBody>
      </p:sp>
      <p:pic>
        <p:nvPicPr>
          <p:cNvPr id="3074" name="Picture 2" descr="D:\lớp 1 năm 2020 -2021 knttvcs\ảnh tiếng việt\tu-the-ngoi-hoc-dung-cho-tre-6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72837"/>
            <a:ext cx="8406246" cy="560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447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811012"/>
            <a:ext cx="8839200" cy="2554545"/>
          </a:xfrm>
          <a:prstGeom prst="rect">
            <a:avLst/>
          </a:prstGeom>
          <a:noFill/>
        </p:spPr>
        <p:txBody>
          <a:bodyPr wrap="square" rtlCol="0">
            <a:spAutoFit/>
          </a:bodyPr>
          <a:lstStyle/>
          <a:p>
            <a:pPr algn="just"/>
            <a:r>
              <a:rPr lang="en-US" sz="3200" dirty="0" smtClean="0">
                <a:latin typeface=".VnAvant"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endParaRPr lang="en-US" sz="3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543800" cy="381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421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B68A5AE1-99C1-41FA-AFAB-4C5CB90654C0}"/>
  <p:tag name="ISPRING_CUSTOM_TIMING_USED" val="1"/>
  <p:tag name="ISPRING_PLAYER_LAYOUT_TYPE" val="Full"/>
  <p:tag name="GENSWF_SLIDE_TITLE" val="CHÀO TẠM BIỆT"/>
  <p:tag name="GENSWF_ADVANCE_TIME" val="360.929"/>
  <p:tag name="ISPRING_SLIDE_ID_2" val="{BA8CF360-01C9-45C1-8B88-BDF8F12F771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74DFE4-7392-4B66-9F7E-A7DFF6BAB262}&quot;/&gt;&lt;isInvalidForFieldText val=&quot;0&quot;/&gt;&lt;Image&gt;&lt;filename val=&quot;C:\Users\Truc\AppData\Local\Temp\PR\data\asimages\{3974DFE4-7392-4B66-9F7E-A7DFF6BAB262}_60.png&quot;/&gt;&lt;left val=&quot;23&quot;/&gt;&lt;top val=&quot;156&quot;/&gt;&lt;width val=&quot;971&quot;/&gt;&lt;height val=&quot;181&quot;/&gt;&lt;hasText val=&quot;1&quot;/&gt;&lt;/Image&gt;&lt;/ThreeDShapeInfo&gt;"/>
  <p:tag name="PRESENTER_SHAPETEXTINFO" val="&lt;ShapeTextInfo&gt;&lt;TableIndex row=&quot;-1&quot; col=&quot;-1&quot;&gt;&lt;linesCount val=&quot;1&quot;/&gt;&lt;lineCharCount val=&quot;3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122C7E-7D84-4D7B-8FA9-7A5437FCCD52}&quot;/&gt;&lt;isInvalidForFieldText val=&quot;0&quot;/&gt;&lt;Image&gt;&lt;filename val=&quot;C:\Users\Truc\AppData\Local\Temp\PR\data\asimages\{35122C7E-7D84-4D7B-8FA9-7A5437FCCD52}_60.png&quot;/&gt;&lt;left val=&quot;305&quot;/&gt;&lt;top val=&quot;0&quot;/&gt;&lt;width val=&quot;377&quot;/&gt;&lt;height val=&quot;124&quot;/&gt;&lt;hasText val=&quot;1&quot;/&gt;&lt;/Image&gt;&lt;/ThreeDShapeInfo&gt;"/>
  <p:tag name="PRESENTER_SHAPETEXTINFO" val="&lt;ShapeTextInfo&gt;&lt;TableIndex row=&quot;-1&quot; col=&quot;-1&quot;&gt;&lt;linesCount val=&quot;1&quot;/&gt;&lt;lineCharCount val=&quot;16&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130</Words>
  <Application>Microsoft Office PowerPoint</Application>
  <PresentationFormat>On-screen Show (4:3)</PresentationFormat>
  <Paragraphs>33</Paragraphs>
  <Slides>13</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.VnAvant</vt:lpstr>
      <vt:lpstr>Arial</vt:lpstr>
      <vt:lpstr>Calibri</vt:lpstr>
      <vt:lpstr>HP001 4 hàng 2 ô ly</vt:lpstr>
      <vt:lpstr>Times New Roman</vt:lpstr>
      <vt:lpstr>Wingdings</vt:lpstr>
      <vt:lpstr>Office Theme</vt:lpstr>
      <vt:lpstr>PowerPoint Presentation</vt:lpstr>
      <vt:lpstr>PowerPoint Presentation</vt:lpstr>
      <vt:lpstr>PowerPoint Presentation</vt:lpstr>
      <vt:lpstr>Giải lao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6</cp:revision>
  <dcterms:created xsi:type="dcterms:W3CDTF">2020-08-18T14:45:28Z</dcterms:created>
  <dcterms:modified xsi:type="dcterms:W3CDTF">2021-11-18T14:33:59Z</dcterms:modified>
</cp:coreProperties>
</file>