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93" r:id="rId3"/>
    <p:sldId id="256" r:id="rId4"/>
    <p:sldId id="291" r:id="rId5"/>
    <p:sldId id="294" r:id="rId6"/>
    <p:sldId id="295" r:id="rId7"/>
    <p:sldId id="264" r:id="rId8"/>
    <p:sldId id="262" r:id="rId9"/>
    <p:sldId id="289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các em tham gia tiết học  hôm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Bài 60: Ôn tập và kể chuyện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22313" y="611188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649288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2" y="1524000"/>
          <a:ext cx="89915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284514"/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kịp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cúp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rãnh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ghềnh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vách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chếch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vâng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tỉnh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giấc nghe gà cục ta cục tác. Giờ Hà đã rõ vì sao con gà chẳng gáy.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8143967_789203945161953_538777358714100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4878388" cy="5334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876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 vẽ vầng trăng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Quạ bôi trắng lông mình để làm gì?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đàn bồ câu cho quạ vào chuồng?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Phát hiện ra quạ, đàn bồ câu làm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Vì sao họ nhà quạ cũng đuổi quạ đi?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173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54</cp:revision>
  <dcterms:created xsi:type="dcterms:W3CDTF">2020-08-22T08:32:00Z</dcterms:created>
  <dcterms:modified xsi:type="dcterms:W3CDTF">2021-11-16T03:10:11Z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