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</p:sldMasterIdLst>
  <p:notesMasterIdLst>
    <p:notesMasterId r:id="rId35"/>
  </p:notesMasterIdLst>
  <p:sldIdLst>
    <p:sldId id="563" r:id="rId5"/>
    <p:sldId id="803" r:id="rId6"/>
    <p:sldId id="804" r:id="rId7"/>
    <p:sldId id="805" r:id="rId8"/>
    <p:sldId id="808" r:id="rId9"/>
    <p:sldId id="806" r:id="rId10"/>
    <p:sldId id="812" r:id="rId11"/>
    <p:sldId id="813" r:id="rId12"/>
    <p:sldId id="807" r:id="rId13"/>
    <p:sldId id="809" r:id="rId14"/>
    <p:sldId id="810" r:id="rId15"/>
    <p:sldId id="811" r:id="rId16"/>
    <p:sldId id="705" r:id="rId17"/>
    <p:sldId id="704" r:id="rId18"/>
    <p:sldId id="733" r:id="rId19"/>
    <p:sldId id="734" r:id="rId20"/>
    <p:sldId id="737" r:id="rId21"/>
    <p:sldId id="735" r:id="rId22"/>
    <p:sldId id="736" r:id="rId23"/>
    <p:sldId id="693" r:id="rId24"/>
    <p:sldId id="770" r:id="rId25"/>
    <p:sldId id="783" r:id="rId26"/>
    <p:sldId id="784" r:id="rId27"/>
    <p:sldId id="814" r:id="rId28"/>
    <p:sldId id="816" r:id="rId29"/>
    <p:sldId id="815" r:id="rId30"/>
    <p:sldId id="817" r:id="rId31"/>
    <p:sldId id="767" r:id="rId32"/>
    <p:sldId id="276" r:id="rId33"/>
    <p:sldId id="279" r:id="rId34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ECB2CB"/>
    <a:srgbClr val="FFFF66"/>
    <a:srgbClr val="DF31BE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0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4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84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94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2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5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41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4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6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14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2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1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6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83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77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8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68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6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5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39329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30480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16BABC6-2331-4996-8184-01B97831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44948"/>
            <a:ext cx="318238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2774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14864"/>
            <a:ext cx="2697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5098228"/>
            <a:ext cx="6263401" cy="4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5943601" y="1042992"/>
            <a:ext cx="46139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66937" y="5610226"/>
            <a:ext cx="8390600" cy="485775"/>
            <a:chOff x="3405187" y="3286125"/>
            <a:chExt cx="5505450" cy="25717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7" y="3286125"/>
              <a:ext cx="16097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912" y="3286125"/>
              <a:ext cx="38957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34463" y="1476376"/>
            <a:ext cx="8923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2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14864"/>
            <a:ext cx="2697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1"/>
            <a:ext cx="663341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167863" y="2805112"/>
            <a:ext cx="8437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245056" y="5562601"/>
            <a:ext cx="8158163" cy="509587"/>
            <a:chOff x="3338513" y="3300413"/>
            <a:chExt cx="4967288" cy="25717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3300413"/>
              <a:ext cx="24669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76" y="3300413"/>
              <a:ext cx="24860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27607" y="3248024"/>
            <a:ext cx="264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14864"/>
            <a:ext cx="2697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2" y="5105401"/>
            <a:ext cx="5219699" cy="3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29698" y="5562601"/>
            <a:ext cx="8962102" cy="854463"/>
            <a:chOff x="105698" y="5562600"/>
            <a:chExt cx="8962102" cy="854463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98" y="5562600"/>
              <a:ext cx="8962102" cy="85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10400" y="5989831"/>
              <a:ext cx="2027903" cy="427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3E5F5C9-9A40-4E33-AF83-B13D140DAE32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21" y="790577"/>
            <a:ext cx="9104182" cy="35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026E0CD-54FC-44B6-87D9-FAA45018061A}"/>
              </a:ext>
            </a:extLst>
          </p:cNvPr>
          <p:cNvSpPr txBox="1"/>
          <p:nvPr/>
        </p:nvSpPr>
        <p:spPr>
          <a:xfrm>
            <a:off x="4676776" y="1638609"/>
            <a:ext cx="312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2BBBD12-4A8F-4F08-938E-CE73B2ECF6F3}"/>
              </a:ext>
            </a:extLst>
          </p:cNvPr>
          <p:cNvSpPr txBox="1"/>
          <p:nvPr/>
        </p:nvSpPr>
        <p:spPr>
          <a:xfrm>
            <a:off x="7886704" y="1643168"/>
            <a:ext cx="333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7E2DF9E-0221-4AE5-B215-83C675659FD3}"/>
              </a:ext>
            </a:extLst>
          </p:cNvPr>
          <p:cNvSpPr txBox="1"/>
          <p:nvPr/>
        </p:nvSpPr>
        <p:spPr>
          <a:xfrm>
            <a:off x="1613872" y="2288587"/>
            <a:ext cx="319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B16036AC-D3DF-4BDF-B4D4-1299297403FA}"/>
              </a:ext>
            </a:extLst>
          </p:cNvPr>
          <p:cNvSpPr txBox="1"/>
          <p:nvPr/>
        </p:nvSpPr>
        <p:spPr>
          <a:xfrm>
            <a:off x="4633912" y="2289752"/>
            <a:ext cx="307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9526437-B736-4C84-B458-FBE8248C838A}"/>
              </a:ext>
            </a:extLst>
          </p:cNvPr>
          <p:cNvSpPr txBox="1"/>
          <p:nvPr/>
        </p:nvSpPr>
        <p:spPr>
          <a:xfrm>
            <a:off x="7886704" y="2283423"/>
            <a:ext cx="302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B2B6161-1DDF-4E98-A7D9-9CFA0790D3A2}"/>
              </a:ext>
            </a:extLst>
          </p:cNvPr>
          <p:cNvSpPr txBox="1"/>
          <p:nvPr/>
        </p:nvSpPr>
        <p:spPr>
          <a:xfrm>
            <a:off x="4600576" y="292301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918ACEF-C9F0-47BE-BE72-213EBA4CE013}"/>
              </a:ext>
            </a:extLst>
          </p:cNvPr>
          <p:cNvSpPr txBox="1"/>
          <p:nvPr/>
        </p:nvSpPr>
        <p:spPr>
          <a:xfrm>
            <a:off x="7805736" y="292067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36996E0-F77F-4AB3-8B78-033BDD28583D}"/>
              </a:ext>
            </a:extLst>
          </p:cNvPr>
          <p:cNvSpPr txBox="1"/>
          <p:nvPr/>
        </p:nvSpPr>
        <p:spPr>
          <a:xfrm>
            <a:off x="1552576" y="356353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41C23A4-237F-4897-AA94-A88BB47E42EE}"/>
              </a:ext>
            </a:extLst>
          </p:cNvPr>
          <p:cNvSpPr txBox="1"/>
          <p:nvPr/>
        </p:nvSpPr>
        <p:spPr>
          <a:xfrm>
            <a:off x="4586288" y="356540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5" name="Hộp Văn bản 36">
            <a:extLst>
              <a:ext uri="{FF2B5EF4-FFF2-40B4-BE49-F238E27FC236}">
                <a16:creationId xmlns:a16="http://schemas.microsoft.com/office/drawing/2014/main" id="{6DB1408D-1BAE-4F39-879A-B96B7E1436F0}"/>
              </a:ext>
            </a:extLst>
          </p:cNvPr>
          <p:cNvSpPr txBox="1"/>
          <p:nvPr/>
        </p:nvSpPr>
        <p:spPr>
          <a:xfrm>
            <a:off x="7824784" y="35717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71EAD6C-F91A-43BA-AB4A-C603A3A0010C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1" y="1676400"/>
            <a:ext cx="435159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68" y="4114801"/>
            <a:ext cx="9064838" cy="16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Hộp Văn bản 33">
            <a:extLst>
              <a:ext uri="{FF2B5EF4-FFF2-40B4-BE49-F238E27FC236}">
                <a16:creationId xmlns:a16="http://schemas.microsoft.com/office/drawing/2014/main" id="{B187B7C0-6394-4B8C-8D7F-295640589D40}"/>
              </a:ext>
            </a:extLst>
          </p:cNvPr>
          <p:cNvSpPr txBox="1"/>
          <p:nvPr/>
        </p:nvSpPr>
        <p:spPr>
          <a:xfrm>
            <a:off x="2186753" y="4377568"/>
            <a:ext cx="84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lính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dũng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93" y="1907057"/>
            <a:ext cx="9081511" cy="22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ộp Văn bản 32">
            <a:extLst>
              <a:ext uri="{FF2B5EF4-FFF2-40B4-BE49-F238E27FC236}">
                <a16:creationId xmlns:a16="http://schemas.microsoft.com/office/drawing/2014/main" id="{34A16DDC-B556-47A1-BE4F-8F8DFF91CE26}"/>
              </a:ext>
            </a:extLst>
          </p:cNvPr>
          <p:cNvSpPr txBox="1"/>
          <p:nvPr/>
        </p:nvSpPr>
        <p:spPr>
          <a:xfrm>
            <a:off x="2186754" y="2703133"/>
            <a:ext cx="847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Lính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dập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tắt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Hộp Văn bản 33">
            <a:extLst>
              <a:ext uri="{FF2B5EF4-FFF2-40B4-BE49-F238E27FC236}">
                <a16:creationId xmlns:a16="http://schemas.microsoft.com/office/drawing/2014/main" id="{B187B7C0-6394-4B8C-8D7F-295640589D40}"/>
              </a:ext>
            </a:extLst>
          </p:cNvPr>
          <p:cNvSpPr txBox="1"/>
          <p:nvPr/>
        </p:nvSpPr>
        <p:spPr>
          <a:xfrm>
            <a:off x="1574901" y="3362878"/>
            <a:ext cx="849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đám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91450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609600"/>
            <a:ext cx="66198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53000" y="52928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3304" y="1219200"/>
            <a:ext cx="5715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57105" y="1079440"/>
            <a:ext cx="218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Hộp Văn bản 33">
            <a:extLst>
              <a:ext uri="{FF2B5EF4-FFF2-40B4-BE49-F238E27FC236}">
                <a16:creationId xmlns:a16="http://schemas.microsoft.com/office/drawing/2014/main" id="{B187B7C0-6394-4B8C-8D7F-295640589D40}"/>
              </a:ext>
            </a:extLst>
          </p:cNvPr>
          <p:cNvSpPr txBox="1"/>
          <p:nvPr/>
        </p:nvSpPr>
        <p:spPr>
          <a:xfrm>
            <a:off x="1553496" y="5013562"/>
            <a:ext cx="84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21" grpId="0"/>
      <p:bldP spid="5" grpId="0" animBg="1"/>
      <p:bldP spid="22" grpId="0"/>
      <p:bldP spid="6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90684"/>
            <a:ext cx="9071639" cy="166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5098"/>
            <a:ext cx="910021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Hộp Văn bản 26">
            <a:extLst>
              <a:ext uri="{FF2B5EF4-FFF2-40B4-BE49-F238E27FC236}">
                <a16:creationId xmlns:a16="http://schemas.microsoft.com/office/drawing/2014/main" id="{2D649A05-EFA5-4E68-A6D0-8129C4C833EA}"/>
              </a:ext>
            </a:extLst>
          </p:cNvPr>
          <p:cNvSpPr txBox="1"/>
          <p:nvPr/>
        </p:nvSpPr>
        <p:spPr>
          <a:xfrm>
            <a:off x="2150910" y="3534786"/>
            <a:ext cx="839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cũng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9" name="Hộp Văn bản 28">
            <a:extLst>
              <a:ext uri="{FF2B5EF4-FFF2-40B4-BE49-F238E27FC236}">
                <a16:creationId xmlns:a16="http://schemas.microsoft.com/office/drawing/2014/main" id="{FD5B7335-3D3B-4F9B-B880-A3611B5C7C81}"/>
              </a:ext>
            </a:extLst>
          </p:cNvPr>
          <p:cNvSpPr txBox="1"/>
          <p:nvPr/>
        </p:nvSpPr>
        <p:spPr>
          <a:xfrm>
            <a:off x="2123410" y="5158802"/>
            <a:ext cx="856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21" name="Hộp Văn bản 26">
            <a:extLst>
              <a:ext uri="{FF2B5EF4-FFF2-40B4-BE49-F238E27FC236}">
                <a16:creationId xmlns:a16="http://schemas.microsoft.com/office/drawing/2014/main" id="{2D649A05-EFA5-4E68-A6D0-8129C4C833EA}"/>
              </a:ext>
            </a:extLst>
          </p:cNvPr>
          <p:cNvSpPr txBox="1"/>
          <p:nvPr/>
        </p:nvSpPr>
        <p:spPr>
          <a:xfrm>
            <a:off x="1538289" y="416820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806082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36" y="1549442"/>
            <a:ext cx="7161965" cy="38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36" y="2147484"/>
            <a:ext cx="3485535" cy="3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6931"/>
            <a:ext cx="1918814" cy="3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2" y="1049006"/>
            <a:ext cx="1714365" cy="36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6" y="1049006"/>
            <a:ext cx="900115" cy="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971EAD6C-F91A-43BA-AB4A-C603A3A0010C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0514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6076 0.0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743 0.1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100"/>
            <a:ext cx="7948269" cy="68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8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88" y="4509234"/>
            <a:ext cx="9041850" cy="23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14" y="2377296"/>
            <a:ext cx="9073438" cy="223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FB0453E3-99E5-4C3D-BCE9-56D9BC585C4B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15" name="Hộp Văn bản 13">
            <a:extLst>
              <a:ext uri="{FF2B5EF4-FFF2-40B4-BE49-F238E27FC236}">
                <a16:creationId xmlns:a16="http://schemas.microsoft.com/office/drawing/2014/main" id="{6BFFFC04-7E4E-47B6-B889-ADFE7BB85EC9}"/>
              </a:ext>
            </a:extLst>
          </p:cNvPr>
          <p:cNvSpPr txBox="1"/>
          <p:nvPr/>
        </p:nvSpPr>
        <p:spPr>
          <a:xfrm>
            <a:off x="2144875" y="3225225"/>
            <a:ext cx="840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Chuông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vang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bật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6" name="Hộp Văn bản 14">
            <a:extLst>
              <a:ext uri="{FF2B5EF4-FFF2-40B4-BE49-F238E27FC236}">
                <a16:creationId xmlns:a16="http://schemas.microsoft.com/office/drawing/2014/main" id="{F2E5722C-B721-4F8E-8622-05692943212C}"/>
              </a:ext>
            </a:extLst>
          </p:cNvPr>
          <p:cNvSpPr txBox="1"/>
          <p:nvPr/>
        </p:nvSpPr>
        <p:spPr>
          <a:xfrm>
            <a:off x="1550826" y="4806378"/>
            <a:ext cx="89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lính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dập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7" name="Hộp Văn bản 15">
            <a:extLst>
              <a:ext uri="{FF2B5EF4-FFF2-40B4-BE49-F238E27FC236}">
                <a16:creationId xmlns:a16="http://schemas.microsoft.com/office/drawing/2014/main" id="{1FAF623D-32C3-4D11-9968-9301B9CE9025}"/>
              </a:ext>
            </a:extLst>
          </p:cNvPr>
          <p:cNvSpPr txBox="1"/>
          <p:nvPr/>
        </p:nvSpPr>
        <p:spPr>
          <a:xfrm>
            <a:off x="1527014" y="3836919"/>
            <a:ext cx="929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rú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còi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8" name="Hộp Văn bản 14">
            <a:extLst>
              <a:ext uri="{FF2B5EF4-FFF2-40B4-BE49-F238E27FC236}">
                <a16:creationId xmlns:a16="http://schemas.microsoft.com/office/drawing/2014/main" id="{F2E5722C-B721-4F8E-8622-05692943212C}"/>
              </a:ext>
            </a:extLst>
          </p:cNvPr>
          <p:cNvSpPr txBox="1"/>
          <p:nvPr/>
        </p:nvSpPr>
        <p:spPr>
          <a:xfrm>
            <a:off x="1666004" y="5435026"/>
            <a:ext cx="89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đám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7967319" cy="236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CABA7BE-8E7F-4549-A295-E58FCB7D369D}"/>
              </a:ext>
            </a:extLst>
          </p:cNvPr>
          <p:cNvSpPr/>
          <p:nvPr/>
        </p:nvSpPr>
        <p:spPr>
          <a:xfrm>
            <a:off x="6276668" y="2057288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723446C4-8521-47FD-8389-E7DA1A9BE795}"/>
              </a:ext>
            </a:extLst>
          </p:cNvPr>
          <p:cNvSpPr/>
          <p:nvPr/>
        </p:nvSpPr>
        <p:spPr>
          <a:xfrm>
            <a:off x="5646176" y="2733369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7B7978D4-A0DB-4847-9B82-7DEB7B1D67EF}"/>
              </a:ext>
            </a:extLst>
          </p:cNvPr>
          <p:cNvSpPr/>
          <p:nvPr/>
        </p:nvSpPr>
        <p:spPr>
          <a:xfrm>
            <a:off x="8001000" y="2047455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74" y="3276600"/>
            <a:ext cx="8979927" cy="16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74676" y="3810001"/>
            <a:ext cx="1524000" cy="455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5048957" y="3775935"/>
            <a:ext cx="13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91049" y="3885878"/>
            <a:ext cx="1655426" cy="46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7056169" y="3810001"/>
            <a:ext cx="114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uệ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86804" y="3810002"/>
            <a:ext cx="137636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8750885" y="3776664"/>
            <a:ext cx="160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0600" y="4385124"/>
            <a:ext cx="1476068" cy="567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5078980" y="4385124"/>
            <a:ext cx="162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91226" y="4495801"/>
            <a:ext cx="1228850" cy="48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7067328" y="4343400"/>
            <a:ext cx="157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90712" y="4535835"/>
            <a:ext cx="1302775" cy="470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8763000" y="4305956"/>
            <a:ext cx="98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8" grpId="0" animBg="1"/>
      <p:bldP spid="31" grpId="0"/>
      <p:bldP spid="32" grpId="0" animBg="1"/>
      <p:bldP spid="33" grpId="0"/>
      <p:bldP spid="35" grpId="0" animBg="1"/>
      <p:bldP spid="37" grpId="0"/>
      <p:bldP spid="38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9137" y="3616180"/>
            <a:ext cx="4339367" cy="161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47390"/>
            <a:ext cx="9113837" cy="501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0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334000"/>
            <a:ext cx="47334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052638" y="914400"/>
            <a:ext cx="8543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28800" y="6019800"/>
            <a:ext cx="8001000" cy="457200"/>
            <a:chOff x="66675" y="6019800"/>
            <a:chExt cx="3714750" cy="2333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6034087"/>
              <a:ext cx="33242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6019800"/>
              <a:ext cx="3905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76401" y="1328736"/>
            <a:ext cx="3549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9C95E52-28A9-4802-AC25-D656377D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833"/>
            <a:ext cx="4200508" cy="70110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8680"/>
            <a:ext cx="9004308" cy="16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04" y="2590801"/>
            <a:ext cx="8955104" cy="158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7AB04D76-6448-4D48-A521-FBFB648367BD}"/>
              </a:ext>
            </a:extLst>
          </p:cNvPr>
          <p:cNvSpPr txBox="1"/>
          <p:nvPr/>
        </p:nvSpPr>
        <p:spPr>
          <a:xfrm>
            <a:off x="2590800" y="174885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7AB04D76-6448-4D48-A521-FBFB648367BD}"/>
              </a:ext>
            </a:extLst>
          </p:cNvPr>
          <p:cNvSpPr txBox="1"/>
          <p:nvPr/>
        </p:nvSpPr>
        <p:spPr>
          <a:xfrm>
            <a:off x="2362200" y="3010914"/>
            <a:ext cx="793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lính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6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4A33E01-66D3-433B-8926-17E24F0A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72" y="21292"/>
            <a:ext cx="3060605" cy="5883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842964"/>
            <a:ext cx="9100794" cy="411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7058025" y="1883571"/>
            <a:ext cx="74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ỏa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3908431" y="2940846"/>
            <a:ext cx="73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ưa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967032" y="3972580"/>
            <a:ext cx="7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800" y="185737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9230"/>
            <a:ext cx="9170406" cy="33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4914900" y="20460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3202534" y="309562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Hét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8420104" y="20460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dập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06" y="700087"/>
            <a:ext cx="8964794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5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90564"/>
            <a:ext cx="6777037" cy="10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9601200" y="1038224"/>
            <a:ext cx="966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9282112" y="1433512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5943600" y="2786064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1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06" y="700087"/>
            <a:ext cx="8964794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586048" y="177230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tức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lao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chóng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90564"/>
            <a:ext cx="6777037" cy="10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78988"/>
            <a:ext cx="6705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3352800" y="1863659"/>
            <a:ext cx="2619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6102684" y="1906523"/>
            <a:ext cx="1974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8763001" y="1906523"/>
            <a:ext cx="17993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00200" y="2300288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8610601" y="2805112"/>
            <a:ext cx="19517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06" y="700087"/>
            <a:ext cx="8964794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586048" y="177230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tức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lao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chóng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514600" y="2801005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rú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vòi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phun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7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2"/>
            <a:ext cx="86106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895600" y="5381624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lính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hỏa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0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2024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030334" y="2533648"/>
            <a:ext cx="84090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5195888"/>
            <a:ext cx="47101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55846" y="2895600"/>
            <a:ext cx="3220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0" y="5919788"/>
            <a:ext cx="793669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6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7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7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6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6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Tạm biệt và </a:t>
            </a:r>
          </a:p>
          <a:p>
            <a:pPr algn="ctr">
              <a:defRPr/>
            </a:pPr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81600"/>
            <a:ext cx="4295775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24026" y="5895979"/>
            <a:ext cx="8639174" cy="476248"/>
            <a:chOff x="200026" y="6095999"/>
            <a:chExt cx="4867273" cy="2476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" y="6096000"/>
              <a:ext cx="9525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49" y="6095999"/>
              <a:ext cx="39052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8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50" y="475953"/>
            <a:ext cx="7829549" cy="61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990600"/>
            <a:ext cx="3581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7488" y="1524000"/>
            <a:ext cx="49387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49650" y="990600"/>
            <a:ext cx="8165123" cy="1066800"/>
            <a:chOff x="725649" y="990600"/>
            <a:chExt cx="8165123" cy="10668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49" y="990600"/>
              <a:ext cx="8165123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25649" y="990600"/>
              <a:ext cx="2398551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1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57601"/>
            <a:ext cx="11658599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039599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72000"/>
            <a:ext cx="4266738" cy="3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44" y="4572001"/>
            <a:ext cx="1738656" cy="3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72" y="4873607"/>
            <a:ext cx="1250328" cy="19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16" y="4927563"/>
            <a:ext cx="3828256" cy="19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8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72000"/>
            <a:ext cx="4266738" cy="3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44" y="4572001"/>
            <a:ext cx="1738656" cy="3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16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9601201" y="1023936"/>
            <a:ext cx="9611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48746" y="3633784"/>
            <a:ext cx="8658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5881226" y="4086225"/>
            <a:ext cx="13577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3581400" y="4514851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7682490" y="4481512"/>
            <a:ext cx="1309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873607"/>
            <a:ext cx="50784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1"/>
            <a:ext cx="11734799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6"/>
            <a:ext cx="11811000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572000"/>
            <a:ext cx="4266738" cy="3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44" y="4572001"/>
            <a:ext cx="1738656" cy="3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72" y="4873607"/>
            <a:ext cx="1250328" cy="19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16" y="4927563"/>
            <a:ext cx="3828256" cy="19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0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14864"/>
            <a:ext cx="2697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657601"/>
            <a:ext cx="8962103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28576"/>
            <a:ext cx="9100215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5098228"/>
            <a:ext cx="6263401" cy="4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78" y="5559418"/>
            <a:ext cx="663341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2" y="6011886"/>
            <a:ext cx="5219699" cy="3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5448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8354</TotalTime>
  <Words>268</Words>
  <Application>Microsoft Office PowerPoint</Application>
  <PresentationFormat>Widescreen</PresentationFormat>
  <Paragraphs>70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HP001 4 hàng</vt:lpstr>
      <vt:lpstr>HP001 5 hàng</vt:lpstr>
      <vt:lpstr>Times New Roman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TO UYEN</cp:lastModifiedBy>
  <cp:revision>218</cp:revision>
  <dcterms:created xsi:type="dcterms:W3CDTF">2020-05-18T12:48:51Z</dcterms:created>
  <dcterms:modified xsi:type="dcterms:W3CDTF">2022-04-18T00:03:22Z</dcterms:modified>
</cp:coreProperties>
</file>