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74" r:id="rId2"/>
    <p:sldMasterId id="2147483722" r:id="rId3"/>
    <p:sldMasterId id="2147483746" r:id="rId4"/>
  </p:sldMasterIdLst>
  <p:notesMasterIdLst>
    <p:notesMasterId r:id="rId26"/>
  </p:notesMasterIdLst>
  <p:sldIdLst>
    <p:sldId id="563" r:id="rId5"/>
    <p:sldId id="815" r:id="rId6"/>
    <p:sldId id="816" r:id="rId7"/>
    <p:sldId id="817" r:id="rId8"/>
    <p:sldId id="761" r:id="rId9"/>
    <p:sldId id="818" r:id="rId10"/>
    <p:sldId id="819" r:id="rId11"/>
    <p:sldId id="820" r:id="rId12"/>
    <p:sldId id="822" r:id="rId13"/>
    <p:sldId id="821" r:id="rId14"/>
    <p:sldId id="808" r:id="rId15"/>
    <p:sldId id="797" r:id="rId16"/>
    <p:sldId id="823" r:id="rId17"/>
    <p:sldId id="824" r:id="rId18"/>
    <p:sldId id="814" r:id="rId19"/>
    <p:sldId id="734" r:id="rId20"/>
    <p:sldId id="693" r:id="rId21"/>
    <p:sldId id="793" r:id="rId22"/>
    <p:sldId id="767" r:id="rId23"/>
    <p:sldId id="276" r:id="rId24"/>
    <p:sldId id="279" r:id="rId25"/>
  </p:sldIdLst>
  <p:sldSz cx="12192000" cy="6858000"/>
  <p:notesSz cx="9144000" cy="6858000"/>
  <p:defaultTextStyle>
    <a:defPPr>
      <a:defRPr lang="en-US"/>
    </a:defPPr>
    <a:lvl1pPr marL="0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54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09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63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18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72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926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80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234" algn="l" defTabSz="91430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A5C2"/>
    <a:srgbClr val="FFFF66"/>
    <a:srgbClr val="ECB2CB"/>
    <a:srgbClr val="DF31BE"/>
    <a:srgbClr val="008A3E"/>
    <a:srgbClr val="E183AB"/>
    <a:srgbClr val="FFCD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792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FBDE7E-B355-40A4-9B7E-E581E1043B22}" type="datetimeFigureOut">
              <a:rPr lang="en-US" smtClean="0"/>
              <a:pPr/>
              <a:t>4/27/2022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B6A8AD-F3E6-47DE-B783-16C0EDA737F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6803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54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09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63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618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772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926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80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234" algn="l" defTabSz="91430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B6A8AD-F3E6-47DE-B783-16C0EDA737F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03044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4B6A8AD-F3E6-47DE-B783-16C0EDA737F6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027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B6A8AD-F3E6-47DE-B783-16C0EDA737F6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4191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8327CE-9C48-42EC-A174-D90BEA2C188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49737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BB279A-D454-406E-A0DD-490F1F308CA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48252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pPr/>
              <a:t>4/27/2022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534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pPr/>
              <a:t>4/27/2022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7543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pPr/>
              <a:t>4/27/2022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8262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pPr/>
              <a:t>4/27/2022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2805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pPr/>
              <a:t>4/27/2022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3253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pPr/>
              <a:t>4/27/2022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0943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pPr/>
              <a:t>4/27/2022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943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pPr/>
              <a:t>4/27/2022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0816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pPr/>
              <a:t>4/27/2022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7903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pPr/>
              <a:t>4/27/2022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1796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pPr/>
              <a:t>4/27/2022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8691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pPr/>
              <a:t>4/27/2022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0576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pPr/>
              <a:t>4/27/2022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6308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pPr/>
              <a:t>4/27/2022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9245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pPr/>
              <a:t>4/27/2022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82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725668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87245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551069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311302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089303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34773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81850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pPr/>
              <a:t>4/27/2022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43251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054819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806765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109887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849932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76394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205578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457582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562810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713796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52153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pPr/>
              <a:t>4/27/2022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83005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713073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978906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278803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043175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08161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pPr/>
              <a:t>4/27/2022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1505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pPr/>
              <a:t>4/27/2022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8733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pPr/>
              <a:t>4/27/2022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8851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pPr/>
              <a:t>4/27/2022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1853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E24530-B66F-4473-ADD6-7D32B9BE029C}" type="datetimeFigureOut">
              <a:rPr lang="en-US" smtClean="0"/>
              <a:pPr/>
              <a:t>4/27/2022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303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E24530-B66F-4473-ADD6-7D32B9BE029C}" type="datetimeFigureOut">
              <a:rPr lang="en-US" smtClean="0"/>
              <a:pPr/>
              <a:t>4/27/2022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695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E24530-B66F-4473-ADD6-7D32B9BE029C}" type="datetimeFigureOut">
              <a:rPr lang="en-US" smtClean="0"/>
              <a:pPr/>
              <a:t>4/27/2022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CFC076-3453-4B97-B12D-D1475B29602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083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31929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E24530-B66F-4473-ADD6-7D32B9BE02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4/27/2022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CFC076-3453-4B97-B12D-D1475B29602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6313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.png"/><Relationship Id="rId7" Type="http://schemas.openxmlformats.org/officeDocument/2006/relationships/image" Target="../media/image46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37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4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4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37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6.png"/><Relationship Id="rId5" Type="http://schemas.openxmlformats.org/officeDocument/2006/relationships/image" Target="../media/image7.png"/><Relationship Id="rId10" Type="http://schemas.openxmlformats.org/officeDocument/2006/relationships/image" Target="../media/image15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2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9.png"/><Relationship Id="rId5" Type="http://schemas.openxmlformats.org/officeDocument/2006/relationships/image" Target="../media/image7.png"/><Relationship Id="rId10" Type="http://schemas.openxmlformats.org/officeDocument/2006/relationships/image" Target="../media/image18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3" Type="http://schemas.openxmlformats.org/officeDocument/2006/relationships/image" Target="../media/image4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4.png"/><Relationship Id="rId7" Type="http://schemas.openxmlformats.org/officeDocument/2006/relationships/image" Target="../media/image3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27.png"/><Relationship Id="rId9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4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37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fbb63f59c772f80c241f5a32592359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-39329"/>
            <a:ext cx="10260330" cy="682371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14500" y="304800"/>
            <a:ext cx="7162800" cy="1107988"/>
          </a:xfrm>
          <a:prstGeom prst="rect">
            <a:avLst/>
          </a:prstGeom>
          <a:noFill/>
        </p:spPr>
        <p:txBody>
          <a:bodyPr wrap="square" lIns="91431" tIns="45716" rIns="91431" bIns="45716" rtlCol="0">
            <a:spAutoFit/>
          </a:bodyPr>
          <a:lstStyle/>
          <a:p>
            <a:pPr>
              <a:defRPr/>
            </a:pPr>
            <a:r>
              <a:rPr lang="en-US" sz="6600" b="1" dirty="0" err="1">
                <a:solidFill>
                  <a:srgbClr val="FF0000"/>
                </a:solidFill>
                <a:latin typeface="HP001 4 hàng" pitchFamily="34" charset="0"/>
              </a:rPr>
              <a:t>Xin</a:t>
            </a:r>
            <a:r>
              <a:rPr lang="en-US" sz="6600" b="1" dirty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HP001 4 hàng" pitchFamily="34" charset="0"/>
              </a:rPr>
              <a:t>chào</a:t>
            </a:r>
            <a:r>
              <a:rPr lang="en-US" sz="6600" b="1" dirty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HP001 4 hàng" pitchFamily="34" charset="0"/>
              </a:rPr>
              <a:t>các</a:t>
            </a:r>
            <a:r>
              <a:rPr lang="en-US" sz="6600" b="1" dirty="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HP001 4 hàng" pitchFamily="34" charset="0"/>
              </a:rPr>
              <a:t>em</a:t>
            </a:r>
            <a:r>
              <a:rPr lang="en-US" sz="6600" b="1" dirty="0">
                <a:solidFill>
                  <a:srgbClr val="FF0000"/>
                </a:solidFill>
                <a:latin typeface="HP001 4 hàng" pitchFamily="34" charset="0"/>
              </a:rPr>
              <a:t>!</a:t>
            </a: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D16BABC6-2331-4996-8184-01B9783102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1400176"/>
            <a:ext cx="3182388" cy="4474852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5805488"/>
            <a:ext cx="6713537" cy="103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7427741"/>
      </p:ext>
    </p:extLst>
  </p:cSld>
  <p:clrMapOvr>
    <a:masterClrMapping/>
  </p:clrMapOvr>
  <p:transition>
    <p:wedg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4328" y="85726"/>
            <a:ext cx="8957472" cy="2733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1"/>
            <a:ext cx="1143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8F54F72F-EC4E-4C9E-953B-845073362431}"/>
              </a:ext>
            </a:extLst>
          </p:cNvPr>
          <p:cNvSpPr txBox="1"/>
          <p:nvPr/>
        </p:nvSpPr>
        <p:spPr>
          <a:xfrm>
            <a:off x="9491319" y="1"/>
            <a:ext cx="1147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2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2852738"/>
            <a:ext cx="9114503" cy="1338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6777" y="4267201"/>
            <a:ext cx="6550424" cy="2118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541066" y="4876800"/>
            <a:ext cx="6702823" cy="1676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2" y="4800601"/>
            <a:ext cx="6286499" cy="425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0" name="Đường nối Thẳng 14">
            <a:extLst>
              <a:ext uri="{FF2B5EF4-FFF2-40B4-BE49-F238E27FC236}">
                <a16:creationId xmlns:a16="http://schemas.microsoft.com/office/drawing/2014/main" id="{97A803C4-555B-44B7-A194-6B7EE4699C41}"/>
              </a:ext>
            </a:extLst>
          </p:cNvPr>
          <p:cNvCxnSpPr>
            <a:cxnSpLocks/>
          </p:cNvCxnSpPr>
          <p:nvPr/>
        </p:nvCxnSpPr>
        <p:spPr>
          <a:xfrm>
            <a:off x="2347913" y="3733800"/>
            <a:ext cx="829059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Đường nối Thẳng 14">
            <a:extLst>
              <a:ext uri="{FF2B5EF4-FFF2-40B4-BE49-F238E27FC236}">
                <a16:creationId xmlns:a16="http://schemas.microsoft.com/office/drawing/2014/main" id="{97A803C4-555B-44B7-A194-6B7EE4699C41}"/>
              </a:ext>
            </a:extLst>
          </p:cNvPr>
          <p:cNvCxnSpPr>
            <a:cxnSpLocks/>
          </p:cNvCxnSpPr>
          <p:nvPr/>
        </p:nvCxnSpPr>
        <p:spPr>
          <a:xfrm>
            <a:off x="1634328" y="4191000"/>
            <a:ext cx="674767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" name="Group 4"/>
          <p:cNvGrpSpPr/>
          <p:nvPr/>
        </p:nvGrpSpPr>
        <p:grpSpPr>
          <a:xfrm>
            <a:off x="1552575" y="5334001"/>
            <a:ext cx="8805072" cy="521881"/>
            <a:chOff x="110328" y="5581650"/>
            <a:chExt cx="6515098" cy="266700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328" y="5581650"/>
              <a:ext cx="2076450" cy="2667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86776" y="5581650"/>
              <a:ext cx="4438650" cy="2667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235042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43E5F5C9-9A40-4E33-AF83-B13D140DAE32}"/>
              </a:ext>
            </a:extLst>
          </p:cNvPr>
          <p:cNvSpPr txBox="1"/>
          <p:nvPr/>
        </p:nvSpPr>
        <p:spPr>
          <a:xfrm>
            <a:off x="9491319" y="1"/>
            <a:ext cx="1147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2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827" y="840521"/>
            <a:ext cx="9116842" cy="2276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8684" y="3008457"/>
            <a:ext cx="9119972" cy="1718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Hộp Văn bản 17">
            <a:extLst>
              <a:ext uri="{FF2B5EF4-FFF2-40B4-BE49-F238E27FC236}">
                <a16:creationId xmlns:a16="http://schemas.microsoft.com/office/drawing/2014/main" id="{F026E0CD-54FC-44B6-87D9-FAA45018061A}"/>
              </a:ext>
            </a:extLst>
          </p:cNvPr>
          <p:cNvSpPr txBox="1"/>
          <p:nvPr/>
        </p:nvSpPr>
        <p:spPr>
          <a:xfrm>
            <a:off x="5385516" y="1703242"/>
            <a:ext cx="3429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b="1" dirty="0" err="1">
                <a:solidFill>
                  <a:srgbClr val="FF0000"/>
                </a:solidFill>
                <a:latin typeface="HP001 5 hàng" panose="020B0603050302020204" pitchFamily="34" charset="0"/>
              </a:rPr>
              <a:t>ruộng</a:t>
            </a:r>
            <a:r>
              <a:rPr lang="en-US" sz="3200" b="1" dirty="0">
                <a:solidFill>
                  <a:srgbClr val="FF0000"/>
                </a:solidFill>
                <a:latin typeface="HP001 5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5 hàng" panose="020B0603050302020204" pitchFamily="34" charset="0"/>
              </a:rPr>
              <a:t>bậc</a:t>
            </a:r>
            <a:r>
              <a:rPr lang="en-US" sz="3200" b="1" dirty="0">
                <a:solidFill>
                  <a:srgbClr val="FF0000"/>
                </a:solidFill>
                <a:latin typeface="HP001 5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5 hàng" panose="020B0603050302020204" pitchFamily="34" charset="0"/>
              </a:rPr>
              <a:t>thang</a:t>
            </a:r>
            <a:endParaRPr lang="en-US" sz="3200" b="1" dirty="0">
              <a:solidFill>
                <a:srgbClr val="FF0000"/>
              </a:solidFill>
              <a:latin typeface="HP001 5 hàng" panose="020B0603050302020204" pitchFamily="34" charset="0"/>
            </a:endParaRPr>
          </a:p>
        </p:txBody>
      </p:sp>
      <p:sp>
        <p:nvSpPr>
          <p:cNvPr id="29" name="Hộp Văn bản 20">
            <a:extLst>
              <a:ext uri="{FF2B5EF4-FFF2-40B4-BE49-F238E27FC236}">
                <a16:creationId xmlns:a16="http://schemas.microsoft.com/office/drawing/2014/main" id="{F7E2DF9E-0221-4AE5-B215-83C675659FD3}"/>
              </a:ext>
            </a:extLst>
          </p:cNvPr>
          <p:cNvSpPr txBox="1"/>
          <p:nvPr/>
        </p:nvSpPr>
        <p:spPr>
          <a:xfrm>
            <a:off x="1645464" y="2351811"/>
            <a:ext cx="38430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b="1" dirty="0" err="1">
                <a:solidFill>
                  <a:srgbClr val="FF0000"/>
                </a:solidFill>
                <a:latin typeface="HP001 5 hàng" panose="020B0603050302020204" pitchFamily="34" charset="0"/>
              </a:rPr>
              <a:t>ruộng</a:t>
            </a:r>
            <a:r>
              <a:rPr lang="en-US" sz="3200" b="1" dirty="0">
                <a:solidFill>
                  <a:srgbClr val="FF0000"/>
                </a:solidFill>
                <a:latin typeface="HP001 5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5 hàng" panose="020B0603050302020204" pitchFamily="34" charset="0"/>
              </a:rPr>
              <a:t>bậc</a:t>
            </a:r>
            <a:r>
              <a:rPr lang="en-US" sz="3200" b="1" dirty="0">
                <a:solidFill>
                  <a:srgbClr val="FF0000"/>
                </a:solidFill>
                <a:latin typeface="HP001 5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5 hàng" panose="020B0603050302020204" pitchFamily="34" charset="0"/>
              </a:rPr>
              <a:t>thang</a:t>
            </a:r>
            <a:endParaRPr lang="en-US" sz="3200" b="1" dirty="0">
              <a:solidFill>
                <a:srgbClr val="FF0000"/>
              </a:solidFill>
              <a:latin typeface="HP001 5 hàng" panose="020B0603050302020204" pitchFamily="34" charset="0"/>
            </a:endParaRPr>
          </a:p>
        </p:txBody>
      </p:sp>
      <p:sp>
        <p:nvSpPr>
          <p:cNvPr id="31" name="Hộp Văn bản 22">
            <a:extLst>
              <a:ext uri="{FF2B5EF4-FFF2-40B4-BE49-F238E27FC236}">
                <a16:creationId xmlns:a16="http://schemas.microsoft.com/office/drawing/2014/main" id="{99526437-B736-4C84-B458-FBE8248C838A}"/>
              </a:ext>
            </a:extLst>
          </p:cNvPr>
          <p:cNvSpPr txBox="1"/>
          <p:nvPr/>
        </p:nvSpPr>
        <p:spPr>
          <a:xfrm>
            <a:off x="5391693" y="2355047"/>
            <a:ext cx="38671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b="1" dirty="0" err="1">
                <a:solidFill>
                  <a:srgbClr val="FF0000"/>
                </a:solidFill>
                <a:latin typeface="HP001 5 hàng" panose="020B0603050302020204" pitchFamily="34" charset="0"/>
              </a:rPr>
              <a:t>ruộng</a:t>
            </a:r>
            <a:r>
              <a:rPr lang="en-US" sz="3200" b="1" dirty="0">
                <a:solidFill>
                  <a:srgbClr val="FF0000"/>
                </a:solidFill>
                <a:latin typeface="HP001 5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5 hàng" panose="020B0603050302020204" pitchFamily="34" charset="0"/>
              </a:rPr>
              <a:t>bậc</a:t>
            </a:r>
            <a:r>
              <a:rPr lang="en-US" sz="3200" b="1" dirty="0">
                <a:solidFill>
                  <a:srgbClr val="FF0000"/>
                </a:solidFill>
                <a:latin typeface="HP001 5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5 hàng" panose="020B0603050302020204" pitchFamily="34" charset="0"/>
              </a:rPr>
              <a:t>thang</a:t>
            </a:r>
            <a:endParaRPr lang="en-US" sz="3200" b="1" dirty="0">
              <a:solidFill>
                <a:srgbClr val="FF0000"/>
              </a:solidFill>
              <a:latin typeface="HP001 5 hàng" panose="020B0603050302020204" pitchFamily="34" charset="0"/>
            </a:endParaRPr>
          </a:p>
        </p:txBody>
      </p:sp>
      <p:sp>
        <p:nvSpPr>
          <p:cNvPr id="32" name="Hộp Văn bản 23">
            <a:extLst>
              <a:ext uri="{FF2B5EF4-FFF2-40B4-BE49-F238E27FC236}">
                <a16:creationId xmlns:a16="http://schemas.microsoft.com/office/drawing/2014/main" id="{3B2B6161-1DDF-4E98-A7D9-9CFA0790D3A2}"/>
              </a:ext>
            </a:extLst>
          </p:cNvPr>
          <p:cNvSpPr txBox="1"/>
          <p:nvPr/>
        </p:nvSpPr>
        <p:spPr>
          <a:xfrm>
            <a:off x="4114465" y="3320254"/>
            <a:ext cx="2590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b="1" dirty="0" err="1">
                <a:solidFill>
                  <a:srgbClr val="FF0000"/>
                </a:solidFill>
                <a:latin typeface="HP001 5 hàng" panose="020B0603050302020204" pitchFamily="34" charset="0"/>
              </a:rPr>
              <a:t>chăm</a:t>
            </a:r>
            <a:r>
              <a:rPr lang="en-US" sz="3200" b="1" dirty="0">
                <a:solidFill>
                  <a:srgbClr val="FF0000"/>
                </a:solidFill>
                <a:latin typeface="HP001 5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5 hàng" panose="020B0603050302020204" pitchFamily="34" charset="0"/>
              </a:rPr>
              <a:t>chỉ</a:t>
            </a:r>
            <a:endParaRPr lang="en-US" sz="3200" b="1" dirty="0">
              <a:solidFill>
                <a:srgbClr val="FF0000"/>
              </a:solidFill>
              <a:latin typeface="HP001 5 hàng" panose="020B0603050302020204" pitchFamily="34" charset="0"/>
            </a:endParaRPr>
          </a:p>
        </p:txBody>
      </p:sp>
      <p:sp>
        <p:nvSpPr>
          <p:cNvPr id="33" name="Hộp Văn bản 24">
            <a:extLst>
              <a:ext uri="{FF2B5EF4-FFF2-40B4-BE49-F238E27FC236}">
                <a16:creationId xmlns:a16="http://schemas.microsoft.com/office/drawing/2014/main" id="{0918ACEF-C9F0-47BE-BE72-213EBA4CE013}"/>
              </a:ext>
            </a:extLst>
          </p:cNvPr>
          <p:cNvSpPr txBox="1"/>
          <p:nvPr/>
        </p:nvSpPr>
        <p:spPr>
          <a:xfrm>
            <a:off x="6692386" y="3318373"/>
            <a:ext cx="2590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b="1" dirty="0" err="1">
                <a:solidFill>
                  <a:srgbClr val="FF0000"/>
                </a:solidFill>
                <a:latin typeface="HP001 5 hàng" panose="020B0603050302020204" pitchFamily="34" charset="0"/>
              </a:rPr>
              <a:t>chăm</a:t>
            </a:r>
            <a:r>
              <a:rPr lang="en-US" sz="3200" b="1" dirty="0">
                <a:solidFill>
                  <a:srgbClr val="FF0000"/>
                </a:solidFill>
                <a:latin typeface="HP001 5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5 hàng" panose="020B0603050302020204" pitchFamily="34" charset="0"/>
              </a:rPr>
              <a:t>chỉ</a:t>
            </a:r>
            <a:endParaRPr lang="en-US" sz="3200" b="1" dirty="0">
              <a:solidFill>
                <a:srgbClr val="FF0000"/>
              </a:solidFill>
              <a:latin typeface="HP001 5 hàng" panose="020B0603050302020204" pitchFamily="34" charset="0"/>
            </a:endParaRPr>
          </a:p>
        </p:txBody>
      </p:sp>
      <p:sp>
        <p:nvSpPr>
          <p:cNvPr id="34" name="Hộp Văn bản 25">
            <a:extLst>
              <a:ext uri="{FF2B5EF4-FFF2-40B4-BE49-F238E27FC236}">
                <a16:creationId xmlns:a16="http://schemas.microsoft.com/office/drawing/2014/main" id="{C36996E0-F77F-4AB3-8B78-033BDD28583D}"/>
              </a:ext>
            </a:extLst>
          </p:cNvPr>
          <p:cNvSpPr txBox="1"/>
          <p:nvPr/>
        </p:nvSpPr>
        <p:spPr>
          <a:xfrm>
            <a:off x="1535805" y="3961468"/>
            <a:ext cx="2590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b="1" dirty="0" err="1">
                <a:solidFill>
                  <a:srgbClr val="FF0000"/>
                </a:solidFill>
                <a:latin typeface="HP001 5 hàng" panose="020B0603050302020204" pitchFamily="34" charset="0"/>
              </a:rPr>
              <a:t>chăm</a:t>
            </a:r>
            <a:r>
              <a:rPr lang="en-US" sz="3200" b="1" dirty="0">
                <a:solidFill>
                  <a:srgbClr val="FF0000"/>
                </a:solidFill>
                <a:latin typeface="HP001 5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5 hàng" panose="020B0603050302020204" pitchFamily="34" charset="0"/>
              </a:rPr>
              <a:t>chỉ</a:t>
            </a:r>
            <a:endParaRPr lang="en-US" sz="3200" b="1" dirty="0">
              <a:solidFill>
                <a:srgbClr val="FF0000"/>
              </a:solidFill>
              <a:latin typeface="HP001 5 hàng" panose="020B0603050302020204" pitchFamily="34" charset="0"/>
            </a:endParaRPr>
          </a:p>
        </p:txBody>
      </p:sp>
      <p:sp>
        <p:nvSpPr>
          <p:cNvPr id="36" name="Hộp Văn bản 26">
            <a:extLst>
              <a:ext uri="{FF2B5EF4-FFF2-40B4-BE49-F238E27FC236}">
                <a16:creationId xmlns:a16="http://schemas.microsoft.com/office/drawing/2014/main" id="{141C23A4-237F-4897-AA94-A88BB47E42EE}"/>
              </a:ext>
            </a:extLst>
          </p:cNvPr>
          <p:cNvSpPr txBox="1"/>
          <p:nvPr/>
        </p:nvSpPr>
        <p:spPr>
          <a:xfrm>
            <a:off x="4127344" y="3951632"/>
            <a:ext cx="2590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b="1" dirty="0" err="1">
                <a:solidFill>
                  <a:srgbClr val="FF0000"/>
                </a:solidFill>
                <a:latin typeface="HP001 5 hàng" panose="020B0603050302020204" pitchFamily="34" charset="0"/>
              </a:rPr>
              <a:t>chăm</a:t>
            </a:r>
            <a:r>
              <a:rPr lang="en-US" sz="3200" b="1" dirty="0">
                <a:solidFill>
                  <a:srgbClr val="FF0000"/>
                </a:solidFill>
                <a:latin typeface="HP001 5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5 hàng" panose="020B0603050302020204" pitchFamily="34" charset="0"/>
              </a:rPr>
              <a:t>chỉ</a:t>
            </a:r>
            <a:endParaRPr lang="en-US" sz="3200" b="1" dirty="0">
              <a:solidFill>
                <a:srgbClr val="FF0000"/>
              </a:solidFill>
              <a:latin typeface="HP001 5 hàng" panose="020B0603050302020204" pitchFamily="34" charset="0"/>
            </a:endParaRPr>
          </a:p>
        </p:txBody>
      </p:sp>
      <p:sp>
        <p:nvSpPr>
          <p:cNvPr id="37" name="Hộp Văn bản 36">
            <a:extLst>
              <a:ext uri="{FF2B5EF4-FFF2-40B4-BE49-F238E27FC236}">
                <a16:creationId xmlns:a16="http://schemas.microsoft.com/office/drawing/2014/main" id="{6DB1408D-1BAE-4F39-879A-B96B7E1436F0}"/>
              </a:ext>
            </a:extLst>
          </p:cNvPr>
          <p:cNvSpPr txBox="1"/>
          <p:nvPr/>
        </p:nvSpPr>
        <p:spPr>
          <a:xfrm>
            <a:off x="6705265" y="3956545"/>
            <a:ext cx="2590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b="1" dirty="0" err="1">
                <a:solidFill>
                  <a:srgbClr val="FF0000"/>
                </a:solidFill>
                <a:latin typeface="HP001 5 hàng" panose="020B0603050302020204" pitchFamily="34" charset="0"/>
              </a:rPr>
              <a:t>chăm</a:t>
            </a:r>
            <a:r>
              <a:rPr lang="en-US" sz="3200" b="1" dirty="0">
                <a:solidFill>
                  <a:srgbClr val="FF0000"/>
                </a:solidFill>
                <a:latin typeface="HP001 5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5 hàng" panose="020B0603050302020204" pitchFamily="34" charset="0"/>
              </a:rPr>
              <a:t>chỉ</a:t>
            </a:r>
            <a:endParaRPr lang="en-US" sz="3200" b="1" dirty="0">
              <a:solidFill>
                <a:srgbClr val="FF0000"/>
              </a:solidFill>
              <a:latin typeface="HP001 5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6164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9" grpId="0"/>
      <p:bldP spid="31" grpId="0"/>
      <p:bldP spid="32" grpId="0"/>
      <p:bldP spid="33" grpId="0"/>
      <p:bldP spid="34" grpId="0"/>
      <p:bldP spid="36" grpId="0"/>
      <p:bldP spid="3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Hộp Văn bản 6">
            <a:extLst>
              <a:ext uri="{FF2B5EF4-FFF2-40B4-BE49-F238E27FC236}">
                <a16:creationId xmlns:a16="http://schemas.microsoft.com/office/drawing/2014/main" id="{8F54F72F-EC4E-4C9E-953B-845073362431}"/>
              </a:ext>
            </a:extLst>
          </p:cNvPr>
          <p:cNvSpPr txBox="1"/>
          <p:nvPr/>
        </p:nvSpPr>
        <p:spPr>
          <a:xfrm>
            <a:off x="9491319" y="1"/>
            <a:ext cx="1147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2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438" y="762000"/>
            <a:ext cx="9083066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78588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4328" y="85726"/>
            <a:ext cx="8957472" cy="2733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1"/>
            <a:ext cx="1143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8F54F72F-EC4E-4C9E-953B-845073362431}"/>
              </a:ext>
            </a:extLst>
          </p:cNvPr>
          <p:cNvSpPr txBox="1"/>
          <p:nvPr/>
        </p:nvSpPr>
        <p:spPr>
          <a:xfrm>
            <a:off x="9491319" y="1"/>
            <a:ext cx="1147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1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2852738"/>
            <a:ext cx="9114503" cy="1338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6777" y="4267201"/>
            <a:ext cx="6550424" cy="2118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541066" y="4876800"/>
            <a:ext cx="6702823" cy="1676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1" y="4846158"/>
            <a:ext cx="4953000" cy="411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0" name="Đường nối Thẳng 14">
            <a:extLst>
              <a:ext uri="{FF2B5EF4-FFF2-40B4-BE49-F238E27FC236}">
                <a16:creationId xmlns:a16="http://schemas.microsoft.com/office/drawing/2014/main" id="{97A803C4-555B-44B7-A194-6B7EE4699C41}"/>
              </a:ext>
            </a:extLst>
          </p:cNvPr>
          <p:cNvCxnSpPr>
            <a:cxnSpLocks/>
          </p:cNvCxnSpPr>
          <p:nvPr/>
        </p:nvCxnSpPr>
        <p:spPr>
          <a:xfrm>
            <a:off x="2057402" y="3276600"/>
            <a:ext cx="853439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Đường nối Thẳng 14">
            <a:extLst>
              <a:ext uri="{FF2B5EF4-FFF2-40B4-BE49-F238E27FC236}">
                <a16:creationId xmlns:a16="http://schemas.microsoft.com/office/drawing/2014/main" id="{97A803C4-555B-44B7-A194-6B7EE4699C41}"/>
              </a:ext>
            </a:extLst>
          </p:cNvPr>
          <p:cNvCxnSpPr>
            <a:cxnSpLocks/>
          </p:cNvCxnSpPr>
          <p:nvPr/>
        </p:nvCxnSpPr>
        <p:spPr>
          <a:xfrm>
            <a:off x="1634329" y="3752848"/>
            <a:ext cx="46117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1" y="5334001"/>
            <a:ext cx="6781801" cy="503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52922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Hộp Văn bản 6">
            <a:extLst>
              <a:ext uri="{FF2B5EF4-FFF2-40B4-BE49-F238E27FC236}">
                <a16:creationId xmlns:a16="http://schemas.microsoft.com/office/drawing/2014/main" id="{8F54F72F-EC4E-4C9E-953B-845073362431}"/>
              </a:ext>
            </a:extLst>
          </p:cNvPr>
          <p:cNvSpPr txBox="1"/>
          <p:nvPr/>
        </p:nvSpPr>
        <p:spPr>
          <a:xfrm>
            <a:off x="9491319" y="1"/>
            <a:ext cx="1147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2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438" y="762000"/>
            <a:ext cx="9083066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6777" y="3210625"/>
            <a:ext cx="6550424" cy="2118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1905001" y="3789581"/>
            <a:ext cx="6702823" cy="1676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Hộp Văn bản 6">
            <a:extLst>
              <a:ext uri="{FF2B5EF4-FFF2-40B4-BE49-F238E27FC236}">
                <a16:creationId xmlns:a16="http://schemas.microsoft.com/office/drawing/2014/main" id="{7AB04D76-6448-4D48-A521-FBFB648367BD}"/>
              </a:ext>
            </a:extLst>
          </p:cNvPr>
          <p:cNvSpPr txBox="1"/>
          <p:nvPr/>
        </p:nvSpPr>
        <p:spPr>
          <a:xfrm>
            <a:off x="1875894" y="1560225"/>
            <a:ext cx="88825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200" b="1" dirty="0" err="1">
                <a:solidFill>
                  <a:srgbClr val="FF0000"/>
                </a:solidFill>
                <a:latin typeface="HP001 5 hàng" panose="020B0603050302020204" pitchFamily="34" charset="0"/>
              </a:rPr>
              <a:t>Ruộng</a:t>
            </a:r>
            <a:r>
              <a:rPr lang="en-US" sz="3200" b="1" dirty="0">
                <a:solidFill>
                  <a:srgbClr val="FF0000"/>
                </a:solidFill>
                <a:latin typeface="HP001 5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5 hàng" panose="020B0603050302020204" pitchFamily="34" charset="0"/>
              </a:rPr>
              <a:t>bậc</a:t>
            </a:r>
            <a:r>
              <a:rPr lang="en-US" sz="3200" b="1" dirty="0">
                <a:solidFill>
                  <a:srgbClr val="FF0000"/>
                </a:solidFill>
                <a:latin typeface="HP001 5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5 hàng" panose="020B0603050302020204" pitchFamily="34" charset="0"/>
              </a:rPr>
              <a:t>thang</a:t>
            </a:r>
            <a:r>
              <a:rPr lang="en-US" sz="3200" b="1" dirty="0">
                <a:solidFill>
                  <a:srgbClr val="FF0000"/>
                </a:solidFill>
                <a:latin typeface="HP001 5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5 hàng" panose="020B0603050302020204" pitchFamily="34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HP001 5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5 hàng" panose="020B0603050302020204" pitchFamily="34" charset="0"/>
              </a:rPr>
              <a:t>từ</a:t>
            </a:r>
            <a:r>
              <a:rPr lang="en-US" sz="3200" b="1" dirty="0">
                <a:solidFill>
                  <a:srgbClr val="FF0000"/>
                </a:solidFill>
                <a:latin typeface="HP001 5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5 hàng" panose="020B0603050302020204" pitchFamily="34" charset="0"/>
              </a:rPr>
              <a:t>hàng</a:t>
            </a:r>
            <a:r>
              <a:rPr lang="en-US" sz="3200" b="1" dirty="0">
                <a:solidFill>
                  <a:srgbClr val="FF0000"/>
                </a:solidFill>
                <a:latin typeface="HP001 5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5 hàng" panose="020B0603050302020204" pitchFamily="34" charset="0"/>
              </a:rPr>
              <a:t>trăm</a:t>
            </a:r>
            <a:r>
              <a:rPr lang="en-US" sz="3200" b="1" dirty="0">
                <a:solidFill>
                  <a:srgbClr val="FF0000"/>
                </a:solidFill>
                <a:latin typeface="HP001 5 hàng" panose="020B06030503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HP001 5 hàng" panose="020B0603050302020204" pitchFamily="34" charset="0"/>
              </a:rPr>
              <a:t>năm</a:t>
            </a:r>
            <a:r>
              <a:rPr lang="en-US" sz="3200" b="1" dirty="0">
                <a:solidFill>
                  <a:srgbClr val="FF0000"/>
                </a:solidFill>
                <a:latin typeface="HP001 5 hàng" panose="020B0603050302020204" pitchFamily="34" charset="0"/>
              </a:rPr>
              <a:t> nay.</a:t>
            </a: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1" y="3789582"/>
            <a:ext cx="4953000" cy="411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1" y="4277425"/>
            <a:ext cx="6781801" cy="503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4578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Hộp Văn bản 6">
            <a:extLst>
              <a:ext uri="{FF2B5EF4-FFF2-40B4-BE49-F238E27FC236}">
                <a16:creationId xmlns:a16="http://schemas.microsoft.com/office/drawing/2014/main" id="{8F54F72F-EC4E-4C9E-953B-845073362431}"/>
              </a:ext>
            </a:extLst>
          </p:cNvPr>
          <p:cNvSpPr txBox="1"/>
          <p:nvPr/>
        </p:nvSpPr>
        <p:spPr>
          <a:xfrm>
            <a:off x="9491319" y="1"/>
            <a:ext cx="1147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2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4949" y="1219200"/>
            <a:ext cx="9133554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5105400" y="1790700"/>
            <a:ext cx="1447800" cy="533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5372100" y="1752601"/>
            <a:ext cx="129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tờ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3200" b="1" dirty="0" err="1">
                <a:solidFill>
                  <a:srgbClr val="FF0000"/>
                </a:solidFill>
                <a:latin typeface="HP001 5 hàng" pitchFamily="34" charset="0"/>
                <a:cs typeface="Times New Roman" pitchFamily="18" charset="0"/>
              </a:rPr>
              <a:t>ịch</a:t>
            </a:r>
            <a:endParaRPr lang="en-US" sz="3200" b="1" dirty="0">
              <a:solidFill>
                <a:srgbClr val="FF0000"/>
              </a:solidFill>
              <a:latin typeface="HP001 5 hàng" pitchFamily="34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162800" y="1752600"/>
            <a:ext cx="1447800" cy="533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881812" y="1762781"/>
            <a:ext cx="1600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</a:t>
            </a:r>
            <a:r>
              <a:rPr lang="en-US" sz="3200" b="1" dirty="0" err="1">
                <a:solidFill>
                  <a:srgbClr val="FF0000"/>
                </a:solidFill>
                <a:latin typeface="HP001 5 hàng" pitchFamily="34" charset="0"/>
                <a:cs typeface="Times New Roman" pitchFamily="18" charset="0"/>
              </a:rPr>
              <a:t>ích</a:t>
            </a:r>
            <a:endParaRPr lang="en-US" sz="3200" b="1" dirty="0">
              <a:solidFill>
                <a:srgbClr val="FF0000"/>
              </a:solidFill>
              <a:latin typeface="HP001 5 hàng" pitchFamily="34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610600" y="1795462"/>
            <a:ext cx="1447800" cy="533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8763000" y="1751946"/>
            <a:ext cx="129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tối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3200" b="1" dirty="0" err="1">
                <a:solidFill>
                  <a:srgbClr val="FF0000"/>
                </a:solidFill>
                <a:latin typeface="HP001 5 hàng" pitchFamily="34" charset="0"/>
                <a:cs typeface="Times New Roman" pitchFamily="18" charset="0"/>
              </a:rPr>
              <a:t>ịt</a:t>
            </a:r>
            <a:endParaRPr lang="en-US" sz="3200" b="1" dirty="0">
              <a:solidFill>
                <a:srgbClr val="FF0000"/>
              </a:solidFill>
              <a:latin typeface="HP001 5 hàng" pitchFamily="34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372100" y="2328862"/>
            <a:ext cx="1447800" cy="533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334000" y="2448581"/>
            <a:ext cx="1814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3200" b="1" dirty="0" err="1">
                <a:solidFill>
                  <a:srgbClr val="FF0000"/>
                </a:solidFill>
                <a:latin typeface="HP001 5 hàng" pitchFamily="34" charset="0"/>
                <a:cs typeface="Times New Roman" pitchFamily="18" charset="0"/>
              </a:rPr>
              <a:t>ách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xa</a:t>
            </a:r>
            <a:endParaRPr lang="en-US" sz="2800" b="1" dirty="0">
              <a:solidFill>
                <a:srgbClr val="FF0000"/>
              </a:solidFill>
              <a:latin typeface="HP001 5 hàng" pitchFamily="34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958012" y="2362200"/>
            <a:ext cx="1447800" cy="533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6881812" y="2448581"/>
            <a:ext cx="17287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túi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3200" b="1" dirty="0" err="1">
                <a:solidFill>
                  <a:srgbClr val="FF0000"/>
                </a:solidFill>
                <a:latin typeface="HP001 5 hàng" pitchFamily="34" charset="0"/>
                <a:cs typeface="Times New Roman" pitchFamily="18" charset="0"/>
              </a:rPr>
              <a:t>ách</a:t>
            </a:r>
            <a:endParaRPr lang="en-US" sz="3200" b="1" dirty="0">
              <a:solidFill>
                <a:srgbClr val="FF0000"/>
              </a:solidFill>
              <a:latin typeface="HP001 5 hàng" pitchFamily="34" charset="0"/>
              <a:cs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763000" y="2357437"/>
            <a:ext cx="1828800" cy="533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8610600" y="2404050"/>
            <a:ext cx="1981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chênh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</a:t>
            </a:r>
            <a:r>
              <a:rPr lang="en-US" sz="3200" b="1" dirty="0" err="1">
                <a:solidFill>
                  <a:srgbClr val="FF0000"/>
                </a:solidFill>
                <a:latin typeface="HP001 5 hàng" pitchFamily="34" charset="0"/>
                <a:cs typeface="Times New Roman" pitchFamily="18" charset="0"/>
              </a:rPr>
              <a:t>ếch</a:t>
            </a:r>
            <a:endParaRPr lang="en-US" sz="3200" b="1" dirty="0">
              <a:solidFill>
                <a:srgbClr val="FF0000"/>
              </a:solidFill>
              <a:latin typeface="HP001 5 hàng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5783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8" grpId="0" animBg="1"/>
      <p:bldP spid="10" grpId="0" animBg="1"/>
      <p:bldP spid="12" grpId="0" animBg="1"/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CD504BF2-0A7F-4882-AA4C-17CB07433DFA}"/>
              </a:ext>
            </a:extLst>
          </p:cNvPr>
          <p:cNvSpPr txBox="1"/>
          <p:nvPr/>
        </p:nvSpPr>
        <p:spPr>
          <a:xfrm>
            <a:off x="9491319" y="1"/>
            <a:ext cx="1147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2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6074801" cy="554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Bài-hát-Quê-hương-tươi-đẹp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00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688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29C95E52-28A9-4802-AC25-D656377D8B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200" y="9833"/>
            <a:ext cx="4200508" cy="701101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152" y="835313"/>
            <a:ext cx="9048492" cy="3965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Hộp Văn bản 6">
            <a:extLst>
              <a:ext uri="{FF2B5EF4-FFF2-40B4-BE49-F238E27FC236}">
                <a16:creationId xmlns:a16="http://schemas.microsoft.com/office/drawing/2014/main" id="{7AB04D76-6448-4D48-A521-FBFB648367BD}"/>
              </a:ext>
            </a:extLst>
          </p:cNvPr>
          <p:cNvSpPr txBox="1"/>
          <p:nvPr/>
        </p:nvSpPr>
        <p:spPr>
          <a:xfrm>
            <a:off x="2438400" y="1853268"/>
            <a:ext cx="571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800" b="1" dirty="0" err="1">
                <a:solidFill>
                  <a:srgbClr val="FF0000"/>
                </a:solidFill>
                <a:latin typeface="HP001 5 hàng" panose="020B0603050302020204" pitchFamily="34" charset="0"/>
              </a:rPr>
              <a:t>Khách</a:t>
            </a:r>
            <a:r>
              <a:rPr lang="en-US" sz="2800" b="1" dirty="0">
                <a:solidFill>
                  <a:srgbClr val="FF0000"/>
                </a:solidFill>
                <a:latin typeface="HP001 5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HP001 5 hàng" panose="020B0603050302020204" pitchFamily="34" charset="0"/>
              </a:rPr>
              <a:t>thích</a:t>
            </a:r>
            <a:r>
              <a:rPr lang="en-US" sz="2800" b="1" dirty="0">
                <a:solidFill>
                  <a:srgbClr val="FF0000"/>
                </a:solidFill>
                <a:latin typeface="HP001 5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HP001 5 hàng" panose="020B0603050302020204" pitchFamily="34" charset="0"/>
              </a:rPr>
              <a:t>đến</a:t>
            </a:r>
            <a:r>
              <a:rPr lang="en-US" sz="2800" b="1" dirty="0">
                <a:solidFill>
                  <a:srgbClr val="FF0000"/>
                </a:solidFill>
                <a:latin typeface="HP001 5 hàng" panose="020B0603050302020204" pitchFamily="34" charset="0"/>
              </a:rPr>
              <a:t> Sa Pa du </a:t>
            </a:r>
            <a:r>
              <a:rPr lang="en-US" sz="2800" b="1" dirty="0" err="1">
                <a:solidFill>
                  <a:srgbClr val="FF0000"/>
                </a:solidFill>
                <a:latin typeface="HP001 5 hàng" panose="020B0603050302020204" pitchFamily="34" charset="0"/>
              </a:rPr>
              <a:t>lịch</a:t>
            </a:r>
            <a:r>
              <a:rPr lang="en-US" sz="2800" b="1" dirty="0">
                <a:solidFill>
                  <a:srgbClr val="FF0000"/>
                </a:solidFill>
                <a:latin typeface="HP001 5 hàng" panose="020B0603050302020204" pitchFamily="34" charset="0"/>
              </a:rPr>
              <a:t>.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7AB04D76-6448-4D48-A521-FBFB648367BD}"/>
              </a:ext>
            </a:extLst>
          </p:cNvPr>
          <p:cNvSpPr txBox="1"/>
          <p:nvPr/>
        </p:nvSpPr>
        <p:spPr>
          <a:xfrm>
            <a:off x="2438400" y="2981980"/>
            <a:ext cx="449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800" b="1" dirty="0" err="1">
                <a:solidFill>
                  <a:srgbClr val="FF0000"/>
                </a:solidFill>
                <a:latin typeface="HP001 5 hàng" panose="020B0603050302020204" pitchFamily="34" charset="0"/>
              </a:rPr>
              <a:t>Nước</a:t>
            </a:r>
            <a:r>
              <a:rPr lang="en-US" sz="2800" b="1" dirty="0">
                <a:solidFill>
                  <a:srgbClr val="FF0000"/>
                </a:solidFill>
                <a:latin typeface="HP001 5 hàng" panose="020B0603050302020204" pitchFamily="34" charset="0"/>
              </a:rPr>
              <a:t> ta </a:t>
            </a:r>
            <a:r>
              <a:rPr lang="en-US" sz="2800" b="1" dirty="0" err="1">
                <a:solidFill>
                  <a:srgbClr val="FF0000"/>
                </a:solidFill>
                <a:latin typeface="HP001 5 hàng" panose="020B0603050302020204" pitchFamily="34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HP001 5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HP001 5 hàng" panose="020B0603050302020204" pitchFamily="34" charset="0"/>
              </a:rPr>
              <a:t>nhiều</a:t>
            </a:r>
            <a:r>
              <a:rPr lang="en-US" sz="2800" b="1" dirty="0">
                <a:solidFill>
                  <a:srgbClr val="FF0000"/>
                </a:solidFill>
                <a:latin typeface="HP001 5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HP001 5 hàng" panose="020B0603050302020204" pitchFamily="34" charset="0"/>
              </a:rPr>
              <a:t>cảnh</a:t>
            </a:r>
            <a:r>
              <a:rPr lang="en-US" sz="2800" b="1" dirty="0">
                <a:solidFill>
                  <a:srgbClr val="FF0000"/>
                </a:solidFill>
                <a:latin typeface="HP001 5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HP001 5 hàng" panose="020B0603050302020204" pitchFamily="34" charset="0"/>
              </a:rPr>
              <a:t>đẹp</a:t>
            </a:r>
            <a:r>
              <a:rPr lang="en-US" sz="2800" b="1" dirty="0">
                <a:solidFill>
                  <a:srgbClr val="FF0000"/>
                </a:solidFill>
                <a:latin typeface="HP001 5 hàng" panose="020B0603050302020204" pitchFamily="34" charset="0"/>
              </a:rPr>
              <a:t>.</a:t>
            </a:r>
          </a:p>
        </p:txBody>
      </p:sp>
      <p:sp>
        <p:nvSpPr>
          <p:cNvPr id="8" name="Hộp Văn bản 6">
            <a:extLst>
              <a:ext uri="{FF2B5EF4-FFF2-40B4-BE49-F238E27FC236}">
                <a16:creationId xmlns:a16="http://schemas.microsoft.com/office/drawing/2014/main" id="{7AB04D76-6448-4D48-A521-FBFB648367BD}"/>
              </a:ext>
            </a:extLst>
          </p:cNvPr>
          <p:cNvSpPr txBox="1"/>
          <p:nvPr/>
        </p:nvSpPr>
        <p:spPr>
          <a:xfrm>
            <a:off x="2495552" y="4110692"/>
            <a:ext cx="81340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800" b="1" dirty="0" err="1">
                <a:solidFill>
                  <a:srgbClr val="FF0000"/>
                </a:solidFill>
                <a:latin typeface="HP001 5 hàng" panose="020B0603050302020204" pitchFamily="34" charset="0"/>
              </a:rPr>
              <a:t>Vào</a:t>
            </a:r>
            <a:r>
              <a:rPr lang="en-US" sz="2800" b="1" dirty="0">
                <a:solidFill>
                  <a:srgbClr val="FF0000"/>
                </a:solidFill>
                <a:latin typeface="HP001 5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HP001 5 hàng" panose="020B0603050302020204" pitchFamily="34" charset="0"/>
              </a:rPr>
              <a:t>mùa</a:t>
            </a:r>
            <a:r>
              <a:rPr lang="en-US" sz="2800" b="1" dirty="0">
                <a:solidFill>
                  <a:srgbClr val="FF0000"/>
                </a:solidFill>
                <a:latin typeface="HP001 5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HP001 5 hàng" panose="020B0603050302020204" pitchFamily="34" charset="0"/>
              </a:rPr>
              <a:t>lúa</a:t>
            </a:r>
            <a:r>
              <a:rPr lang="en-US" sz="2800" b="1" dirty="0">
                <a:solidFill>
                  <a:srgbClr val="FF0000"/>
                </a:solidFill>
                <a:latin typeface="HP001 5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HP001 5 hàng" panose="020B0603050302020204" pitchFamily="34" charset="0"/>
              </a:rPr>
              <a:t>chín</a:t>
            </a:r>
            <a:r>
              <a:rPr lang="en-US" sz="2800" b="1" dirty="0">
                <a:solidFill>
                  <a:srgbClr val="FF0000"/>
                </a:solidFill>
                <a:latin typeface="HP001 5 hàng" panose="020B0603050302020204" pitchFamily="34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HP001 5 hàng" panose="020B0603050302020204" pitchFamily="34" charset="0"/>
              </a:rPr>
              <a:t>ruộng</a:t>
            </a:r>
            <a:r>
              <a:rPr lang="en-US" sz="2800" b="1" dirty="0">
                <a:solidFill>
                  <a:srgbClr val="FF0000"/>
                </a:solidFill>
                <a:latin typeface="HP001 5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HP001 5 hàng" panose="020B0603050302020204" pitchFamily="34" charset="0"/>
              </a:rPr>
              <a:t>bậc</a:t>
            </a:r>
            <a:r>
              <a:rPr lang="en-US" sz="2800" b="1" dirty="0">
                <a:solidFill>
                  <a:srgbClr val="FF0000"/>
                </a:solidFill>
                <a:latin typeface="HP001 5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HP001 5 hàng" panose="020B0603050302020204" pitchFamily="34" charset="0"/>
              </a:rPr>
              <a:t>thang</a:t>
            </a:r>
            <a:r>
              <a:rPr lang="en-US" sz="2800" b="1" dirty="0">
                <a:solidFill>
                  <a:srgbClr val="FF0000"/>
                </a:solidFill>
                <a:latin typeface="HP001 5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HP001 5 hàng" panose="020B0603050302020204" pitchFamily="34" charset="0"/>
              </a:rPr>
              <a:t>đẹp</a:t>
            </a:r>
            <a:r>
              <a:rPr lang="en-US" sz="2800" b="1" dirty="0">
                <a:solidFill>
                  <a:srgbClr val="FF0000"/>
                </a:solidFill>
                <a:latin typeface="HP001 5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HP001 5 hàng" panose="020B0603050302020204" pitchFamily="34" charset="0"/>
              </a:rPr>
              <a:t>rực</a:t>
            </a:r>
            <a:r>
              <a:rPr lang="en-US" sz="2800" b="1" dirty="0">
                <a:solidFill>
                  <a:srgbClr val="FF0000"/>
                </a:solidFill>
                <a:latin typeface="HP001 5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HP001 5 hàng" panose="020B0603050302020204" pitchFamily="34" charset="0"/>
              </a:rPr>
              <a:t>rỡ</a:t>
            </a:r>
            <a:r>
              <a:rPr lang="en-US" sz="2800" b="1" dirty="0">
                <a:solidFill>
                  <a:srgbClr val="FF0000"/>
                </a:solidFill>
                <a:latin typeface="HP001 5 hàng" panose="020B06030503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59623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D75343BC-8109-426A-9FF5-29A71A8CD1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26794"/>
            <a:ext cx="3390733" cy="644717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6474" y="810126"/>
            <a:ext cx="8964164" cy="36094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Hộp Văn bản 8">
            <a:extLst>
              <a:ext uri="{FF2B5EF4-FFF2-40B4-BE49-F238E27FC236}">
                <a16:creationId xmlns:a16="http://schemas.microsoft.com/office/drawing/2014/main" id="{596B87E5-6C6A-46E5-9527-9AB6E1F67385}"/>
              </a:ext>
            </a:extLst>
          </p:cNvPr>
          <p:cNvSpPr txBox="1"/>
          <p:nvPr/>
        </p:nvSpPr>
        <p:spPr>
          <a:xfrm>
            <a:off x="2178393" y="2791530"/>
            <a:ext cx="13452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800" b="1" dirty="0" err="1">
                <a:solidFill>
                  <a:srgbClr val="FF0000"/>
                </a:solidFill>
                <a:latin typeface="HP001 5 hàng" panose="020B0603050302020204" pitchFamily="34" charset="0"/>
              </a:rPr>
              <a:t>uộng</a:t>
            </a:r>
            <a:endParaRPr lang="en-US" sz="2800" b="1" dirty="0">
              <a:solidFill>
                <a:srgbClr val="FF0000"/>
              </a:solidFill>
              <a:latin typeface="HP001 5 hàng" panose="020B0603050302020204" pitchFamily="34" charset="0"/>
            </a:endParaRPr>
          </a:p>
        </p:txBody>
      </p:sp>
      <p:sp>
        <p:nvSpPr>
          <p:cNvPr id="14" name="Hộp Văn bản 8">
            <a:extLst>
              <a:ext uri="{FF2B5EF4-FFF2-40B4-BE49-F238E27FC236}">
                <a16:creationId xmlns:a16="http://schemas.microsoft.com/office/drawing/2014/main" id="{596B87E5-6C6A-46E5-9527-9AB6E1F67385}"/>
              </a:ext>
            </a:extLst>
          </p:cNvPr>
          <p:cNvSpPr txBox="1"/>
          <p:nvPr/>
        </p:nvSpPr>
        <p:spPr>
          <a:xfrm>
            <a:off x="2249833" y="1784564"/>
            <a:ext cx="8774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800" b="1" dirty="0" err="1">
                <a:solidFill>
                  <a:srgbClr val="FF0000"/>
                </a:solidFill>
                <a:latin typeface="HP001 5 hàng" panose="020B0603050302020204" pitchFamily="34" charset="0"/>
              </a:rPr>
              <a:t>àng</a:t>
            </a:r>
            <a:endParaRPr lang="en-US" sz="2800" b="1" dirty="0">
              <a:solidFill>
                <a:srgbClr val="FF0000"/>
              </a:solidFill>
              <a:latin typeface="HP001 5 hàng" panose="020B0603050302020204" pitchFamily="34" charset="0"/>
            </a:endParaRPr>
          </a:p>
        </p:txBody>
      </p:sp>
      <p:sp>
        <p:nvSpPr>
          <p:cNvPr id="15" name="Hộp Văn bản 8">
            <a:extLst>
              <a:ext uri="{FF2B5EF4-FFF2-40B4-BE49-F238E27FC236}">
                <a16:creationId xmlns:a16="http://schemas.microsoft.com/office/drawing/2014/main" id="{596B87E5-6C6A-46E5-9527-9AB6E1F67385}"/>
              </a:ext>
            </a:extLst>
          </p:cNvPr>
          <p:cNvSpPr txBox="1"/>
          <p:nvPr/>
        </p:nvSpPr>
        <p:spPr>
          <a:xfrm>
            <a:off x="6334112" y="3834825"/>
            <a:ext cx="990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800" b="1" dirty="0" err="1">
                <a:solidFill>
                  <a:srgbClr val="FF0000"/>
                </a:solidFill>
                <a:latin typeface="HP001 5 hàng" panose="020B0603050302020204" pitchFamily="34" charset="0"/>
              </a:rPr>
              <a:t>ươn</a:t>
            </a:r>
            <a:endParaRPr lang="en-US" sz="2800" b="1" dirty="0">
              <a:solidFill>
                <a:srgbClr val="FF0000"/>
              </a:solidFill>
              <a:latin typeface="HP001 5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5418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3">
            <a:extLst>
              <a:ext uri="{FF2B5EF4-FFF2-40B4-BE49-F238E27FC236}">
                <a16:creationId xmlns:a16="http://schemas.microsoft.com/office/drawing/2014/main" id="{D75343BC-8109-426A-9FF5-29A71A8CD1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26794"/>
            <a:ext cx="3465883" cy="659006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0344" y="645004"/>
            <a:ext cx="6828264" cy="5984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Hộp Văn bản 8">
            <a:extLst>
              <a:ext uri="{FF2B5EF4-FFF2-40B4-BE49-F238E27FC236}">
                <a16:creationId xmlns:a16="http://schemas.microsoft.com/office/drawing/2014/main" id="{596B87E5-6C6A-46E5-9527-9AB6E1F67385}"/>
              </a:ext>
            </a:extLst>
          </p:cNvPr>
          <p:cNvSpPr txBox="1"/>
          <p:nvPr/>
        </p:nvSpPr>
        <p:spPr>
          <a:xfrm>
            <a:off x="2667000" y="5531147"/>
            <a:ext cx="7391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800" b="1" dirty="0" err="1">
                <a:solidFill>
                  <a:srgbClr val="FF0000"/>
                </a:solidFill>
                <a:latin typeface="HP001 5 hàng" panose="020B0603050302020204" pitchFamily="34" charset="0"/>
              </a:rPr>
              <a:t>Giữa</a:t>
            </a:r>
            <a:r>
              <a:rPr lang="en-US" sz="2800" b="1" dirty="0">
                <a:solidFill>
                  <a:srgbClr val="FF0000"/>
                </a:solidFill>
                <a:latin typeface="HP001 5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HP001 5 hàng" panose="020B0603050302020204" pitchFamily="34" charset="0"/>
              </a:rPr>
              <a:t>lòng</a:t>
            </a:r>
            <a:r>
              <a:rPr lang="en-US" sz="2800" b="1" dirty="0">
                <a:solidFill>
                  <a:srgbClr val="FF0000"/>
                </a:solidFill>
                <a:latin typeface="HP001 5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HP001 5 hàng" panose="020B0603050302020204" pitchFamily="34" charset="0"/>
              </a:rPr>
              <a:t>Hồ</a:t>
            </a:r>
            <a:r>
              <a:rPr lang="en-US" sz="2800" b="1" dirty="0">
                <a:solidFill>
                  <a:srgbClr val="FF0000"/>
                </a:solidFill>
                <a:latin typeface="HP001 5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HP001 5 hàng" panose="020B0603050302020204" pitchFamily="34" charset="0"/>
              </a:rPr>
              <a:t>Gươm</a:t>
            </a:r>
            <a:r>
              <a:rPr lang="en-US" sz="2800" b="1" dirty="0">
                <a:solidFill>
                  <a:srgbClr val="FF0000"/>
                </a:solidFill>
                <a:latin typeface="HP001 5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HP001 5 hàng" panose="020B0603050302020204" pitchFamily="34" charset="0"/>
              </a:rPr>
              <a:t>là</a:t>
            </a:r>
            <a:r>
              <a:rPr lang="en-US" sz="2800" b="1" dirty="0">
                <a:solidFill>
                  <a:srgbClr val="FF0000"/>
                </a:solidFill>
                <a:latin typeface="HP001 5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HP001 5 hàng" panose="020B0603050302020204" pitchFamily="34" charset="0"/>
              </a:rPr>
              <a:t>Tháp</a:t>
            </a:r>
            <a:r>
              <a:rPr lang="en-US" sz="2800" b="1" dirty="0">
                <a:solidFill>
                  <a:srgbClr val="FF0000"/>
                </a:solidFill>
                <a:latin typeface="HP001 5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HP001 5 hàng" panose="020B0603050302020204" pitchFamily="34" charset="0"/>
              </a:rPr>
              <a:t>Rùa</a:t>
            </a:r>
            <a:endParaRPr lang="en-US" sz="2800" b="1" dirty="0">
              <a:solidFill>
                <a:srgbClr val="FF0000"/>
              </a:solidFill>
              <a:latin typeface="HP001 5 hàng" panose="020B0603050302020204" pitchFamily="34" charset="0"/>
            </a:endParaRPr>
          </a:p>
          <a:p>
            <a:pPr algn="ctr">
              <a:defRPr/>
            </a:pPr>
            <a:r>
              <a:rPr lang="en-US" sz="2800" b="1" dirty="0">
                <a:solidFill>
                  <a:srgbClr val="FF0000"/>
                </a:solidFill>
                <a:latin typeface="HP001 5 hàng" panose="020B0603050302020204" pitchFamily="34" charset="0"/>
              </a:rPr>
              <a:t> </a:t>
            </a:r>
          </a:p>
        </p:txBody>
      </p:sp>
      <p:sp>
        <p:nvSpPr>
          <p:cNvPr id="17" name="Hộp Văn bản 8">
            <a:extLst>
              <a:ext uri="{FF2B5EF4-FFF2-40B4-BE49-F238E27FC236}">
                <a16:creationId xmlns:a16="http://schemas.microsoft.com/office/drawing/2014/main" id="{596B87E5-6C6A-46E5-9527-9AB6E1F67385}"/>
              </a:ext>
            </a:extLst>
          </p:cNvPr>
          <p:cNvSpPr txBox="1"/>
          <p:nvPr/>
        </p:nvSpPr>
        <p:spPr>
          <a:xfrm>
            <a:off x="2952752" y="5895976"/>
            <a:ext cx="4286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800" b="1" dirty="0" err="1">
                <a:solidFill>
                  <a:srgbClr val="FF0000"/>
                </a:solidFill>
                <a:latin typeface="HP001 5 hàng" panose="020B0603050302020204" pitchFamily="34" charset="0"/>
              </a:rPr>
              <a:t>tường</a:t>
            </a:r>
            <a:r>
              <a:rPr lang="en-US" sz="2800" b="1" dirty="0">
                <a:solidFill>
                  <a:srgbClr val="FF0000"/>
                </a:solidFill>
                <a:latin typeface="HP001 5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HP001 5 hàng" panose="020B0603050302020204" pitchFamily="34" charset="0"/>
              </a:rPr>
              <a:t>rêu</a:t>
            </a:r>
            <a:r>
              <a:rPr lang="en-US" sz="2800" b="1" dirty="0">
                <a:solidFill>
                  <a:srgbClr val="FF0000"/>
                </a:solidFill>
                <a:latin typeface="HP001 5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HP001 5 hàng" panose="020B0603050302020204" pitchFamily="34" charset="0"/>
              </a:rPr>
              <a:t>cổ</a:t>
            </a:r>
            <a:r>
              <a:rPr lang="en-US" sz="2800" b="1" dirty="0">
                <a:solidFill>
                  <a:srgbClr val="FF0000"/>
                </a:solidFill>
                <a:latin typeface="HP001 5 hàng" panose="020B06030503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HP001 5 hàng" panose="020B0603050302020204" pitchFamily="34" charset="0"/>
              </a:rPr>
              <a:t>kính</a:t>
            </a:r>
            <a:r>
              <a:rPr lang="en-US" sz="2800" b="1" dirty="0">
                <a:solidFill>
                  <a:srgbClr val="FF0000"/>
                </a:solidFill>
                <a:latin typeface="HP001 5 hàng" panose="020B06030503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37019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1"/>
            <a:ext cx="1143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Hộp Văn bản 6">
            <a:extLst>
              <a:ext uri="{FF2B5EF4-FFF2-40B4-BE49-F238E27FC236}">
                <a16:creationId xmlns:a16="http://schemas.microsoft.com/office/drawing/2014/main" id="{8F54F72F-EC4E-4C9E-953B-845073362431}"/>
              </a:ext>
            </a:extLst>
          </p:cNvPr>
          <p:cNvSpPr txBox="1"/>
          <p:nvPr/>
        </p:nvSpPr>
        <p:spPr>
          <a:xfrm>
            <a:off x="9491319" y="1"/>
            <a:ext cx="1147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2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5298" y="2233"/>
            <a:ext cx="302470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394" y="642937"/>
            <a:ext cx="3708206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7761" y="2776538"/>
            <a:ext cx="3583473" cy="1947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451" y="623887"/>
            <a:ext cx="3376868" cy="1957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8838" y="2847205"/>
            <a:ext cx="3434362" cy="1843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7-Point Star 8"/>
          <p:cNvSpPr/>
          <p:nvPr/>
        </p:nvSpPr>
        <p:spPr>
          <a:xfrm>
            <a:off x="1719264" y="595311"/>
            <a:ext cx="533400" cy="457200"/>
          </a:xfrm>
          <a:prstGeom prst="star7">
            <a:avLst/>
          </a:prstGeom>
          <a:solidFill>
            <a:srgbClr val="FFFF66"/>
          </a:solidFill>
          <a:ln>
            <a:solidFill>
              <a:srgbClr val="E9A5C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814512" y="642997"/>
            <a:ext cx="381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25" name="7-Point Star 24"/>
          <p:cNvSpPr/>
          <p:nvPr/>
        </p:nvSpPr>
        <p:spPr>
          <a:xfrm>
            <a:off x="6324001" y="647640"/>
            <a:ext cx="533400" cy="457200"/>
          </a:xfrm>
          <a:prstGeom prst="star7">
            <a:avLst/>
          </a:prstGeom>
          <a:solidFill>
            <a:srgbClr val="FFFF66"/>
          </a:solidFill>
          <a:ln>
            <a:solidFill>
              <a:srgbClr val="E9A5C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404964" y="652462"/>
            <a:ext cx="381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27" name="7-Point Star 26"/>
          <p:cNvSpPr/>
          <p:nvPr/>
        </p:nvSpPr>
        <p:spPr>
          <a:xfrm>
            <a:off x="1764360" y="2743200"/>
            <a:ext cx="533400" cy="457200"/>
          </a:xfrm>
          <a:prstGeom prst="star7">
            <a:avLst/>
          </a:prstGeom>
          <a:solidFill>
            <a:srgbClr val="FFFF66"/>
          </a:solidFill>
          <a:ln>
            <a:solidFill>
              <a:srgbClr val="E9A5C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838326" y="2757785"/>
            <a:ext cx="381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29" name="7-Point Star 28"/>
          <p:cNvSpPr/>
          <p:nvPr/>
        </p:nvSpPr>
        <p:spPr>
          <a:xfrm>
            <a:off x="6361502" y="2767783"/>
            <a:ext cx="533400" cy="457200"/>
          </a:xfrm>
          <a:prstGeom prst="star7">
            <a:avLst/>
          </a:prstGeom>
          <a:solidFill>
            <a:srgbClr val="FFFF66"/>
          </a:solidFill>
          <a:ln>
            <a:solidFill>
              <a:srgbClr val="E9A5C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437702" y="2782130"/>
            <a:ext cx="381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4691064"/>
            <a:ext cx="3352800" cy="2131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3" name="Đường nối Thẳng 14">
            <a:extLst>
              <a:ext uri="{FF2B5EF4-FFF2-40B4-BE49-F238E27FC236}">
                <a16:creationId xmlns:a16="http://schemas.microsoft.com/office/drawing/2014/main" id="{97A803C4-555B-44B7-A194-6B7EE4699C41}"/>
              </a:ext>
            </a:extLst>
          </p:cNvPr>
          <p:cNvCxnSpPr>
            <a:cxnSpLocks/>
          </p:cNvCxnSpPr>
          <p:nvPr/>
        </p:nvCxnSpPr>
        <p:spPr>
          <a:xfrm>
            <a:off x="2297760" y="1524000"/>
            <a:ext cx="296004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4752975"/>
            <a:ext cx="2743200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9440" y="5191126"/>
            <a:ext cx="4336992" cy="75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1" name="Đường nối Thẳng 14">
            <a:extLst>
              <a:ext uri="{FF2B5EF4-FFF2-40B4-BE49-F238E27FC236}">
                <a16:creationId xmlns:a16="http://schemas.microsoft.com/office/drawing/2014/main" id="{97A803C4-555B-44B7-A194-6B7EE4699C41}"/>
              </a:ext>
            </a:extLst>
          </p:cNvPr>
          <p:cNvCxnSpPr>
            <a:cxnSpLocks/>
          </p:cNvCxnSpPr>
          <p:nvPr/>
        </p:nvCxnSpPr>
        <p:spPr>
          <a:xfrm>
            <a:off x="2297760" y="2038352"/>
            <a:ext cx="273144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Đường nối Thẳng 14">
            <a:extLst>
              <a:ext uri="{FF2B5EF4-FFF2-40B4-BE49-F238E27FC236}">
                <a16:creationId xmlns:a16="http://schemas.microsoft.com/office/drawing/2014/main" id="{97A803C4-555B-44B7-A194-6B7EE4699C41}"/>
              </a:ext>
            </a:extLst>
          </p:cNvPr>
          <p:cNvCxnSpPr>
            <a:cxnSpLocks/>
          </p:cNvCxnSpPr>
          <p:nvPr/>
        </p:nvCxnSpPr>
        <p:spPr>
          <a:xfrm>
            <a:off x="2260777" y="2547937"/>
            <a:ext cx="362045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" name="Group 5"/>
          <p:cNvGrpSpPr/>
          <p:nvPr/>
        </p:nvGrpSpPr>
        <p:grpSpPr>
          <a:xfrm>
            <a:off x="1721848" y="5867401"/>
            <a:ext cx="8771602" cy="504825"/>
            <a:chOff x="342901" y="6238876"/>
            <a:chExt cx="6077832" cy="285749"/>
          </a:xfrm>
        </p:grpSpPr>
        <p:pic>
          <p:nvPicPr>
            <p:cNvPr id="12290" name="Picture 2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901" y="6248400"/>
              <a:ext cx="3695700" cy="2762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291" name="Picture 3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77583" y="6238876"/>
              <a:ext cx="2343150" cy="2762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64195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066800"/>
            <a:ext cx="9144000" cy="411136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48000" y="3886200"/>
            <a:ext cx="5562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6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</a:t>
            </a:r>
            <a:r>
              <a:rPr lang="en-US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</a:t>
            </a:r>
            <a:endParaRPr lang="en-US" sz="6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73870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资源 73430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5007" y="3478530"/>
            <a:ext cx="783431" cy="635000"/>
          </a:xfrm>
          <a:prstGeom prst="rect">
            <a:avLst/>
          </a:prstGeom>
        </p:spPr>
      </p:pic>
      <p:pic>
        <p:nvPicPr>
          <p:cNvPr id="5" name="图片 4" descr="资源 13430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7906" y="276227"/>
            <a:ext cx="2552700" cy="1571625"/>
          </a:xfrm>
          <a:prstGeom prst="rect">
            <a:avLst/>
          </a:prstGeom>
        </p:spPr>
      </p:pic>
      <p:pic>
        <p:nvPicPr>
          <p:cNvPr id="6" name="图片 5" descr="资源 23430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37386" y="2658111"/>
            <a:ext cx="1985963" cy="1933575"/>
          </a:xfrm>
          <a:prstGeom prst="rect">
            <a:avLst/>
          </a:prstGeom>
        </p:spPr>
      </p:pic>
      <p:pic>
        <p:nvPicPr>
          <p:cNvPr id="7" name="图片 6" descr="资源 33430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04886" y="569597"/>
            <a:ext cx="1559719" cy="1870075"/>
          </a:xfrm>
          <a:prstGeom prst="rect">
            <a:avLst/>
          </a:prstGeom>
        </p:spPr>
      </p:pic>
      <p:pic>
        <p:nvPicPr>
          <p:cNvPr id="9" name="图片 8" descr="资源 53430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33675" y="3940177"/>
            <a:ext cx="7025640" cy="2684145"/>
          </a:xfrm>
          <a:prstGeom prst="rect">
            <a:avLst/>
          </a:prstGeom>
        </p:spPr>
      </p:pic>
      <p:pic>
        <p:nvPicPr>
          <p:cNvPr id="10" name="图片 9" descr="资源 63430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04474" y="6208397"/>
            <a:ext cx="9182576" cy="710565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4105212" y="1718608"/>
            <a:ext cx="473398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altLang="zh-CN" sz="6000" b="1">
                <a:solidFill>
                  <a:srgbClr val="92A028"/>
                </a:solidFill>
                <a:latin typeface="HP001 4 hàng" pitchFamily="34" charset="0"/>
                <a:ea typeface="宋体" panose="02010600030101010101" pitchFamily="2" charset="-122"/>
                <a:cs typeface="+mn-ea"/>
                <a:sym typeface="+mn-lt"/>
              </a:rPr>
              <a:t>Tạm biệt và </a:t>
            </a:r>
          </a:p>
          <a:p>
            <a:pPr algn="ctr">
              <a:defRPr/>
            </a:pPr>
            <a:r>
              <a:rPr lang="en-US" altLang="zh-CN" sz="6000" b="1">
                <a:solidFill>
                  <a:srgbClr val="92A028"/>
                </a:solidFill>
                <a:latin typeface="HP001 4 hàng" pitchFamily="34" charset="0"/>
                <a:ea typeface="宋体" panose="02010600030101010101" pitchFamily="2" charset="-122"/>
                <a:cs typeface="+mn-ea"/>
                <a:sym typeface="+mn-lt"/>
              </a:rPr>
              <a:t>hẹn gặp lại</a:t>
            </a:r>
            <a:r>
              <a:rPr lang="en-US" altLang="zh-CN" sz="6000" b="1" dirty="0">
                <a:solidFill>
                  <a:srgbClr val="92A028"/>
                </a:solidFill>
                <a:latin typeface="HP001 4 hàng" pitchFamily="34" charset="0"/>
                <a:ea typeface="宋体" panose="02010600030101010101" pitchFamily="2" charset="-122"/>
                <a:cs typeface="+mn-ea"/>
                <a:sym typeface="+mn-lt"/>
              </a:rPr>
              <a:t>!</a:t>
            </a:r>
            <a:endParaRPr lang="en-US" altLang="zh-CN" sz="6000" b="1">
              <a:solidFill>
                <a:srgbClr val="92A028"/>
              </a:solidFill>
              <a:latin typeface="HP001 4 hàng" pitchFamily="34" charset="0"/>
              <a:ea typeface="宋体" panose="02010600030101010101" pitchFamily="2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63137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1"/>
            <a:ext cx="1143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Hộp Văn bản 6">
            <a:extLst>
              <a:ext uri="{FF2B5EF4-FFF2-40B4-BE49-F238E27FC236}">
                <a16:creationId xmlns:a16="http://schemas.microsoft.com/office/drawing/2014/main" id="{8F54F72F-EC4E-4C9E-953B-845073362431}"/>
              </a:ext>
            </a:extLst>
          </p:cNvPr>
          <p:cNvSpPr txBox="1"/>
          <p:nvPr/>
        </p:nvSpPr>
        <p:spPr>
          <a:xfrm>
            <a:off x="9491319" y="1"/>
            <a:ext cx="1147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2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5298" y="2233"/>
            <a:ext cx="302470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394" y="642937"/>
            <a:ext cx="3708206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7761" y="2776538"/>
            <a:ext cx="3583473" cy="1947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451" y="623887"/>
            <a:ext cx="3376868" cy="1957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8838" y="2847205"/>
            <a:ext cx="3434362" cy="1843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7-Point Star 8"/>
          <p:cNvSpPr/>
          <p:nvPr/>
        </p:nvSpPr>
        <p:spPr>
          <a:xfrm>
            <a:off x="1719264" y="595311"/>
            <a:ext cx="533400" cy="457200"/>
          </a:xfrm>
          <a:prstGeom prst="star7">
            <a:avLst/>
          </a:prstGeom>
          <a:solidFill>
            <a:srgbClr val="FFFF66"/>
          </a:solidFill>
          <a:ln>
            <a:solidFill>
              <a:srgbClr val="E9A5C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814512" y="642997"/>
            <a:ext cx="381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25" name="7-Point Star 24"/>
          <p:cNvSpPr/>
          <p:nvPr/>
        </p:nvSpPr>
        <p:spPr>
          <a:xfrm>
            <a:off x="6324001" y="647640"/>
            <a:ext cx="533400" cy="457200"/>
          </a:xfrm>
          <a:prstGeom prst="star7">
            <a:avLst/>
          </a:prstGeom>
          <a:solidFill>
            <a:srgbClr val="FFFF66"/>
          </a:solidFill>
          <a:ln>
            <a:solidFill>
              <a:srgbClr val="E9A5C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404964" y="652462"/>
            <a:ext cx="381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27" name="7-Point Star 26"/>
          <p:cNvSpPr/>
          <p:nvPr/>
        </p:nvSpPr>
        <p:spPr>
          <a:xfrm>
            <a:off x="1764360" y="2743200"/>
            <a:ext cx="533400" cy="457200"/>
          </a:xfrm>
          <a:prstGeom prst="star7">
            <a:avLst/>
          </a:prstGeom>
          <a:solidFill>
            <a:srgbClr val="FFFF66"/>
          </a:solidFill>
          <a:ln>
            <a:solidFill>
              <a:srgbClr val="E9A5C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838326" y="2757785"/>
            <a:ext cx="381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29" name="7-Point Star 28"/>
          <p:cNvSpPr/>
          <p:nvPr/>
        </p:nvSpPr>
        <p:spPr>
          <a:xfrm>
            <a:off x="6361502" y="2767783"/>
            <a:ext cx="533400" cy="457200"/>
          </a:xfrm>
          <a:prstGeom prst="star7">
            <a:avLst/>
          </a:prstGeom>
          <a:solidFill>
            <a:srgbClr val="FFFF66"/>
          </a:solidFill>
          <a:ln>
            <a:solidFill>
              <a:srgbClr val="E9A5C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437702" y="2782130"/>
            <a:ext cx="381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4691064"/>
            <a:ext cx="3352800" cy="2131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3" name="Đường nối Thẳng 14">
            <a:extLst>
              <a:ext uri="{FF2B5EF4-FFF2-40B4-BE49-F238E27FC236}">
                <a16:creationId xmlns:a16="http://schemas.microsoft.com/office/drawing/2014/main" id="{97A803C4-555B-44B7-A194-6B7EE4699C41}"/>
              </a:ext>
            </a:extLst>
          </p:cNvPr>
          <p:cNvCxnSpPr>
            <a:cxnSpLocks/>
          </p:cNvCxnSpPr>
          <p:nvPr/>
        </p:nvCxnSpPr>
        <p:spPr>
          <a:xfrm>
            <a:off x="2380004" y="3667120"/>
            <a:ext cx="249679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4752975"/>
            <a:ext cx="2743200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0334" y="5257800"/>
            <a:ext cx="423779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3" name="Đường nối Thẳng 14">
            <a:extLst>
              <a:ext uri="{FF2B5EF4-FFF2-40B4-BE49-F238E27FC236}">
                <a16:creationId xmlns:a16="http://schemas.microsoft.com/office/drawing/2014/main" id="{97A803C4-555B-44B7-A194-6B7EE4699C41}"/>
              </a:ext>
            </a:extLst>
          </p:cNvPr>
          <p:cNvCxnSpPr>
            <a:cxnSpLocks/>
          </p:cNvCxnSpPr>
          <p:nvPr/>
        </p:nvCxnSpPr>
        <p:spPr>
          <a:xfrm>
            <a:off x="2380004" y="4205288"/>
            <a:ext cx="333499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Đường nối Thẳng 14">
            <a:extLst>
              <a:ext uri="{FF2B5EF4-FFF2-40B4-BE49-F238E27FC236}">
                <a16:creationId xmlns:a16="http://schemas.microsoft.com/office/drawing/2014/main" id="{97A803C4-555B-44B7-A194-6B7EE4699C41}"/>
              </a:ext>
            </a:extLst>
          </p:cNvPr>
          <p:cNvCxnSpPr>
            <a:cxnSpLocks/>
          </p:cNvCxnSpPr>
          <p:nvPr/>
        </p:nvCxnSpPr>
        <p:spPr>
          <a:xfrm>
            <a:off x="2380005" y="4705351"/>
            <a:ext cx="350122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8" name="Group 7"/>
          <p:cNvGrpSpPr/>
          <p:nvPr/>
        </p:nvGrpSpPr>
        <p:grpSpPr>
          <a:xfrm>
            <a:off x="1968824" y="5291138"/>
            <a:ext cx="6586537" cy="1109662"/>
            <a:chOff x="-2229304" y="3648070"/>
            <a:chExt cx="6586537" cy="1109662"/>
          </a:xfrm>
        </p:grpSpPr>
        <p:pic>
          <p:nvPicPr>
            <p:cNvPr id="13314" name="Picture 2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229304" y="3648070"/>
              <a:ext cx="6586537" cy="5527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315" name="Picture 3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209949" y="4204970"/>
              <a:ext cx="4733587" cy="5527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528935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1"/>
            <a:ext cx="1143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Hộp Văn bản 6">
            <a:extLst>
              <a:ext uri="{FF2B5EF4-FFF2-40B4-BE49-F238E27FC236}">
                <a16:creationId xmlns:a16="http://schemas.microsoft.com/office/drawing/2014/main" id="{8F54F72F-EC4E-4C9E-953B-845073362431}"/>
              </a:ext>
            </a:extLst>
          </p:cNvPr>
          <p:cNvSpPr txBox="1"/>
          <p:nvPr/>
        </p:nvSpPr>
        <p:spPr>
          <a:xfrm>
            <a:off x="9491319" y="1"/>
            <a:ext cx="1147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2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5298" y="2233"/>
            <a:ext cx="302470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394" y="642937"/>
            <a:ext cx="3708206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7761" y="2776538"/>
            <a:ext cx="3583473" cy="1947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451" y="623887"/>
            <a:ext cx="3376868" cy="1957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8838" y="2847205"/>
            <a:ext cx="3434362" cy="1843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7-Point Star 8"/>
          <p:cNvSpPr/>
          <p:nvPr/>
        </p:nvSpPr>
        <p:spPr>
          <a:xfrm>
            <a:off x="1719264" y="595311"/>
            <a:ext cx="533400" cy="457200"/>
          </a:xfrm>
          <a:prstGeom prst="star7">
            <a:avLst/>
          </a:prstGeom>
          <a:solidFill>
            <a:srgbClr val="FFFF66"/>
          </a:solidFill>
          <a:ln>
            <a:solidFill>
              <a:srgbClr val="E9A5C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814512" y="642997"/>
            <a:ext cx="381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25" name="7-Point Star 24"/>
          <p:cNvSpPr/>
          <p:nvPr/>
        </p:nvSpPr>
        <p:spPr>
          <a:xfrm>
            <a:off x="6324001" y="647640"/>
            <a:ext cx="533400" cy="457200"/>
          </a:xfrm>
          <a:prstGeom prst="star7">
            <a:avLst/>
          </a:prstGeom>
          <a:solidFill>
            <a:srgbClr val="FFFF66"/>
          </a:solidFill>
          <a:ln>
            <a:solidFill>
              <a:srgbClr val="E9A5C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404964" y="652462"/>
            <a:ext cx="381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27" name="7-Point Star 26"/>
          <p:cNvSpPr/>
          <p:nvPr/>
        </p:nvSpPr>
        <p:spPr>
          <a:xfrm>
            <a:off x="1764360" y="2743200"/>
            <a:ext cx="533400" cy="457200"/>
          </a:xfrm>
          <a:prstGeom prst="star7">
            <a:avLst/>
          </a:prstGeom>
          <a:solidFill>
            <a:srgbClr val="FFFF66"/>
          </a:solidFill>
          <a:ln>
            <a:solidFill>
              <a:srgbClr val="E9A5C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838326" y="2757785"/>
            <a:ext cx="381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29" name="7-Point Star 28"/>
          <p:cNvSpPr/>
          <p:nvPr/>
        </p:nvSpPr>
        <p:spPr>
          <a:xfrm>
            <a:off x="6361502" y="2767783"/>
            <a:ext cx="533400" cy="457200"/>
          </a:xfrm>
          <a:prstGeom prst="star7">
            <a:avLst/>
          </a:prstGeom>
          <a:solidFill>
            <a:srgbClr val="FFFF66"/>
          </a:solidFill>
          <a:ln>
            <a:solidFill>
              <a:srgbClr val="E9A5C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437702" y="2782130"/>
            <a:ext cx="381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4691064"/>
            <a:ext cx="3352800" cy="2131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3" name="Đường nối Thẳng 14">
            <a:extLst>
              <a:ext uri="{FF2B5EF4-FFF2-40B4-BE49-F238E27FC236}">
                <a16:creationId xmlns:a16="http://schemas.microsoft.com/office/drawing/2014/main" id="{97A803C4-555B-44B7-A194-6B7EE4699C41}"/>
              </a:ext>
            </a:extLst>
          </p:cNvPr>
          <p:cNvCxnSpPr>
            <a:cxnSpLocks/>
          </p:cNvCxnSpPr>
          <p:nvPr/>
        </p:nvCxnSpPr>
        <p:spPr>
          <a:xfrm>
            <a:off x="6971054" y="1571622"/>
            <a:ext cx="217294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4752975"/>
            <a:ext cx="2743200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1" y="5257800"/>
            <a:ext cx="4224421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3" name="Đường nối Thẳng 14">
            <a:extLst>
              <a:ext uri="{FF2B5EF4-FFF2-40B4-BE49-F238E27FC236}">
                <a16:creationId xmlns:a16="http://schemas.microsoft.com/office/drawing/2014/main" id="{97A803C4-555B-44B7-A194-6B7EE4699C41}"/>
              </a:ext>
            </a:extLst>
          </p:cNvPr>
          <p:cNvCxnSpPr>
            <a:cxnSpLocks/>
          </p:cNvCxnSpPr>
          <p:nvPr/>
        </p:nvCxnSpPr>
        <p:spPr>
          <a:xfrm>
            <a:off x="6971054" y="2057400"/>
            <a:ext cx="285874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Đường nối Thẳng 14">
            <a:extLst>
              <a:ext uri="{FF2B5EF4-FFF2-40B4-BE49-F238E27FC236}">
                <a16:creationId xmlns:a16="http://schemas.microsoft.com/office/drawing/2014/main" id="{97A803C4-555B-44B7-A194-6B7EE4699C41}"/>
              </a:ext>
            </a:extLst>
          </p:cNvPr>
          <p:cNvCxnSpPr>
            <a:cxnSpLocks/>
          </p:cNvCxnSpPr>
          <p:nvPr/>
        </p:nvCxnSpPr>
        <p:spPr>
          <a:xfrm>
            <a:off x="7013919" y="2590800"/>
            <a:ext cx="3093857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" name="Group 5"/>
          <p:cNvGrpSpPr/>
          <p:nvPr/>
        </p:nvGrpSpPr>
        <p:grpSpPr>
          <a:xfrm>
            <a:off x="1885965" y="5322288"/>
            <a:ext cx="8221810" cy="779043"/>
            <a:chOff x="-2774756" y="3750468"/>
            <a:chExt cx="4691515" cy="311557"/>
          </a:xfrm>
        </p:grpSpPr>
        <p:pic>
          <p:nvPicPr>
            <p:cNvPr id="14338" name="Picture 2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774756" y="3750468"/>
              <a:ext cx="3505200" cy="2857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339" name="Picture 3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5184" y="3776275"/>
              <a:ext cx="1171575" cy="2857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98569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8288" y="42864"/>
            <a:ext cx="9100216" cy="6608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2" name="Hộp Văn bản 6">
            <a:extLst>
              <a:ext uri="{FF2B5EF4-FFF2-40B4-BE49-F238E27FC236}">
                <a16:creationId xmlns:a16="http://schemas.microsoft.com/office/drawing/2014/main" id="{8F54F72F-EC4E-4C9E-953B-845073362431}"/>
              </a:ext>
            </a:extLst>
          </p:cNvPr>
          <p:cNvSpPr txBox="1"/>
          <p:nvPr/>
        </p:nvSpPr>
        <p:spPr>
          <a:xfrm>
            <a:off x="9491319" y="1"/>
            <a:ext cx="1147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1</a:t>
            </a:r>
          </a:p>
        </p:txBody>
      </p:sp>
      <p:sp>
        <p:nvSpPr>
          <p:cNvPr id="3" name="Rectangle 2"/>
          <p:cNvSpPr/>
          <p:nvPr/>
        </p:nvSpPr>
        <p:spPr>
          <a:xfrm>
            <a:off x="2895600" y="461666"/>
            <a:ext cx="5410200" cy="4527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2895600" y="957265"/>
            <a:ext cx="5410200" cy="4527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2518" y="4833640"/>
            <a:ext cx="9080734" cy="1795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8289" y="4885138"/>
            <a:ext cx="9106835" cy="1823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4859" y="4876801"/>
            <a:ext cx="9123644" cy="1871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1584430" y="4885137"/>
            <a:ext cx="9020737" cy="1490960"/>
            <a:chOff x="-609600" y="2209800"/>
            <a:chExt cx="9020737" cy="1490960"/>
          </a:xfrm>
        </p:grpSpPr>
        <p:pic>
          <p:nvPicPr>
            <p:cNvPr id="8198" name="Picture 6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609600" y="2209800"/>
              <a:ext cx="9020737" cy="14909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-609600" y="2209800"/>
              <a:ext cx="4953000" cy="381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09813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4" dur="5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4328" y="466726"/>
            <a:ext cx="8957472" cy="2733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1"/>
            <a:ext cx="1143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8F54F72F-EC4E-4C9E-953B-845073362431}"/>
              </a:ext>
            </a:extLst>
          </p:cNvPr>
          <p:cNvSpPr txBox="1"/>
          <p:nvPr/>
        </p:nvSpPr>
        <p:spPr>
          <a:xfrm>
            <a:off x="9491319" y="1"/>
            <a:ext cx="1147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1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3233738"/>
            <a:ext cx="9114503" cy="1338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1" y="4724400"/>
            <a:ext cx="8621183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0" name="Đường nối Thẳng 14">
            <a:extLst>
              <a:ext uri="{FF2B5EF4-FFF2-40B4-BE49-F238E27FC236}">
                <a16:creationId xmlns:a16="http://schemas.microsoft.com/office/drawing/2014/main" id="{97A803C4-555B-44B7-A194-6B7EE4699C41}"/>
              </a:ext>
            </a:extLst>
          </p:cNvPr>
          <p:cNvCxnSpPr>
            <a:cxnSpLocks/>
          </p:cNvCxnSpPr>
          <p:nvPr/>
        </p:nvCxnSpPr>
        <p:spPr>
          <a:xfrm>
            <a:off x="2771482" y="1882723"/>
            <a:ext cx="80991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" name="Group 1"/>
          <p:cNvGrpSpPr/>
          <p:nvPr/>
        </p:nvGrpSpPr>
        <p:grpSpPr>
          <a:xfrm>
            <a:off x="1779734" y="5014912"/>
            <a:ext cx="8120063" cy="471488"/>
            <a:chOff x="261937" y="5548312"/>
            <a:chExt cx="5610223" cy="257175"/>
          </a:xfrm>
        </p:grpSpPr>
        <p:pic>
          <p:nvPicPr>
            <p:cNvPr id="9221" name="Picture 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1937" y="5548312"/>
              <a:ext cx="5591175" cy="2571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222" name="Picture 6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76885" y="5548312"/>
              <a:ext cx="295275" cy="228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1" y="5049325"/>
            <a:ext cx="230293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1732936" y="4929188"/>
            <a:ext cx="7965371" cy="642937"/>
            <a:chOff x="-3259394" y="1423065"/>
            <a:chExt cx="5105400" cy="286672"/>
          </a:xfrm>
        </p:grpSpPr>
        <p:pic>
          <p:nvPicPr>
            <p:cNvPr id="9224" name="Picture 8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259394" y="1452562"/>
              <a:ext cx="4743450" cy="2571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225" name="Picture 9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4056" y="1423065"/>
              <a:ext cx="361950" cy="2571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9226" name="Picture 1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9366" y="4957926"/>
            <a:ext cx="4963886" cy="52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7" name="Picture 11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9565" y="4938712"/>
            <a:ext cx="4537302" cy="51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8" name="Picture 1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523" y="4800600"/>
            <a:ext cx="9144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2" name="Đường nối Thẳng 14">
            <a:extLst>
              <a:ext uri="{FF2B5EF4-FFF2-40B4-BE49-F238E27FC236}">
                <a16:creationId xmlns:a16="http://schemas.microsoft.com/office/drawing/2014/main" id="{97A803C4-555B-44B7-A194-6B7EE4699C41}"/>
              </a:ext>
            </a:extLst>
          </p:cNvPr>
          <p:cNvCxnSpPr>
            <a:cxnSpLocks/>
          </p:cNvCxnSpPr>
          <p:nvPr/>
        </p:nvCxnSpPr>
        <p:spPr>
          <a:xfrm>
            <a:off x="5839766" y="1880329"/>
            <a:ext cx="2404583" cy="239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Đường nối Thẳng 14">
            <a:extLst>
              <a:ext uri="{FF2B5EF4-FFF2-40B4-BE49-F238E27FC236}">
                <a16:creationId xmlns:a16="http://schemas.microsoft.com/office/drawing/2014/main" id="{97A803C4-555B-44B7-A194-6B7EE4699C41}"/>
              </a:ext>
            </a:extLst>
          </p:cNvPr>
          <p:cNvCxnSpPr>
            <a:cxnSpLocks/>
          </p:cNvCxnSpPr>
          <p:nvPr/>
        </p:nvCxnSpPr>
        <p:spPr>
          <a:xfrm>
            <a:off x="5825018" y="2332704"/>
            <a:ext cx="121703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Đường nối Thẳng 14">
            <a:extLst>
              <a:ext uri="{FF2B5EF4-FFF2-40B4-BE49-F238E27FC236}">
                <a16:creationId xmlns:a16="http://schemas.microsoft.com/office/drawing/2014/main" id="{97A803C4-555B-44B7-A194-6B7EE4699C41}"/>
              </a:ext>
            </a:extLst>
          </p:cNvPr>
          <p:cNvCxnSpPr>
            <a:cxnSpLocks/>
          </p:cNvCxnSpPr>
          <p:nvPr/>
        </p:nvCxnSpPr>
        <p:spPr>
          <a:xfrm>
            <a:off x="8244348" y="2757948"/>
            <a:ext cx="975852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Đường nối Thẳng 14">
            <a:extLst>
              <a:ext uri="{FF2B5EF4-FFF2-40B4-BE49-F238E27FC236}">
                <a16:creationId xmlns:a16="http://schemas.microsoft.com/office/drawing/2014/main" id="{97A803C4-555B-44B7-A194-6B7EE4699C41}"/>
              </a:ext>
            </a:extLst>
          </p:cNvPr>
          <p:cNvCxnSpPr>
            <a:cxnSpLocks/>
          </p:cNvCxnSpPr>
          <p:nvPr/>
        </p:nvCxnSpPr>
        <p:spPr>
          <a:xfrm>
            <a:off x="2518922" y="3200400"/>
            <a:ext cx="136727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Đường nối Thẳng 14">
            <a:extLst>
              <a:ext uri="{FF2B5EF4-FFF2-40B4-BE49-F238E27FC236}">
                <a16:creationId xmlns:a16="http://schemas.microsoft.com/office/drawing/2014/main" id="{97A803C4-555B-44B7-A194-6B7EE4699C41}"/>
              </a:ext>
            </a:extLst>
          </p:cNvPr>
          <p:cNvCxnSpPr>
            <a:cxnSpLocks/>
          </p:cNvCxnSpPr>
          <p:nvPr/>
        </p:nvCxnSpPr>
        <p:spPr>
          <a:xfrm>
            <a:off x="8770997" y="4070556"/>
            <a:ext cx="1249671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3729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1" dur="500"/>
                                        <p:tgtEl>
                                          <p:spTgt spid="92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8" dur="2000"/>
                                        <p:tgtEl>
                                          <p:spTgt spid="9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2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7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8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7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7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78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81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84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4328" y="85726"/>
            <a:ext cx="8957472" cy="2733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1"/>
            <a:ext cx="1143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8F54F72F-EC4E-4C9E-953B-845073362431}"/>
              </a:ext>
            </a:extLst>
          </p:cNvPr>
          <p:cNvSpPr txBox="1"/>
          <p:nvPr/>
        </p:nvSpPr>
        <p:spPr>
          <a:xfrm>
            <a:off x="9491319" y="1"/>
            <a:ext cx="1147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2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2852738"/>
            <a:ext cx="9114503" cy="1338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6777" y="4267201"/>
            <a:ext cx="6550424" cy="2118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7942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4328" y="85726"/>
            <a:ext cx="8957472" cy="2733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1"/>
            <a:ext cx="1143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8F54F72F-EC4E-4C9E-953B-845073362431}"/>
              </a:ext>
            </a:extLst>
          </p:cNvPr>
          <p:cNvSpPr txBox="1"/>
          <p:nvPr/>
        </p:nvSpPr>
        <p:spPr>
          <a:xfrm>
            <a:off x="9491319" y="1"/>
            <a:ext cx="1147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2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2852738"/>
            <a:ext cx="9114503" cy="1338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6777" y="4267201"/>
            <a:ext cx="6550424" cy="2118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541066" y="4876800"/>
            <a:ext cx="6702823" cy="1676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2792" y="4800601"/>
            <a:ext cx="5647209" cy="392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Đường nối Thẳng 14">
            <a:extLst>
              <a:ext uri="{FF2B5EF4-FFF2-40B4-BE49-F238E27FC236}">
                <a16:creationId xmlns:a16="http://schemas.microsoft.com/office/drawing/2014/main" id="{97A803C4-555B-44B7-A194-6B7EE4699C41}"/>
              </a:ext>
            </a:extLst>
          </p:cNvPr>
          <p:cNvCxnSpPr>
            <a:cxnSpLocks/>
          </p:cNvCxnSpPr>
          <p:nvPr/>
        </p:nvCxnSpPr>
        <p:spPr>
          <a:xfrm>
            <a:off x="2095502" y="1066800"/>
            <a:ext cx="849629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" name="Group 2"/>
          <p:cNvGrpSpPr/>
          <p:nvPr/>
        </p:nvGrpSpPr>
        <p:grpSpPr>
          <a:xfrm>
            <a:off x="1859123" y="5295898"/>
            <a:ext cx="8229600" cy="782669"/>
            <a:chOff x="228600" y="5326470"/>
            <a:chExt cx="6615112" cy="782668"/>
          </a:xfrm>
        </p:grpSpPr>
        <p:pic>
          <p:nvPicPr>
            <p:cNvPr id="11267" name="Picture 3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" y="5353050"/>
              <a:ext cx="1172718" cy="3619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268" name="Picture 4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1318" y="5326470"/>
              <a:ext cx="4466082" cy="3985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269" name="Picture 5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8612" y="5724982"/>
              <a:ext cx="5351221" cy="3710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270" name="Picture 6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6969" y="5702044"/>
              <a:ext cx="1206743" cy="4070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cxnSp>
        <p:nvCxnSpPr>
          <p:cNvPr id="16" name="Đường nối Thẳng 14">
            <a:extLst>
              <a:ext uri="{FF2B5EF4-FFF2-40B4-BE49-F238E27FC236}">
                <a16:creationId xmlns:a16="http://schemas.microsoft.com/office/drawing/2014/main" id="{97A803C4-555B-44B7-A194-6B7EE4699C41}"/>
              </a:ext>
            </a:extLst>
          </p:cNvPr>
          <p:cNvCxnSpPr>
            <a:cxnSpLocks/>
          </p:cNvCxnSpPr>
          <p:nvPr/>
        </p:nvCxnSpPr>
        <p:spPr>
          <a:xfrm>
            <a:off x="1775950" y="1514476"/>
            <a:ext cx="646793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5532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4328" y="85726"/>
            <a:ext cx="8957472" cy="2733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1"/>
            <a:ext cx="11430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8F54F72F-EC4E-4C9E-953B-845073362431}"/>
              </a:ext>
            </a:extLst>
          </p:cNvPr>
          <p:cNvSpPr txBox="1"/>
          <p:nvPr/>
        </p:nvSpPr>
        <p:spPr>
          <a:xfrm>
            <a:off x="9491319" y="1"/>
            <a:ext cx="1147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2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2852738"/>
            <a:ext cx="9114503" cy="1338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6777" y="4267201"/>
            <a:ext cx="6550424" cy="2118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541066" y="4876800"/>
            <a:ext cx="6702823" cy="1676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1" y="4846158"/>
            <a:ext cx="4953000" cy="411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0" name="Đường nối Thẳng 14">
            <a:extLst>
              <a:ext uri="{FF2B5EF4-FFF2-40B4-BE49-F238E27FC236}">
                <a16:creationId xmlns:a16="http://schemas.microsoft.com/office/drawing/2014/main" id="{97A803C4-555B-44B7-A194-6B7EE4699C41}"/>
              </a:ext>
            </a:extLst>
          </p:cNvPr>
          <p:cNvCxnSpPr>
            <a:cxnSpLocks/>
          </p:cNvCxnSpPr>
          <p:nvPr/>
        </p:nvCxnSpPr>
        <p:spPr>
          <a:xfrm>
            <a:off x="2057402" y="3276600"/>
            <a:ext cx="853439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Đường nối Thẳng 14">
            <a:extLst>
              <a:ext uri="{FF2B5EF4-FFF2-40B4-BE49-F238E27FC236}">
                <a16:creationId xmlns:a16="http://schemas.microsoft.com/office/drawing/2014/main" id="{97A803C4-555B-44B7-A194-6B7EE4699C41}"/>
              </a:ext>
            </a:extLst>
          </p:cNvPr>
          <p:cNvCxnSpPr>
            <a:cxnSpLocks/>
          </p:cNvCxnSpPr>
          <p:nvPr/>
        </p:nvCxnSpPr>
        <p:spPr>
          <a:xfrm>
            <a:off x="1634329" y="3752848"/>
            <a:ext cx="46117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1" y="5334001"/>
            <a:ext cx="6781801" cy="503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5042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10318</TotalTime>
  <Words>145</Words>
  <Application>Microsoft Office PowerPoint</Application>
  <PresentationFormat>Widescreen</PresentationFormat>
  <Paragraphs>60</Paragraphs>
  <Slides>21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Arial</vt:lpstr>
      <vt:lpstr>Calibri</vt:lpstr>
      <vt:lpstr>HP001 4 hàng</vt:lpstr>
      <vt:lpstr>HP001 5 hàng</vt:lpstr>
      <vt:lpstr>Times New Roman</vt:lpstr>
      <vt:lpstr>Office Theme</vt:lpstr>
      <vt:lpstr>2_Office Theme</vt:lpstr>
      <vt:lpstr>5_Office Theme</vt:lpstr>
      <vt:lpstr>7_Office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CtrlSoft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TO UYEN</cp:lastModifiedBy>
  <cp:revision>231</cp:revision>
  <dcterms:created xsi:type="dcterms:W3CDTF">2020-05-18T12:48:51Z</dcterms:created>
  <dcterms:modified xsi:type="dcterms:W3CDTF">2022-04-27T01:12:09Z</dcterms:modified>
</cp:coreProperties>
</file>