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</p:sldMasterIdLst>
  <p:notesMasterIdLst>
    <p:notesMasterId r:id="rId37"/>
  </p:notesMasterIdLst>
  <p:sldIdLst>
    <p:sldId id="563" r:id="rId8"/>
    <p:sldId id="763" r:id="rId9"/>
    <p:sldId id="788" r:id="rId10"/>
    <p:sldId id="761" r:id="rId11"/>
    <p:sldId id="796" r:id="rId12"/>
    <p:sldId id="797" r:id="rId13"/>
    <p:sldId id="798" r:id="rId14"/>
    <p:sldId id="799" r:id="rId15"/>
    <p:sldId id="800" r:id="rId16"/>
    <p:sldId id="705" r:id="rId17"/>
    <p:sldId id="704" r:id="rId18"/>
    <p:sldId id="733" r:id="rId19"/>
    <p:sldId id="734" r:id="rId20"/>
    <p:sldId id="737" r:id="rId21"/>
    <p:sldId id="735" r:id="rId22"/>
    <p:sldId id="736" r:id="rId23"/>
    <p:sldId id="693" r:id="rId24"/>
    <p:sldId id="770" r:id="rId25"/>
    <p:sldId id="783" r:id="rId26"/>
    <p:sldId id="784" r:id="rId27"/>
    <p:sldId id="790" r:id="rId28"/>
    <p:sldId id="791" r:id="rId29"/>
    <p:sldId id="794" r:id="rId30"/>
    <p:sldId id="792" r:id="rId31"/>
    <p:sldId id="795" r:id="rId32"/>
    <p:sldId id="793" r:id="rId33"/>
    <p:sldId id="767" r:id="rId34"/>
    <p:sldId id="276" r:id="rId35"/>
    <p:sldId id="279" r:id="rId36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5C2"/>
    <a:srgbClr val="ECB2CB"/>
    <a:srgbClr val="FFFF66"/>
    <a:srgbClr val="DF31BE"/>
    <a:srgbClr val="008A3E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0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1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327CE-9C48-42EC-A174-D90BEA2C18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0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7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82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6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2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93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71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68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2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5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42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56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72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10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3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3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85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48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7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8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9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56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72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10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3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7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85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48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7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8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9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56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72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10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3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7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85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48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676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98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99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07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99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9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97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293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0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473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34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09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82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4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7.png"/><Relationship Id="rId5" Type="http://schemas.openxmlformats.org/officeDocument/2006/relationships/image" Target="../media/image65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39329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30480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16BABC6-2331-4996-8184-01B978310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44948"/>
            <a:ext cx="3182388" cy="447485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6019800"/>
            <a:ext cx="50530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2774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3E5F5C9-9A40-4E33-AF83-B13D140DAE32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774248"/>
            <a:ext cx="9115424" cy="349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ộp Văn bản 17">
            <a:extLst>
              <a:ext uri="{FF2B5EF4-FFF2-40B4-BE49-F238E27FC236}">
                <a16:creationId xmlns:a16="http://schemas.microsoft.com/office/drawing/2014/main" id="{F026E0CD-54FC-44B6-87D9-FAA45018061A}"/>
              </a:ext>
            </a:extLst>
          </p:cNvPr>
          <p:cNvSpPr txBox="1"/>
          <p:nvPr/>
        </p:nvSpPr>
        <p:spPr>
          <a:xfrm>
            <a:off x="4719640" y="163860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trầm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trồ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Hộp Văn bản 18">
            <a:extLst>
              <a:ext uri="{FF2B5EF4-FFF2-40B4-BE49-F238E27FC236}">
                <a16:creationId xmlns:a16="http://schemas.microsoft.com/office/drawing/2014/main" id="{D2BBBD12-4A8F-4F08-938E-CE73B2ECF6F3}"/>
              </a:ext>
            </a:extLst>
          </p:cNvPr>
          <p:cNvSpPr txBox="1"/>
          <p:nvPr/>
        </p:nvSpPr>
        <p:spPr>
          <a:xfrm>
            <a:off x="7943856" y="164316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trầm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trồ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F7E2DF9E-0221-4AE5-B215-83C675659FD3}"/>
              </a:ext>
            </a:extLst>
          </p:cNvPr>
          <p:cNvSpPr txBox="1"/>
          <p:nvPr/>
        </p:nvSpPr>
        <p:spPr>
          <a:xfrm>
            <a:off x="1542432" y="22742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trầm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trồ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Hộp Văn bản 21">
            <a:extLst>
              <a:ext uri="{FF2B5EF4-FFF2-40B4-BE49-F238E27FC236}">
                <a16:creationId xmlns:a16="http://schemas.microsoft.com/office/drawing/2014/main" id="{B16036AC-D3DF-4BDF-B4D4-1299297403FA}"/>
              </a:ext>
            </a:extLst>
          </p:cNvPr>
          <p:cNvSpPr txBox="1"/>
          <p:nvPr/>
        </p:nvSpPr>
        <p:spPr>
          <a:xfrm>
            <a:off x="4733928" y="227546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trầm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trồ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Hộp Văn bản 22">
            <a:extLst>
              <a:ext uri="{FF2B5EF4-FFF2-40B4-BE49-F238E27FC236}">
                <a16:creationId xmlns:a16="http://schemas.microsoft.com/office/drawing/2014/main" id="{99526437-B736-4C84-B458-FBE8248C838A}"/>
              </a:ext>
            </a:extLst>
          </p:cNvPr>
          <p:cNvSpPr txBox="1"/>
          <p:nvPr/>
        </p:nvSpPr>
        <p:spPr>
          <a:xfrm>
            <a:off x="7943856" y="226913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trầm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trồ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Hộp Văn bản 23">
            <a:extLst>
              <a:ext uri="{FF2B5EF4-FFF2-40B4-BE49-F238E27FC236}">
                <a16:creationId xmlns:a16="http://schemas.microsoft.com/office/drawing/2014/main" id="{3B2B6161-1DDF-4E98-A7D9-9CFA0790D3A2}"/>
              </a:ext>
            </a:extLst>
          </p:cNvPr>
          <p:cNvSpPr txBox="1"/>
          <p:nvPr/>
        </p:nvSpPr>
        <p:spPr>
          <a:xfrm>
            <a:off x="4729160" y="289443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Hộp Văn bản 24">
            <a:extLst>
              <a:ext uri="{FF2B5EF4-FFF2-40B4-BE49-F238E27FC236}">
                <a16:creationId xmlns:a16="http://schemas.microsoft.com/office/drawing/2014/main" id="{0918ACEF-C9F0-47BE-BE72-213EBA4CE013}"/>
              </a:ext>
            </a:extLst>
          </p:cNvPr>
          <p:cNvSpPr txBox="1"/>
          <p:nvPr/>
        </p:nvSpPr>
        <p:spPr>
          <a:xfrm>
            <a:off x="7953376" y="289209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Hộp Văn bản 25">
            <a:extLst>
              <a:ext uri="{FF2B5EF4-FFF2-40B4-BE49-F238E27FC236}">
                <a16:creationId xmlns:a16="http://schemas.microsoft.com/office/drawing/2014/main" id="{C36996E0-F77F-4AB3-8B78-033BDD28583D}"/>
              </a:ext>
            </a:extLst>
          </p:cNvPr>
          <p:cNvSpPr txBox="1"/>
          <p:nvPr/>
        </p:nvSpPr>
        <p:spPr>
          <a:xfrm>
            <a:off x="1681168" y="352066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3" name="Hộp Văn bản 26">
            <a:extLst>
              <a:ext uri="{FF2B5EF4-FFF2-40B4-BE49-F238E27FC236}">
                <a16:creationId xmlns:a16="http://schemas.microsoft.com/office/drawing/2014/main" id="{141C23A4-237F-4897-AA94-A88BB47E42EE}"/>
              </a:ext>
            </a:extLst>
          </p:cNvPr>
          <p:cNvSpPr txBox="1"/>
          <p:nvPr/>
        </p:nvSpPr>
        <p:spPr>
          <a:xfrm>
            <a:off x="4714872" y="352253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Hộp Văn bản 36">
            <a:extLst>
              <a:ext uri="{FF2B5EF4-FFF2-40B4-BE49-F238E27FC236}">
                <a16:creationId xmlns:a16="http://schemas.microsoft.com/office/drawing/2014/main" id="{6DB1408D-1BAE-4F39-879A-B96B7E1436F0}"/>
              </a:ext>
            </a:extLst>
          </p:cNvPr>
          <p:cNvSpPr txBox="1"/>
          <p:nvPr/>
        </p:nvSpPr>
        <p:spPr>
          <a:xfrm>
            <a:off x="7953376" y="351457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71EAD6C-F91A-43BA-AB4A-C603A3A0010C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1" y="1676400"/>
            <a:ext cx="435159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666"/>
            <a:ext cx="7620000" cy="144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939737"/>
            <a:ext cx="1025475" cy="43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52052" y="1299335"/>
            <a:ext cx="3625718" cy="533400"/>
            <a:chOff x="3914775" y="3290887"/>
            <a:chExt cx="2038350" cy="26193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775" y="3290887"/>
              <a:ext cx="13144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305175"/>
              <a:ext cx="6953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38600"/>
            <a:ext cx="11734799" cy="165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4161"/>
            <a:ext cx="11734799" cy="23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Hộp Văn bản 32">
            <a:extLst>
              <a:ext uri="{FF2B5EF4-FFF2-40B4-BE49-F238E27FC236}">
                <a16:creationId xmlns:a16="http://schemas.microsoft.com/office/drawing/2014/main" id="{34A16DDC-B556-47A1-BE4F-8F8DFF91CE26}"/>
              </a:ext>
            </a:extLst>
          </p:cNvPr>
          <p:cNvSpPr txBox="1"/>
          <p:nvPr/>
        </p:nvSpPr>
        <p:spPr>
          <a:xfrm>
            <a:off x="990600" y="2971800"/>
            <a:ext cx="934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Cậu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Vinh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</a:p>
        </p:txBody>
      </p:sp>
      <p:sp>
        <p:nvSpPr>
          <p:cNvPr id="19" name="Hộp Văn bản 33">
            <a:extLst>
              <a:ext uri="{FF2B5EF4-FFF2-40B4-BE49-F238E27FC236}">
                <a16:creationId xmlns:a16="http://schemas.microsoft.com/office/drawing/2014/main" id="{B187B7C0-6394-4B8C-8D7F-295640589D40}"/>
              </a:ext>
            </a:extLst>
          </p:cNvPr>
          <p:cNvSpPr txBox="1"/>
          <p:nvPr/>
        </p:nvSpPr>
        <p:spPr>
          <a:xfrm>
            <a:off x="1050975" y="3632494"/>
            <a:ext cx="1098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Vinh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cậu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minh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71EAD6C-F91A-43BA-AB4A-C603A3A0010C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724401"/>
            <a:ext cx="12039599" cy="165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051"/>
            <a:ext cx="11201400" cy="1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10816"/>
            <a:ext cx="2492932" cy="40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8" y="265320"/>
            <a:ext cx="1082974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00" y="1775762"/>
            <a:ext cx="4789383" cy="4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97" y="1258983"/>
            <a:ext cx="4845441" cy="43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7477"/>
            <a:ext cx="1005396" cy="3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0544"/>
            <a:ext cx="12039600" cy="24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Hộp Văn bản 26">
            <a:extLst>
              <a:ext uri="{FF2B5EF4-FFF2-40B4-BE49-F238E27FC236}">
                <a16:creationId xmlns:a16="http://schemas.microsoft.com/office/drawing/2014/main" id="{2D649A05-EFA5-4E68-A6D0-8129C4C833EA}"/>
              </a:ext>
            </a:extLst>
          </p:cNvPr>
          <p:cNvSpPr txBox="1"/>
          <p:nvPr/>
        </p:nvSpPr>
        <p:spPr>
          <a:xfrm>
            <a:off x="609600" y="3239869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tôi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nuối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tiếc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25" name="Hộp Văn bản 28">
            <a:extLst>
              <a:ext uri="{FF2B5EF4-FFF2-40B4-BE49-F238E27FC236}">
                <a16:creationId xmlns:a16="http://schemas.microsoft.com/office/drawing/2014/main" id="{FD5B7335-3D3B-4F9B-B880-A3611B5C7C81}"/>
              </a:ext>
            </a:extLst>
          </p:cNvPr>
          <p:cNvSpPr txBox="1"/>
          <p:nvPr/>
        </p:nvSpPr>
        <p:spPr>
          <a:xfrm>
            <a:off x="838200" y="4930914"/>
            <a:ext cx="11721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đẹp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ai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ấy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29" y="323188"/>
            <a:ext cx="1299146" cy="35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Hộp Văn bản 26">
            <a:extLst>
              <a:ext uri="{FF2B5EF4-FFF2-40B4-BE49-F238E27FC236}">
                <a16:creationId xmlns:a16="http://schemas.microsoft.com/office/drawing/2014/main" id="{2D649A05-EFA5-4E68-A6D0-8129C4C833EA}"/>
              </a:ext>
            </a:extLst>
          </p:cNvPr>
          <p:cNvSpPr txBox="1"/>
          <p:nvPr/>
        </p:nvSpPr>
        <p:spPr>
          <a:xfrm>
            <a:off x="152400" y="3925669"/>
            <a:ext cx="464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thua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4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3375 0.1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1745 0.222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504BF2-0A7F-4882-AA4C-17CB07433DFA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3337"/>
            <a:ext cx="7814919" cy="552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8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B0453E3-99E5-4C3D-BCE9-56D9BC585C4B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7967319" cy="22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4606"/>
            <a:ext cx="12115799" cy="274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0"/>
            <a:ext cx="12115799" cy="223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Hộp Văn bản 13">
            <a:extLst>
              <a:ext uri="{FF2B5EF4-FFF2-40B4-BE49-F238E27FC236}">
                <a16:creationId xmlns:a16="http://schemas.microsoft.com/office/drawing/2014/main" id="{6BFFFC04-7E4E-47B6-B889-ADFE7BB85EC9}"/>
              </a:ext>
            </a:extLst>
          </p:cNvPr>
          <p:cNvSpPr txBox="1"/>
          <p:nvPr/>
        </p:nvSpPr>
        <p:spPr>
          <a:xfrm>
            <a:off x="914400" y="3352800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Vinh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đem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12" name="Hộp Văn bản 14">
            <a:extLst>
              <a:ext uri="{FF2B5EF4-FFF2-40B4-BE49-F238E27FC236}">
                <a16:creationId xmlns:a16="http://schemas.microsoft.com/office/drawing/2014/main" id="{F2E5722C-B721-4F8E-8622-05692943212C}"/>
              </a:ext>
            </a:extLst>
          </p:cNvPr>
          <p:cNvSpPr txBox="1"/>
          <p:nvPr/>
        </p:nvSpPr>
        <p:spPr>
          <a:xfrm>
            <a:off x="304802" y="5007114"/>
            <a:ext cx="12115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đầy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hố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3" name="Hộp Văn bản 15">
            <a:extLst>
              <a:ext uri="{FF2B5EF4-FFF2-40B4-BE49-F238E27FC236}">
                <a16:creationId xmlns:a16="http://schemas.microsoft.com/office/drawing/2014/main" id="{1FAF623D-32C3-4D11-9968-9301B9CE9025}"/>
              </a:ext>
            </a:extLst>
          </p:cNvPr>
          <p:cNvSpPr txBox="1"/>
          <p:nvPr/>
        </p:nvSpPr>
        <p:spPr>
          <a:xfrm>
            <a:off x="228599" y="4168914"/>
            <a:ext cx="1203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lăn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xuống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hố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Vinh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bèn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đổ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Hộp Văn bản 14">
            <a:extLst>
              <a:ext uri="{FF2B5EF4-FFF2-40B4-BE49-F238E27FC236}">
                <a16:creationId xmlns:a16="http://schemas.microsoft.com/office/drawing/2014/main" id="{F2E5722C-B721-4F8E-8622-05692943212C}"/>
              </a:ext>
            </a:extLst>
          </p:cNvPr>
          <p:cNvSpPr txBox="1"/>
          <p:nvPr/>
        </p:nvSpPr>
        <p:spPr>
          <a:xfrm>
            <a:off x="101182" y="5845314"/>
            <a:ext cx="897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nhìn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Vinh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thán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phục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3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504BF2-0A7F-4882-AA4C-17CB07433DFA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CABA7BE-8E7F-4549-A295-E58FCB7D369D}"/>
              </a:ext>
            </a:extLst>
          </p:cNvPr>
          <p:cNvSpPr/>
          <p:nvPr/>
        </p:nvSpPr>
        <p:spPr>
          <a:xfrm>
            <a:off x="6276668" y="2057288"/>
            <a:ext cx="381000" cy="2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723446C4-8521-47FD-8389-E7DA1A9BE795}"/>
              </a:ext>
            </a:extLst>
          </p:cNvPr>
          <p:cNvSpPr/>
          <p:nvPr/>
        </p:nvSpPr>
        <p:spPr>
          <a:xfrm>
            <a:off x="5646176" y="2733369"/>
            <a:ext cx="381000" cy="2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7B7978D4-A0DB-4847-9B82-7DEB7B1D67EF}"/>
              </a:ext>
            </a:extLst>
          </p:cNvPr>
          <p:cNvSpPr/>
          <p:nvPr/>
        </p:nvSpPr>
        <p:spPr>
          <a:xfrm>
            <a:off x="8001000" y="2047455"/>
            <a:ext cx="381000" cy="2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4" y="914400"/>
            <a:ext cx="12115799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6262456" y="2362200"/>
            <a:ext cx="2238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inh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7700638" y="2438400"/>
            <a:ext cx="236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uỳnh</a:t>
            </a:r>
            <a:endParaRPr lang="en-US" sz="4000" b="1" dirty="0">
              <a:latin typeface="HP001 5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10600" y="1462500"/>
            <a:ext cx="1376362" cy="328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11367855" y="2438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ĩnh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49186" y="1923709"/>
            <a:ext cx="1476068" cy="36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5941146" y="3657600"/>
            <a:ext cx="183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oăn</a:t>
            </a:r>
            <a:endParaRPr lang="en-US" sz="4800" b="1" dirty="0">
              <a:latin typeface="HP001 5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37762" y="1982338"/>
            <a:ext cx="381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ộp Văn bản 43">
            <a:extLst>
              <a:ext uri="{FF2B5EF4-FFF2-40B4-BE49-F238E27FC236}">
                <a16:creationId xmlns:a16="http://schemas.microsoft.com/office/drawing/2014/main" id="{886A9765-DD4E-4730-A588-9289A04231BD}"/>
              </a:ext>
            </a:extLst>
          </p:cNvPr>
          <p:cNvSpPr txBox="1"/>
          <p:nvPr/>
        </p:nvSpPr>
        <p:spPr>
          <a:xfrm>
            <a:off x="8611396" y="3664803"/>
            <a:ext cx="137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98928" y="1982338"/>
            <a:ext cx="1302775" cy="470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43">
            <a:extLst>
              <a:ext uri="{FF2B5EF4-FFF2-40B4-BE49-F238E27FC236}">
                <a16:creationId xmlns:a16="http://schemas.microsoft.com/office/drawing/2014/main" id="{973238DC-90D4-4A6D-AB14-322E85D83BF9}"/>
              </a:ext>
            </a:extLst>
          </p:cNvPr>
          <p:cNvSpPr txBox="1"/>
          <p:nvPr/>
        </p:nvSpPr>
        <p:spPr>
          <a:xfrm>
            <a:off x="10363597" y="3581400"/>
            <a:ext cx="137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4" grpId="0" animBg="1"/>
      <p:bldP spid="36" grpId="0"/>
      <p:bldP spid="39" grpId="0" animBg="1"/>
      <p:bldP spid="40" grpId="0"/>
      <p:bldP spid="41" grpId="0" animBg="1"/>
      <p:bldP spid="42" grpId="0"/>
      <p:bldP spid="43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88" y="5535985"/>
            <a:ext cx="5158661" cy="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93" y="5619753"/>
            <a:ext cx="5223983" cy="7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1" y="5535984"/>
            <a:ext cx="5409239" cy="7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562601"/>
            <a:ext cx="6057291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3" y="14286"/>
            <a:ext cx="9143080" cy="51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CD504BF2-0A7F-4882-AA4C-17CB07433DFA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0749" y="461666"/>
            <a:ext cx="7300571" cy="419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1" y="952202"/>
            <a:ext cx="7300571" cy="419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75757" y="1522191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1" y="1522190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2404" y="1529397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9137" y="2039360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7729" y="2054107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5784" y="2046566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6753" y="2581362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76353" y="2581361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09156" y="2588568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1409" y="2583791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05253" y="2598538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8056" y="2590997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29600" y="3088866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9125" y="3078348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98725" y="3078347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05611" y="3086437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73781" y="3080777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42373" y="3095524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0428" y="3087983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Ả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9137" y="3616180"/>
            <a:ext cx="4339367" cy="1610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56666" y="394155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8656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9C95E52-28A9-4802-AC25-D656377D8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833"/>
            <a:ext cx="4200508" cy="701101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064"/>
            <a:ext cx="12191999" cy="385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B04D76-6448-4D48-A521-FBFB648367BD}"/>
              </a:ext>
            </a:extLst>
          </p:cNvPr>
          <p:cNvSpPr txBox="1"/>
          <p:nvPr/>
        </p:nvSpPr>
        <p:spPr>
          <a:xfrm>
            <a:off x="1524000" y="2514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Huy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7AB04D76-6448-4D48-A521-FBFB648367BD}"/>
              </a:ext>
            </a:extLst>
          </p:cNvPr>
          <p:cNvSpPr txBox="1"/>
          <p:nvPr/>
        </p:nvSpPr>
        <p:spPr>
          <a:xfrm>
            <a:off x="1371600" y="40927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Nam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6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4A33E01-66D3-433B-8926-17E24F0A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72" y="21292"/>
            <a:ext cx="3060605" cy="588308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71" y="960148"/>
            <a:ext cx="8968150" cy="323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3148009" y="1801236"/>
            <a:ext cx="74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ươc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4830506" y="266028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ương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6291256" y="354806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ươi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7696200" y="2590800"/>
            <a:ext cx="248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nhãn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7848600" y="4876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khỉ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188578-A73F-4D35-906B-A2F9E7CB7B3D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762"/>
            <a:ext cx="6238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7763"/>
            <a:ext cx="50546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6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0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4743452"/>
            <a:ext cx="6265136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8243888" y="885824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685800"/>
            <a:ext cx="894883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3124200" y="1501914"/>
            <a:ext cx="140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cỏ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11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5493082" y="1709736"/>
            <a:ext cx="18983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81" y="4800600"/>
            <a:ext cx="6829854" cy="45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08608"/>
            <a:ext cx="2667000" cy="50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1821567" y="1828800"/>
            <a:ext cx="2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cỏ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1978572" y="310128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hẹp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sâu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11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9129713" y="2090737"/>
            <a:ext cx="115295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81" y="4800600"/>
            <a:ext cx="6829854" cy="45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272088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12192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252664" y="1752600"/>
            <a:ext cx="2319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bãi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cỏ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2252664" y="4383216"/>
            <a:ext cx="270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nuối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tiếc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1964532" y="3116759"/>
            <a:ext cx="4588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hẹp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sâu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D75343BC-8109-426A-9FF5-29A71A8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794"/>
            <a:ext cx="2664372" cy="506606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565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596B87E5-6C6A-46E5-9527-9AB6E1F67385}"/>
              </a:ext>
            </a:extLst>
          </p:cNvPr>
          <p:cNvSpPr txBox="1"/>
          <p:nvPr/>
        </p:nvSpPr>
        <p:spPr>
          <a:xfrm>
            <a:off x="990600" y="4800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0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7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7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6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6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7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Tạm biệt và </a:t>
            </a:r>
          </a:p>
          <a:p>
            <a:pPr algn="ctr">
              <a:defRPr/>
            </a:pPr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61188578-A73F-4D35-906B-A2F9E7CB7B3D}"/>
              </a:ext>
            </a:extLst>
          </p:cNvPr>
          <p:cNvSpPr txBox="1"/>
          <p:nvPr/>
        </p:nvSpPr>
        <p:spPr>
          <a:xfrm>
            <a:off x="9491319" y="-4465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798" y="5638800"/>
            <a:ext cx="7772401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799" y="6172200"/>
            <a:ext cx="766251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59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1"/>
            <a:ext cx="10363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5181600"/>
            <a:ext cx="4019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52" y="5052780"/>
            <a:ext cx="3109099" cy="180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70" y="4724400"/>
            <a:ext cx="6075031" cy="32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02" y="4648200"/>
            <a:ext cx="2147199" cy="26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8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9144000" y="2105024"/>
            <a:ext cx="11966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05898" y="4747633"/>
            <a:ext cx="5892451" cy="428628"/>
            <a:chOff x="552450" y="5591172"/>
            <a:chExt cx="5892451" cy="4286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5595938"/>
              <a:ext cx="4312335" cy="4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88" y="5591172"/>
              <a:ext cx="1630013" cy="390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43" y="4797003"/>
            <a:ext cx="4243387" cy="3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80" y="4823820"/>
            <a:ext cx="5856136" cy="42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352676" y="3705224"/>
            <a:ext cx="10763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3561105" y="3733798"/>
            <a:ext cx="14797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42073" y="4797004"/>
            <a:ext cx="5097623" cy="414335"/>
            <a:chOff x="3443288" y="3319463"/>
            <a:chExt cx="3376612" cy="21907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288" y="3319463"/>
              <a:ext cx="22574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319463"/>
              <a:ext cx="11049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6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525216" y="4648201"/>
            <a:ext cx="1775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98673"/>
            <a:ext cx="27289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914781"/>
            <a:ext cx="479687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4449838" y="4648201"/>
            <a:ext cx="11889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6" y="4672013"/>
            <a:ext cx="5281614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355190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5334000"/>
            <a:ext cx="47334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052638" y="914400"/>
            <a:ext cx="8543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828800" y="6019800"/>
            <a:ext cx="8001000" cy="457200"/>
            <a:chOff x="66675" y="6019800"/>
            <a:chExt cx="3714750" cy="2333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6034087"/>
              <a:ext cx="33242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6019800"/>
              <a:ext cx="3905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76401" y="1328736"/>
            <a:ext cx="3549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2024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2030334" y="2533648"/>
            <a:ext cx="84090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5195888"/>
            <a:ext cx="47101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Đường nối Thẳng 14">
            <a:extLst>
              <a:ext uri="{FF2B5EF4-FFF2-40B4-BE49-F238E27FC236}">
                <a16:creationId xmlns:a16="http://schemas.microsoft.com/office/drawing/2014/main" id="{97A803C4-555B-44B7-A194-6B7EE4699C41}"/>
              </a:ext>
            </a:extLst>
          </p:cNvPr>
          <p:cNvCxnSpPr>
            <a:cxnSpLocks/>
          </p:cNvCxnSpPr>
          <p:nvPr/>
        </p:nvCxnSpPr>
        <p:spPr>
          <a:xfrm>
            <a:off x="1655846" y="2895600"/>
            <a:ext cx="32209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70" y="5919788"/>
            <a:ext cx="793669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1"/>
            <a:ext cx="91002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F54F72F-EC4E-4C9E-953B-845073362431}"/>
              </a:ext>
            </a:extLst>
          </p:cNvPr>
          <p:cNvSpPr txBox="1"/>
          <p:nvPr/>
        </p:nvSpPr>
        <p:spPr>
          <a:xfrm>
            <a:off x="9491319" y="1"/>
            <a:ext cx="114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2247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181600"/>
            <a:ext cx="4295775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24026" y="5895979"/>
            <a:ext cx="8639174" cy="476248"/>
            <a:chOff x="200026" y="6095999"/>
            <a:chExt cx="4867273" cy="2476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6" y="6096000"/>
              <a:ext cx="9525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49" y="6095999"/>
              <a:ext cx="390525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9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8345</TotalTime>
  <Words>241</Words>
  <Application>Microsoft Office PowerPoint</Application>
  <PresentationFormat>Widescreen</PresentationFormat>
  <Paragraphs>87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HP001 4 hàng</vt:lpstr>
      <vt:lpstr>HP001 5 hàng</vt:lpstr>
      <vt:lpstr>Times New Roman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TO UYEN</cp:lastModifiedBy>
  <cp:revision>205</cp:revision>
  <dcterms:created xsi:type="dcterms:W3CDTF">2020-05-18T12:48:51Z</dcterms:created>
  <dcterms:modified xsi:type="dcterms:W3CDTF">2022-04-15T03:01:17Z</dcterms:modified>
</cp:coreProperties>
</file>