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sldIdLst>
    <p:sldId id="258" r:id="rId5"/>
    <p:sldId id="257" r:id="rId6"/>
    <p:sldId id="259" r:id="rId7"/>
    <p:sldId id="260" r:id="rId8"/>
    <p:sldId id="267" r:id="rId9"/>
    <p:sldId id="265" r:id="rId10"/>
    <p:sldId id="262" r:id="rId11"/>
    <p:sldId id="266" r:id="rId12"/>
    <p:sldId id="263" r:id="rId13"/>
    <p:sldId id="268" r:id="rId14"/>
    <p:sldId id="269" r:id="rId15"/>
    <p:sldId id="26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3051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9pPr>
    </p:titleStyle>
    <p:bodyStyle>
      <a:lvl1pPr marL="257175" indent="-257175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5470" y="2717073"/>
            <a:ext cx="7381060" cy="1445623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CHÀO MỪNG CÁC CON ĐẾN VỚI TIẾT TOÁN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280" y="0"/>
            <a:ext cx="7712075" cy="54648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9505" y="5464810"/>
            <a:ext cx="4857750" cy="126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5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4765" r="1474"/>
          <a:stretch/>
        </p:blipFill>
        <p:spPr>
          <a:xfrm>
            <a:off x="2002537" y="1399033"/>
            <a:ext cx="7507223" cy="381304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74320" y="-36576"/>
            <a:ext cx="11713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ghế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ghế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ghế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859536" y="584329"/>
            <a:ext cx="431596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83296" y="520321"/>
            <a:ext cx="356616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484632" y="1024128"/>
            <a:ext cx="6958584" cy="914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202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VT-P\Desktop\NỀN PP\73082290_806002039856818_5426739531237818368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33190" y="2362200"/>
            <a:ext cx="926147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Cùng cố - Dặn</a:t>
            </a:r>
            <a:r>
              <a:rPr lang="en-US" sz="9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dò</a:t>
            </a:r>
            <a:endParaRPr lang="en-US" sz="9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28600"/>
            <a:ext cx="12192000" cy="6400800"/>
            <a:chOff x="0" y="228600"/>
            <a:chExt cx="9144000" cy="6400800"/>
          </a:xfrm>
        </p:grpSpPr>
        <p:pic>
          <p:nvPicPr>
            <p:cNvPr id="2050" name="Picture 2" descr="Kết quả hình ảnh cho cute background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56"/>
            <a:stretch>
              <a:fillRect/>
            </a:stretch>
          </p:blipFill>
          <p:spPr bwMode="auto">
            <a:xfrm>
              <a:off x="0" y="228600"/>
              <a:ext cx="9144000" cy="64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2389197" y="3219271"/>
              <a:ext cx="4265295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 err="1" smtClean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Luyện tập chung</a:t>
              </a:r>
              <a:endParaRPr lang="en-US" sz="6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5"/>
          <p:cNvSpPr txBox="1"/>
          <p:nvPr/>
        </p:nvSpPr>
        <p:spPr>
          <a:xfrm>
            <a:off x="4486275" y="888206"/>
            <a:ext cx="3626644" cy="112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700" b="1" dirty="0">
                <a:solidFill>
                  <a:srgbClr val="CC6600"/>
                </a:solidFill>
                <a:latin typeface="Times New Roman" panose="02020603050405020304" charset="0"/>
                <a:cs typeface="Times New Roman" panose="02020603050405020304" charset="0"/>
              </a:rPr>
              <a:t>Trò chơi “Hái táo”</a:t>
            </a:r>
          </a:p>
          <a:p>
            <a:pPr algn="ctr">
              <a:spcBef>
                <a:spcPct val="50000"/>
              </a:spcBef>
            </a:pPr>
            <a:endParaRPr lang="en-US" altLang="en-US" sz="2700" b="1" dirty="0">
              <a:solidFill>
                <a:srgbClr val="CC66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pic>
        <p:nvPicPr>
          <p:cNvPr id="4099" name="Picture 4" descr="HÃ¬nh áº£nh cÃ³ liÃªn qu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866" y="1314450"/>
            <a:ext cx="3838575" cy="4686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4"/>
          <p:cNvGrpSpPr/>
          <p:nvPr/>
        </p:nvGrpSpPr>
        <p:grpSpPr>
          <a:xfrm>
            <a:off x="3034904" y="1568054"/>
            <a:ext cx="1138238" cy="1017984"/>
            <a:chOff x="1190174" y="1185469"/>
            <a:chExt cx="1400626" cy="1357183"/>
          </a:xfrm>
        </p:grpSpPr>
        <p:pic>
          <p:nvPicPr>
            <p:cNvPr id="4129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1752769" y="1515638"/>
              <a:ext cx="609477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 dirty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1</a:t>
              </a:r>
              <a:endParaRPr kumimoji="0" lang="vi-VN" sz="4050" b="1" kern="1200" cap="none" spc="0" normalizeH="0" baseline="0" noProof="0" dirty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752035" y="1325166"/>
            <a:ext cx="248721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32 + 12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pic>
        <p:nvPicPr>
          <p:cNvPr id="4102" name="Picture 10" descr="HÃ¬nh áº£nh cÃ³ liÃªn quan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4585" y="5429250"/>
            <a:ext cx="5712619" cy="6929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8324850" y="1325166"/>
            <a:ext cx="8001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44</a:t>
            </a:r>
          </a:p>
        </p:txBody>
      </p:sp>
      <p:grpSp>
        <p:nvGrpSpPr>
          <p:cNvPr id="4" name="Group 31"/>
          <p:cNvGrpSpPr/>
          <p:nvPr/>
        </p:nvGrpSpPr>
        <p:grpSpPr>
          <a:xfrm>
            <a:off x="4339829" y="1749029"/>
            <a:ext cx="1137047" cy="1017984"/>
            <a:chOff x="1190174" y="1185469"/>
            <a:chExt cx="1400626" cy="1357183"/>
          </a:xfrm>
        </p:grpSpPr>
        <p:pic>
          <p:nvPicPr>
            <p:cNvPr id="4127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" name="TextBox 33"/>
            <p:cNvSpPr txBox="1"/>
            <p:nvPr/>
          </p:nvSpPr>
          <p:spPr>
            <a:xfrm>
              <a:off x="1751891" y="1515638"/>
              <a:ext cx="610116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2</a:t>
              </a:r>
              <a:endParaRPr kumimoji="0" lang="vi-VN" sz="4050" b="1" kern="1200" cap="none" spc="0" normalizeH="0" baseline="0" noProof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580585" y="1901429"/>
            <a:ext cx="248721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  43 + 20 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324850" y="1901190"/>
            <a:ext cx="8001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63</a:t>
            </a:r>
          </a:p>
        </p:txBody>
      </p:sp>
      <p:grpSp>
        <p:nvGrpSpPr>
          <p:cNvPr id="5" name="Group 36"/>
          <p:cNvGrpSpPr/>
          <p:nvPr/>
        </p:nvGrpSpPr>
        <p:grpSpPr>
          <a:xfrm>
            <a:off x="4993481" y="2976563"/>
            <a:ext cx="1137047" cy="1017985"/>
            <a:chOff x="1190174" y="1185469"/>
            <a:chExt cx="1400626" cy="1357183"/>
          </a:xfrm>
        </p:grpSpPr>
        <p:pic>
          <p:nvPicPr>
            <p:cNvPr id="4125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" name="TextBox 38"/>
            <p:cNvSpPr txBox="1"/>
            <p:nvPr/>
          </p:nvSpPr>
          <p:spPr>
            <a:xfrm>
              <a:off x="1751891" y="1515637"/>
              <a:ext cx="610115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3</a:t>
              </a:r>
              <a:endParaRPr kumimoji="0" lang="vi-VN" sz="4050" b="1" kern="1200" cap="none" spc="0" normalizeH="0" baseline="0" noProof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6743700" y="2480072"/>
            <a:ext cx="23812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54 + 26 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324850" y="2508012"/>
            <a:ext cx="801291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80</a:t>
            </a:r>
          </a:p>
        </p:txBody>
      </p:sp>
      <p:grpSp>
        <p:nvGrpSpPr>
          <p:cNvPr id="7" name="Group 41"/>
          <p:cNvGrpSpPr/>
          <p:nvPr/>
        </p:nvGrpSpPr>
        <p:grpSpPr>
          <a:xfrm>
            <a:off x="3658791" y="2767013"/>
            <a:ext cx="1137047" cy="1017985"/>
            <a:chOff x="1190174" y="1185469"/>
            <a:chExt cx="1400626" cy="1357183"/>
          </a:xfrm>
        </p:grpSpPr>
        <p:pic>
          <p:nvPicPr>
            <p:cNvPr id="4123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" name="TextBox 43"/>
            <p:cNvSpPr txBox="1"/>
            <p:nvPr/>
          </p:nvSpPr>
          <p:spPr>
            <a:xfrm>
              <a:off x="1751891" y="1515637"/>
              <a:ext cx="610116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4</a:t>
              </a:r>
              <a:endParaRPr kumimoji="0" lang="vi-VN" sz="4050" b="1" kern="1200" cap="none" spc="0" normalizeH="0" baseline="0" noProof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6781800" y="3033713"/>
            <a:ext cx="2440781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67 - 45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266430" y="3036411"/>
            <a:ext cx="801291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22</a:t>
            </a:r>
          </a:p>
        </p:txBody>
      </p:sp>
      <p:grpSp>
        <p:nvGrpSpPr>
          <p:cNvPr id="8" name="Group 46"/>
          <p:cNvGrpSpPr/>
          <p:nvPr/>
        </p:nvGrpSpPr>
        <p:grpSpPr>
          <a:xfrm>
            <a:off x="2381250" y="2525316"/>
            <a:ext cx="1138238" cy="1017984"/>
            <a:chOff x="1190174" y="1185469"/>
            <a:chExt cx="1400626" cy="1357183"/>
          </a:xfrm>
        </p:grpSpPr>
        <p:pic>
          <p:nvPicPr>
            <p:cNvPr id="4121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" name="TextBox 48"/>
            <p:cNvSpPr txBox="1"/>
            <p:nvPr/>
          </p:nvSpPr>
          <p:spPr>
            <a:xfrm>
              <a:off x="1752769" y="1515638"/>
              <a:ext cx="609477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5</a:t>
              </a:r>
              <a:endParaRPr kumimoji="0" lang="vi-VN" sz="4050" b="1" kern="1200" cap="none" spc="0" normalizeH="0" baseline="0" noProof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6736556" y="3599260"/>
            <a:ext cx="2331244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 56 - 22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324850" y="3599021"/>
            <a:ext cx="8001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34</a:t>
            </a:r>
          </a:p>
        </p:txBody>
      </p:sp>
      <p:grpSp>
        <p:nvGrpSpPr>
          <p:cNvPr id="9" name="Group 51"/>
          <p:cNvGrpSpPr/>
          <p:nvPr/>
        </p:nvGrpSpPr>
        <p:grpSpPr>
          <a:xfrm>
            <a:off x="2764631" y="3782616"/>
            <a:ext cx="1137047" cy="1017984"/>
            <a:chOff x="1190174" y="1185469"/>
            <a:chExt cx="1400626" cy="1357183"/>
          </a:xfrm>
        </p:grpSpPr>
        <p:pic>
          <p:nvPicPr>
            <p:cNvPr id="4119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" name="TextBox 53"/>
            <p:cNvSpPr txBox="1"/>
            <p:nvPr/>
          </p:nvSpPr>
          <p:spPr>
            <a:xfrm>
              <a:off x="1751891" y="1515638"/>
              <a:ext cx="610115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6</a:t>
              </a:r>
              <a:endParaRPr kumimoji="0" lang="vi-VN" sz="4050" b="1" kern="1200" cap="none" spc="0" normalizeH="0" baseline="0" noProof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860381" y="4100513"/>
            <a:ext cx="2207419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78 - 67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324930" y="4100513"/>
            <a:ext cx="80129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0926 L 0.15209 0.5851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23 -0.13889 L 0.22657 0.5388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355 -0.36644 L 0.47188 0.31134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89 -0.3257 L 0.19323 0.35208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677 -0.26759 L 0.61511 0.41018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521 -0.52315 L 0.66355 0.15463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6" grpId="0"/>
      <p:bldP spid="6" grpId="1"/>
      <p:bldP spid="35" grpId="0"/>
      <p:bldP spid="35" grpId="1"/>
      <p:bldP spid="36" grpId="0"/>
      <p:bldP spid="36" grpId="1"/>
      <p:bldP spid="40" grpId="0"/>
      <p:bldP spid="40" grpId="1"/>
      <p:bldP spid="41" grpId="0"/>
      <p:bldP spid="41" grpId="1"/>
      <p:bldP spid="45" grpId="0"/>
      <p:bldP spid="45" grpId="1"/>
      <p:bldP spid="46" grpId="0"/>
      <p:bldP spid="46" grpId="1"/>
      <p:bldP spid="50" grpId="0"/>
      <p:bldP spid="50" grpId="1"/>
      <p:bldP spid="51" grpId="0"/>
      <p:bldP spid="51" grpId="1"/>
      <p:bldP spid="55" grpId="0"/>
      <p:bldP spid="55" grpId="1"/>
      <p:bldP spid="56" grpId="0"/>
      <p:bldP spid="5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340" y="727710"/>
            <a:ext cx="9963785" cy="492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57570" y="1381760"/>
            <a:ext cx="411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,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06994"/>
            <a:ext cx="11431588" cy="485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08329" y="3849420"/>
            <a:ext cx="986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 </a:t>
            </a:r>
            <a:r>
              <a:rPr lang="en-GB" sz="4000" dirty="0" smtClean="0"/>
              <a:t>  5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1963101" y="2913708"/>
            <a:ext cx="986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/>
              <a:t>67</a:t>
            </a:r>
            <a:endParaRPr lang="en-US" sz="4000" dirty="0"/>
          </a:p>
        </p:txBody>
      </p:sp>
      <p:sp>
        <p:nvSpPr>
          <p:cNvPr id="8" name="Hộp Văn bản 29"/>
          <p:cNvSpPr txBox="1">
            <a:spLocks noChangeArrowheads="1"/>
          </p:cNvSpPr>
          <p:nvPr/>
        </p:nvSpPr>
        <p:spPr bwMode="auto">
          <a:xfrm>
            <a:off x="1577897" y="3345962"/>
            <a:ext cx="758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en-US" alt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6971" y="4306848"/>
            <a:ext cx="1439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-----------------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27283" y="4692682"/>
            <a:ext cx="986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FF0000"/>
                </a:solidFill>
              </a:rPr>
              <a:t> </a:t>
            </a:r>
            <a:r>
              <a:rPr lang="en-GB" sz="4000" dirty="0" smtClean="0">
                <a:solidFill>
                  <a:srgbClr val="FF0000"/>
                </a:solidFill>
              </a:rPr>
              <a:t>  2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83820" y="4711516"/>
            <a:ext cx="986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 </a:t>
            </a:r>
            <a:r>
              <a:rPr lang="en-GB" sz="4000" dirty="0" smtClean="0"/>
              <a:t>  </a:t>
            </a:r>
            <a:r>
              <a:rPr lang="en-GB" sz="4000" dirty="0" smtClean="0">
                <a:solidFill>
                  <a:srgbClr val="FF0000"/>
                </a:solidFill>
              </a:rPr>
              <a:t>6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08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/>
          <p:nvPr/>
        </p:nvSpPr>
        <p:spPr>
          <a:xfrm>
            <a:off x="678815" y="810260"/>
            <a:ext cx="199136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dirty="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3355975" y="951866"/>
            <a:ext cx="14514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dirty="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5664200" y="951865"/>
            <a:ext cx="199136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dirty="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8335010" y="951865"/>
            <a:ext cx="199136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dirty="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241300" y="1308100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2918460" y="1308100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5226685" y="1308100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7897495" y="1405255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9951" y="2888055"/>
            <a:ext cx="1530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rgbClr val="FF0000"/>
                </a:solidFill>
              </a:rPr>
              <a:t>62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69621" y="2905392"/>
            <a:ext cx="1530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rgbClr val="FF0000"/>
                </a:solidFill>
              </a:rPr>
              <a:t>39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06710" y="2772097"/>
            <a:ext cx="1530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>
                <a:solidFill>
                  <a:srgbClr val="FF0000"/>
                </a:solidFill>
              </a:rPr>
              <a:t>35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69060" y="2772096"/>
            <a:ext cx="1530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8</a:t>
            </a:r>
            <a:r>
              <a:rPr lang="en-GB" sz="4800" dirty="0" smtClean="0">
                <a:solidFill>
                  <a:srgbClr val="FF0000"/>
                </a:solidFill>
              </a:rPr>
              <a:t>5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36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515" y="1381760"/>
            <a:ext cx="8452485" cy="3219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4960" y="1025143"/>
            <a:ext cx="9156700" cy="34232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57570" y="1381760"/>
            <a:ext cx="411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,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515" y="1381760"/>
            <a:ext cx="8452485" cy="3219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960" y="1025143"/>
            <a:ext cx="9156700" cy="34232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57570" y="1381760"/>
            <a:ext cx="411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,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08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14765" r="1474"/>
          <a:stretch/>
        </p:blipFill>
        <p:spPr>
          <a:xfrm>
            <a:off x="2240281" y="969264"/>
            <a:ext cx="7333487" cy="44955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9505" y="5464810"/>
            <a:ext cx="4857750" cy="1261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124</Words>
  <Application>Microsoft Office PowerPoint</Application>
  <PresentationFormat>Widescreen</PresentationFormat>
  <Paragraphs>52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SimSun</vt:lpstr>
      <vt:lpstr>Arial</vt:lpstr>
      <vt:lpstr>Calibri</vt:lpstr>
      <vt:lpstr>Calibri Light</vt:lpstr>
      <vt:lpstr>Times New Roman</vt:lpstr>
      <vt:lpstr>1_Office Theme</vt:lpstr>
      <vt:lpstr>2_Office Theme</vt:lpstr>
      <vt:lpstr>3_Office Theme</vt:lpstr>
      <vt:lpstr>4_Office Theme</vt:lpstr>
      <vt:lpstr>CHÀO MỪNG CÁC CON ĐẾN VỚI TIẾT TOÁN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CON ĐẾN VỚI TIẾT TOÁN </dc:title>
  <dc:creator/>
  <cp:lastModifiedBy>Admin</cp:lastModifiedBy>
  <cp:revision>7</cp:revision>
  <dcterms:created xsi:type="dcterms:W3CDTF">2020-10-02T04:26:00Z</dcterms:created>
  <dcterms:modified xsi:type="dcterms:W3CDTF">2023-04-16T14:21:24Z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