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69" r:id="rId5"/>
    <p:sldId id="258" r:id="rId6"/>
    <p:sldId id="259" r:id="rId7"/>
    <p:sldId id="261" r:id="rId8"/>
    <p:sldId id="257" r:id="rId9"/>
    <p:sldId id="263" r:id="rId10"/>
    <p:sldId id="264" r:id="rId11"/>
    <p:sldId id="266" r:id="rId12"/>
    <p:sldId id="265" r:id="rId13"/>
    <p:sldId id="270" r:id="rId14"/>
    <p:sldId id="26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F4DEF-6A8D-4985-9BF4-40FA395CBAD5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E2DF2-5A7E-480C-8605-457E30FFD5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16/4/2023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/>
              <a:t>16/4/2023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GIF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7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7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5470" y="2717073"/>
            <a:ext cx="7381060" cy="1445623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CON ĐẾN VỚI TIẾT TOÁN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 r="2835" b="17778"/>
          <a:stretch/>
        </p:blipFill>
        <p:spPr bwMode="auto">
          <a:xfrm>
            <a:off x="2362200" y="1143000"/>
            <a:ext cx="7391400" cy="3733800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-10160"/>
            <a:ext cx="906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5. </a:t>
            </a:r>
            <a:r>
              <a:rPr lang="en-US" sz="2400" dirty="0" err="1"/>
              <a:t>Vườn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chú</a:t>
            </a:r>
            <a:r>
              <a:rPr lang="en-US" sz="2400" dirty="0"/>
              <a:t> </a:t>
            </a:r>
            <a:r>
              <a:rPr lang="en-US" sz="2400" dirty="0" err="1"/>
              <a:t>Doanh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38 </a:t>
            </a:r>
            <a:r>
              <a:rPr lang="en-US" sz="2400" dirty="0" err="1"/>
              <a:t>buồng</a:t>
            </a:r>
            <a:r>
              <a:rPr lang="en-US" sz="2400" dirty="0"/>
              <a:t> </a:t>
            </a:r>
            <a:r>
              <a:rPr lang="en-US" sz="2400" dirty="0" err="1"/>
              <a:t>chuối</a:t>
            </a:r>
            <a:r>
              <a:rPr lang="en-US" sz="2400" dirty="0"/>
              <a:t>, </a:t>
            </a:r>
            <a:r>
              <a:rPr lang="en-US" sz="2400" dirty="0" err="1"/>
              <a:t>chú</a:t>
            </a:r>
            <a:r>
              <a:rPr lang="en-US" sz="2400" dirty="0"/>
              <a:t> </a:t>
            </a:r>
            <a:r>
              <a:rPr lang="en-US" sz="2400" dirty="0" err="1"/>
              <a:t>đã</a:t>
            </a:r>
            <a:r>
              <a:rPr lang="en-US" sz="2400" dirty="0"/>
              <a:t> </a:t>
            </a:r>
            <a:r>
              <a:rPr lang="en-US" sz="2400" dirty="0" err="1"/>
              <a:t>cắt</a:t>
            </a:r>
            <a:r>
              <a:rPr lang="en-US" sz="2400" dirty="0"/>
              <a:t> 5 </a:t>
            </a:r>
            <a:r>
              <a:rPr lang="en-US" sz="2400" dirty="0" err="1"/>
              <a:t>buồng</a:t>
            </a:r>
            <a:r>
              <a:rPr lang="en-US" sz="2400" dirty="0"/>
              <a:t>. </a:t>
            </a:r>
            <a:r>
              <a:rPr lang="en-US" sz="2400" dirty="0" err="1"/>
              <a:t>Hỏi</a:t>
            </a:r>
            <a:r>
              <a:rPr lang="en-US" sz="2400" dirty="0"/>
              <a:t> </a:t>
            </a:r>
            <a:r>
              <a:rPr lang="en-US" sz="2400" dirty="0" err="1"/>
              <a:t>vườn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chú</a:t>
            </a:r>
            <a:r>
              <a:rPr lang="en-US" sz="2400" dirty="0"/>
              <a:t> </a:t>
            </a:r>
            <a:r>
              <a:rPr lang="en-US" sz="2400" dirty="0" err="1"/>
              <a:t>Doanh</a:t>
            </a:r>
            <a:r>
              <a:rPr lang="en-US" sz="2400" dirty="0"/>
              <a:t> </a:t>
            </a:r>
            <a:r>
              <a:rPr lang="en-US" sz="2400" dirty="0" err="1"/>
              <a:t>còn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nhiêu</a:t>
            </a:r>
            <a:r>
              <a:rPr lang="en-US" sz="2400" dirty="0"/>
              <a:t> </a:t>
            </a:r>
            <a:r>
              <a:rPr lang="en-US" sz="2400" dirty="0" err="1"/>
              <a:t>buồng</a:t>
            </a:r>
            <a:r>
              <a:rPr lang="en-US" sz="2400" dirty="0"/>
              <a:t> </a:t>
            </a:r>
            <a:r>
              <a:rPr lang="en-US" sz="2400" dirty="0" err="1"/>
              <a:t>chuối</a:t>
            </a:r>
            <a:r>
              <a:rPr lang="en-US" sz="2400" dirty="0"/>
              <a:t>?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2362200" y="435818"/>
            <a:ext cx="80010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905000" y="762000"/>
            <a:ext cx="7467600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52600" y="5198963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Phép</a:t>
            </a:r>
            <a:r>
              <a:rPr lang="en-US" sz="2400" dirty="0"/>
              <a:t> </a:t>
            </a:r>
            <a:r>
              <a:rPr lang="en-US" sz="2400" dirty="0" err="1"/>
              <a:t>tính</a:t>
            </a:r>
            <a:r>
              <a:rPr lang="en-US" sz="2400" dirty="0"/>
              <a:t>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29000" y="5198962"/>
            <a:ext cx="609600" cy="5160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/>
              <a:t>333</a:t>
            </a:r>
          </a:p>
        </p:txBody>
      </p:sp>
      <p:sp>
        <p:nvSpPr>
          <p:cNvPr id="12" name="Oval 11"/>
          <p:cNvSpPr/>
          <p:nvPr/>
        </p:nvSpPr>
        <p:spPr>
          <a:xfrm>
            <a:off x="4419600" y="5198962"/>
            <a:ext cx="685800" cy="5160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486400" y="5198962"/>
            <a:ext cx="685800" cy="5160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311900" y="4642992"/>
            <a:ext cx="80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=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112000" y="5181600"/>
            <a:ext cx="6604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66900" y="6014592"/>
            <a:ext cx="819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Trả</a:t>
            </a:r>
            <a:r>
              <a:rPr lang="en-US" sz="2400" dirty="0"/>
              <a:t> </a:t>
            </a:r>
            <a:r>
              <a:rPr lang="en-US" sz="2400" dirty="0" err="1"/>
              <a:t>lời</a:t>
            </a:r>
            <a:r>
              <a:rPr lang="en-US" sz="2400" dirty="0"/>
              <a:t>: </a:t>
            </a:r>
            <a:r>
              <a:rPr lang="en-US" sz="2400" dirty="0" err="1"/>
              <a:t>Vườn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chú</a:t>
            </a:r>
            <a:r>
              <a:rPr lang="en-US" sz="2400" dirty="0"/>
              <a:t> </a:t>
            </a:r>
            <a:r>
              <a:rPr lang="en-US" sz="2400" dirty="0" err="1"/>
              <a:t>Doanh</a:t>
            </a:r>
            <a:r>
              <a:rPr lang="en-US" sz="2400" dirty="0"/>
              <a:t> </a:t>
            </a:r>
            <a:r>
              <a:rPr lang="en-US" sz="2400" dirty="0" err="1"/>
              <a:t>còn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           </a:t>
            </a:r>
            <a:r>
              <a:rPr lang="en-US" sz="2400" dirty="0" err="1"/>
              <a:t>buồng</a:t>
            </a:r>
            <a:r>
              <a:rPr lang="en-US" sz="2400" dirty="0"/>
              <a:t> </a:t>
            </a:r>
            <a:r>
              <a:rPr lang="en-US" sz="2400" dirty="0" err="1"/>
              <a:t>chuối</a:t>
            </a:r>
            <a:r>
              <a:rPr lang="en-US" sz="2400" dirty="0"/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112000" y="6072408"/>
            <a:ext cx="609600" cy="381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6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 animBg="1"/>
      <p:bldP spid="12" grpId="0" animBg="1"/>
      <p:bldP spid="13" grpId="0" animBg="1"/>
      <p:bldP spid="14" grpId="0"/>
      <p:bldP spid="15" grpId="0" animBg="1"/>
      <p:bldP spid="16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635"/>
            <a:ext cx="8347710" cy="53066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5446395"/>
            <a:ext cx="6560820" cy="141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T-P\Desktop\NỀN PP\73082290_806002039856818_542673953123781836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91935" y="2362200"/>
            <a:ext cx="394398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Dặn</a:t>
            </a:r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dò</a:t>
            </a:r>
            <a:endParaRPr lang="en-US" sz="9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1524000" y="334297"/>
            <a:ext cx="4673600" cy="2525019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Ngộ Không thật</a:t>
            </a:r>
          </a:p>
          <a:p>
            <a:r>
              <a:rPr 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Ngộ Không giả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36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41462" y="159680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6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A. 17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B. 16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994" y="333667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48 - 31 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99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99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538176" y="908296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A. 34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36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B. 36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2994" y="333667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45 - 11 =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99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99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06916" y="3219271"/>
              <a:ext cx="2629853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Luyện tập</a:t>
              </a:r>
              <a:endParaRPr lang="en-US" sz="6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100" y="1435100"/>
            <a:ext cx="9551035" cy="339852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3484880" y="2319655"/>
            <a:ext cx="679450" cy="55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4" name="Rectangles 3"/>
          <p:cNvSpPr/>
          <p:nvPr/>
        </p:nvSpPr>
        <p:spPr>
          <a:xfrm>
            <a:off x="3484880" y="3035300"/>
            <a:ext cx="679450" cy="55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72</a:t>
            </a:r>
          </a:p>
        </p:txBody>
      </p:sp>
      <p:sp>
        <p:nvSpPr>
          <p:cNvPr id="5" name="Rectangles 4"/>
          <p:cNvSpPr/>
          <p:nvPr/>
        </p:nvSpPr>
        <p:spPr>
          <a:xfrm>
            <a:off x="5377815" y="2419985"/>
            <a:ext cx="679450" cy="615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sp>
        <p:nvSpPr>
          <p:cNvPr id="6" name="Rectangles 5"/>
          <p:cNvSpPr/>
          <p:nvPr/>
        </p:nvSpPr>
        <p:spPr>
          <a:xfrm>
            <a:off x="5377815" y="3035300"/>
            <a:ext cx="679450" cy="648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54</a:t>
            </a:r>
          </a:p>
        </p:txBody>
      </p:sp>
      <p:sp>
        <p:nvSpPr>
          <p:cNvPr id="7" name="Rectangles 6"/>
          <p:cNvSpPr/>
          <p:nvPr/>
        </p:nvSpPr>
        <p:spPr>
          <a:xfrm>
            <a:off x="7172960" y="2419985"/>
            <a:ext cx="679450" cy="55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8" name="Rectangles 7"/>
          <p:cNvSpPr/>
          <p:nvPr/>
        </p:nvSpPr>
        <p:spPr>
          <a:xfrm>
            <a:off x="7172960" y="3126105"/>
            <a:ext cx="679450" cy="558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Times New Roman" panose="02020603050405020304" charset="0"/>
                <a:cs typeface="Times New Roman" panose="02020603050405020304" charset="0"/>
              </a:rPr>
              <a:t>85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635" y="471170"/>
            <a:ext cx="8785225" cy="626173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205095" y="2304415"/>
            <a:ext cx="1327785" cy="236855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6080760" y="2787015"/>
            <a:ext cx="255905" cy="292735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45" y="1059815"/>
            <a:ext cx="11072495" cy="439039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3771900" y="3255010"/>
            <a:ext cx="618490" cy="784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50</a:t>
            </a:r>
          </a:p>
        </p:txBody>
      </p:sp>
      <p:sp>
        <p:nvSpPr>
          <p:cNvPr id="4" name="Rectangles 3"/>
          <p:cNvSpPr/>
          <p:nvPr/>
        </p:nvSpPr>
        <p:spPr>
          <a:xfrm>
            <a:off x="5060315" y="4039235"/>
            <a:ext cx="618490" cy="784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30</a:t>
            </a:r>
          </a:p>
        </p:txBody>
      </p:sp>
      <p:sp>
        <p:nvSpPr>
          <p:cNvPr id="5" name="Rectangles 4"/>
          <p:cNvSpPr/>
          <p:nvPr/>
        </p:nvSpPr>
        <p:spPr>
          <a:xfrm>
            <a:off x="8908415" y="3352165"/>
            <a:ext cx="618490" cy="784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30</a:t>
            </a:r>
          </a:p>
        </p:txBody>
      </p:sp>
      <p:sp>
        <p:nvSpPr>
          <p:cNvPr id="6" name="Rectangles 5"/>
          <p:cNvSpPr/>
          <p:nvPr/>
        </p:nvSpPr>
        <p:spPr>
          <a:xfrm>
            <a:off x="10205720" y="4039235"/>
            <a:ext cx="648335" cy="784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Times New Roman" panose="02020603050405020304" charset="0"/>
                <a:cs typeface="Times New Roman" panose="02020603050405020304" charset="0"/>
              </a:rPr>
              <a:t>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895" y="944245"/>
            <a:ext cx="10514330" cy="425958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5250815" y="1806575"/>
            <a:ext cx="844550" cy="859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10</a:t>
            </a:r>
          </a:p>
        </p:txBody>
      </p:sp>
      <p:sp>
        <p:nvSpPr>
          <p:cNvPr id="4" name="Rectangles 3"/>
          <p:cNvSpPr/>
          <p:nvPr/>
        </p:nvSpPr>
        <p:spPr>
          <a:xfrm>
            <a:off x="4638040" y="3094990"/>
            <a:ext cx="844550" cy="859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5" name="Rectangles 4"/>
          <p:cNvSpPr/>
          <p:nvPr/>
        </p:nvSpPr>
        <p:spPr>
          <a:xfrm>
            <a:off x="5250815" y="4045585"/>
            <a:ext cx="844550" cy="859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30</a:t>
            </a:r>
          </a:p>
        </p:txBody>
      </p:sp>
      <p:sp>
        <p:nvSpPr>
          <p:cNvPr id="6" name="Rectangles 5"/>
          <p:cNvSpPr/>
          <p:nvPr/>
        </p:nvSpPr>
        <p:spPr>
          <a:xfrm>
            <a:off x="10085705" y="1903730"/>
            <a:ext cx="844550" cy="859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40</a:t>
            </a:r>
          </a:p>
        </p:txBody>
      </p:sp>
      <p:sp>
        <p:nvSpPr>
          <p:cNvPr id="7" name="Rectangles 6"/>
          <p:cNvSpPr/>
          <p:nvPr/>
        </p:nvSpPr>
        <p:spPr>
          <a:xfrm>
            <a:off x="9723120" y="2954020"/>
            <a:ext cx="844550" cy="904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8" name="Rectangles 7"/>
          <p:cNvSpPr/>
          <p:nvPr/>
        </p:nvSpPr>
        <p:spPr>
          <a:xfrm>
            <a:off x="10221595" y="3954780"/>
            <a:ext cx="844550" cy="8597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119</Words>
  <Application>Microsoft Office PowerPoint</Application>
  <PresentationFormat>Widescreen</PresentationFormat>
  <Paragraphs>34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1_Office Theme</vt:lpstr>
      <vt:lpstr>2_Office Theme</vt:lpstr>
      <vt:lpstr>3_Office Theme</vt:lpstr>
      <vt:lpstr>4_Office Theme</vt:lpstr>
      <vt:lpstr>CHÀO MỪNG CÁC CON ĐẾN VỚI TIẾT TOÁN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CON ĐẾN VỚI TIẾT TOÁN </dc:title>
  <dc:creator/>
  <cp:lastModifiedBy>Admin</cp:lastModifiedBy>
  <cp:revision>2</cp:revision>
  <dcterms:created xsi:type="dcterms:W3CDTF">2020-10-02T04:45:38Z</dcterms:created>
  <dcterms:modified xsi:type="dcterms:W3CDTF">2023-04-16T14:11:19Z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