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  <p:sldMasterId id="2147483685" r:id="rId3"/>
  </p:sldMasterIdLst>
  <p:sldIdLst>
    <p:sldId id="267" r:id="rId4"/>
    <p:sldId id="261" r:id="rId5"/>
    <p:sldId id="262" r:id="rId6"/>
    <p:sldId id="263" r:id="rId7"/>
    <p:sldId id="264" r:id="rId8"/>
    <p:sldId id="265" r:id="rId9"/>
    <p:sldId id="266" r:id="rId10"/>
    <p:sldId id="275" r:id="rId11"/>
    <p:sldId id="274" r:id="rId12"/>
    <p:sldId id="276" r:id="rId13"/>
    <p:sldId id="28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7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FA40C-620F-437A-BEEC-CAD60EDDC482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E24530-B66F-4473-ADD6-7D32B9BE029C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FC076-3453-4B97-B12D-D1475B29602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10/4/2023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6.png"/><Relationship Id="rId18" Type="http://schemas.openxmlformats.org/officeDocument/2006/relationships/image" Target="../media/image30.png"/><Relationship Id="rId26" Type="http://schemas.openxmlformats.org/officeDocument/2006/relationships/slide" Target="slide7.xml"/><Relationship Id="rId3" Type="http://schemas.openxmlformats.org/officeDocument/2006/relationships/slide" Target="slide3.xml"/><Relationship Id="rId21" Type="http://schemas.openxmlformats.org/officeDocument/2006/relationships/image" Target="../media/image33.png"/><Relationship Id="rId7" Type="http://schemas.openxmlformats.org/officeDocument/2006/relationships/image" Target="../media/image22.png"/><Relationship Id="rId12" Type="http://schemas.openxmlformats.org/officeDocument/2006/relationships/slide" Target="slide6.xml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2" Type="http://schemas.openxmlformats.org/officeDocument/2006/relationships/image" Target="../media/image19.jpe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40.gif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21.png"/><Relationship Id="rId15" Type="http://schemas.openxmlformats.org/officeDocument/2006/relationships/slide" Target="slide2.xml"/><Relationship Id="rId23" Type="http://schemas.openxmlformats.org/officeDocument/2006/relationships/image" Target="../media/image35.png"/><Relationship Id="rId28" Type="http://schemas.openxmlformats.org/officeDocument/2006/relationships/image" Target="../media/image39.png"/><Relationship Id="rId10" Type="http://schemas.openxmlformats.org/officeDocument/2006/relationships/image" Target="../media/image24.png"/><Relationship Id="rId19" Type="http://schemas.openxmlformats.org/officeDocument/2006/relationships/image" Target="../media/image31.png"/><Relationship Id="rId4" Type="http://schemas.openxmlformats.org/officeDocument/2006/relationships/image" Target="../media/image20.png"/><Relationship Id="rId9" Type="http://schemas.openxmlformats.org/officeDocument/2006/relationships/slide" Target="slide5.xml"/><Relationship Id="rId14" Type="http://schemas.openxmlformats.org/officeDocument/2006/relationships/image" Target="../media/image27.png"/><Relationship Id="rId22" Type="http://schemas.openxmlformats.org/officeDocument/2006/relationships/image" Target="../media/image34.png"/><Relationship Id="rId27" Type="http://schemas.openxmlformats.org/officeDocument/2006/relationships/image" Target="../media/image38.png"/><Relationship Id="rId30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45.gif"/><Relationship Id="rId5" Type="http://schemas.openxmlformats.org/officeDocument/2006/relationships/image" Target="../media/image20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45.gif"/><Relationship Id="rId5" Type="http://schemas.openxmlformats.org/officeDocument/2006/relationships/image" Target="../media/image22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45.gif"/><Relationship Id="rId5" Type="http://schemas.openxmlformats.org/officeDocument/2006/relationships/image" Target="../media/image24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45.gif"/><Relationship Id="rId5" Type="http://schemas.openxmlformats.org/officeDocument/2006/relationships/image" Target="../media/image24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45.gif"/><Relationship Id="rId5" Type="http://schemas.openxmlformats.org/officeDocument/2006/relationships/image" Target="../media/image26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45.gif"/><Relationship Id="rId5" Type="http://schemas.openxmlformats.org/officeDocument/2006/relationships/image" Target="../media/image30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45.gif"/><Relationship Id="rId5" Type="http://schemas.openxmlformats.org/officeDocument/2006/relationships/image" Target="../media/image32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5.gif"/><Relationship Id="rId5" Type="http://schemas.openxmlformats.org/officeDocument/2006/relationships/image" Target="../media/image34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" Type="http://schemas.microsoft.com/office/2007/relationships/media" Target="../media/media1.mp3"/><Relationship Id="rId16" Type="http://schemas.openxmlformats.org/officeDocument/2006/relationships/image" Target="../media/image6.GIF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audio" Target="../media/audio2.wav"/><Relationship Id="rId5" Type="http://schemas.microsoft.com/office/2007/relationships/media" Target="../media/media3.mp3"/><Relationship Id="rId15" Type="http://schemas.openxmlformats.org/officeDocument/2006/relationships/image" Target="../media/image5.GIF"/><Relationship Id="rId10" Type="http://schemas.openxmlformats.org/officeDocument/2006/relationships/audio" Target="../media/audio1.wav"/><Relationship Id="rId19" Type="http://schemas.openxmlformats.org/officeDocument/2006/relationships/image" Target="../media/image9.GIF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46.gif"/><Relationship Id="rId3" Type="http://schemas.openxmlformats.org/officeDocument/2006/relationships/audio" Target="../media/audio4.wav"/><Relationship Id="rId7" Type="http://schemas.openxmlformats.org/officeDocument/2006/relationships/image" Target="../media/image42.jpeg"/><Relationship Id="rId12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5.gif"/><Relationship Id="rId5" Type="http://schemas.openxmlformats.org/officeDocument/2006/relationships/image" Target="../media/image36.png"/><Relationship Id="rId15" Type="http://schemas.openxmlformats.org/officeDocument/2006/relationships/audio" Target="../media/audio1.wav"/><Relationship Id="rId10" Type="http://schemas.openxmlformats.org/officeDocument/2006/relationships/image" Target="../media/image44.gif"/><Relationship Id="rId4" Type="http://schemas.openxmlformats.org/officeDocument/2006/relationships/image" Target="../media/image41.gif"/><Relationship Id="rId9" Type="http://schemas.openxmlformats.org/officeDocument/2006/relationships/image" Target="../media/image43.gif"/><Relationship Id="rId14" Type="http://schemas.openxmlformats.org/officeDocument/2006/relationships/image" Target="../media/image4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0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4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2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1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3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5.png"/><Relationship Id="rId18" Type="http://schemas.openxmlformats.org/officeDocument/2006/relationships/image" Target="../media/image9.GIF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4.png"/><Relationship Id="rId17" Type="http://schemas.openxmlformats.org/officeDocument/2006/relationships/image" Target="../media/image8.png"/><Relationship Id="rId2" Type="http://schemas.microsoft.com/office/2007/relationships/media" Target="../media/media1.mp3"/><Relationship Id="rId16" Type="http://schemas.openxmlformats.org/officeDocument/2006/relationships/image" Target="../media/image7.png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5" Type="http://schemas.openxmlformats.org/officeDocument/2006/relationships/image" Target="../media/image6.GIF"/><Relationship Id="rId10" Type="http://schemas.openxmlformats.org/officeDocument/2006/relationships/audio" Target="../media/audio3.wav"/><Relationship Id="rId4" Type="http://schemas.openxmlformats.org/officeDocument/2006/relationships/audio" Target="../media/media2.mp3"/><Relationship Id="rId9" Type="http://schemas.openxmlformats.org/officeDocument/2006/relationships/audio" Target="../media/audio1.wav"/><Relationship Id="rId1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bb63f59c772f80c241f5a32592359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" y="-45720"/>
            <a:ext cx="12091035" cy="6823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330" y="416005"/>
            <a:ext cx="9208262" cy="319587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thưởng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2209801" y="0"/>
            <a:ext cx="7772396" cy="43013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757586" y="4057324"/>
            <a:ext cx="66768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3600" b="1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3600" b="1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HỘP QUÀ BÍ MẬT</a:t>
            </a:r>
            <a:endParaRPr lang="en-US" sz="3600" b="1" cap="none" spc="0">
              <a:ln w="6600">
                <a:solidFill>
                  <a:srgbClr val="7030A0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5637220-8609-44A7-8DDD-910576BCA515}"/>
              </a:ext>
            </a:extLst>
          </p:cNvPr>
          <p:cNvSpPr/>
          <p:nvPr/>
        </p:nvSpPr>
        <p:spPr>
          <a:xfrm>
            <a:off x="5868643" y="4924753"/>
            <a:ext cx="4464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=""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61926" y="-80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9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=""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7" y="930650"/>
            <a:ext cx="1969179" cy="17436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2" y="418541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=""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99" y="930649"/>
            <a:ext cx="1969179" cy="1743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74" y="418540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9" action="ppaction://hlinksldjump"/>
            <a:extLst>
              <a:ext uri="{FF2B5EF4-FFF2-40B4-BE49-F238E27FC236}">
                <a16:creationId xmlns=""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141" y="930649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416" y="418540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2" action="ppaction://hlinksldjump"/>
            <a:extLst>
              <a:ext uri="{FF2B5EF4-FFF2-40B4-BE49-F238E27FC236}">
                <a16:creationId xmlns=""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06" y="930648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81" y="418539"/>
            <a:ext cx="2060627" cy="1383912"/>
          </a:xfrm>
          <a:prstGeom prst="rect">
            <a:avLst/>
          </a:prstGeom>
        </p:spPr>
      </p:pic>
      <p:pic>
        <p:nvPicPr>
          <p:cNvPr id="16" name="Picture 15">
            <a:hlinkClick r:id="rId15" action="ppaction://hlinksldjump"/>
            <a:extLst>
              <a:ext uri="{FF2B5EF4-FFF2-40B4-BE49-F238E27FC236}">
                <a16:creationId xmlns=""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623" y="930647"/>
            <a:ext cx="1969179" cy="17436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898" y="418538"/>
            <a:ext cx="2060627" cy="1383912"/>
          </a:xfrm>
          <a:prstGeom prst="rect">
            <a:avLst/>
          </a:prstGeom>
        </p:spPr>
      </p:pic>
      <p:pic>
        <p:nvPicPr>
          <p:cNvPr id="18" name="Picture 17">
            <a:hlinkClick r:id="rId3" action="ppaction://hlinksldjump"/>
            <a:extLst>
              <a:ext uri="{FF2B5EF4-FFF2-40B4-BE49-F238E27FC236}">
                <a16:creationId xmlns="" xmlns:a16="http://schemas.microsoft.com/office/drawing/2014/main" id="{72FC547B-FE68-4CD5-98AE-80D9F184E2A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7" y="4250911"/>
            <a:ext cx="1969179" cy="17436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12C318AC-1A9F-4496-B8ED-00C59FCFCB6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32" y="3738802"/>
            <a:ext cx="2060627" cy="1383912"/>
          </a:xfrm>
          <a:prstGeom prst="rect">
            <a:avLst/>
          </a:prstGeom>
        </p:spPr>
      </p:pic>
      <p:pic>
        <p:nvPicPr>
          <p:cNvPr id="20" name="Picture 19">
            <a:hlinkClick r:id="rId6" action="ppaction://hlinksldjump"/>
            <a:extLst>
              <a:ext uri="{FF2B5EF4-FFF2-40B4-BE49-F238E27FC236}">
                <a16:creationId xmlns="" xmlns:a16="http://schemas.microsoft.com/office/drawing/2014/main" id="{B25B2451-429F-4193-AD91-3FC55091FAE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74" y="4250910"/>
            <a:ext cx="1969179" cy="174360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815BA16-0CA4-45FA-B15C-9FFC4691156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949" y="3738801"/>
            <a:ext cx="2060627" cy="1383912"/>
          </a:xfrm>
          <a:prstGeom prst="rect">
            <a:avLst/>
          </a:prstGeom>
        </p:spPr>
      </p:pic>
      <p:pic>
        <p:nvPicPr>
          <p:cNvPr id="22" name="Picture 21">
            <a:hlinkClick r:id="rId9" action="ppaction://hlinksldjump"/>
            <a:extLst>
              <a:ext uri="{FF2B5EF4-FFF2-40B4-BE49-F238E27FC236}">
                <a16:creationId xmlns="" xmlns:a16="http://schemas.microsoft.com/office/drawing/2014/main" id="{424C2331-9CA8-46A5-9223-5370B0AC721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414" y="4250909"/>
            <a:ext cx="1969179" cy="174360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BE6BB17E-4B9B-41C4-96D2-D72E59DCE11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689" y="3738800"/>
            <a:ext cx="2060627" cy="1383912"/>
          </a:xfrm>
          <a:prstGeom prst="rect">
            <a:avLst/>
          </a:prstGeom>
        </p:spPr>
      </p:pic>
      <p:pic>
        <p:nvPicPr>
          <p:cNvPr id="24" name="Picture 23">
            <a:hlinkClick r:id="rId12" action="ppaction://hlinksldjump"/>
            <a:extLst>
              <a:ext uri="{FF2B5EF4-FFF2-40B4-BE49-F238E27FC236}">
                <a16:creationId xmlns="" xmlns:a16="http://schemas.microsoft.com/office/drawing/2014/main" id="{9D0C5192-D75C-485C-BF26-434A5F1AB62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02" y="4250909"/>
            <a:ext cx="1969179" cy="17436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ECEE385F-125C-47C1-8007-986DF71CC28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877" y="3738800"/>
            <a:ext cx="2060627" cy="1383912"/>
          </a:xfrm>
          <a:prstGeom prst="rect">
            <a:avLst/>
          </a:prstGeom>
        </p:spPr>
      </p:pic>
      <p:pic>
        <p:nvPicPr>
          <p:cNvPr id="26" name="Picture 25">
            <a:hlinkClick r:id="rId26" action="ppaction://hlinksldjump"/>
            <a:extLst>
              <a:ext uri="{FF2B5EF4-FFF2-40B4-BE49-F238E27FC236}">
                <a16:creationId xmlns="" xmlns:a16="http://schemas.microsoft.com/office/drawing/2014/main" id="{9BA53A17-AFCF-4E30-9122-7DE4F8E49401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623" y="4250909"/>
            <a:ext cx="1969179" cy="174360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4B61E008-E63C-47EA-9197-B0DC8AA996A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898" y="3738800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rId30" action="ppaction://hlinksldjump"/>
            <a:extLst>
              <a:ext uri="{FF2B5EF4-FFF2-40B4-BE49-F238E27FC236}">
                <a16:creationId xmlns=""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43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+ 40 =</a:t>
            </a:r>
            <a:endParaRPr lang="en-US" sz="3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endParaRPr lang="en-US" sz="3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10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 – 30 =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5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28 - 8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6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28 - 8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53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51 + 6 =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57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9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6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89 - 47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42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9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-237744" y="275771"/>
            <a:ext cx="12508992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chục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bi, An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chục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bi.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bao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nhiêu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2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bi?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Nêu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quả</a:t>
            </a:r>
            <a:r>
              <a:rPr lang="en-US" sz="2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+ 30 = 50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5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755650" y="254353"/>
            <a:ext cx="11177270" cy="1993335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Vườn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45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ổi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táo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đó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21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ổi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Vườn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bao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nhiêu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táo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Nêu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phép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tính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noProof="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3200" noProof="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58555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45 -21 = 24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Vườn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24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cây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táo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9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drawing&#10;&#10;Description automatically generated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6" y="2086118"/>
            <a:ext cx="1085182" cy="2450804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67842" y="2100263"/>
            <a:ext cx="1099830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kumimoji="0" lang="en-US" sz="32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CHƠI POWERPOINT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271258" y="3574514"/>
            <a:ext cx="528120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normalizeH="0" baseline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TRẠM</a:t>
            </a:r>
            <a:r>
              <a:rPr kumimoji="0" lang="en-US" sz="4800" b="1" i="0" u="none" strike="noStrike" kern="1200" normalizeH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XE BUÝT</a:t>
            </a:r>
            <a:endParaRPr kumimoji="0" lang="en-US" sz="4800" b="1" i="0" u="none" strike="noStrike" kern="1200" normalizeH="0" baseline="0" noProof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96730" y="4637594"/>
            <a:ext cx="21579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SẢN PHẨM CỦA TRỢ GIẢNG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00925" y="4896030"/>
            <a:ext cx="19495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by Vo Van Xin Em</a:t>
            </a:r>
          </a:p>
        </p:txBody>
      </p:sp>
      <p:pic>
        <p:nvPicPr>
          <p:cNvPr id="12" name="Bike_Ride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13928" y="3028902"/>
            <a:ext cx="6096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44205" y="5555689"/>
            <a:ext cx="1594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PLAY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ldLvl="0" animBg="1"/>
      <p:bldP spid="26" grpId="0"/>
      <p:bldP spid="10" grpId="0"/>
      <p:bldP spid="19" grpId="0"/>
      <p:bldP spid="13" grpId="0"/>
      <p:bldP spid="1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=""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candies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=""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Nêu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toán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dạng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39 -15 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=""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8" action="ppaction://hlinksldjump"/>
            <a:extLst>
              <a:ext uri="{FF2B5EF4-FFF2-40B4-BE49-F238E27FC236}">
                <a16:creationId xmlns=""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=""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=""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=""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=""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=""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30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VT-P\Desktop\NỀN PP\73082290_806002039856818_542673953123781836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91935" y="2362200"/>
            <a:ext cx="394398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1643" y="812776"/>
            <a:ext cx="8390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thích hợp cho </a:t>
            </a:r>
            <a:r>
              <a:rPr lang="en-US" sz="24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kiểm tra bài cũ </a:t>
            </a:r>
            <a:r>
              <a:rPr lang="en-US"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hoặc </a:t>
            </a:r>
            <a:r>
              <a:rPr lang="en-US" sz="24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củng cố bài học.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7702" y="1296102"/>
            <a:ext cx="102781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 dung trò chơi : </a:t>
            </a:r>
          </a:p>
          <a:p>
            <a:pPr algn="ctr"/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 sinh trả lời đúng thì đ</a:t>
            </a:r>
            <a:r>
              <a:rPr lang="vi-VN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lên xe còn không trả lời đúng thì ng</a:t>
            </a:r>
            <a:r>
              <a:rPr lang="vi-VN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240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lại.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1027" y="3476441"/>
            <a:ext cx="6664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1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Bấm vào màn hình đ</a:t>
            </a:r>
            <a:r>
              <a:rPr lang="vi-VN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ra đáp án sau khi học sinh trả lời xong.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1028" y="4040680"/>
            <a:ext cx="4559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2A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 học sinh trả lời đúng thì bấm vào</a:t>
            </a:r>
          </a:p>
        </p:txBody>
      </p:sp>
      <p:sp>
        <p:nvSpPr>
          <p:cNvPr id="9" name="Arrow: Pentagon 8"/>
          <p:cNvSpPr/>
          <p:nvPr/>
        </p:nvSpPr>
        <p:spPr>
          <a:xfrm flipH="1">
            <a:off x="5936798" y="393146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RIGHT</a:t>
            </a:r>
            <a:r>
              <a:rPr lang="en-US" sz="14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/ĐÚNG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60297" y="4040680"/>
            <a:ext cx="2286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 mời học sinh lên xe.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9928" y="2199289"/>
            <a:ext cx="4621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Thao tác ch</a:t>
            </a:r>
            <a:r>
              <a:rPr lang="vi-VN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ơ</a:t>
            </a:r>
            <a:r>
              <a:rPr lang="en-US" sz="5400" b="1" cap="none" spc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i 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51027" y="4758258"/>
            <a:ext cx="4342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2B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Nếu học sinh trả lời sai thì bấm vào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8942" y="4758258"/>
            <a:ext cx="2735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 sinh không đ</a:t>
            </a:r>
            <a:r>
              <a:rPr lang="vi-VN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ợc lên xe.</a:t>
            </a:r>
          </a:p>
        </p:txBody>
      </p:sp>
      <p:sp>
        <p:nvSpPr>
          <p:cNvPr id="15" name="Arrow: Pentagon 14"/>
          <p:cNvSpPr/>
          <p:nvPr/>
        </p:nvSpPr>
        <p:spPr>
          <a:xfrm>
            <a:off x="5785090" y="4649043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WRONG</a:t>
            </a:r>
            <a:r>
              <a:rPr lang="en-US" sz="1400" b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/SAI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51027" y="5475837"/>
            <a:ext cx="5046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vi-VN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160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ớc 3 : </a:t>
            </a:r>
            <a:r>
              <a:rPr lang="en-US"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Bấm vào màn hình để qua câu hỏi tiếp theo.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76912" y="6180069"/>
            <a:ext cx="309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6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3"/>
            <a:ext cx="1099830" cy="2513897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7" y="2100263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8 + 3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829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9366" cy="2491138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03874" y="2092216"/>
            <a:ext cx="1063289" cy="249113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62 + 4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66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5566" y="2158083"/>
            <a:ext cx="1055883" cy="2384633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5567" y="2144550"/>
            <a:ext cx="1053290" cy="239816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25 + 5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6396" y="2067225"/>
            <a:ext cx="1156947" cy="2483499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6397" y="2066751"/>
            <a:ext cx="1154105" cy="24843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0" y="1914525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4" y="1914525"/>
            <a:ext cx="640513" cy="61361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0" y="1686779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0" cy="1519850"/>
          </a:xfrm>
          <a:prstGeom prst="rect">
            <a:avLst/>
          </a:prstGeom>
        </p:spPr>
      </p:pic>
      <p:sp>
        <p:nvSpPr>
          <p:cNvPr id="5" name="Speech Bubble: Rectangle 4"/>
          <p:cNvSpPr/>
          <p:nvPr/>
        </p:nvSpPr>
        <p:spPr>
          <a:xfrm>
            <a:off x="4154099" y="740979"/>
            <a:ext cx="5515524" cy="117354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 + 12 =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88645" y="3744978"/>
            <a:ext cx="5281205" cy="7683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4" name="Arrow: Pentagon 13"/>
          <p:cNvSpPr/>
          <p:nvPr/>
        </p:nvSpPr>
        <p:spPr>
          <a:xfrm>
            <a:off x="997559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WRONG</a:t>
            </a:r>
            <a:r>
              <a:rPr lang="en-US" b="1">
                <a:solidFill>
                  <a:srgbClr val="002060"/>
                </a:solidFill>
              </a:rPr>
              <a:t>/SAI</a:t>
            </a:r>
          </a:p>
        </p:txBody>
      </p:sp>
      <p:sp>
        <p:nvSpPr>
          <p:cNvPr id="27" name="Arrow: Pentagon 26"/>
          <p:cNvSpPr/>
          <p:nvPr/>
        </p:nvSpPr>
        <p:spPr>
          <a:xfrm flipH="1">
            <a:off x="8116960" y="6017354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RIGHT</a:t>
            </a:r>
            <a:r>
              <a:rPr lang="en-US" b="1">
                <a:solidFill>
                  <a:srgbClr val="002060"/>
                </a:solidFill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5" grpId="2" bldLvl="0" animBg="1"/>
      <p:bldP spid="26" grpId="0"/>
      <p:bldP spid="26" grpId="1"/>
      <p:bldP spid="26" grpId="2"/>
      <p:bldP spid="14" grpId="0" bldLvl="0" animBg="1"/>
      <p:bldP spid="14" grpId="1" bldLvl="0" animBg="1"/>
      <p:bldP spid="27" grpId="0" bldLvl="0" animBg="1"/>
      <p:bldP spid="2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30" y="883285"/>
            <a:ext cx="10591165" cy="459359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2881630" y="3888740"/>
            <a:ext cx="3455035" cy="6940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5160010" y="3933825"/>
            <a:ext cx="3576320" cy="6940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1900555" y="3964305"/>
            <a:ext cx="4874260" cy="49784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4481195" y="3933825"/>
            <a:ext cx="4949190" cy="664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54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888" y="1060705"/>
            <a:ext cx="9436608" cy="4288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6908" y="0"/>
            <a:ext cx="117180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4.Tủ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68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832104" y="477053"/>
            <a:ext cx="46085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931152" y="477053"/>
            <a:ext cx="298094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762488" y="477053"/>
            <a:ext cx="98755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76072" y="954107"/>
            <a:ext cx="51297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60120" y="5586091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962656" y="5609174"/>
            <a:ext cx="566928" cy="4154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13048" y="5632258"/>
            <a:ext cx="603504" cy="4154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66285" y="5609174"/>
            <a:ext cx="661797" cy="4154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5461254" y="5609174"/>
            <a:ext cx="621792" cy="4154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==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6316218" y="5632258"/>
            <a:ext cx="658368" cy="4154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68780" y="6284606"/>
            <a:ext cx="7456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Tủ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36008" y="6307690"/>
            <a:ext cx="694944" cy="3722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5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 animBg="1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440</Words>
  <Application>Microsoft Office PowerPoint</Application>
  <PresentationFormat>Widescreen</PresentationFormat>
  <Paragraphs>81</Paragraphs>
  <Slides>21</Slides>
  <Notes>0</Notes>
  <HiddenSlides>0</HiddenSlides>
  <MMClips>17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Tahoma</vt:lpstr>
      <vt:lpstr>Times New Roman</vt:lpstr>
      <vt:lpstr>2_Office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Admin</cp:lastModifiedBy>
  <cp:revision>14</cp:revision>
  <dcterms:created xsi:type="dcterms:W3CDTF">2020-10-02T08:14:00Z</dcterms:created>
  <dcterms:modified xsi:type="dcterms:W3CDTF">2023-04-10T01:55:58Z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