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70" r:id="rId4"/>
    <p:sldId id="271" r:id="rId5"/>
    <p:sldId id="272" r:id="rId6"/>
    <p:sldId id="273" r:id="rId7"/>
    <p:sldId id="259" r:id="rId8"/>
    <p:sldId id="264" r:id="rId9"/>
    <p:sldId id="265" r:id="rId10"/>
    <p:sldId id="266" r:id="rId11"/>
    <p:sldId id="267" r:id="rId12"/>
    <p:sldId id="276" r:id="rId13"/>
    <p:sldId id="274" r:id="rId14"/>
    <p:sldId id="277" r:id="rId15"/>
    <p:sldId id="278" r:id="rId16"/>
    <p:sldId id="275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2" autoAdjust="0"/>
    <p:restoredTop sz="94673" autoAdjust="0"/>
  </p:normalViewPr>
  <p:slideViewPr>
    <p:cSldViewPr snapToGrid="0">
      <p:cViewPr varScale="1">
        <p:scale>
          <a:sx n="81" d="100"/>
          <a:sy n="81" d="100"/>
        </p:scale>
        <p:origin x="-15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pPr/>
              <a:t>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7B15D63-A407-46BF-90A4-6E625821C91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2/21/2021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6FD379B-261A-459A-83F2-C802935B633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audio" Target="../media/audio1.wav"/><Relationship Id="rId7" Type="http://schemas.openxmlformats.org/officeDocument/2006/relationships/image" Target="../media/image4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gif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audio" Target="../media/audio2.wav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12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5" Type="http://schemas.openxmlformats.org/officeDocument/2006/relationships/audio" Target="../media/audio3.wav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7.png"/><Relationship Id="rId5" Type="http://schemas.openxmlformats.org/officeDocument/2006/relationships/audio" Target="../media/audio3.wav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12" Type="http://schemas.openxmlformats.org/officeDocument/2006/relationships/image" Target="../media/image8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audio" Target="../media/audio3.wav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2717073"/>
            <a:ext cx="7381060" cy="144562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CON ĐẾN VỚI TIẾT 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7535" y="365125"/>
            <a:ext cx="10997565" cy="3978910"/>
          </a:xfrm>
          <a:prstGeom prst="rect">
            <a:avLst/>
          </a:prstGeom>
        </p:spPr>
      </p:pic>
      <p:sp>
        <p:nvSpPr>
          <p:cNvPr id="5" name="Rectangles 4"/>
          <p:cNvSpPr/>
          <p:nvPr/>
        </p:nvSpPr>
        <p:spPr>
          <a:xfrm>
            <a:off x="2821305" y="2576195"/>
            <a:ext cx="890905" cy="829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20</a:t>
            </a:r>
          </a:p>
        </p:txBody>
      </p:sp>
      <p:sp>
        <p:nvSpPr>
          <p:cNvPr id="6" name="Rectangles 5"/>
          <p:cNvSpPr/>
          <p:nvPr/>
        </p:nvSpPr>
        <p:spPr>
          <a:xfrm>
            <a:off x="4608195" y="2576195"/>
            <a:ext cx="890905" cy="829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40</a:t>
            </a:r>
          </a:p>
        </p:txBody>
      </p:sp>
      <p:sp>
        <p:nvSpPr>
          <p:cNvPr id="7" name="Rectangles 6"/>
          <p:cNvSpPr/>
          <p:nvPr/>
        </p:nvSpPr>
        <p:spPr>
          <a:xfrm>
            <a:off x="5499100" y="2576195"/>
            <a:ext cx="890905" cy="829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50</a:t>
            </a:r>
          </a:p>
        </p:txBody>
      </p:sp>
      <p:sp>
        <p:nvSpPr>
          <p:cNvPr id="8" name="Rectangles 7"/>
          <p:cNvSpPr/>
          <p:nvPr/>
        </p:nvSpPr>
        <p:spPr>
          <a:xfrm>
            <a:off x="6390005" y="2576195"/>
            <a:ext cx="890905" cy="829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60</a:t>
            </a:r>
          </a:p>
        </p:txBody>
      </p:sp>
      <p:sp>
        <p:nvSpPr>
          <p:cNvPr id="9" name="Rectangles 8"/>
          <p:cNvSpPr/>
          <p:nvPr/>
        </p:nvSpPr>
        <p:spPr>
          <a:xfrm>
            <a:off x="8183880" y="2576195"/>
            <a:ext cx="906145" cy="8293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20210220_154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2038" y="380557"/>
            <a:ext cx="10725911" cy="5897694"/>
          </a:xfrm>
        </p:spPr>
      </p:pic>
      <p:sp>
        <p:nvSpPr>
          <p:cNvPr id="7" name="Rectangle 6"/>
          <p:cNvSpPr/>
          <p:nvPr/>
        </p:nvSpPr>
        <p:spPr>
          <a:xfrm>
            <a:off x="10417844" y="5462457"/>
            <a:ext cx="603504" cy="4663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7343481" y="1838227"/>
            <a:ext cx="707013" cy="6787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8265752" y="3458176"/>
            <a:ext cx="923544" cy="6035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>
            <a:off x="7183225" y="3308809"/>
            <a:ext cx="1583704" cy="848412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flipV="1">
            <a:off x="6551629" y="4572000"/>
            <a:ext cx="3044858" cy="876679"/>
          </a:xfrm>
          <a:prstGeom prst="arc">
            <a:avLst>
              <a:gd name="adj1" fmla="val 10833051"/>
              <a:gd name="adj2" fmla="val 21171174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20210220_1619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6189" y="433633"/>
            <a:ext cx="9134573" cy="59388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901937" y="3205112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33081" y="3206680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4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307411" y="3142263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5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61553" y="3151690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3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7897" y="5037052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7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7454" y="5037051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6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92252" y="5046478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6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174674" y="5008770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0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73877" y="3943542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24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38401" y="3945113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53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81180" y="5802194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76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54751" y="5756632"/>
            <a:ext cx="622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60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210220_1620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10" y="603315"/>
            <a:ext cx="11085923" cy="53827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51488" y="1923070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7212" y="1934067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2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43632" y="2933311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4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0651" y="2942739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9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43632" y="3923126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8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92945" y="3970259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0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4205" y="4978929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6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87211" y="5016635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6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10220_1621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8412" y="997455"/>
            <a:ext cx="10906812" cy="4919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90713" y="4892508"/>
            <a:ext cx="904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 </a:t>
            </a:r>
            <a:r>
              <a:rPr lang="en-US" sz="3200" dirty="0" smtClean="0">
                <a:solidFill>
                  <a:srgbClr val="FF0000"/>
                </a:solidFill>
              </a:rPr>
              <a:t>3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1488" y="1923070"/>
            <a:ext cx="527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49644" y="5139176"/>
            <a:ext cx="904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  </a:t>
            </a:r>
            <a:r>
              <a:rPr lang="en-US" sz="3200" dirty="0" smtClean="0">
                <a:solidFill>
                  <a:srgbClr val="FF0000"/>
                </a:solidFill>
              </a:rPr>
              <a:t>5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30" y="1571625"/>
            <a:ext cx="6978650" cy="371538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320280" y="255460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2 chục và 7 đơn vị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131685" y="342201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6 chục và 3 đơn vị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131685" y="4175125"/>
            <a:ext cx="3448685" cy="6673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gồm 9 chục và 0 đơn vị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>
                  <p14:trim st="440.000000" end="15675.000000"/>
                </p14:media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CHƠI </a:t>
            </a:r>
            <a:endParaRPr lang="en-US" sz="32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71258" y="3574514"/>
            <a:ext cx="528120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normalizeH="0" baseline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TRẠM</a:t>
            </a:r>
            <a:r>
              <a:rPr kumimoji="0" lang="en-US" sz="4800" b="1" i="0" u="none" strike="noStrike" kern="1200" normalizeH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XE BUÝT</a:t>
            </a:r>
            <a:endParaRPr kumimoji="0" lang="en-US" sz="4800" b="1" i="0" u="none" strike="noStrike" kern="1200" normalizeH="0" baseline="0" noProof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96730" y="4637594"/>
            <a:ext cx="21579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 PHẨM CỦA TRỢ GIẢNG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00925" y="4896030"/>
            <a:ext cx="19495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by Vo Van Xin Em</a:t>
            </a:r>
          </a:p>
        </p:txBody>
      </p:sp>
      <p:pic>
        <p:nvPicPr>
          <p:cNvPr id="12" name="Bike_Ride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44205" y="5555689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vide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video>
            <p:vide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 bldLvl="0" animBg="1"/>
      <p:bldP spid="26" grpId="0"/>
      <p:bldP spid="10" grpId="0"/>
      <p:bldP spid="19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>
                  <p14:trim st="440.000000" end="15675.0000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20 gồm mấy chục,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 chục và 0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vide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>
                  <p14:trim st="440.000000" end="15675.0000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33 gồm mấy chục và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chục và 3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>
                  <p14:trim st="440.000000" end="15675.000000"/>
                </p14:media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30 gồm mấy chục, mấy đơn vị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 chục và 0 đơn vị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0225" y="1946275"/>
            <a:ext cx="6891020" cy="2690495"/>
          </a:xfrm>
        </p:spPr>
        <p:txBody>
          <a:bodyPr>
            <a:noAutofit/>
          </a:bodyPr>
          <a:lstStyle/>
          <a:p>
            <a:pPr algn="ctr"/>
            <a:r>
              <a:rPr lang="en-US" sz="96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Chục và đơn vị (2 tiết)</a:t>
            </a:r>
            <a:endParaRPr lang="en-US" sz="96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" y="-635"/>
            <a:ext cx="12190730" cy="673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283464"/>
            <a:ext cx="8653271" cy="2679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65" y="2970022"/>
            <a:ext cx="8672195" cy="36061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28048" y="722376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10   =  1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58528" y="1152144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2</a:t>
            </a:r>
            <a:r>
              <a:rPr lang="en-US" sz="2800" dirty="0" smtClean="0">
                <a:solidFill>
                  <a:srgbClr val="FF0000"/>
                </a:solidFill>
              </a:rPr>
              <a:t>0   =  2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49384" y="1597152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30   =  </a:t>
            </a:r>
            <a:r>
              <a:rPr lang="en-US" sz="2800" dirty="0" smtClean="0">
                <a:solidFill>
                  <a:srgbClr val="FF0000"/>
                </a:solidFill>
              </a:rPr>
              <a:t>3</a:t>
            </a:r>
            <a:r>
              <a:rPr lang="en-US" sz="2800" dirty="0" smtClean="0">
                <a:solidFill>
                  <a:srgbClr val="FF0000"/>
                </a:solidFill>
              </a:rPr>
              <a:t> chục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67672" y="3075432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70   =  7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55480" y="1993392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40   =  4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73768" y="2706624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60   =  6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67672" y="2337816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50   =  5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95104" y="3447288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8</a:t>
            </a:r>
            <a:r>
              <a:rPr lang="en-US" sz="2800" dirty="0" smtClean="0">
                <a:solidFill>
                  <a:srgbClr val="FF0000"/>
                </a:solidFill>
              </a:rPr>
              <a:t>0   =  8 chục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82912" y="3846576"/>
            <a:ext cx="2496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90   =  9 chục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7532" y="458758"/>
            <a:ext cx="11254740" cy="557022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74176" y="3327661"/>
            <a:ext cx="4935287" cy="63159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latin typeface="Times New Roman" panose="02020603050405020304" charset="0"/>
                <a:cs typeface="Times New Roman" panose="02020603050405020304" charset="0"/>
              </a:rPr>
              <a:t>Có tất cả … </a:t>
            </a:r>
            <a:r>
              <a:rPr lang="en-US" sz="3200" dirty="0">
                <a:latin typeface="Times New Roman" panose="02020603050405020304" charset="0"/>
                <a:cs typeface="Times New Roman" panose="02020603050405020304" charset="0"/>
              </a:rPr>
              <a:t>chục que </a:t>
            </a:r>
            <a:r>
              <a:rPr lang="en-US" sz="3200" dirty="0" smtClean="0">
                <a:latin typeface="Times New Roman" panose="02020603050405020304" charset="0"/>
                <a:cs typeface="Times New Roman" panose="02020603050405020304" charset="0"/>
              </a:rPr>
              <a:t>tính.</a:t>
            </a:r>
            <a:endParaRPr lang="en-US" sz="3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084855" y="5707374"/>
            <a:ext cx="4806140" cy="58030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Có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tất cả …chục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cái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bát.</a:t>
            </a:r>
            <a:endParaRPr lang="en-US" sz="32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16046" y="659876"/>
            <a:ext cx="5537248" cy="523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latin typeface="Times New Roman" panose="02020603050405020304" charset="0"/>
                <a:cs typeface="Times New Roman" panose="02020603050405020304" charset="0"/>
              </a:rPr>
              <a:t>Viết số thích hợp vào chỗ chấm:</a:t>
            </a:r>
            <a:endParaRPr lang="en-US" sz="3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7795" y="3412502"/>
            <a:ext cx="527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6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4575" y="5751966"/>
            <a:ext cx="527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8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1" animBg="1"/>
      <p:bldP spid="7" grpId="1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207</Words>
  <Application>WPS Presentation</Application>
  <PresentationFormat>Custom</PresentationFormat>
  <Paragraphs>65</Paragraphs>
  <Slides>16</Slides>
  <Notes>0</Notes>
  <HiddenSlides>0</HiddenSlides>
  <MMClips>13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1_Office Theme</vt:lpstr>
      <vt:lpstr>2_Office Theme</vt:lpstr>
      <vt:lpstr>CHÀO MỪNG CÁC CON ĐẾN VỚI TIẾT TOÁN</vt:lpstr>
      <vt:lpstr>Slide 2</vt:lpstr>
      <vt:lpstr>Slide 3</vt:lpstr>
      <vt:lpstr>Slide 4</vt:lpstr>
      <vt:lpstr>Slide 5</vt:lpstr>
      <vt:lpstr>Chục và đơn vị (2 tiết)</vt:lpstr>
      <vt:lpstr>Slide 7</vt:lpstr>
      <vt:lpstr>v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CON ĐẾN VỚI TIẾT HỌC VẦN</dc:title>
  <dc:creator/>
  <cp:lastModifiedBy>MY PC</cp:lastModifiedBy>
  <cp:revision>22</cp:revision>
  <dcterms:created xsi:type="dcterms:W3CDTF">2020-10-05T03:48:00Z</dcterms:created>
  <dcterms:modified xsi:type="dcterms:W3CDTF">2021-02-21T06:42:21Z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