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9"/>
  </p:notesMasterIdLst>
  <p:sldIdLst>
    <p:sldId id="258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68" r:id="rId20"/>
    <p:sldId id="281" r:id="rId21"/>
    <p:sldId id="269" r:id="rId22"/>
    <p:sldId id="274" r:id="rId23"/>
    <p:sldId id="275" r:id="rId24"/>
    <p:sldId id="276" r:id="rId25"/>
    <p:sldId id="277" r:id="rId26"/>
    <p:sldId id="278" r:id="rId27"/>
    <p:sldId id="27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25" autoAdjust="0"/>
    <p:restoredTop sz="94660"/>
  </p:normalViewPr>
  <p:slideViewPr>
    <p:cSldViewPr snapToGrid="0">
      <p:cViewPr>
        <p:scale>
          <a:sx n="100" d="100"/>
          <a:sy n="100" d="100"/>
        </p:scale>
        <p:origin x="-46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F66EB-1A69-408A-B345-11D187C575EB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623D1-DA9F-4362-A85A-03E7DF674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9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0AC66E86-992C-4ABD-A437-FB1BEB22975E}" type="slidenum">
              <a:rPr lang="en-US" smtClean="0">
                <a:latin typeface="Arial" charset="0"/>
              </a:rPr>
              <a:pPr/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lam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37F1A435-64F7-479B-B4AE-B5E3D84B5529}" type="slidenum">
              <a:rPr lang="en-US" smtClean="0">
                <a:latin typeface="Arial" charset="0"/>
              </a:rPr>
              <a:pPr/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lam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A6A5542C-7A77-4054-9157-4A7414CC007F}" type="slidenum">
              <a:rPr lang="en-US" smtClean="0">
                <a:latin typeface="Arial" charset="0"/>
              </a:rPr>
              <a:pPr/>
              <a:t>11</a:t>
            </a:fld>
            <a:endParaRPr lang="en-US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lam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1271C150-7DBF-4392-9906-0BE3D95B2F5B}" type="slidenum">
              <a:rPr lang="en-US" smtClean="0">
                <a:latin typeface="Arial" charset="0"/>
              </a:rPr>
              <a:pPr/>
              <a:t>17</a:t>
            </a:fld>
            <a:endParaRPr lang="en-US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lam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9F41BEC-E951-4A02-8F28-E736E4FE1EF7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204D0-D7E2-4563-AEFA-F50DF77A8F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9287E-CF77-4CF8-9D00-D8C5606415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1.xml"/><Relationship Id="rId18" Type="http://schemas.openxmlformats.org/officeDocument/2006/relationships/image" Target="../media/image13.png"/><Relationship Id="rId26" Type="http://schemas.openxmlformats.org/officeDocument/2006/relationships/image" Target="../media/image18.png"/><Relationship Id="rId3" Type="http://schemas.openxmlformats.org/officeDocument/2006/relationships/audio" Target="../media/audio2.wav"/><Relationship Id="rId21" Type="http://schemas.openxmlformats.org/officeDocument/2006/relationships/slide" Target="slide5.xml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17" Type="http://schemas.openxmlformats.org/officeDocument/2006/relationships/slide" Target="slide3.xml"/><Relationship Id="rId25" Type="http://schemas.microsoft.com/office/2007/relationships/hdphoto" Target="../media/hdphoto1.wdp"/><Relationship Id="rId2" Type="http://schemas.openxmlformats.org/officeDocument/2006/relationships/audio" Target="../media/audio1.wav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6" Type="http://schemas.openxmlformats.org/officeDocument/2006/relationships/audio" Target="../media/audio5.wav"/><Relationship Id="rId11" Type="http://schemas.openxmlformats.org/officeDocument/2006/relationships/image" Target="../media/image9.png"/><Relationship Id="rId24" Type="http://schemas.openxmlformats.org/officeDocument/2006/relationships/image" Target="../media/image17.png"/><Relationship Id="rId5" Type="http://schemas.openxmlformats.org/officeDocument/2006/relationships/audio" Target="../media/audio4.wav"/><Relationship Id="rId15" Type="http://schemas.openxmlformats.org/officeDocument/2006/relationships/slide" Target="slide2.xml"/><Relationship Id="rId23" Type="http://schemas.openxmlformats.org/officeDocument/2006/relationships/image" Target="../media/image16.jpeg"/><Relationship Id="rId28" Type="http://schemas.openxmlformats.org/officeDocument/2006/relationships/image" Target="../media/image19.png"/><Relationship Id="rId10" Type="http://schemas.openxmlformats.org/officeDocument/2006/relationships/image" Target="../media/image8.GIF"/><Relationship Id="rId19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openxmlformats.org/officeDocument/2006/relationships/image" Target="../media/image7.GIF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6.wav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slide" Target="slide1.xml"/><Relationship Id="rId5" Type="http://schemas.openxmlformats.org/officeDocument/2006/relationships/image" Target="../media/image20.jpeg"/><Relationship Id="rId10" Type="http://schemas.openxmlformats.org/officeDocument/2006/relationships/image" Target="../media/image24.png"/><Relationship Id="rId4" Type="http://schemas.openxmlformats.org/officeDocument/2006/relationships/audio" Target="../media/audio7.wav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7.wav"/><Relationship Id="rId7" Type="http://schemas.openxmlformats.org/officeDocument/2006/relationships/image" Target="../media/image2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slide" Target="slide1.xml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6.wav"/><Relationship Id="rId7" Type="http://schemas.openxmlformats.org/officeDocument/2006/relationships/image" Target="../media/image22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slide" Target="slide1.xml"/><Relationship Id="rId4" Type="http://schemas.openxmlformats.org/officeDocument/2006/relationships/image" Target="../media/image20.jpe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400" y="3200400"/>
            <a:ext cx="11277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Thước có vạch chia thành từng xăng - ti – mét</a:t>
            </a:r>
            <a:r>
              <a:rPr 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18223" y="1917700"/>
            <a:ext cx="11769288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tabLst>
                <a:tab pos="2066925" algn="l"/>
                <a:tab pos="2962275" algn="l"/>
              </a:tabLst>
              <a:defRPr/>
            </a:pPr>
            <a:r>
              <a:rPr lang="en-US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   </a:t>
            </a:r>
            <a:r>
              <a:rPr lang="en-US" dirty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0     </a:t>
            </a:r>
            <a:r>
              <a:rPr lang="en-US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  1        2      3      4       5      6       7       8      9       10     11    12     13    14       15    </a:t>
            </a:r>
            <a:r>
              <a:rPr lang="en-US" dirty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16   </a:t>
            </a:r>
            <a:r>
              <a:rPr lang="en-US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  17    18      19   </a:t>
            </a:r>
            <a:r>
              <a:rPr lang="en-US" dirty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20 </a:t>
            </a: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>
            <a:off x="1016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>
            <a:off x="1625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2" name="Line 6"/>
          <p:cNvSpPr>
            <a:spLocks noChangeShapeType="1"/>
          </p:cNvSpPr>
          <p:nvPr/>
        </p:nvSpPr>
        <p:spPr bwMode="auto">
          <a:xfrm>
            <a:off x="2133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3" name="Line 7"/>
          <p:cNvSpPr>
            <a:spLocks noChangeShapeType="1"/>
          </p:cNvSpPr>
          <p:nvPr/>
        </p:nvSpPr>
        <p:spPr bwMode="auto">
          <a:xfrm>
            <a:off x="2641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4" name="Line 8"/>
          <p:cNvSpPr>
            <a:spLocks noChangeShapeType="1"/>
          </p:cNvSpPr>
          <p:nvPr/>
        </p:nvSpPr>
        <p:spPr bwMode="auto">
          <a:xfrm>
            <a:off x="3251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5" name="Line 9"/>
          <p:cNvSpPr>
            <a:spLocks noChangeShapeType="1"/>
          </p:cNvSpPr>
          <p:nvPr/>
        </p:nvSpPr>
        <p:spPr bwMode="auto">
          <a:xfrm>
            <a:off x="4267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>
            <a:off x="4876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7" name="Line 11"/>
          <p:cNvSpPr>
            <a:spLocks noChangeShapeType="1"/>
          </p:cNvSpPr>
          <p:nvPr/>
        </p:nvSpPr>
        <p:spPr bwMode="auto">
          <a:xfrm>
            <a:off x="5384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9" name="Line 13"/>
          <p:cNvSpPr>
            <a:spLocks noChangeShapeType="1"/>
          </p:cNvSpPr>
          <p:nvPr/>
        </p:nvSpPr>
        <p:spPr bwMode="auto">
          <a:xfrm>
            <a:off x="4064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30" name="Line 14"/>
          <p:cNvSpPr>
            <a:spLocks noChangeShapeType="1"/>
          </p:cNvSpPr>
          <p:nvPr/>
        </p:nvSpPr>
        <p:spPr bwMode="auto">
          <a:xfrm>
            <a:off x="3759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45" name="Rectangle 29"/>
          <p:cNvSpPr>
            <a:spLocks noChangeArrowheads="1"/>
          </p:cNvSpPr>
          <p:nvPr/>
        </p:nvSpPr>
        <p:spPr bwMode="auto">
          <a:xfrm>
            <a:off x="406400" y="2743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pic>
        <p:nvPicPr>
          <p:cNvPr id="7183" name="Picture 7" descr="BOOK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0" y="0"/>
            <a:ext cx="1828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6604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7721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3" name="Line 11"/>
          <p:cNvSpPr>
            <a:spLocks noChangeShapeType="1"/>
          </p:cNvSpPr>
          <p:nvPr/>
        </p:nvSpPr>
        <p:spPr bwMode="auto">
          <a:xfrm>
            <a:off x="8839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5" name="Line 11"/>
          <p:cNvSpPr>
            <a:spLocks noChangeShapeType="1"/>
          </p:cNvSpPr>
          <p:nvPr/>
        </p:nvSpPr>
        <p:spPr bwMode="auto">
          <a:xfrm>
            <a:off x="10485967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bg2"/>
                  </a:solidFill>
                </a:ln>
              </a:rPr>
              <a:t> </a:t>
            </a:r>
          </a:p>
        </p:txBody>
      </p:sp>
      <p:sp>
        <p:nvSpPr>
          <p:cNvPr id="57" name="Line 11"/>
          <p:cNvSpPr>
            <a:spLocks noChangeShapeType="1"/>
          </p:cNvSpPr>
          <p:nvPr/>
        </p:nvSpPr>
        <p:spPr bwMode="auto">
          <a:xfrm>
            <a:off x="9956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8" name="Line 11"/>
          <p:cNvSpPr>
            <a:spLocks noChangeShapeType="1"/>
          </p:cNvSpPr>
          <p:nvPr/>
        </p:nvSpPr>
        <p:spPr bwMode="auto">
          <a:xfrm>
            <a:off x="110744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bg2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828800" y="1"/>
            <a:ext cx="7416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Môn</a:t>
            </a: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: Toán </a:t>
            </a:r>
            <a:b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40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019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>
            <a:off x="8229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46" name="Line 11"/>
          <p:cNvSpPr>
            <a:spLocks noChangeShapeType="1"/>
          </p:cNvSpPr>
          <p:nvPr/>
        </p:nvSpPr>
        <p:spPr bwMode="auto">
          <a:xfrm>
            <a:off x="7112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cxnSp>
        <p:nvCxnSpPr>
          <p:cNvPr id="8218" name="Straight Connector 53"/>
          <p:cNvCxnSpPr>
            <a:cxnSpLocks noChangeShapeType="1"/>
          </p:cNvCxnSpPr>
          <p:nvPr/>
        </p:nvCxnSpPr>
        <p:spPr bwMode="auto">
          <a:xfrm rot="5400000">
            <a:off x="11531600" y="2057400"/>
            <a:ext cx="304800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Line 11"/>
          <p:cNvSpPr>
            <a:spLocks noChangeShapeType="1"/>
          </p:cNvSpPr>
          <p:nvPr/>
        </p:nvSpPr>
        <p:spPr bwMode="auto">
          <a:xfrm>
            <a:off x="9347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07156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505200"/>
            <a:ext cx="11582400" cy="1905000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Xăng - ti –mét viết tắt là  :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cm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b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đọc là :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Xăng –ti- mét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1200" y="1905001"/>
            <a:ext cx="11074400" cy="1015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</a:t>
            </a:r>
            <a:r>
              <a:rPr lang="en-US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     </a:t>
            </a:r>
            <a:r>
              <a:rPr lang="en-US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Xăng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- ti – mét viết tắt là gì ? 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3759200" y="304800"/>
            <a:ext cx="5283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3200" u="sng">
                <a:effectLst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976441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9"/>
          <p:cNvSpPr>
            <a:spLocks noChangeArrowheads="1"/>
          </p:cNvSpPr>
          <p:nvPr/>
        </p:nvSpPr>
        <p:spPr bwMode="auto">
          <a:xfrm>
            <a:off x="5283200" y="2057400"/>
            <a:ext cx="1727200" cy="762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ffectLst/>
              </a:rPr>
              <a:t> 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 </a:t>
            </a:r>
          </a:p>
          <a:p>
            <a:pP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effectLst/>
              </a:rPr>
              <a:t>o       1</a:t>
            </a:r>
            <a:endParaRPr lang="en-US" dirty="0">
              <a:solidFill>
                <a:schemeClr val="bg2">
                  <a:lumMod val="50000"/>
                </a:schemeClr>
              </a:solidFill>
              <a:effectLst/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H="1">
            <a:off x="5689600" y="2057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6299200" y="2057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Line 46"/>
          <p:cNvSpPr>
            <a:spLocks noChangeShapeType="1"/>
          </p:cNvSpPr>
          <p:nvPr/>
        </p:nvSpPr>
        <p:spPr bwMode="auto">
          <a:xfrm>
            <a:off x="5689600" y="2057400"/>
            <a:ext cx="6096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38400" y="3352800"/>
            <a:ext cx="7721600" cy="128905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/>
              <a:t>1 cm</a:t>
            </a:r>
          </a:p>
          <a:p>
            <a:pPr algn="ctr">
              <a:defRPr/>
            </a:pPr>
            <a:r>
              <a:rPr lang="en-US" sz="4000" dirty="0"/>
              <a:t>Một xăng – ti - mét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77841" y="1702754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01" y="1732280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46383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4" grpId="0" animBg="1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3129280" y="2895600"/>
            <a:ext cx="4775200" cy="762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>
                <a:solidFill>
                  <a:srgbClr val="331900"/>
                </a:solidFill>
                <a:effectLst/>
              </a:rPr>
              <a:t>            </a:t>
            </a:r>
            <a:r>
              <a:rPr lang="en-US" dirty="0" smtClean="0">
                <a:solidFill>
                  <a:srgbClr val="331900"/>
                </a:solidFill>
                <a:effectLst/>
              </a:rPr>
              <a:t>       </a:t>
            </a:r>
          </a:p>
          <a:p>
            <a:r>
              <a:rPr lang="en-US" dirty="0">
                <a:solidFill>
                  <a:srgbClr val="331900"/>
                </a:solidFill>
              </a:rPr>
              <a:t> </a:t>
            </a:r>
            <a:r>
              <a:rPr lang="en-US" dirty="0" smtClean="0">
                <a:solidFill>
                  <a:srgbClr val="331900"/>
                </a:solidFill>
              </a:rPr>
              <a:t>                  </a:t>
            </a:r>
            <a:r>
              <a:rPr lang="en-US" dirty="0" smtClean="0">
                <a:solidFill>
                  <a:srgbClr val="331900"/>
                </a:solidFill>
                <a:effectLst/>
              </a:rPr>
              <a:t>0       </a:t>
            </a:r>
            <a:r>
              <a:rPr lang="en-US" dirty="0">
                <a:solidFill>
                  <a:srgbClr val="331900"/>
                </a:solidFill>
                <a:effectLst/>
              </a:rPr>
              <a:t>1     </a:t>
            </a:r>
            <a:r>
              <a:rPr lang="en-US" dirty="0" smtClean="0">
                <a:solidFill>
                  <a:srgbClr val="331900"/>
                </a:solidFill>
                <a:effectLst/>
              </a:rPr>
              <a:t>  2       </a:t>
            </a:r>
            <a:r>
              <a:rPr lang="en-US" dirty="0">
                <a:solidFill>
                  <a:srgbClr val="331900"/>
                </a:solidFill>
                <a:effectLst/>
              </a:rPr>
              <a:t>3     </a:t>
            </a:r>
          </a:p>
        </p:txBody>
      </p:sp>
      <p:sp>
        <p:nvSpPr>
          <p:cNvPr id="5" name="Line 20"/>
          <p:cNvSpPr>
            <a:spLocks noChangeShapeType="1"/>
          </p:cNvSpPr>
          <p:nvPr/>
        </p:nvSpPr>
        <p:spPr bwMode="auto">
          <a:xfrm flipH="1">
            <a:off x="4490720" y="28956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31"/>
          <p:cNvSpPr>
            <a:spLocks noChangeShapeType="1"/>
          </p:cNvSpPr>
          <p:nvPr/>
        </p:nvSpPr>
        <p:spPr bwMode="auto">
          <a:xfrm>
            <a:off x="5069840" y="28956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Line 46"/>
          <p:cNvSpPr>
            <a:spLocks noChangeShapeType="1"/>
          </p:cNvSpPr>
          <p:nvPr/>
        </p:nvSpPr>
        <p:spPr bwMode="auto">
          <a:xfrm>
            <a:off x="4490720" y="2895600"/>
            <a:ext cx="17272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69440" y="4114801"/>
            <a:ext cx="8534400" cy="176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3 cm</a:t>
            </a:r>
          </a:p>
          <a:p>
            <a:pPr>
              <a:defRPr/>
            </a:pP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Ba xăng – ti - mét</a:t>
            </a:r>
            <a:r>
              <a:rPr lang="en-US" sz="6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68801" y="2560320"/>
            <a:ext cx="35137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C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91861" y="2279650"/>
            <a:ext cx="469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D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5669280" y="28956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 flipH="1">
            <a:off x="6197600" y="2895601"/>
            <a:ext cx="0" cy="2952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1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8"/>
          <p:cNvSpPr>
            <a:spLocks noChangeArrowheads="1"/>
          </p:cNvSpPr>
          <p:nvPr/>
        </p:nvSpPr>
        <p:spPr bwMode="auto">
          <a:xfrm>
            <a:off x="3860800" y="2362200"/>
            <a:ext cx="6705600" cy="762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>
                <a:solidFill>
                  <a:schemeClr val="bg2"/>
                </a:solidFill>
                <a:effectLst/>
              </a:rPr>
              <a:t>  </a:t>
            </a:r>
            <a:r>
              <a:rPr lang="en-US" dirty="0" smtClean="0">
                <a:solidFill>
                  <a:schemeClr val="bg2"/>
                </a:solidFill>
                <a:effectLst/>
              </a:rPr>
              <a:t>  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   </a:t>
            </a:r>
            <a:r>
              <a:rPr lang="en-US" dirty="0" smtClean="0">
                <a:solidFill>
                  <a:schemeClr val="bg2"/>
                </a:solidFill>
                <a:effectLst/>
              </a:rPr>
              <a:t>  0   </a:t>
            </a:r>
            <a:r>
              <a:rPr lang="en-US" sz="2000" dirty="0" smtClean="0">
                <a:solidFill>
                  <a:schemeClr val="bg2"/>
                </a:solidFill>
                <a:effectLst/>
              </a:rPr>
              <a:t>   1 </a:t>
            </a:r>
            <a:r>
              <a:rPr lang="en-US" dirty="0" smtClean="0">
                <a:solidFill>
                  <a:schemeClr val="bg2"/>
                </a:solidFill>
                <a:effectLst/>
              </a:rPr>
              <a:t>     2        </a:t>
            </a:r>
            <a:r>
              <a:rPr lang="en-US" dirty="0">
                <a:solidFill>
                  <a:schemeClr val="bg2"/>
                </a:solidFill>
                <a:effectLst/>
              </a:rPr>
              <a:t>3    </a:t>
            </a:r>
            <a:r>
              <a:rPr lang="en-US" dirty="0" smtClean="0">
                <a:solidFill>
                  <a:schemeClr val="bg2"/>
                </a:solidFill>
                <a:effectLst/>
              </a:rPr>
              <a:t>  4       5      6</a:t>
            </a:r>
            <a:endParaRPr lang="en-US" dirty="0">
              <a:solidFill>
                <a:schemeClr val="bg2"/>
              </a:solidFill>
              <a:effectLst/>
            </a:endParaRP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>
            <a:off x="4289213" y="2362200"/>
            <a:ext cx="3310467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Line 36"/>
          <p:cNvSpPr>
            <a:spLocks noChangeShapeType="1"/>
          </p:cNvSpPr>
          <p:nvPr/>
        </p:nvSpPr>
        <p:spPr bwMode="auto">
          <a:xfrm flipH="1">
            <a:off x="7589520" y="2362200"/>
            <a:ext cx="1" cy="3810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37"/>
          <p:cNvSpPr>
            <a:spLocks noChangeShapeType="1"/>
          </p:cNvSpPr>
          <p:nvPr/>
        </p:nvSpPr>
        <p:spPr bwMode="auto">
          <a:xfrm>
            <a:off x="7101840" y="239268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38"/>
          <p:cNvSpPr>
            <a:spLocks noChangeShapeType="1"/>
          </p:cNvSpPr>
          <p:nvPr/>
        </p:nvSpPr>
        <p:spPr bwMode="auto">
          <a:xfrm>
            <a:off x="6502400" y="239268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Line 39"/>
          <p:cNvSpPr>
            <a:spLocks noChangeShapeType="1"/>
          </p:cNvSpPr>
          <p:nvPr/>
        </p:nvSpPr>
        <p:spPr bwMode="auto">
          <a:xfrm>
            <a:off x="5994400" y="239268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>
            <a:off x="5384800" y="238252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>
            <a:off x="4891617" y="237236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>
            <a:off x="4312497" y="2382520"/>
            <a:ext cx="0" cy="304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104218" y="1957705"/>
            <a:ext cx="484716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25361" y="2001520"/>
            <a:ext cx="452967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0" y="3352800"/>
            <a:ext cx="104648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6 cm</a:t>
            </a:r>
          </a:p>
          <a:p>
            <a:pPr algn="ctr">
              <a:defRPr/>
            </a:pPr>
            <a:r>
              <a:rPr lang="en-US" sz="5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Sáu xăng – ti - mét</a:t>
            </a:r>
          </a:p>
        </p:txBody>
      </p:sp>
    </p:spTree>
    <p:extLst>
      <p:ext uri="{BB962C8B-B14F-4D97-AF65-F5344CB8AC3E}">
        <p14:creationId xmlns:p14="http://schemas.microsoft.com/office/powerpoint/2010/main" val="77935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" grpId="0"/>
      <p:bldP spid="13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14400" y="1768476"/>
            <a:ext cx="10363200" cy="8985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Thước có vạch chia thành từng xăng - ti – mét</a:t>
            </a:r>
            <a:b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Xăng - ti – mét viết tắt là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cm</a:t>
            </a: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.</a:t>
            </a:r>
          </a:p>
        </p:txBody>
      </p:sp>
      <p:sp>
        <p:nvSpPr>
          <p:cNvPr id="3" name="Line 15"/>
          <p:cNvSpPr>
            <a:spLocks noChangeShapeType="1"/>
          </p:cNvSpPr>
          <p:nvPr/>
        </p:nvSpPr>
        <p:spPr bwMode="auto">
          <a:xfrm>
            <a:off x="4064000" y="3810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 flipH="1">
            <a:off x="3556000" y="3810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3352800" y="3810000"/>
            <a:ext cx="2844800" cy="762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 smtClean="0">
              <a:solidFill>
                <a:srgbClr val="000000"/>
              </a:solidFill>
              <a:effectLst/>
            </a:endParaRP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0       </a:t>
            </a:r>
            <a:r>
              <a:rPr lang="en-US" sz="2000" dirty="0" smtClean="0">
                <a:solidFill>
                  <a:srgbClr val="000000"/>
                </a:solidFill>
                <a:effectLst/>
              </a:rPr>
              <a:t>1</a:t>
            </a:r>
            <a:r>
              <a:rPr lang="en-US" sz="2400" dirty="0" smtClean="0">
                <a:solidFill>
                  <a:srgbClr val="000000"/>
                </a:solidFill>
                <a:effectLst/>
              </a:rPr>
              <a:t>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     2       3 </a:t>
            </a:r>
            <a:endParaRPr lang="en-US" dirty="0">
              <a:solidFill>
                <a:srgbClr val="000000"/>
              </a:solidFill>
              <a:effectLst/>
            </a:endParaRPr>
          </a:p>
        </p:txBody>
      </p:sp>
      <p:sp>
        <p:nvSpPr>
          <p:cNvPr id="12294" name="Rectangle 18"/>
          <p:cNvSpPr>
            <a:spLocks noChangeArrowheads="1"/>
          </p:cNvSpPr>
          <p:nvPr/>
        </p:nvSpPr>
        <p:spPr bwMode="auto">
          <a:xfrm>
            <a:off x="7071360" y="3810000"/>
            <a:ext cx="487680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  <a:effectLst/>
              </a:rPr>
              <a:t>0      </a:t>
            </a:r>
            <a:r>
              <a:rPr lang="en-US" sz="2000" dirty="0" smtClean="0">
                <a:solidFill>
                  <a:srgbClr val="000000"/>
                </a:solidFill>
                <a:effectLst/>
              </a:rPr>
              <a:t>1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      2      3        4      5       6</a:t>
            </a:r>
            <a:endParaRPr lang="en-US" dirty="0">
              <a:solidFill>
                <a:srgbClr val="000000"/>
              </a:solidFill>
              <a:effectLst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>
            <a:off x="7213600" y="3810000"/>
            <a:ext cx="33528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3688080" y="5257800"/>
            <a:ext cx="233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3cm </a:t>
            </a: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8128000" y="5105400"/>
            <a:ext cx="355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6cm </a:t>
            </a: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3652520" y="5864920"/>
            <a:ext cx="3048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baxăng-ti-mét</a:t>
            </a:r>
          </a:p>
        </p:txBody>
      </p:sp>
      <p:sp>
        <p:nvSpPr>
          <p:cNvPr id="11" name="Rectangle 29"/>
          <p:cNvSpPr>
            <a:spLocks noChangeArrowheads="1"/>
          </p:cNvSpPr>
          <p:nvPr/>
        </p:nvSpPr>
        <p:spPr bwMode="auto">
          <a:xfrm flipV="1">
            <a:off x="589280" y="3606464"/>
            <a:ext cx="1219200" cy="127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7924800" y="5562601"/>
            <a:ext cx="38608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sáuxăng-ti-mét</a:t>
            </a:r>
          </a:p>
        </p:txBody>
      </p:sp>
      <p:sp>
        <p:nvSpPr>
          <p:cNvPr id="13" name="Line 31"/>
          <p:cNvSpPr>
            <a:spLocks noChangeShapeType="1"/>
          </p:cNvSpPr>
          <p:nvPr/>
        </p:nvSpPr>
        <p:spPr bwMode="auto">
          <a:xfrm>
            <a:off x="1502833" y="3810000"/>
            <a:ext cx="0" cy="30480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Line 32"/>
          <p:cNvSpPr>
            <a:spLocks noChangeShapeType="1"/>
          </p:cNvSpPr>
          <p:nvPr/>
        </p:nvSpPr>
        <p:spPr bwMode="auto">
          <a:xfrm>
            <a:off x="52832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Line 34"/>
          <p:cNvSpPr>
            <a:spLocks noChangeShapeType="1"/>
          </p:cNvSpPr>
          <p:nvPr/>
        </p:nvSpPr>
        <p:spPr bwMode="auto">
          <a:xfrm>
            <a:off x="41656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>
            <a:off x="35560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" name="Line 36"/>
          <p:cNvSpPr>
            <a:spLocks noChangeShapeType="1"/>
          </p:cNvSpPr>
          <p:nvPr/>
        </p:nvSpPr>
        <p:spPr bwMode="auto">
          <a:xfrm>
            <a:off x="105664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99568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Line 38"/>
          <p:cNvSpPr>
            <a:spLocks noChangeShapeType="1"/>
          </p:cNvSpPr>
          <p:nvPr/>
        </p:nvSpPr>
        <p:spPr bwMode="auto">
          <a:xfrm>
            <a:off x="94488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" name="Line 39"/>
          <p:cNvSpPr>
            <a:spLocks noChangeShapeType="1"/>
          </p:cNvSpPr>
          <p:nvPr/>
        </p:nvSpPr>
        <p:spPr bwMode="auto">
          <a:xfrm>
            <a:off x="88392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>
            <a:off x="83312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" name="Line 41"/>
          <p:cNvSpPr>
            <a:spLocks noChangeShapeType="1"/>
          </p:cNvSpPr>
          <p:nvPr/>
        </p:nvSpPr>
        <p:spPr bwMode="auto">
          <a:xfrm>
            <a:off x="77216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Line 42"/>
          <p:cNvSpPr>
            <a:spLocks noChangeShapeType="1"/>
          </p:cNvSpPr>
          <p:nvPr/>
        </p:nvSpPr>
        <p:spPr bwMode="auto">
          <a:xfrm>
            <a:off x="72136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" name="Rectangle 44"/>
          <p:cNvSpPr>
            <a:spLocks noChangeArrowheads="1"/>
          </p:cNvSpPr>
          <p:nvPr/>
        </p:nvSpPr>
        <p:spPr bwMode="auto">
          <a:xfrm>
            <a:off x="2844800" y="2743201"/>
            <a:ext cx="11938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600">
                <a:solidFill>
                  <a:srgbClr val="FF01C9"/>
                </a:solidFill>
                <a:effectLst/>
                <a:sym typeface="Wingdings" pitchFamily="2" charset="2"/>
              </a:rPr>
              <a:t></a:t>
            </a:r>
          </a:p>
        </p:txBody>
      </p:sp>
      <p:sp>
        <p:nvSpPr>
          <p:cNvPr id="26" name="Rectangle 45"/>
          <p:cNvSpPr>
            <a:spLocks noChangeArrowheads="1"/>
          </p:cNvSpPr>
          <p:nvPr/>
        </p:nvSpPr>
        <p:spPr bwMode="auto">
          <a:xfrm>
            <a:off x="6705600" y="2590800"/>
            <a:ext cx="1193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600">
                <a:solidFill>
                  <a:srgbClr val="FF01C9"/>
                </a:solidFill>
                <a:effectLst/>
                <a:sym typeface="Wingdings" pitchFamily="2" charset="2"/>
              </a:rPr>
              <a:t></a:t>
            </a:r>
          </a:p>
        </p:txBody>
      </p:sp>
      <p:sp>
        <p:nvSpPr>
          <p:cNvPr id="27" name="Line 47"/>
          <p:cNvSpPr>
            <a:spLocks noChangeShapeType="1"/>
          </p:cNvSpPr>
          <p:nvPr/>
        </p:nvSpPr>
        <p:spPr bwMode="auto">
          <a:xfrm>
            <a:off x="3556000" y="3810000"/>
            <a:ext cx="17272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8" name="Rectangle 48"/>
          <p:cNvSpPr>
            <a:spLocks noChangeArrowheads="1"/>
          </p:cNvSpPr>
          <p:nvPr/>
        </p:nvSpPr>
        <p:spPr bwMode="auto">
          <a:xfrm>
            <a:off x="812801" y="2590801"/>
            <a:ext cx="97815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>
                <a:solidFill>
                  <a:srgbClr val="FF01C9"/>
                </a:solidFill>
                <a:effectLst/>
                <a:sym typeface="Wingdings" pitchFamily="2" charset="2"/>
              </a:rPr>
              <a:t>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352801" y="3505201"/>
            <a:ext cx="429684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1201" y="3516314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363200" y="3429001"/>
            <a:ext cx="35137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8800" y="3429000"/>
            <a:ext cx="406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M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181600" y="3505201"/>
            <a:ext cx="40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D</a:t>
            </a:r>
          </a:p>
        </p:txBody>
      </p:sp>
      <p:sp>
        <p:nvSpPr>
          <p:cNvPr id="12322" name="Rectangle 3"/>
          <p:cNvSpPr>
            <a:spLocks noChangeArrowheads="1"/>
          </p:cNvSpPr>
          <p:nvPr/>
        </p:nvSpPr>
        <p:spPr bwMode="auto">
          <a:xfrm>
            <a:off x="1219200" y="762000"/>
            <a:ext cx="701040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 smtClean="0">
              <a:solidFill>
                <a:srgbClr val="000000"/>
              </a:solidFill>
              <a:effectLst/>
            </a:endParaRP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0      1      2        </a:t>
            </a:r>
            <a:r>
              <a:rPr lang="en-US" dirty="0">
                <a:solidFill>
                  <a:srgbClr val="000000"/>
                </a:solidFill>
                <a:effectLst/>
              </a:rPr>
              <a:t>3  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    </a:t>
            </a:r>
            <a:r>
              <a:rPr lang="en-US" dirty="0">
                <a:solidFill>
                  <a:srgbClr val="000000"/>
                </a:solidFill>
                <a:effectLst/>
              </a:rPr>
              <a:t>4     </a:t>
            </a:r>
            <a:r>
              <a:rPr lang="en-US" dirty="0" smtClean="0">
                <a:solidFill>
                  <a:srgbClr val="000000"/>
                </a:solidFill>
                <a:effectLst/>
              </a:rPr>
              <a:t>  5       6       7      8        9      10</a:t>
            </a:r>
            <a:endParaRPr lang="en-US" dirty="0">
              <a:solidFill>
                <a:srgbClr val="000000"/>
              </a:solidFill>
              <a:effectLst/>
            </a:endParaRPr>
          </a:p>
        </p:txBody>
      </p:sp>
      <p:sp>
        <p:nvSpPr>
          <p:cNvPr id="37" name="Line 4"/>
          <p:cNvSpPr>
            <a:spLocks noChangeShapeType="1"/>
          </p:cNvSpPr>
          <p:nvPr/>
        </p:nvSpPr>
        <p:spPr bwMode="auto">
          <a:xfrm>
            <a:off x="193294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8" name="Line 5"/>
          <p:cNvSpPr>
            <a:spLocks noChangeShapeType="1"/>
          </p:cNvSpPr>
          <p:nvPr/>
        </p:nvSpPr>
        <p:spPr bwMode="auto">
          <a:xfrm>
            <a:off x="250952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" name="Line 6"/>
          <p:cNvSpPr>
            <a:spLocks noChangeShapeType="1"/>
          </p:cNvSpPr>
          <p:nvPr/>
        </p:nvSpPr>
        <p:spPr bwMode="auto">
          <a:xfrm>
            <a:off x="30734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66014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" name="Line 8"/>
          <p:cNvSpPr>
            <a:spLocks noChangeShapeType="1"/>
          </p:cNvSpPr>
          <p:nvPr/>
        </p:nvSpPr>
        <p:spPr bwMode="auto">
          <a:xfrm>
            <a:off x="423164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>
            <a:off x="53848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" name="Line 10"/>
          <p:cNvSpPr>
            <a:spLocks noChangeShapeType="1"/>
          </p:cNvSpPr>
          <p:nvPr/>
        </p:nvSpPr>
        <p:spPr bwMode="auto">
          <a:xfrm>
            <a:off x="591566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>
            <a:off x="65024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71120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6" name="Line 13"/>
          <p:cNvSpPr>
            <a:spLocks noChangeShapeType="1"/>
          </p:cNvSpPr>
          <p:nvPr/>
        </p:nvSpPr>
        <p:spPr bwMode="auto">
          <a:xfrm>
            <a:off x="14224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7" name="Line 14"/>
          <p:cNvSpPr>
            <a:spLocks noChangeShapeType="1"/>
          </p:cNvSpPr>
          <p:nvPr/>
        </p:nvSpPr>
        <p:spPr bwMode="auto">
          <a:xfrm>
            <a:off x="4775200" y="762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 flipH="1">
            <a:off x="893233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0" name="Line 31"/>
          <p:cNvSpPr>
            <a:spLocks noChangeShapeType="1"/>
          </p:cNvSpPr>
          <p:nvPr/>
        </p:nvSpPr>
        <p:spPr bwMode="auto">
          <a:xfrm>
            <a:off x="1502833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1" name="Line 46"/>
          <p:cNvSpPr>
            <a:spLocks noChangeShapeType="1"/>
          </p:cNvSpPr>
          <p:nvPr/>
        </p:nvSpPr>
        <p:spPr bwMode="auto">
          <a:xfrm>
            <a:off x="893233" y="3810000"/>
            <a:ext cx="6096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401234" y="3516314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B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219201" y="457200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A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992620" y="457200"/>
            <a:ext cx="3385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03200" y="5410200"/>
            <a:ext cx="305816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–</a:t>
            </a:r>
            <a:r>
              <a:rPr lang="en-US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xăng</a:t>
            </a: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–</a:t>
            </a:r>
            <a:r>
              <a:rPr lang="en-US" sz="2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ti-mét</a:t>
            </a:r>
            <a:r>
              <a:rPr 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endParaRPr lang="en-US" sz="20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7" name="Rectangle 25"/>
          <p:cNvSpPr>
            <a:spLocks noChangeArrowheads="1"/>
          </p:cNvSpPr>
          <p:nvPr/>
        </p:nvSpPr>
        <p:spPr bwMode="auto">
          <a:xfrm>
            <a:off x="538480" y="5323840"/>
            <a:ext cx="152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endParaRPr lang="en-US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en-US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en-US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en-US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</a:t>
            </a: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1cm </a:t>
            </a:r>
          </a:p>
        </p:txBody>
      </p:sp>
      <p:sp>
        <p:nvSpPr>
          <p:cNvPr id="58" name="Line 32"/>
          <p:cNvSpPr>
            <a:spLocks noChangeShapeType="1"/>
          </p:cNvSpPr>
          <p:nvPr/>
        </p:nvSpPr>
        <p:spPr bwMode="auto">
          <a:xfrm>
            <a:off x="4673600" y="3810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02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0.07106 L 0.03872 0.0710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03125 L 0.17847 0.03148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47 0.05347 L 0.30347 0.05347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150" y="447675"/>
            <a:ext cx="11762105" cy="565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505200"/>
            <a:ext cx="11582400" cy="1905000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Xăng - ti –mét viết tắt là  :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</a:rPr>
              <a:t>cm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b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đọc là :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</a:rPr>
              <a:t>Xăng –ti- mét</a:t>
            </a:r>
            <a:endParaRPr lang="en-US" sz="2800" b="1" dirty="0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1200" y="1905001"/>
            <a:ext cx="11074400" cy="1015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</a:t>
            </a:r>
            <a:r>
              <a:rPr 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Xăng</a:t>
            </a:r>
            <a:r>
              <a:rPr 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- ti – mét viết tắt là gì ? 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3759200" y="304800"/>
            <a:ext cx="5283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3200" u="sng">
                <a:effectLst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82726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9630" y="754380"/>
            <a:ext cx="10732770" cy="4129405"/>
          </a:xfrm>
          <a:prstGeom prst="rect">
            <a:avLst/>
          </a:prstGeom>
        </p:spPr>
      </p:pic>
      <p:sp>
        <p:nvSpPr>
          <p:cNvPr id="5" name="Horizontal Scroll 4"/>
          <p:cNvSpPr/>
          <p:nvPr/>
        </p:nvSpPr>
        <p:spPr>
          <a:xfrm>
            <a:off x="3138170" y="5125720"/>
            <a:ext cx="4646930" cy="1358265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Hộp màu dài 14 cm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11480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62400" y="5486401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>
                <a:solidFill>
                  <a:srgbClr val="FF0000"/>
                </a:solidFill>
              </a:rPr>
              <a:t>10</a:t>
            </a:r>
            <a:endParaRPr 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7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azyDaveIntroTheme-LauraShigihara-4869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pic>
        <p:nvPicPr>
          <p:cNvPr id="14344" name="Picture 8" descr="Boxhead The Zombie Wars - Unblocked Games 66 77 76 99 - Hack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743" y="2732315"/>
            <a:ext cx="3062514" cy="179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7" y="1219200"/>
            <a:ext cx="11717867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56000" y="5114926"/>
            <a:ext cx="71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>
                <a:solidFill>
                  <a:srgbClr val="FF0000"/>
                </a:solidFill>
              </a:rPr>
              <a:t>7</a:t>
            </a:r>
            <a:endParaRPr 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0" y="304800"/>
            <a:ext cx="102616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12800" y="3390900"/>
            <a:ext cx="102616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19200" y="1981200"/>
            <a:ext cx="447040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2801" y="1201738"/>
            <a:ext cx="11332633" cy="229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198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81000"/>
            <a:ext cx="11785600" cy="495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229600" y="2266950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>
                <a:solidFill>
                  <a:srgbClr val="FF0000"/>
                </a:solidFill>
              </a:rPr>
              <a:t>8 </a:t>
            </a:r>
            <a:r>
              <a:rPr lang="en-GB" sz="2400" b="1" dirty="0">
                <a:solidFill>
                  <a:srgbClr val="FF0000"/>
                </a:solidFill>
                <a:latin typeface="HP001 4 hàng" pitchFamily="34" charset="0"/>
              </a:rPr>
              <a:t>cm</a:t>
            </a:r>
            <a:endParaRPr lang="en-US" sz="24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668000" y="3059114"/>
            <a:ext cx="1117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>
                <a:solidFill>
                  <a:srgbClr val="FF0000"/>
                </a:solidFill>
              </a:rPr>
              <a:t>9 </a:t>
            </a:r>
            <a:r>
              <a:rPr lang="en-GB" b="1" dirty="0">
                <a:solidFill>
                  <a:srgbClr val="FF0000"/>
                </a:solidFill>
                <a:latin typeface="HP001 4 hàng" pitchFamily="34" charset="0"/>
              </a:rPr>
              <a:t>cm</a:t>
            </a:r>
            <a:endParaRPr lang="en-US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68000" y="3886200"/>
            <a:ext cx="111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>
                <a:solidFill>
                  <a:srgbClr val="FF0000"/>
                </a:solidFill>
              </a:rPr>
              <a:t>11 </a:t>
            </a:r>
            <a:r>
              <a:rPr lang="en-GB" b="1" dirty="0">
                <a:solidFill>
                  <a:srgbClr val="FF0000"/>
                </a:solidFill>
                <a:latin typeface="HP001 4 hàng" pitchFamily="34" charset="0"/>
              </a:rPr>
              <a:t>cm</a:t>
            </a:r>
            <a:endParaRPr lang="en-US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62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3" grpId="0" animBg="1"/>
      <p:bldP spid="14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>
            <a:spLocks noChangeArrowheads="1"/>
          </p:cNvSpPr>
          <p:nvPr/>
        </p:nvSpPr>
        <p:spPr bwMode="auto">
          <a:xfrm>
            <a:off x="1117600" y="457201"/>
            <a:ext cx="924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>
                <a:latin typeface="HP-222" pitchFamily="34" charset="0"/>
                <a:cs typeface="Times New Roman" pitchFamily="18" charset="0"/>
              </a:rPr>
              <a:t>Đúng ghi </a:t>
            </a:r>
            <a:r>
              <a:rPr lang="en-US" sz="2400">
                <a:solidFill>
                  <a:srgbClr val="FF0000"/>
                </a:solidFill>
                <a:latin typeface="HP-222" pitchFamily="34" charset="0"/>
                <a:cs typeface="Times New Roman" pitchFamily="18" charset="0"/>
              </a:rPr>
              <a:t>Đ</a:t>
            </a:r>
            <a:r>
              <a:rPr lang="en-US" sz="2400">
                <a:latin typeface="HP-222" pitchFamily="34" charset="0"/>
                <a:cs typeface="Times New Roman" pitchFamily="18" charset="0"/>
              </a:rPr>
              <a:t> sai ghi </a:t>
            </a:r>
            <a:r>
              <a:rPr lang="en-US" sz="2400">
                <a:solidFill>
                  <a:srgbClr val="FF0000"/>
                </a:solidFill>
                <a:latin typeface="HP-222" pitchFamily="34" charset="0"/>
                <a:cs typeface="Times New Roman" pitchFamily="18" charset="0"/>
              </a:rPr>
              <a:t>S</a:t>
            </a:r>
            <a:r>
              <a:rPr lang="en-US" sz="2400">
                <a:latin typeface="HP-222" pitchFamily="34" charset="0"/>
                <a:cs typeface="Times New Roman" pitchFamily="18" charset="0"/>
              </a:rPr>
              <a:t> vào ô trống:</a:t>
            </a:r>
          </a:p>
        </p:txBody>
      </p:sp>
      <p:pic>
        <p:nvPicPr>
          <p:cNvPr id="92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933" y="2590801"/>
            <a:ext cx="8204200" cy="370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3" y="414339"/>
            <a:ext cx="7874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1145117" y="1103313"/>
            <a:ext cx="444288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>
                <a:latin typeface="HP-222" pitchFamily="34" charset="0"/>
                <a:cs typeface="Times New Roman" pitchFamily="18" charset="0"/>
              </a:rPr>
              <a:t>a. Nhãn vở dài 9 cm.</a:t>
            </a:r>
          </a:p>
        </p:txBody>
      </p:sp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1219200" y="1752601"/>
            <a:ext cx="462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>
                <a:latin typeface="HP-222" pitchFamily="34" charset="0"/>
                <a:cs typeface="Times New Roman" pitchFamily="18" charset="0"/>
              </a:rPr>
              <a:t>b. Nhãn vở dài 8 cm.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84800" y="1227138"/>
            <a:ext cx="711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486400" y="1906588"/>
            <a:ext cx="711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588000" y="1923257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Đ</a:t>
            </a:r>
            <a:endParaRPr lang="en-US" b="1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435600" y="1222673"/>
            <a:ext cx="60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400" b="1" dirty="0"/>
              <a:t>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821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152400"/>
            <a:ext cx="3606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9620" y="285432"/>
            <a:ext cx="7589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4000" y="1061086"/>
            <a:ext cx="118364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AutoNum type="alphaLcParenR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ước</a:t>
            </a:r>
            <a:r>
              <a:rPr lang="en-US" sz="2400" b="1" dirty="0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b="1" dirty="0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độ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Bút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chì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khoảng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….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. cm.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tẩy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khoảng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……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cm.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Quyển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Toán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1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khoảng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……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cm.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b)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đo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kiểm</a:t>
            </a:r>
            <a:r>
              <a:rPr lang="en-US" sz="2400" b="1" dirty="0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tra</a:t>
            </a:r>
            <a:r>
              <a:rPr lang="en-US" sz="2400" b="1" dirty="0" smtClean="0">
                <a:solidFill>
                  <a:srgbClr val="FF0000"/>
                </a:solidFill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ước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Bút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chì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.. cm.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tẩy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.. cm.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Quyển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Toán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1 </a:t>
            </a:r>
            <a:r>
              <a:rPr lang="en-US" sz="2400" dirty="0" err="1" smtClean="0">
                <a:latin typeface="HP-222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+mn-lt"/>
                <a:cs typeface="Times New Roman" panose="02020603050405020304" pitchFamily="18" charset="0"/>
              </a:rPr>
              <a:t>…</a:t>
            </a:r>
            <a:r>
              <a:rPr lang="en-US" sz="2400" dirty="0" smtClean="0">
                <a:latin typeface="HP-222" pitchFamily="34" charset="0"/>
                <a:cs typeface="Times New Roman" panose="02020603050405020304" pitchFamily="18" charset="0"/>
              </a:rPr>
              <a:t>.. cm.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34000" y="1732878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000" b="1" dirty="0">
                <a:solidFill>
                  <a:srgbClr val="FF0000"/>
                </a:solidFill>
              </a:rPr>
              <a:t>10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69435" y="2289493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000" b="1" dirty="0">
                <a:solidFill>
                  <a:srgbClr val="FF0000"/>
                </a:solidFill>
              </a:rPr>
              <a:t>4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25035" y="2822893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000" b="1" dirty="0">
                <a:solidFill>
                  <a:srgbClr val="FF0000"/>
                </a:solidFill>
              </a:rPr>
              <a:t>25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59626" y="3958368"/>
            <a:ext cx="71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>
                <a:solidFill>
                  <a:srgbClr val="FF0000"/>
                </a:solidFill>
              </a:rPr>
              <a:t>12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14379" y="4509695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000" b="1" dirty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58026" y="5021580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000" b="1" dirty="0">
                <a:solidFill>
                  <a:srgbClr val="FF0000"/>
                </a:solidFill>
              </a:rPr>
              <a:t>25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1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Picture 179" descr="Fire Peashooter (Plants vs Zombies) by NinjaWoodpeckers91 on Deviant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89" y="253741"/>
            <a:ext cx="1231090" cy="1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67" name="Picture 179" descr="Fire Peashooter (Plants vs Zombies) by NinjaWoodpeckers91 on Deviant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89" y="1317914"/>
            <a:ext cx="1231090" cy="1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7" name="Picture 179" descr="Fire Peashooter (Plants vs Zombies) by NinjaWoodpeckers91 on Deviant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89" y="2516755"/>
            <a:ext cx="1231090" cy="1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8" name="Picture 179" descr="Fire Peashooter (Plants vs Zombies) by NinjaWoodpeckers91 on Deviant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89" y="3758005"/>
            <a:ext cx="1231090" cy="1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9" name="Picture 179" descr="Fire Peashooter (Plants vs Zombies) by NinjaWoodpeckers91 on Deviant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89" y="4967007"/>
            <a:ext cx="1231090" cy="1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271544" y="1495011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83078" y="2432502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83078" y="3580176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83078" y="4821361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83078" y="6117344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Hoa 1" descr="Peashooter/Gallery | Plants vs. Zombies Wiki | Fando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4190" y="871104"/>
            <a:ext cx="1172442" cy="117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Hoa 2" descr="Peashooter/Gallery | Plants vs. Zombies Wiki | Fando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4190" y="1880754"/>
            <a:ext cx="1172442" cy="117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Hoa 3" descr="Peashooter/Gallery | Plants vs. Zombies Wiki | Fando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4190" y="3086099"/>
            <a:ext cx="1172442" cy="117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Hoa 4" descr="Peashooter/Gallery | Plants vs. Zombies Wiki | Fando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4190" y="4367644"/>
            <a:ext cx="1172442" cy="117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Hoa 5" descr="Peashooter/Gallery | Plants vs. Zombies Wiki | Fando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4190" y="5531429"/>
            <a:ext cx="1172442" cy="117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Oval 24"/>
          <p:cNvSpPr/>
          <p:nvPr/>
        </p:nvSpPr>
        <p:spPr>
          <a:xfrm>
            <a:off x="3194174" y="3834504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143355" y="1680855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680777" y="4821361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173252" y="5937691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932485" y="2642193"/>
            <a:ext cx="2246869" cy="7530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Zombies 1" descr="Rammin Animation Ghouls And Game Overs 28 Prev Next Zombie Animated GIF -  Low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32086" y="316055"/>
            <a:ext cx="1839192" cy="1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Zombies 2" descr="Rammin Animation Ghouls And Game Overs 28 Prev Next Zombie Animated GIF -  Low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80777" y="1235651"/>
            <a:ext cx="1839192" cy="1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Zombies 3" descr="Rammin Animation Ghouls And Game Overs 28 Prev Next Zombie Animated GIF -  Low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17240" y="2509404"/>
            <a:ext cx="1839192" cy="1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Zombies 4" descr="Rammin Animation Ghouls And Game Overs 28 Prev Next Zombie Animated GIF -  Low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96378" y="3526844"/>
            <a:ext cx="1839192" cy="1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Zombies 5" descr="Rammin Animation Ghouls And Game Overs 28 Prev Next Zombie Animated GIF -  Low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55920" y="4600139"/>
            <a:ext cx="1839192" cy="1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32043" r="27438" b="29876"/>
          <a:stretch>
            <a:fillRect/>
          </a:stretch>
        </p:blipFill>
        <p:spPr>
          <a:xfrm>
            <a:off x="1766238" y="1019646"/>
            <a:ext cx="474435" cy="4309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32043" r="27438" b="29876"/>
          <a:stretch>
            <a:fillRect/>
          </a:stretch>
        </p:blipFill>
        <p:spPr>
          <a:xfrm>
            <a:off x="1766238" y="2012471"/>
            <a:ext cx="474435" cy="43094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32043" r="27438" b="29876"/>
          <a:stretch>
            <a:fillRect/>
          </a:stretch>
        </p:blipFill>
        <p:spPr>
          <a:xfrm>
            <a:off x="1766238" y="3241161"/>
            <a:ext cx="474435" cy="43094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32043" r="27438" b="29876"/>
          <a:stretch>
            <a:fillRect/>
          </a:stretch>
        </p:blipFill>
        <p:spPr>
          <a:xfrm>
            <a:off x="1766238" y="4537669"/>
            <a:ext cx="474435" cy="43094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32043" r="27438" b="29876"/>
          <a:stretch>
            <a:fillRect/>
          </a:stretch>
        </p:blipFill>
        <p:spPr>
          <a:xfrm>
            <a:off x="1766238" y="5690173"/>
            <a:ext cx="474435" cy="430940"/>
          </a:xfrm>
          <a:prstGeom prst="rect">
            <a:avLst/>
          </a:prstGeom>
        </p:spPr>
      </p:pic>
      <p:pic>
        <p:nvPicPr>
          <p:cNvPr id="6" name="Picture 2" descr="Download Free png Download Angle Burst Sparks Light Point Of Pattern  Clipart PNG ... - DLPNG.co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555"/>
          <a:stretch>
            <a:fillRect/>
          </a:stretch>
        </p:blipFill>
        <p:spPr bwMode="auto">
          <a:xfrm>
            <a:off x="4532456" y="745332"/>
            <a:ext cx="1218211" cy="11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Download Free png Download Angle Burst Sparks Light Point Of Pattern  Clipart PNG ... - DLPNG.co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555"/>
          <a:stretch>
            <a:fillRect/>
          </a:stretch>
        </p:blipFill>
        <p:spPr bwMode="auto">
          <a:xfrm>
            <a:off x="6054999" y="1746162"/>
            <a:ext cx="1218211" cy="11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Download Free png Download Angle Burst Sparks Light Point Of Pattern  Clipart PNG ... - DLPNG.co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555"/>
          <a:stretch>
            <a:fillRect/>
          </a:stretch>
        </p:blipFill>
        <p:spPr bwMode="auto">
          <a:xfrm>
            <a:off x="3468889" y="3031412"/>
            <a:ext cx="1218211" cy="11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Download Free png Download Angle Burst Sparks Light Point Of Pattern  Clipart PNG ... - DLPNG.co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555"/>
          <a:stretch>
            <a:fillRect/>
          </a:stretch>
        </p:blipFill>
        <p:spPr bwMode="auto">
          <a:xfrm>
            <a:off x="5998068" y="4133010"/>
            <a:ext cx="1218211" cy="11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Download Free png Download Angle Burst Sparks Light Point Of Pattern  Clipart PNG ... - DLPNG.co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555"/>
          <a:stretch>
            <a:fillRect/>
          </a:stretch>
        </p:blipFill>
        <p:spPr bwMode="auto">
          <a:xfrm>
            <a:off x="7581045" y="5245890"/>
            <a:ext cx="1218211" cy="11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63" name="Picture 12362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13001" r="11961" b="10462"/>
          <a:stretch>
            <a:fillRect/>
          </a:stretch>
        </p:blipFill>
        <p:spPr>
          <a:xfrm>
            <a:off x="11097900" y="108210"/>
            <a:ext cx="949195" cy="994566"/>
          </a:xfrm>
          <a:prstGeom prst="rect">
            <a:avLst/>
          </a:prstGeom>
        </p:spPr>
      </p:pic>
      <p:pic>
        <p:nvPicPr>
          <p:cNvPr id="12365" name="Picture 12364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7" t="22087" r="13468" b="15742"/>
          <a:stretch>
            <a:fillRect/>
          </a:stretch>
        </p:blipFill>
        <p:spPr>
          <a:xfrm>
            <a:off x="11097900" y="1200720"/>
            <a:ext cx="949195" cy="807895"/>
          </a:xfrm>
          <a:prstGeom prst="rect">
            <a:avLst/>
          </a:prstGeom>
        </p:spPr>
      </p:pic>
      <p:pic>
        <p:nvPicPr>
          <p:cNvPr id="12374" name="Picture 12373">
            <a:hlinkClick r:id="rId17" action="ppaction://hlinksldjump"/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4" t="21831" r="12037" b="17330"/>
          <a:stretch>
            <a:fillRect/>
          </a:stretch>
        </p:blipFill>
        <p:spPr>
          <a:xfrm>
            <a:off x="11148700" y="2106559"/>
            <a:ext cx="914285" cy="790576"/>
          </a:xfrm>
          <a:prstGeom prst="rect">
            <a:avLst/>
          </a:prstGeom>
        </p:spPr>
      </p:pic>
      <p:pic>
        <p:nvPicPr>
          <p:cNvPr id="12376" name="Picture 12375">
            <a:hlinkClick r:id="rId19" action="ppaction://hlinksldjump"/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0" t="17416" r="11302" b="13150"/>
          <a:stretch>
            <a:fillRect/>
          </a:stretch>
        </p:blipFill>
        <p:spPr>
          <a:xfrm>
            <a:off x="11097900" y="2995079"/>
            <a:ext cx="977689" cy="902277"/>
          </a:xfrm>
          <a:prstGeom prst="rect">
            <a:avLst/>
          </a:prstGeom>
        </p:spPr>
      </p:pic>
      <p:pic>
        <p:nvPicPr>
          <p:cNvPr id="12378" name="Picture 12377">
            <a:hlinkClick r:id="rId21" action="ppaction://hlinksldjump"/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3" t="16919" r="19565" b="13647"/>
          <a:stretch>
            <a:fillRect/>
          </a:stretch>
        </p:blipFill>
        <p:spPr>
          <a:xfrm>
            <a:off x="11110600" y="3995301"/>
            <a:ext cx="868447" cy="902278"/>
          </a:xfrm>
          <a:prstGeom prst="rect">
            <a:avLst/>
          </a:prstGeom>
        </p:spPr>
      </p:pic>
      <p:pic>
        <p:nvPicPr>
          <p:cNvPr id="12465" name="Picture 177" descr="You Win - Comic Speech Bubble Cartoon Game Assets Vector Image"/>
          <p:cNvPicPr>
            <a:picLocks noChangeAspect="1" noChangeArrowheads="1"/>
          </p:cNvPicPr>
          <p:nvPr/>
        </p:nvPicPr>
        <p:blipFill rotWithShape="1"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1"/>
          <a:stretch>
            <a:fillRect/>
          </a:stretch>
        </p:blipFill>
        <p:spPr bwMode="auto">
          <a:xfrm>
            <a:off x="1853996" y="-6507478"/>
            <a:ext cx="8034564" cy="709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obile Game Ui Stock Illustrations – 7,871 Mobile Game Ui Stock  Illustrations, Vectors &amp; Clipart - Dreamstime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736481"/>
              </a:clrFrom>
              <a:clrTo>
                <a:srgbClr val="73648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>
                        <a14:backgroundMark x1="25375" y1="14250" x2="40000" y2="33375"/>
                        <a14:backgroundMark x1="9875" y1="21250" x2="23250" y2="34625"/>
                        <a14:backgroundMark x1="23250" y1="34625" x2="26000" y2="39000"/>
                        <a14:backgroundMark x1="25875" y1="23250" x2="31500" y2="29625"/>
                        <a14:backgroundMark x1="31500" y1="29625" x2="36500" y2="33000"/>
                        <a14:backgroundMark x1="29250" y1="11500" x2="46250" y2="30500"/>
                        <a14:backgroundMark x1="45250" y1="15750" x2="47250" y2="24125"/>
                        <a14:backgroundMark x1="50250" y1="20625" x2="52875" y2="27375"/>
                        <a14:backgroundMark x1="52875" y1="27375" x2="62000" y2="30750"/>
                        <a14:backgroundMark x1="72125" y1="36250" x2="71250" y2="39875"/>
                        <a14:backgroundMark x1="85000" y1="42125" x2="78625" y2="46500"/>
                        <a14:backgroundMark x1="78625" y1="46500" x2="91125" y2="54250"/>
                        <a14:backgroundMark x1="87250" y1="58875" x2="80875" y2="55500"/>
                        <a14:backgroundMark x1="80875" y1="55500" x2="83250" y2="62375"/>
                        <a14:backgroundMark x1="83250" y1="62375" x2="86875" y2="66250"/>
                        <a14:backgroundMark x1="49875" y1="85125" x2="55875" y2="80250"/>
                        <a14:backgroundMark x1="55875" y1="80250" x2="59500" y2="74125"/>
                        <a14:backgroundMark x1="59500" y1="74125" x2="64500" y2="79750"/>
                        <a14:backgroundMark x1="64500" y1="79750" x2="66750" y2="71625"/>
                        <a14:backgroundMark x1="66750" y1="71625" x2="74750" y2="71625"/>
                        <a14:backgroundMark x1="74750" y1="71625" x2="74500" y2="81875"/>
                        <a14:backgroundMark x1="74500" y1="81875" x2="81375" y2="84750"/>
                        <a14:backgroundMark x1="80625" y1="75625" x2="74875" y2="70625"/>
                        <a14:backgroundMark x1="74875" y1="70625" x2="68500" y2="67625"/>
                        <a14:backgroundMark x1="68500" y1="67625" x2="67500" y2="68750"/>
                        <a14:backgroundMark x1="65875" y1="70000" x2="65375" y2="72125"/>
                        <a14:backgroundMark x1="56750" y1="71000" x2="59000" y2="74375"/>
                        <a14:backgroundMark x1="55750" y1="79250" x2="57500" y2="72250"/>
                        <a14:backgroundMark x1="57500" y1="72250" x2="58750" y2="71125"/>
                        <a14:backgroundMark x1="49125" y1="71500" x2="50125" y2="70375"/>
                        <a14:backgroundMark x1="21375" y1="43875" x2="26500" y2="45125"/>
                        <a14:backgroundMark x1="23625" y1="32375" x2="27250" y2="38375"/>
                        <a14:backgroundMark x1="21375" y1="27875" x2="25875" y2="34375"/>
                        <a14:backgroundMark x1="25875" y1="34375" x2="25875" y2="34375"/>
                        <a14:backgroundMark x1="84625" y1="65250" x2="78750" y2="58750"/>
                        <a14:backgroundMark x1="78750" y1="58750" x2="81625" y2="55625"/>
                        <a14:backgroundMark x1="74500" y1="57250" x2="81250" y2="55250"/>
                        <a14:backgroundMark x1="81250" y1="55250" x2="81250" y2="55250"/>
                        <a14:backgroundMark x1="22000" y1="54000" x2="24375" y2="54000"/>
                        <a14:backgroundMark x1="52250" y1="27375" x2="58125" y2="29875"/>
                        <a14:backgroundMark x1="53000" y1="27625" x2="57875" y2="30125"/>
                        <a14:backgroundMark x1="51750" y1="24250" x2="57250" y2="31000"/>
                        <a14:backgroundMark x1="57250" y1="31000" x2="58375" y2="3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2876" y="-1567230"/>
            <a:ext cx="8752559" cy="875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157" y="883784"/>
            <a:ext cx="513346" cy="70266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71" y="1842846"/>
            <a:ext cx="513346" cy="702664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49" y="3144971"/>
            <a:ext cx="513346" cy="70266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906" y="4186337"/>
            <a:ext cx="513346" cy="702664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013" y="5249140"/>
            <a:ext cx="513346" cy="702664"/>
          </a:xfrm>
          <a:prstGeom prst="rect">
            <a:avLst/>
          </a:prstGeom>
        </p:spPr>
      </p:pic>
      <p:pic>
        <p:nvPicPr>
          <p:cNvPr id="43" name="Picture 42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618" y="354620"/>
            <a:ext cx="989040" cy="1143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-2.59259E-6 L 0.26485 -0.0062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16" y="-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ánh bay Zomb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53307 0.74398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54" y="37199"/>
                                    </p:animMotion>
                                  </p:childTnLst>
                                  <p:subTnLst>
                                    <p:audio>
                                      <p:cMediaNode vol="37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ô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91667E-6 1.48148E-6 L 0.39818 -0.005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09" y="-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ánh bay Zomb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34597 0.60416 " pathEditMode="relative" rAng="0" ptsTypes="AA">
                                      <p:cBhvr>
                                        <p:cTn id="5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1" y="30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ô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91667E-6 4.81481E-6 L 0.18425 0.0034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6" y="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ánh bay Zomb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0.50703 0.40509 " pathEditMode="relative" rAng="0" ptsTypes="AA">
                                      <p:cBhvr>
                                        <p:cTn id="8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20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ô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91667E-6 4.44444E-6 L 0.3931 -0.02223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48" y="-11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ánh bay Zomb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24635 0.25255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128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ô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91667E-6 -1.11111E-6 L 0.51459 -0.0226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1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ánh bay Zombi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0.02643 0.95069 " pathEditMode="relative" rAng="0" ptsTypes="AA">
                                      <p:cBhvr>
                                        <p:cTn id="144" dur="250" fill="hold"/>
                                        <p:tgtEl>
                                          <p:spTgt spid="12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475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06953 0.09629 " pathEditMode="relative" rAng="0" ptsTypes="AA">
                                      <p:cBhvr>
                                        <p:cTn id="150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5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ô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1.11111E-6 L 0.81354 0.03264 " pathEditMode="relative" rAng="0" ptsTypes="AA">
                                      <p:cBhvr>
                                        <p:cTn id="162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73" y="14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ame Ov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0.80846 0.03171 " pathEditMode="relative" rAng="0" ptsTypes="AA">
                                      <p:cBhvr>
                                        <p:cTn id="174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17" y="1574"/>
                                    </p:animMotion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ame Ov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0.80846 0.02732 " pathEditMode="relative" rAng="0" ptsTypes="AA">
                                      <p:cBhvr>
                                        <p:cTn id="186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17" y="13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ame Ov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0.80846 0.03171 " pathEditMode="relative" rAng="0" ptsTypes="AA">
                                      <p:cBhvr>
                                        <p:cTn id="198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17" y="15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ame Ov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0.80403 0.04028 " pathEditMode="relative" rAng="0" ptsTypes="AA">
                                      <p:cBhvr>
                                        <p:cTn id="210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95" y="20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ame Ov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: Rounded Corners 4"/>
          <p:cNvSpPr/>
          <p:nvPr/>
        </p:nvSpPr>
        <p:spPr>
          <a:xfrm>
            <a:off x="2404802" y="1395302"/>
            <a:ext cx="7300393" cy="2964149"/>
          </a:xfrm>
          <a:prstGeom prst="roundRect">
            <a:avLst>
              <a:gd name="adj" fmla="val 7227"/>
            </a:avLst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Đáp án A"/>
          <p:cNvSpPr/>
          <p:nvPr/>
        </p:nvSpPr>
        <p:spPr>
          <a:xfrm>
            <a:off x="2437132" y="4648381"/>
            <a:ext cx="3423946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A</a:t>
            </a:r>
          </a:p>
        </p:txBody>
      </p:sp>
      <p:sp>
        <p:nvSpPr>
          <p:cNvPr id="44" name="Đáp án C"/>
          <p:cNvSpPr/>
          <p:nvPr/>
        </p:nvSpPr>
        <p:spPr>
          <a:xfrm>
            <a:off x="7619367" y="4648270"/>
            <a:ext cx="3423946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B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71981" y="421635"/>
            <a:ext cx="8454652" cy="1456205"/>
            <a:chOff x="1871981" y="421635"/>
            <a:chExt cx="8454652" cy="1456205"/>
          </a:xfrm>
        </p:grpSpPr>
        <p:grpSp>
          <p:nvGrpSpPr>
            <p:cNvPr id="6" name="Group 5"/>
            <p:cNvGrpSpPr/>
            <p:nvPr/>
          </p:nvGrpSpPr>
          <p:grpSpPr>
            <a:xfrm>
              <a:off x="1871981" y="421635"/>
              <a:ext cx="8454652" cy="1456205"/>
              <a:chOff x="2677206" y="1838325"/>
              <a:chExt cx="7124700" cy="1227138"/>
            </a:xfrm>
          </p:grpSpPr>
          <p:sp>
            <p:nvSpPr>
              <p:cNvPr id="7" name="Freeform 1125"/>
              <p:cNvSpPr/>
              <p:nvPr/>
            </p:nvSpPr>
            <p:spPr bwMode="auto">
              <a:xfrm>
                <a:off x="3753531" y="1944688"/>
                <a:ext cx="5011738" cy="971550"/>
              </a:xfrm>
              <a:custGeom>
                <a:avLst/>
                <a:gdLst>
                  <a:gd name="T0" fmla="*/ 1221 w 10045"/>
                  <a:gd name="T1" fmla="*/ 1947 h 1947"/>
                  <a:gd name="T2" fmla="*/ 68 w 10045"/>
                  <a:gd name="T3" fmla="*/ 1201 h 1947"/>
                  <a:gd name="T4" fmla="*/ 784 w 10045"/>
                  <a:gd name="T5" fmla="*/ 273 h 1947"/>
                  <a:gd name="T6" fmla="*/ 871 w 10045"/>
                  <a:gd name="T7" fmla="*/ 237 h 1947"/>
                  <a:gd name="T8" fmla="*/ 2083 w 10045"/>
                  <a:gd name="T9" fmla="*/ 87 h 1947"/>
                  <a:gd name="T10" fmla="*/ 3561 w 10045"/>
                  <a:gd name="T11" fmla="*/ 14 h 1947"/>
                  <a:gd name="T12" fmla="*/ 4532 w 10045"/>
                  <a:gd name="T13" fmla="*/ 0 h 1947"/>
                  <a:gd name="T14" fmla="*/ 5049 w 10045"/>
                  <a:gd name="T15" fmla="*/ 4 h 1947"/>
                  <a:gd name="T16" fmla="*/ 6390 w 10045"/>
                  <a:gd name="T17" fmla="*/ 27 h 1947"/>
                  <a:gd name="T18" fmla="*/ 7740 w 10045"/>
                  <a:gd name="T19" fmla="*/ 81 h 1947"/>
                  <a:gd name="T20" fmla="*/ 9069 w 10045"/>
                  <a:gd name="T21" fmla="*/ 193 h 1947"/>
                  <a:gd name="T22" fmla="*/ 9711 w 10045"/>
                  <a:gd name="T23" fmla="*/ 266 h 1947"/>
                  <a:gd name="T24" fmla="*/ 9955 w 10045"/>
                  <a:gd name="T25" fmla="*/ 598 h 1947"/>
                  <a:gd name="T26" fmla="*/ 9524 w 10045"/>
                  <a:gd name="T27" fmla="*/ 1652 h 1947"/>
                  <a:gd name="T28" fmla="*/ 9152 w 10045"/>
                  <a:gd name="T29" fmla="*/ 1846 h 1947"/>
                  <a:gd name="T30" fmla="*/ 8943 w 10045"/>
                  <a:gd name="T31" fmla="*/ 1822 h 1947"/>
                  <a:gd name="T32" fmla="*/ 8185 w 10045"/>
                  <a:gd name="T33" fmla="*/ 1745 h 1947"/>
                  <a:gd name="T34" fmla="*/ 7753 w 10045"/>
                  <a:gd name="T35" fmla="*/ 1709 h 1947"/>
                  <a:gd name="T36" fmla="*/ 6291 w 10045"/>
                  <a:gd name="T37" fmla="*/ 1635 h 1947"/>
                  <a:gd name="T38" fmla="*/ 5853 w 10045"/>
                  <a:gd name="T39" fmla="*/ 1632 h 1947"/>
                  <a:gd name="T40" fmla="*/ 4790 w 10045"/>
                  <a:gd name="T41" fmla="*/ 1651 h 1947"/>
                  <a:gd name="T42" fmla="*/ 3328 w 10045"/>
                  <a:gd name="T43" fmla="*/ 1725 h 1947"/>
                  <a:gd name="T44" fmla="*/ 1221 w 10045"/>
                  <a:gd name="T45" fmla="*/ 1947 h 1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45" h="1947">
                    <a:moveTo>
                      <a:pt x="1221" y="1947"/>
                    </a:moveTo>
                    <a:cubicBezTo>
                      <a:pt x="619" y="1828"/>
                      <a:pt x="143" y="1604"/>
                      <a:pt x="68" y="1201"/>
                    </a:cubicBezTo>
                    <a:cubicBezTo>
                      <a:pt x="0" y="838"/>
                      <a:pt x="255" y="499"/>
                      <a:pt x="784" y="273"/>
                    </a:cubicBezTo>
                    <a:cubicBezTo>
                      <a:pt x="812" y="261"/>
                      <a:pt x="842" y="249"/>
                      <a:pt x="871" y="237"/>
                    </a:cubicBezTo>
                    <a:cubicBezTo>
                      <a:pt x="1269" y="175"/>
                      <a:pt x="1673" y="122"/>
                      <a:pt x="2083" y="87"/>
                    </a:cubicBezTo>
                    <a:cubicBezTo>
                      <a:pt x="2572" y="46"/>
                      <a:pt x="3067" y="29"/>
                      <a:pt x="3561" y="14"/>
                    </a:cubicBezTo>
                    <a:cubicBezTo>
                      <a:pt x="3885" y="5"/>
                      <a:pt x="4208" y="0"/>
                      <a:pt x="4532" y="0"/>
                    </a:cubicBezTo>
                    <a:cubicBezTo>
                      <a:pt x="4704" y="0"/>
                      <a:pt x="4876" y="1"/>
                      <a:pt x="5049" y="4"/>
                    </a:cubicBezTo>
                    <a:cubicBezTo>
                      <a:pt x="5495" y="12"/>
                      <a:pt x="5942" y="26"/>
                      <a:pt x="6390" y="27"/>
                    </a:cubicBezTo>
                    <a:cubicBezTo>
                      <a:pt x="6841" y="28"/>
                      <a:pt x="7292" y="51"/>
                      <a:pt x="7740" y="81"/>
                    </a:cubicBezTo>
                    <a:cubicBezTo>
                      <a:pt x="8185" y="110"/>
                      <a:pt x="8629" y="146"/>
                      <a:pt x="9069" y="193"/>
                    </a:cubicBezTo>
                    <a:cubicBezTo>
                      <a:pt x="9282" y="216"/>
                      <a:pt x="9497" y="239"/>
                      <a:pt x="9711" y="266"/>
                    </a:cubicBezTo>
                    <a:cubicBezTo>
                      <a:pt x="9845" y="361"/>
                      <a:pt x="9925" y="478"/>
                      <a:pt x="9955" y="598"/>
                    </a:cubicBezTo>
                    <a:cubicBezTo>
                      <a:pt x="10045" y="960"/>
                      <a:pt x="9963" y="1358"/>
                      <a:pt x="9524" y="1652"/>
                    </a:cubicBezTo>
                    <a:cubicBezTo>
                      <a:pt x="9415" y="1725"/>
                      <a:pt x="9289" y="1789"/>
                      <a:pt x="9152" y="1846"/>
                    </a:cubicBezTo>
                    <a:cubicBezTo>
                      <a:pt x="9083" y="1838"/>
                      <a:pt x="9013" y="1830"/>
                      <a:pt x="8943" y="1822"/>
                    </a:cubicBezTo>
                    <a:cubicBezTo>
                      <a:pt x="8692" y="1792"/>
                      <a:pt x="8439" y="1767"/>
                      <a:pt x="8185" y="1745"/>
                    </a:cubicBezTo>
                    <a:cubicBezTo>
                      <a:pt x="8042" y="1732"/>
                      <a:pt x="7897" y="1720"/>
                      <a:pt x="7753" y="1709"/>
                    </a:cubicBezTo>
                    <a:cubicBezTo>
                      <a:pt x="7267" y="1671"/>
                      <a:pt x="6781" y="1644"/>
                      <a:pt x="6291" y="1635"/>
                    </a:cubicBezTo>
                    <a:cubicBezTo>
                      <a:pt x="6145" y="1633"/>
                      <a:pt x="5999" y="1632"/>
                      <a:pt x="5853" y="1632"/>
                    </a:cubicBezTo>
                    <a:cubicBezTo>
                      <a:pt x="5498" y="1632"/>
                      <a:pt x="5144" y="1639"/>
                      <a:pt x="4790" y="1651"/>
                    </a:cubicBezTo>
                    <a:cubicBezTo>
                      <a:pt x="4302" y="1667"/>
                      <a:pt x="3812" y="1689"/>
                      <a:pt x="3328" y="1725"/>
                    </a:cubicBezTo>
                    <a:cubicBezTo>
                      <a:pt x="2594" y="1779"/>
                      <a:pt x="1929" y="1848"/>
                      <a:pt x="1221" y="1947"/>
                    </a:cubicBezTo>
                  </a:path>
                </a:pathLst>
              </a:custGeom>
              <a:solidFill>
                <a:srgbClr val="D9A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126"/>
              <p:cNvSpPr/>
              <p:nvPr/>
            </p:nvSpPr>
            <p:spPr bwMode="auto">
              <a:xfrm>
                <a:off x="3882119" y="2925763"/>
                <a:ext cx="533400" cy="87313"/>
              </a:xfrm>
              <a:custGeom>
                <a:avLst/>
                <a:gdLst>
                  <a:gd name="T0" fmla="*/ 0 w 1069"/>
                  <a:gd name="T1" fmla="*/ 173 h 173"/>
                  <a:gd name="T2" fmla="*/ 1068 w 1069"/>
                  <a:gd name="T3" fmla="*/ 0 h 173"/>
                  <a:gd name="T4" fmla="*/ 1069 w 1069"/>
                  <a:gd name="T5" fmla="*/ 0 h 173"/>
                  <a:gd name="T6" fmla="*/ 0 w 1069"/>
                  <a:gd name="T7" fmla="*/ 173 h 173"/>
                  <a:gd name="T8" fmla="*/ 0 w 1069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9" h="173">
                    <a:moveTo>
                      <a:pt x="0" y="173"/>
                    </a:moveTo>
                    <a:cubicBezTo>
                      <a:pt x="412" y="101"/>
                      <a:pt x="766" y="45"/>
                      <a:pt x="1068" y="0"/>
                    </a:cubicBezTo>
                    <a:cubicBezTo>
                      <a:pt x="1068" y="0"/>
                      <a:pt x="1069" y="0"/>
                      <a:pt x="1069" y="0"/>
                    </a:cubicBezTo>
                    <a:cubicBezTo>
                      <a:pt x="767" y="45"/>
                      <a:pt x="413" y="101"/>
                      <a:pt x="0" y="173"/>
                    </a:cubicBez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127"/>
              <p:cNvSpPr/>
              <p:nvPr/>
            </p:nvSpPr>
            <p:spPr bwMode="auto">
              <a:xfrm>
                <a:off x="3486831" y="2063750"/>
                <a:ext cx="876300" cy="955675"/>
              </a:xfrm>
              <a:custGeom>
                <a:avLst/>
                <a:gdLst>
                  <a:gd name="T0" fmla="*/ 443 w 1756"/>
                  <a:gd name="T1" fmla="*/ 1917 h 1917"/>
                  <a:gd name="T2" fmla="*/ 321 w 1756"/>
                  <a:gd name="T3" fmla="*/ 1750 h 1917"/>
                  <a:gd name="T4" fmla="*/ 471 w 1756"/>
                  <a:gd name="T5" fmla="*/ 1417 h 1917"/>
                  <a:gd name="T6" fmla="*/ 297 w 1756"/>
                  <a:gd name="T7" fmla="*/ 965 h 1917"/>
                  <a:gd name="T8" fmla="*/ 0 w 1756"/>
                  <a:gd name="T9" fmla="*/ 241 h 1917"/>
                  <a:gd name="T10" fmla="*/ 518 w 1756"/>
                  <a:gd name="T11" fmla="*/ 144 h 1917"/>
                  <a:gd name="T12" fmla="*/ 1195 w 1756"/>
                  <a:gd name="T13" fmla="*/ 34 h 1917"/>
                  <a:gd name="T14" fmla="*/ 1406 w 1756"/>
                  <a:gd name="T15" fmla="*/ 0 h 1917"/>
                  <a:gd name="T16" fmla="*/ 1319 w 1756"/>
                  <a:gd name="T17" fmla="*/ 36 h 1917"/>
                  <a:gd name="T18" fmla="*/ 603 w 1756"/>
                  <a:gd name="T19" fmla="*/ 964 h 1917"/>
                  <a:gd name="T20" fmla="*/ 1756 w 1756"/>
                  <a:gd name="T21" fmla="*/ 1710 h 1917"/>
                  <a:gd name="T22" fmla="*/ 1626 w 1756"/>
                  <a:gd name="T23" fmla="*/ 1728 h 1917"/>
                  <a:gd name="T24" fmla="*/ 660 w 1756"/>
                  <a:gd name="T25" fmla="*/ 1891 h 1917"/>
                  <a:gd name="T26" fmla="*/ 490 w 1756"/>
                  <a:gd name="T27" fmla="*/ 1916 h 1917"/>
                  <a:gd name="T28" fmla="*/ 449 w 1756"/>
                  <a:gd name="T29" fmla="*/ 1917 h 1917"/>
                  <a:gd name="T30" fmla="*/ 443 w 1756"/>
                  <a:gd name="T31" fmla="*/ 1917 h 1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6" h="1917">
                    <a:moveTo>
                      <a:pt x="443" y="1917"/>
                    </a:moveTo>
                    <a:cubicBezTo>
                      <a:pt x="294" y="1917"/>
                      <a:pt x="206" y="1806"/>
                      <a:pt x="321" y="1750"/>
                    </a:cubicBezTo>
                    <a:cubicBezTo>
                      <a:pt x="505" y="1662"/>
                      <a:pt x="497" y="1542"/>
                      <a:pt x="471" y="1417"/>
                    </a:cubicBezTo>
                    <a:cubicBezTo>
                      <a:pt x="438" y="1264"/>
                      <a:pt x="366" y="1114"/>
                      <a:pt x="297" y="965"/>
                    </a:cubicBezTo>
                    <a:cubicBezTo>
                      <a:pt x="186" y="725"/>
                      <a:pt x="97" y="483"/>
                      <a:pt x="0" y="241"/>
                    </a:cubicBezTo>
                    <a:cubicBezTo>
                      <a:pt x="163" y="196"/>
                      <a:pt x="342" y="169"/>
                      <a:pt x="518" y="144"/>
                    </a:cubicBezTo>
                    <a:cubicBezTo>
                      <a:pt x="746" y="112"/>
                      <a:pt x="969" y="71"/>
                      <a:pt x="1195" y="34"/>
                    </a:cubicBezTo>
                    <a:cubicBezTo>
                      <a:pt x="1265" y="22"/>
                      <a:pt x="1335" y="11"/>
                      <a:pt x="1406" y="0"/>
                    </a:cubicBezTo>
                    <a:cubicBezTo>
                      <a:pt x="1377" y="12"/>
                      <a:pt x="1347" y="24"/>
                      <a:pt x="1319" y="36"/>
                    </a:cubicBezTo>
                    <a:cubicBezTo>
                      <a:pt x="790" y="262"/>
                      <a:pt x="535" y="601"/>
                      <a:pt x="603" y="964"/>
                    </a:cubicBezTo>
                    <a:cubicBezTo>
                      <a:pt x="678" y="1367"/>
                      <a:pt x="1154" y="1591"/>
                      <a:pt x="1756" y="1710"/>
                    </a:cubicBezTo>
                    <a:cubicBezTo>
                      <a:pt x="1713" y="1716"/>
                      <a:pt x="1669" y="1722"/>
                      <a:pt x="1626" y="1728"/>
                    </a:cubicBezTo>
                    <a:cubicBezTo>
                      <a:pt x="1323" y="1772"/>
                      <a:pt x="961" y="1847"/>
                      <a:pt x="660" y="1891"/>
                    </a:cubicBezTo>
                    <a:cubicBezTo>
                      <a:pt x="603" y="1899"/>
                      <a:pt x="547" y="1908"/>
                      <a:pt x="490" y="1916"/>
                    </a:cubicBezTo>
                    <a:cubicBezTo>
                      <a:pt x="477" y="1917"/>
                      <a:pt x="463" y="1917"/>
                      <a:pt x="449" y="1917"/>
                    </a:cubicBezTo>
                    <a:cubicBezTo>
                      <a:pt x="447" y="1917"/>
                      <a:pt x="445" y="1917"/>
                      <a:pt x="443" y="1917"/>
                    </a:cubicBezTo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130"/>
              <p:cNvSpPr/>
              <p:nvPr/>
            </p:nvSpPr>
            <p:spPr bwMode="auto">
              <a:xfrm>
                <a:off x="3143931" y="2184400"/>
                <a:ext cx="595313" cy="865188"/>
              </a:xfrm>
              <a:custGeom>
                <a:avLst/>
                <a:gdLst>
                  <a:gd name="T0" fmla="*/ 519 w 1192"/>
                  <a:gd name="T1" fmla="*/ 1736 h 1736"/>
                  <a:gd name="T2" fmla="*/ 440 w 1192"/>
                  <a:gd name="T3" fmla="*/ 1735 h 1736"/>
                  <a:gd name="T4" fmla="*/ 350 w 1192"/>
                  <a:gd name="T5" fmla="*/ 1717 h 1736"/>
                  <a:gd name="T6" fmla="*/ 8 w 1192"/>
                  <a:gd name="T7" fmla="*/ 1498 h 1736"/>
                  <a:gd name="T8" fmla="*/ 90 w 1192"/>
                  <a:gd name="T9" fmla="*/ 1445 h 1736"/>
                  <a:gd name="T10" fmla="*/ 285 w 1192"/>
                  <a:gd name="T11" fmla="*/ 1488 h 1736"/>
                  <a:gd name="T12" fmla="*/ 587 w 1192"/>
                  <a:gd name="T13" fmla="*/ 1537 h 1736"/>
                  <a:gd name="T14" fmla="*/ 831 w 1192"/>
                  <a:gd name="T15" fmla="*/ 1495 h 1736"/>
                  <a:gd name="T16" fmla="*/ 1019 w 1192"/>
                  <a:gd name="T17" fmla="*/ 1205 h 1736"/>
                  <a:gd name="T18" fmla="*/ 842 w 1192"/>
                  <a:gd name="T19" fmla="*/ 682 h 1736"/>
                  <a:gd name="T20" fmla="*/ 629 w 1192"/>
                  <a:gd name="T21" fmla="*/ 136 h 1736"/>
                  <a:gd name="T22" fmla="*/ 594 w 1192"/>
                  <a:gd name="T23" fmla="*/ 29 h 1736"/>
                  <a:gd name="T24" fmla="*/ 595 w 1192"/>
                  <a:gd name="T25" fmla="*/ 29 h 1736"/>
                  <a:gd name="T26" fmla="*/ 687 w 1192"/>
                  <a:gd name="T27" fmla="*/ 0 h 1736"/>
                  <a:gd name="T28" fmla="*/ 984 w 1192"/>
                  <a:gd name="T29" fmla="*/ 724 h 1736"/>
                  <a:gd name="T30" fmla="*/ 1158 w 1192"/>
                  <a:gd name="T31" fmla="*/ 1176 h 1736"/>
                  <a:gd name="T32" fmla="*/ 1008 w 1192"/>
                  <a:gd name="T33" fmla="*/ 1509 h 1736"/>
                  <a:gd name="T34" fmla="*/ 1130 w 1192"/>
                  <a:gd name="T35" fmla="*/ 1676 h 1736"/>
                  <a:gd name="T36" fmla="*/ 1136 w 1192"/>
                  <a:gd name="T37" fmla="*/ 1676 h 1736"/>
                  <a:gd name="T38" fmla="*/ 1177 w 1192"/>
                  <a:gd name="T39" fmla="*/ 1675 h 1736"/>
                  <a:gd name="T40" fmla="*/ 918 w 1192"/>
                  <a:gd name="T41" fmla="*/ 1711 h 1736"/>
                  <a:gd name="T42" fmla="*/ 519 w 1192"/>
                  <a:gd name="T43" fmla="*/ 17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2" h="1736">
                    <a:moveTo>
                      <a:pt x="519" y="1736"/>
                    </a:moveTo>
                    <a:cubicBezTo>
                      <a:pt x="492" y="1736"/>
                      <a:pt x="466" y="1736"/>
                      <a:pt x="440" y="1735"/>
                    </a:cubicBezTo>
                    <a:cubicBezTo>
                      <a:pt x="409" y="1730"/>
                      <a:pt x="379" y="1724"/>
                      <a:pt x="350" y="1717"/>
                    </a:cubicBezTo>
                    <a:cubicBezTo>
                      <a:pt x="182" y="1676"/>
                      <a:pt x="0" y="1609"/>
                      <a:pt x="8" y="1498"/>
                    </a:cubicBezTo>
                    <a:cubicBezTo>
                      <a:pt x="11" y="1458"/>
                      <a:pt x="45" y="1445"/>
                      <a:pt x="90" y="1445"/>
                    </a:cubicBezTo>
                    <a:cubicBezTo>
                      <a:pt x="154" y="1445"/>
                      <a:pt x="239" y="1472"/>
                      <a:pt x="285" y="1488"/>
                    </a:cubicBezTo>
                    <a:cubicBezTo>
                      <a:pt x="376" y="1519"/>
                      <a:pt x="483" y="1537"/>
                      <a:pt x="587" y="1537"/>
                    </a:cubicBezTo>
                    <a:cubicBezTo>
                      <a:pt x="676" y="1537"/>
                      <a:pt x="761" y="1524"/>
                      <a:pt x="831" y="1495"/>
                    </a:cubicBezTo>
                    <a:cubicBezTo>
                      <a:pt x="1012" y="1438"/>
                      <a:pt x="1029" y="1309"/>
                      <a:pt x="1019" y="1205"/>
                    </a:cubicBezTo>
                    <a:cubicBezTo>
                      <a:pt x="1002" y="1029"/>
                      <a:pt x="918" y="853"/>
                      <a:pt x="842" y="682"/>
                    </a:cubicBezTo>
                    <a:cubicBezTo>
                      <a:pt x="761" y="501"/>
                      <a:pt x="691" y="320"/>
                      <a:pt x="629" y="136"/>
                    </a:cubicBezTo>
                    <a:cubicBezTo>
                      <a:pt x="617" y="101"/>
                      <a:pt x="605" y="65"/>
                      <a:pt x="594" y="29"/>
                    </a:cubicBezTo>
                    <a:lnTo>
                      <a:pt x="595" y="29"/>
                    </a:lnTo>
                    <a:cubicBezTo>
                      <a:pt x="625" y="19"/>
                      <a:pt x="656" y="9"/>
                      <a:pt x="687" y="0"/>
                    </a:cubicBezTo>
                    <a:cubicBezTo>
                      <a:pt x="784" y="242"/>
                      <a:pt x="873" y="484"/>
                      <a:pt x="984" y="724"/>
                    </a:cubicBezTo>
                    <a:cubicBezTo>
                      <a:pt x="1053" y="873"/>
                      <a:pt x="1125" y="1023"/>
                      <a:pt x="1158" y="1176"/>
                    </a:cubicBezTo>
                    <a:cubicBezTo>
                      <a:pt x="1184" y="1301"/>
                      <a:pt x="1192" y="1421"/>
                      <a:pt x="1008" y="1509"/>
                    </a:cubicBezTo>
                    <a:cubicBezTo>
                      <a:pt x="893" y="1565"/>
                      <a:pt x="981" y="1676"/>
                      <a:pt x="1130" y="1676"/>
                    </a:cubicBezTo>
                    <a:cubicBezTo>
                      <a:pt x="1132" y="1676"/>
                      <a:pt x="1134" y="1676"/>
                      <a:pt x="1136" y="1676"/>
                    </a:cubicBezTo>
                    <a:cubicBezTo>
                      <a:pt x="1150" y="1676"/>
                      <a:pt x="1164" y="1676"/>
                      <a:pt x="1177" y="1675"/>
                    </a:cubicBezTo>
                    <a:cubicBezTo>
                      <a:pt x="1091" y="1689"/>
                      <a:pt x="1005" y="1701"/>
                      <a:pt x="918" y="1711"/>
                    </a:cubicBezTo>
                    <a:cubicBezTo>
                      <a:pt x="786" y="1727"/>
                      <a:pt x="652" y="1736"/>
                      <a:pt x="519" y="1736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131"/>
              <p:cNvSpPr/>
              <p:nvPr/>
            </p:nvSpPr>
            <p:spPr bwMode="auto">
              <a:xfrm>
                <a:off x="2978831" y="2832100"/>
                <a:ext cx="33338" cy="85725"/>
              </a:xfrm>
              <a:custGeom>
                <a:avLst/>
                <a:gdLst>
                  <a:gd name="T0" fmla="*/ 67 w 67"/>
                  <a:gd name="T1" fmla="*/ 170 h 170"/>
                  <a:gd name="T2" fmla="*/ 0 w 67"/>
                  <a:gd name="T3" fmla="*/ 0 h 170"/>
                  <a:gd name="T4" fmla="*/ 0 w 67"/>
                  <a:gd name="T5" fmla="*/ 0 h 170"/>
                  <a:gd name="T6" fmla="*/ 67 w 67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70">
                    <a:moveTo>
                      <a:pt x="67" y="170"/>
                    </a:moveTo>
                    <a:cubicBezTo>
                      <a:pt x="47" y="113"/>
                      <a:pt x="24" y="5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56"/>
                      <a:pt x="47" y="113"/>
                      <a:pt x="67" y="170"/>
                    </a:cubicBezTo>
                    <a:close/>
                  </a:path>
                </a:pathLst>
              </a:custGeom>
              <a:solidFill>
                <a:srgbClr val="B09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132"/>
              <p:cNvSpPr>
                <a:spLocks noEditPoints="1"/>
              </p:cNvSpPr>
              <p:nvPr/>
            </p:nvSpPr>
            <p:spPr bwMode="auto">
              <a:xfrm>
                <a:off x="3058206" y="2771775"/>
                <a:ext cx="574675" cy="277813"/>
              </a:xfrm>
              <a:custGeom>
                <a:avLst/>
                <a:gdLst>
                  <a:gd name="T0" fmla="*/ 614 w 1152"/>
                  <a:gd name="T1" fmla="*/ 557 h 557"/>
                  <a:gd name="T2" fmla="*/ 388 w 1152"/>
                  <a:gd name="T3" fmla="*/ 539 h 557"/>
                  <a:gd name="T4" fmla="*/ 53 w 1152"/>
                  <a:gd name="T5" fmla="*/ 423 h 557"/>
                  <a:gd name="T6" fmla="*/ 48 w 1152"/>
                  <a:gd name="T7" fmla="*/ 256 h 557"/>
                  <a:gd name="T8" fmla="*/ 423 w 1152"/>
                  <a:gd name="T9" fmla="*/ 37 h 557"/>
                  <a:gd name="T10" fmla="*/ 753 w 1152"/>
                  <a:gd name="T11" fmla="*/ 344 h 557"/>
                  <a:gd name="T12" fmla="*/ 754 w 1152"/>
                  <a:gd name="T13" fmla="*/ 344 h 557"/>
                  <a:gd name="T14" fmla="*/ 762 w 1152"/>
                  <a:gd name="T15" fmla="*/ 339 h 557"/>
                  <a:gd name="T16" fmla="*/ 833 w 1152"/>
                  <a:gd name="T17" fmla="*/ 345 h 557"/>
                  <a:gd name="T18" fmla="*/ 970 w 1152"/>
                  <a:gd name="T19" fmla="*/ 325 h 557"/>
                  <a:gd name="T20" fmla="*/ 974 w 1152"/>
                  <a:gd name="T21" fmla="*/ 325 h 557"/>
                  <a:gd name="T22" fmla="*/ 981 w 1152"/>
                  <a:gd name="T23" fmla="*/ 324 h 557"/>
                  <a:gd name="T24" fmla="*/ 1005 w 1152"/>
                  <a:gd name="T25" fmla="*/ 317 h 557"/>
                  <a:gd name="T26" fmla="*/ 761 w 1152"/>
                  <a:gd name="T27" fmla="*/ 359 h 557"/>
                  <a:gd name="T28" fmla="*/ 459 w 1152"/>
                  <a:gd name="T29" fmla="*/ 310 h 557"/>
                  <a:gd name="T30" fmla="*/ 264 w 1152"/>
                  <a:gd name="T31" fmla="*/ 267 h 557"/>
                  <a:gd name="T32" fmla="*/ 182 w 1152"/>
                  <a:gd name="T33" fmla="*/ 320 h 557"/>
                  <a:gd name="T34" fmla="*/ 524 w 1152"/>
                  <a:gd name="T35" fmla="*/ 539 h 557"/>
                  <a:gd name="T36" fmla="*/ 614 w 1152"/>
                  <a:gd name="T37" fmla="*/ 557 h 557"/>
                  <a:gd name="T38" fmla="*/ 834 w 1152"/>
                  <a:gd name="T39" fmla="*/ 315 h 557"/>
                  <a:gd name="T40" fmla="*/ 685 w 1152"/>
                  <a:gd name="T41" fmla="*/ 288 h 557"/>
                  <a:gd name="T42" fmla="*/ 734 w 1152"/>
                  <a:gd name="T43" fmla="*/ 129 h 557"/>
                  <a:gd name="T44" fmla="*/ 780 w 1152"/>
                  <a:gd name="T45" fmla="*/ 132 h 557"/>
                  <a:gd name="T46" fmla="*/ 783 w 1152"/>
                  <a:gd name="T47" fmla="*/ 133 h 557"/>
                  <a:gd name="T48" fmla="*/ 785 w 1152"/>
                  <a:gd name="T49" fmla="*/ 132 h 557"/>
                  <a:gd name="T50" fmla="*/ 807 w 1152"/>
                  <a:gd name="T51" fmla="*/ 142 h 557"/>
                  <a:gd name="T52" fmla="*/ 809 w 1152"/>
                  <a:gd name="T53" fmla="*/ 142 h 557"/>
                  <a:gd name="T54" fmla="*/ 814 w 1152"/>
                  <a:gd name="T55" fmla="*/ 138 h 557"/>
                  <a:gd name="T56" fmla="*/ 696 w 1152"/>
                  <a:gd name="T57" fmla="*/ 0 h 557"/>
                  <a:gd name="T58" fmla="*/ 1061 w 1152"/>
                  <a:gd name="T59" fmla="*/ 231 h 557"/>
                  <a:gd name="T60" fmla="*/ 834 w 1152"/>
                  <a:gd name="T61" fmla="*/ 315 h 557"/>
                  <a:gd name="T62" fmla="*/ 570 w 1152"/>
                  <a:gd name="T63" fmla="*/ 234 h 557"/>
                  <a:gd name="T64" fmla="*/ 541 w 1152"/>
                  <a:gd name="T65" fmla="*/ 194 h 557"/>
                  <a:gd name="T66" fmla="*/ 450 w 1152"/>
                  <a:gd name="T67" fmla="*/ 30 h 557"/>
                  <a:gd name="T68" fmla="*/ 585 w 1152"/>
                  <a:gd name="T69" fmla="*/ 6 h 557"/>
                  <a:gd name="T70" fmla="*/ 652 w 1152"/>
                  <a:gd name="T71" fmla="*/ 1 h 557"/>
                  <a:gd name="T72" fmla="*/ 711 w 1152"/>
                  <a:gd name="T73" fmla="*/ 77 h 557"/>
                  <a:gd name="T74" fmla="*/ 758 w 1152"/>
                  <a:gd name="T75" fmla="*/ 117 h 557"/>
                  <a:gd name="T76" fmla="*/ 709 w 1152"/>
                  <a:gd name="T77" fmla="*/ 114 h 557"/>
                  <a:gd name="T78" fmla="*/ 570 w 1152"/>
                  <a:gd name="T79" fmla="*/ 234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52" h="557">
                    <a:moveTo>
                      <a:pt x="614" y="557"/>
                    </a:moveTo>
                    <a:cubicBezTo>
                      <a:pt x="538" y="555"/>
                      <a:pt x="463" y="549"/>
                      <a:pt x="388" y="539"/>
                    </a:cubicBezTo>
                    <a:cubicBezTo>
                      <a:pt x="256" y="522"/>
                      <a:pt x="122" y="490"/>
                      <a:pt x="53" y="423"/>
                    </a:cubicBezTo>
                    <a:cubicBezTo>
                      <a:pt x="0" y="372"/>
                      <a:pt x="13" y="309"/>
                      <a:pt x="48" y="256"/>
                    </a:cubicBezTo>
                    <a:cubicBezTo>
                      <a:pt x="110" y="162"/>
                      <a:pt x="255" y="82"/>
                      <a:pt x="423" y="37"/>
                    </a:cubicBezTo>
                    <a:cubicBezTo>
                      <a:pt x="465" y="147"/>
                      <a:pt x="513" y="317"/>
                      <a:pt x="753" y="344"/>
                    </a:cubicBezTo>
                    <a:cubicBezTo>
                      <a:pt x="753" y="344"/>
                      <a:pt x="754" y="344"/>
                      <a:pt x="754" y="344"/>
                    </a:cubicBezTo>
                    <a:cubicBezTo>
                      <a:pt x="759" y="344"/>
                      <a:pt x="762" y="342"/>
                      <a:pt x="762" y="339"/>
                    </a:cubicBezTo>
                    <a:cubicBezTo>
                      <a:pt x="786" y="343"/>
                      <a:pt x="810" y="345"/>
                      <a:pt x="833" y="345"/>
                    </a:cubicBezTo>
                    <a:cubicBezTo>
                      <a:pt x="882" y="345"/>
                      <a:pt x="928" y="337"/>
                      <a:pt x="970" y="325"/>
                    </a:cubicBezTo>
                    <a:cubicBezTo>
                      <a:pt x="971" y="325"/>
                      <a:pt x="972" y="325"/>
                      <a:pt x="974" y="325"/>
                    </a:cubicBezTo>
                    <a:cubicBezTo>
                      <a:pt x="976" y="325"/>
                      <a:pt x="978" y="325"/>
                      <a:pt x="981" y="324"/>
                    </a:cubicBezTo>
                    <a:cubicBezTo>
                      <a:pt x="989" y="322"/>
                      <a:pt x="997" y="320"/>
                      <a:pt x="1005" y="317"/>
                    </a:cubicBezTo>
                    <a:cubicBezTo>
                      <a:pt x="935" y="346"/>
                      <a:pt x="850" y="359"/>
                      <a:pt x="761" y="359"/>
                    </a:cubicBezTo>
                    <a:cubicBezTo>
                      <a:pt x="657" y="359"/>
                      <a:pt x="550" y="341"/>
                      <a:pt x="459" y="310"/>
                    </a:cubicBezTo>
                    <a:cubicBezTo>
                      <a:pt x="413" y="294"/>
                      <a:pt x="328" y="267"/>
                      <a:pt x="264" y="267"/>
                    </a:cubicBezTo>
                    <a:cubicBezTo>
                      <a:pt x="219" y="267"/>
                      <a:pt x="185" y="280"/>
                      <a:pt x="182" y="320"/>
                    </a:cubicBezTo>
                    <a:cubicBezTo>
                      <a:pt x="174" y="431"/>
                      <a:pt x="356" y="498"/>
                      <a:pt x="524" y="539"/>
                    </a:cubicBezTo>
                    <a:cubicBezTo>
                      <a:pt x="553" y="546"/>
                      <a:pt x="583" y="552"/>
                      <a:pt x="614" y="557"/>
                    </a:cubicBezTo>
                    <a:moveTo>
                      <a:pt x="834" y="315"/>
                    </a:moveTo>
                    <a:cubicBezTo>
                      <a:pt x="782" y="315"/>
                      <a:pt x="729" y="307"/>
                      <a:pt x="685" y="288"/>
                    </a:cubicBezTo>
                    <a:cubicBezTo>
                      <a:pt x="576" y="240"/>
                      <a:pt x="589" y="129"/>
                      <a:pt x="734" y="129"/>
                    </a:cubicBezTo>
                    <a:cubicBezTo>
                      <a:pt x="748" y="129"/>
                      <a:pt x="763" y="130"/>
                      <a:pt x="780" y="132"/>
                    </a:cubicBezTo>
                    <a:cubicBezTo>
                      <a:pt x="781" y="132"/>
                      <a:pt x="782" y="133"/>
                      <a:pt x="783" y="133"/>
                    </a:cubicBezTo>
                    <a:cubicBezTo>
                      <a:pt x="784" y="133"/>
                      <a:pt x="784" y="133"/>
                      <a:pt x="785" y="132"/>
                    </a:cubicBezTo>
                    <a:cubicBezTo>
                      <a:pt x="792" y="136"/>
                      <a:pt x="799" y="139"/>
                      <a:pt x="807" y="142"/>
                    </a:cubicBezTo>
                    <a:cubicBezTo>
                      <a:pt x="808" y="142"/>
                      <a:pt x="809" y="142"/>
                      <a:pt x="809" y="142"/>
                    </a:cubicBezTo>
                    <a:cubicBezTo>
                      <a:pt x="813" y="142"/>
                      <a:pt x="815" y="140"/>
                      <a:pt x="814" y="138"/>
                    </a:cubicBezTo>
                    <a:cubicBezTo>
                      <a:pt x="767" y="95"/>
                      <a:pt x="741" y="44"/>
                      <a:pt x="696" y="0"/>
                    </a:cubicBezTo>
                    <a:cubicBezTo>
                      <a:pt x="924" y="3"/>
                      <a:pt x="1152" y="93"/>
                      <a:pt x="1061" y="231"/>
                    </a:cubicBezTo>
                    <a:cubicBezTo>
                      <a:pt x="1026" y="285"/>
                      <a:pt x="931" y="315"/>
                      <a:pt x="834" y="315"/>
                    </a:cubicBezTo>
                    <a:moveTo>
                      <a:pt x="570" y="234"/>
                    </a:moveTo>
                    <a:cubicBezTo>
                      <a:pt x="559" y="221"/>
                      <a:pt x="550" y="207"/>
                      <a:pt x="541" y="194"/>
                    </a:cubicBezTo>
                    <a:cubicBezTo>
                      <a:pt x="506" y="140"/>
                      <a:pt x="488" y="84"/>
                      <a:pt x="450" y="30"/>
                    </a:cubicBezTo>
                    <a:cubicBezTo>
                      <a:pt x="494" y="20"/>
                      <a:pt x="539" y="12"/>
                      <a:pt x="585" y="6"/>
                    </a:cubicBezTo>
                    <a:cubicBezTo>
                      <a:pt x="607" y="3"/>
                      <a:pt x="630" y="2"/>
                      <a:pt x="652" y="1"/>
                    </a:cubicBezTo>
                    <a:cubicBezTo>
                      <a:pt x="664" y="27"/>
                      <a:pt x="691" y="53"/>
                      <a:pt x="711" y="77"/>
                    </a:cubicBezTo>
                    <a:cubicBezTo>
                      <a:pt x="724" y="91"/>
                      <a:pt x="739" y="105"/>
                      <a:pt x="758" y="117"/>
                    </a:cubicBezTo>
                    <a:cubicBezTo>
                      <a:pt x="740" y="115"/>
                      <a:pt x="724" y="114"/>
                      <a:pt x="709" y="114"/>
                    </a:cubicBezTo>
                    <a:cubicBezTo>
                      <a:pt x="596" y="114"/>
                      <a:pt x="548" y="176"/>
                      <a:pt x="570" y="234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1133"/>
              <p:cNvSpPr/>
              <p:nvPr/>
            </p:nvSpPr>
            <p:spPr bwMode="auto">
              <a:xfrm>
                <a:off x="8319181" y="2078038"/>
                <a:ext cx="750888" cy="900113"/>
              </a:xfrm>
              <a:custGeom>
                <a:avLst/>
                <a:gdLst>
                  <a:gd name="T0" fmla="*/ 1142 w 1505"/>
                  <a:gd name="T1" fmla="*/ 1803 h 1803"/>
                  <a:gd name="T2" fmla="*/ 975 w 1505"/>
                  <a:gd name="T3" fmla="*/ 1770 h 1803"/>
                  <a:gd name="T4" fmla="*/ 407 w 1505"/>
                  <a:gd name="T5" fmla="*/ 1641 h 1803"/>
                  <a:gd name="T6" fmla="*/ 0 w 1505"/>
                  <a:gd name="T7" fmla="*/ 1580 h 1803"/>
                  <a:gd name="T8" fmla="*/ 372 w 1505"/>
                  <a:gd name="T9" fmla="*/ 1386 h 1803"/>
                  <a:gd name="T10" fmla="*/ 803 w 1505"/>
                  <a:gd name="T11" fmla="*/ 332 h 1803"/>
                  <a:gd name="T12" fmla="*/ 559 w 1505"/>
                  <a:gd name="T13" fmla="*/ 0 h 1803"/>
                  <a:gd name="T14" fmla="*/ 1195 w 1505"/>
                  <a:gd name="T15" fmla="*/ 94 h 1803"/>
                  <a:gd name="T16" fmla="*/ 1125 w 1505"/>
                  <a:gd name="T17" fmla="*/ 326 h 1803"/>
                  <a:gd name="T18" fmla="*/ 933 w 1505"/>
                  <a:gd name="T19" fmla="*/ 858 h 1803"/>
                  <a:gd name="T20" fmla="*/ 813 w 1505"/>
                  <a:gd name="T21" fmla="*/ 1114 h 1803"/>
                  <a:gd name="T22" fmla="*/ 785 w 1505"/>
                  <a:gd name="T23" fmla="*/ 1180 h 1803"/>
                  <a:gd name="T24" fmla="*/ 783 w 1505"/>
                  <a:gd name="T25" fmla="*/ 1487 h 1803"/>
                  <a:gd name="T26" fmla="*/ 1126 w 1505"/>
                  <a:gd name="T27" fmla="*/ 1592 h 1803"/>
                  <a:gd name="T28" fmla="*/ 1392 w 1505"/>
                  <a:gd name="T29" fmla="*/ 1640 h 1803"/>
                  <a:gd name="T30" fmla="*/ 1394 w 1505"/>
                  <a:gd name="T31" fmla="*/ 1765 h 1803"/>
                  <a:gd name="T32" fmla="*/ 1142 w 1505"/>
                  <a:gd name="T33" fmla="*/ 1803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5" h="1803">
                    <a:moveTo>
                      <a:pt x="1142" y="1803"/>
                    </a:moveTo>
                    <a:cubicBezTo>
                      <a:pt x="1085" y="1793"/>
                      <a:pt x="1029" y="1782"/>
                      <a:pt x="975" y="1770"/>
                    </a:cubicBezTo>
                    <a:cubicBezTo>
                      <a:pt x="785" y="1729"/>
                      <a:pt x="601" y="1678"/>
                      <a:pt x="407" y="1641"/>
                    </a:cubicBezTo>
                    <a:cubicBezTo>
                      <a:pt x="275" y="1615"/>
                      <a:pt x="138" y="1597"/>
                      <a:pt x="0" y="1580"/>
                    </a:cubicBezTo>
                    <a:cubicBezTo>
                      <a:pt x="137" y="1523"/>
                      <a:pt x="263" y="1459"/>
                      <a:pt x="372" y="1386"/>
                    </a:cubicBezTo>
                    <a:cubicBezTo>
                      <a:pt x="811" y="1092"/>
                      <a:pt x="893" y="694"/>
                      <a:pt x="803" y="332"/>
                    </a:cubicBezTo>
                    <a:cubicBezTo>
                      <a:pt x="773" y="212"/>
                      <a:pt x="693" y="95"/>
                      <a:pt x="559" y="0"/>
                    </a:cubicBezTo>
                    <a:cubicBezTo>
                      <a:pt x="774" y="27"/>
                      <a:pt x="987" y="57"/>
                      <a:pt x="1195" y="94"/>
                    </a:cubicBezTo>
                    <a:cubicBezTo>
                      <a:pt x="1173" y="171"/>
                      <a:pt x="1149" y="249"/>
                      <a:pt x="1125" y="326"/>
                    </a:cubicBezTo>
                    <a:cubicBezTo>
                      <a:pt x="1071" y="505"/>
                      <a:pt x="1010" y="682"/>
                      <a:pt x="933" y="858"/>
                    </a:cubicBezTo>
                    <a:cubicBezTo>
                      <a:pt x="896" y="944"/>
                      <a:pt x="854" y="1029"/>
                      <a:pt x="813" y="1114"/>
                    </a:cubicBezTo>
                    <a:cubicBezTo>
                      <a:pt x="803" y="1136"/>
                      <a:pt x="793" y="1158"/>
                      <a:pt x="785" y="1180"/>
                    </a:cubicBezTo>
                    <a:cubicBezTo>
                      <a:pt x="727" y="1281"/>
                      <a:pt x="679" y="1398"/>
                      <a:pt x="783" y="1487"/>
                    </a:cubicBezTo>
                    <a:cubicBezTo>
                      <a:pt x="866" y="1559"/>
                      <a:pt x="982" y="1577"/>
                      <a:pt x="1126" y="1592"/>
                    </a:cubicBezTo>
                    <a:cubicBezTo>
                      <a:pt x="1218" y="1601"/>
                      <a:pt x="1315" y="1609"/>
                      <a:pt x="1392" y="1640"/>
                    </a:cubicBezTo>
                    <a:cubicBezTo>
                      <a:pt x="1478" y="1676"/>
                      <a:pt x="1505" y="1735"/>
                      <a:pt x="1394" y="1765"/>
                    </a:cubicBezTo>
                    <a:cubicBezTo>
                      <a:pt x="1317" y="1786"/>
                      <a:pt x="1230" y="1796"/>
                      <a:pt x="1142" y="1803"/>
                    </a:cubicBezTo>
                    <a:close/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34"/>
              <p:cNvSpPr/>
              <p:nvPr/>
            </p:nvSpPr>
            <p:spPr bwMode="auto">
              <a:xfrm>
                <a:off x="8292194" y="2876550"/>
                <a:ext cx="303213" cy="50800"/>
              </a:xfrm>
              <a:custGeom>
                <a:avLst/>
                <a:gdLst>
                  <a:gd name="T0" fmla="*/ 608 w 608"/>
                  <a:gd name="T1" fmla="*/ 102 h 102"/>
                  <a:gd name="T2" fmla="*/ 0 w 608"/>
                  <a:gd name="T3" fmla="*/ 0 h 102"/>
                  <a:gd name="T4" fmla="*/ 0 w 608"/>
                  <a:gd name="T5" fmla="*/ 0 h 102"/>
                  <a:gd name="T6" fmla="*/ 608 w 608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102">
                    <a:moveTo>
                      <a:pt x="608" y="102"/>
                    </a:moveTo>
                    <a:cubicBezTo>
                      <a:pt x="409" y="56"/>
                      <a:pt x="206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6" y="25"/>
                      <a:pt x="409" y="56"/>
                      <a:pt x="608" y="102"/>
                    </a:cubicBez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35"/>
              <p:cNvSpPr/>
              <p:nvPr/>
            </p:nvSpPr>
            <p:spPr bwMode="auto">
              <a:xfrm>
                <a:off x="8584294" y="2062163"/>
                <a:ext cx="6350" cy="1588"/>
              </a:xfrm>
              <a:custGeom>
                <a:avLst/>
                <a:gdLst>
                  <a:gd name="T0" fmla="*/ 11 w 11"/>
                  <a:gd name="T1" fmla="*/ 1 h 1"/>
                  <a:gd name="T2" fmla="*/ 0 w 11"/>
                  <a:gd name="T3" fmla="*/ 0 h 1"/>
                  <a:gd name="T4" fmla="*/ 11 w 1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7" y="1"/>
                      <a:pt x="3" y="0"/>
                      <a:pt x="0" y="0"/>
                    </a:cubicBezTo>
                    <a:cubicBezTo>
                      <a:pt x="3" y="0"/>
                      <a:pt x="7" y="1"/>
                      <a:pt x="11" y="1"/>
                    </a:cubicBezTo>
                    <a:close/>
                  </a:path>
                </a:pathLst>
              </a:custGeom>
              <a:solidFill>
                <a:srgbClr val="ECD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137"/>
              <p:cNvSpPr>
                <a:spLocks noEditPoints="1"/>
              </p:cNvSpPr>
              <p:nvPr/>
            </p:nvSpPr>
            <p:spPr bwMode="auto">
              <a:xfrm>
                <a:off x="8658906" y="2667000"/>
                <a:ext cx="609600" cy="322263"/>
              </a:xfrm>
              <a:custGeom>
                <a:avLst/>
                <a:gdLst>
                  <a:gd name="T0" fmla="*/ 740 w 1222"/>
                  <a:gd name="T1" fmla="*/ 648 h 648"/>
                  <a:gd name="T2" fmla="*/ 463 w 1222"/>
                  <a:gd name="T3" fmla="*/ 623 h 648"/>
                  <a:gd name="T4" fmla="*/ 715 w 1222"/>
                  <a:gd name="T5" fmla="*/ 585 h 648"/>
                  <a:gd name="T6" fmla="*/ 713 w 1222"/>
                  <a:gd name="T7" fmla="*/ 460 h 648"/>
                  <a:gd name="T8" fmla="*/ 447 w 1222"/>
                  <a:gd name="T9" fmla="*/ 412 h 648"/>
                  <a:gd name="T10" fmla="*/ 104 w 1222"/>
                  <a:gd name="T11" fmla="*/ 307 h 648"/>
                  <a:gd name="T12" fmla="*/ 106 w 1222"/>
                  <a:gd name="T13" fmla="*/ 0 h 648"/>
                  <a:gd name="T14" fmla="*/ 87 w 1222"/>
                  <a:gd name="T15" fmla="*/ 179 h 648"/>
                  <a:gd name="T16" fmla="*/ 372 w 1222"/>
                  <a:gd name="T17" fmla="*/ 376 h 648"/>
                  <a:gd name="T18" fmla="*/ 495 w 1222"/>
                  <a:gd name="T19" fmla="*/ 392 h 648"/>
                  <a:gd name="T20" fmla="*/ 545 w 1222"/>
                  <a:gd name="T21" fmla="*/ 389 h 648"/>
                  <a:gd name="T22" fmla="*/ 728 w 1222"/>
                  <a:gd name="T23" fmla="*/ 302 h 648"/>
                  <a:gd name="T24" fmla="*/ 773 w 1222"/>
                  <a:gd name="T25" fmla="*/ 211 h 648"/>
                  <a:gd name="T26" fmla="*/ 805 w 1222"/>
                  <a:gd name="T27" fmla="*/ 148 h 648"/>
                  <a:gd name="T28" fmla="*/ 810 w 1222"/>
                  <a:gd name="T29" fmla="*/ 147 h 648"/>
                  <a:gd name="T30" fmla="*/ 819 w 1222"/>
                  <a:gd name="T31" fmla="*/ 149 h 648"/>
                  <a:gd name="T32" fmla="*/ 1198 w 1222"/>
                  <a:gd name="T33" fmla="*/ 366 h 648"/>
                  <a:gd name="T34" fmla="*/ 1212 w 1222"/>
                  <a:gd name="T35" fmla="*/ 503 h 648"/>
                  <a:gd name="T36" fmla="*/ 1008 w 1222"/>
                  <a:gd name="T37" fmla="*/ 612 h 648"/>
                  <a:gd name="T38" fmla="*/ 942 w 1222"/>
                  <a:gd name="T39" fmla="*/ 629 h 648"/>
                  <a:gd name="T40" fmla="*/ 774 w 1222"/>
                  <a:gd name="T41" fmla="*/ 648 h 648"/>
                  <a:gd name="T42" fmla="*/ 740 w 1222"/>
                  <a:gd name="T43" fmla="*/ 648 h 648"/>
                  <a:gd name="T44" fmla="*/ 481 w 1222"/>
                  <a:gd name="T45" fmla="*/ 369 h 648"/>
                  <a:gd name="T46" fmla="*/ 241 w 1222"/>
                  <a:gd name="T47" fmla="*/ 277 h 648"/>
                  <a:gd name="T48" fmla="*/ 229 w 1222"/>
                  <a:gd name="T49" fmla="*/ 264 h 648"/>
                  <a:gd name="T50" fmla="*/ 525 w 1222"/>
                  <a:gd name="T51" fmla="*/ 115 h 648"/>
                  <a:gd name="T52" fmla="*/ 534 w 1222"/>
                  <a:gd name="T53" fmla="*/ 114 h 648"/>
                  <a:gd name="T54" fmla="*/ 554 w 1222"/>
                  <a:gd name="T55" fmla="*/ 122 h 648"/>
                  <a:gd name="T56" fmla="*/ 540 w 1222"/>
                  <a:gd name="T57" fmla="*/ 152 h 648"/>
                  <a:gd name="T58" fmla="*/ 505 w 1222"/>
                  <a:gd name="T59" fmla="*/ 198 h 648"/>
                  <a:gd name="T60" fmla="*/ 493 w 1222"/>
                  <a:gd name="T61" fmla="*/ 206 h 648"/>
                  <a:gd name="T62" fmla="*/ 491 w 1222"/>
                  <a:gd name="T63" fmla="*/ 211 h 648"/>
                  <a:gd name="T64" fmla="*/ 496 w 1222"/>
                  <a:gd name="T65" fmla="*/ 217 h 648"/>
                  <a:gd name="T66" fmla="*/ 680 w 1222"/>
                  <a:gd name="T67" fmla="*/ 277 h 648"/>
                  <a:gd name="T68" fmla="*/ 481 w 1222"/>
                  <a:gd name="T69" fmla="*/ 369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648">
                    <a:moveTo>
                      <a:pt x="740" y="648"/>
                    </a:moveTo>
                    <a:cubicBezTo>
                      <a:pt x="648" y="648"/>
                      <a:pt x="554" y="638"/>
                      <a:pt x="463" y="623"/>
                    </a:cubicBezTo>
                    <a:cubicBezTo>
                      <a:pt x="551" y="616"/>
                      <a:pt x="638" y="606"/>
                      <a:pt x="715" y="585"/>
                    </a:cubicBezTo>
                    <a:cubicBezTo>
                      <a:pt x="826" y="555"/>
                      <a:pt x="799" y="496"/>
                      <a:pt x="713" y="460"/>
                    </a:cubicBezTo>
                    <a:cubicBezTo>
                      <a:pt x="636" y="429"/>
                      <a:pt x="539" y="421"/>
                      <a:pt x="447" y="412"/>
                    </a:cubicBezTo>
                    <a:cubicBezTo>
                      <a:pt x="303" y="397"/>
                      <a:pt x="187" y="379"/>
                      <a:pt x="104" y="307"/>
                    </a:cubicBezTo>
                    <a:cubicBezTo>
                      <a:pt x="0" y="218"/>
                      <a:pt x="48" y="101"/>
                      <a:pt x="106" y="0"/>
                    </a:cubicBezTo>
                    <a:cubicBezTo>
                      <a:pt x="84" y="59"/>
                      <a:pt x="73" y="118"/>
                      <a:pt x="87" y="179"/>
                    </a:cubicBezTo>
                    <a:cubicBezTo>
                      <a:pt x="110" y="274"/>
                      <a:pt x="217" y="347"/>
                      <a:pt x="372" y="376"/>
                    </a:cubicBezTo>
                    <a:cubicBezTo>
                      <a:pt x="410" y="386"/>
                      <a:pt x="453" y="392"/>
                      <a:pt x="495" y="392"/>
                    </a:cubicBezTo>
                    <a:cubicBezTo>
                      <a:pt x="512" y="392"/>
                      <a:pt x="529" y="391"/>
                      <a:pt x="545" y="389"/>
                    </a:cubicBezTo>
                    <a:cubicBezTo>
                      <a:pt x="629" y="384"/>
                      <a:pt x="713" y="347"/>
                      <a:pt x="728" y="302"/>
                    </a:cubicBezTo>
                    <a:cubicBezTo>
                      <a:pt x="751" y="273"/>
                      <a:pt x="759" y="240"/>
                      <a:pt x="773" y="211"/>
                    </a:cubicBezTo>
                    <a:cubicBezTo>
                      <a:pt x="782" y="190"/>
                      <a:pt x="793" y="169"/>
                      <a:pt x="805" y="148"/>
                    </a:cubicBezTo>
                    <a:cubicBezTo>
                      <a:pt x="807" y="148"/>
                      <a:pt x="808" y="147"/>
                      <a:pt x="810" y="147"/>
                    </a:cubicBezTo>
                    <a:cubicBezTo>
                      <a:pt x="813" y="147"/>
                      <a:pt x="816" y="148"/>
                      <a:pt x="819" y="149"/>
                    </a:cubicBezTo>
                    <a:cubicBezTo>
                      <a:pt x="1012" y="163"/>
                      <a:pt x="1153" y="267"/>
                      <a:pt x="1198" y="366"/>
                    </a:cubicBezTo>
                    <a:cubicBezTo>
                      <a:pt x="1218" y="412"/>
                      <a:pt x="1222" y="458"/>
                      <a:pt x="1212" y="503"/>
                    </a:cubicBezTo>
                    <a:cubicBezTo>
                      <a:pt x="1164" y="548"/>
                      <a:pt x="1095" y="586"/>
                      <a:pt x="1008" y="612"/>
                    </a:cubicBezTo>
                    <a:cubicBezTo>
                      <a:pt x="986" y="619"/>
                      <a:pt x="964" y="624"/>
                      <a:pt x="942" y="629"/>
                    </a:cubicBezTo>
                    <a:cubicBezTo>
                      <a:pt x="886" y="636"/>
                      <a:pt x="830" y="642"/>
                      <a:pt x="774" y="648"/>
                    </a:cubicBezTo>
                    <a:cubicBezTo>
                      <a:pt x="763" y="648"/>
                      <a:pt x="751" y="648"/>
                      <a:pt x="740" y="648"/>
                    </a:cubicBezTo>
                    <a:moveTo>
                      <a:pt x="481" y="369"/>
                    </a:moveTo>
                    <a:cubicBezTo>
                      <a:pt x="383" y="362"/>
                      <a:pt x="289" y="321"/>
                      <a:pt x="241" y="277"/>
                    </a:cubicBezTo>
                    <a:cubicBezTo>
                      <a:pt x="236" y="273"/>
                      <a:pt x="232" y="268"/>
                      <a:pt x="229" y="264"/>
                    </a:cubicBezTo>
                    <a:cubicBezTo>
                      <a:pt x="276" y="203"/>
                      <a:pt x="434" y="139"/>
                      <a:pt x="525" y="115"/>
                    </a:cubicBezTo>
                    <a:cubicBezTo>
                      <a:pt x="528" y="114"/>
                      <a:pt x="531" y="114"/>
                      <a:pt x="534" y="114"/>
                    </a:cubicBezTo>
                    <a:cubicBezTo>
                      <a:pt x="544" y="114"/>
                      <a:pt x="552" y="117"/>
                      <a:pt x="554" y="122"/>
                    </a:cubicBezTo>
                    <a:cubicBezTo>
                      <a:pt x="549" y="131"/>
                      <a:pt x="545" y="142"/>
                      <a:pt x="540" y="152"/>
                    </a:cubicBezTo>
                    <a:cubicBezTo>
                      <a:pt x="530" y="168"/>
                      <a:pt x="519" y="184"/>
                      <a:pt x="505" y="198"/>
                    </a:cubicBezTo>
                    <a:cubicBezTo>
                      <a:pt x="501" y="201"/>
                      <a:pt x="497" y="204"/>
                      <a:pt x="493" y="206"/>
                    </a:cubicBezTo>
                    <a:cubicBezTo>
                      <a:pt x="491" y="207"/>
                      <a:pt x="490" y="209"/>
                      <a:pt x="491" y="211"/>
                    </a:cubicBezTo>
                    <a:cubicBezTo>
                      <a:pt x="488" y="213"/>
                      <a:pt x="490" y="217"/>
                      <a:pt x="496" y="217"/>
                    </a:cubicBezTo>
                    <a:cubicBezTo>
                      <a:pt x="572" y="217"/>
                      <a:pt x="658" y="234"/>
                      <a:pt x="680" y="277"/>
                    </a:cubicBezTo>
                    <a:cubicBezTo>
                      <a:pt x="709" y="335"/>
                      <a:pt x="563" y="366"/>
                      <a:pt x="481" y="369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38"/>
              <p:cNvSpPr/>
              <p:nvPr/>
            </p:nvSpPr>
            <p:spPr bwMode="auto">
              <a:xfrm>
                <a:off x="9028794" y="1922463"/>
                <a:ext cx="4763" cy="1588"/>
              </a:xfrm>
              <a:custGeom>
                <a:avLst/>
                <a:gdLst>
                  <a:gd name="T0" fmla="*/ 0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cubicBezTo>
                      <a:pt x="3" y="3"/>
                      <a:pt x="6" y="1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close/>
                  </a:path>
                </a:pathLst>
              </a:custGeom>
              <a:solidFill>
                <a:srgbClr val="868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139"/>
              <p:cNvSpPr>
                <a:spLocks noEditPoints="1"/>
              </p:cNvSpPr>
              <p:nvPr/>
            </p:nvSpPr>
            <p:spPr bwMode="auto">
              <a:xfrm>
                <a:off x="8747806" y="2684463"/>
                <a:ext cx="558800" cy="233363"/>
              </a:xfrm>
              <a:custGeom>
                <a:avLst/>
                <a:gdLst>
                  <a:gd name="T0" fmla="*/ 1031 w 1118"/>
                  <a:gd name="T1" fmla="*/ 467 h 467"/>
                  <a:gd name="T2" fmla="*/ 1017 w 1118"/>
                  <a:gd name="T3" fmla="*/ 330 h 467"/>
                  <a:gd name="T4" fmla="*/ 638 w 1118"/>
                  <a:gd name="T5" fmla="*/ 113 h 467"/>
                  <a:gd name="T6" fmla="*/ 629 w 1118"/>
                  <a:gd name="T7" fmla="*/ 111 h 467"/>
                  <a:gd name="T8" fmla="*/ 624 w 1118"/>
                  <a:gd name="T9" fmla="*/ 112 h 467"/>
                  <a:gd name="T10" fmla="*/ 679 w 1118"/>
                  <a:gd name="T11" fmla="*/ 5 h 467"/>
                  <a:gd name="T12" fmla="*/ 982 w 1118"/>
                  <a:gd name="T13" fmla="*/ 89 h 467"/>
                  <a:gd name="T14" fmla="*/ 1102 w 1118"/>
                  <a:gd name="T15" fmla="*/ 347 h 467"/>
                  <a:gd name="T16" fmla="*/ 1031 w 1118"/>
                  <a:gd name="T17" fmla="*/ 467 h 467"/>
                  <a:gd name="T18" fmla="*/ 48 w 1118"/>
                  <a:gd name="T19" fmla="*/ 228 h 467"/>
                  <a:gd name="T20" fmla="*/ 159 w 1118"/>
                  <a:gd name="T21" fmla="*/ 68 h 467"/>
                  <a:gd name="T22" fmla="*/ 423 w 1118"/>
                  <a:gd name="T23" fmla="*/ 7 h 467"/>
                  <a:gd name="T24" fmla="*/ 378 w 1118"/>
                  <a:gd name="T25" fmla="*/ 77 h 467"/>
                  <a:gd name="T26" fmla="*/ 373 w 1118"/>
                  <a:gd name="T27" fmla="*/ 86 h 467"/>
                  <a:gd name="T28" fmla="*/ 353 w 1118"/>
                  <a:gd name="T29" fmla="*/ 78 h 467"/>
                  <a:gd name="T30" fmla="*/ 344 w 1118"/>
                  <a:gd name="T31" fmla="*/ 79 h 467"/>
                  <a:gd name="T32" fmla="*/ 48 w 1118"/>
                  <a:gd name="T33" fmla="*/ 228 h 467"/>
                  <a:gd name="T34" fmla="*/ 535 w 1118"/>
                  <a:gd name="T35" fmla="*/ 216 h 467"/>
                  <a:gd name="T36" fmla="*/ 371 w 1118"/>
                  <a:gd name="T37" fmla="*/ 169 h 467"/>
                  <a:gd name="T38" fmla="*/ 349 w 1118"/>
                  <a:gd name="T39" fmla="*/ 170 h 467"/>
                  <a:gd name="T40" fmla="*/ 401 w 1118"/>
                  <a:gd name="T41" fmla="*/ 115 h 467"/>
                  <a:gd name="T42" fmla="*/ 478 w 1118"/>
                  <a:gd name="T43" fmla="*/ 3 h 467"/>
                  <a:gd name="T44" fmla="*/ 567 w 1118"/>
                  <a:gd name="T45" fmla="*/ 0 h 467"/>
                  <a:gd name="T46" fmla="*/ 585 w 1118"/>
                  <a:gd name="T47" fmla="*/ 0 h 467"/>
                  <a:gd name="T48" fmla="*/ 629 w 1118"/>
                  <a:gd name="T49" fmla="*/ 2 h 467"/>
                  <a:gd name="T50" fmla="*/ 535 w 1118"/>
                  <a:gd name="T51" fmla="*/ 216 h 467"/>
                  <a:gd name="T52" fmla="*/ 324 w 1118"/>
                  <a:gd name="T53" fmla="*/ 162 h 467"/>
                  <a:gd name="T54" fmla="*/ 359 w 1118"/>
                  <a:gd name="T55" fmla="*/ 116 h 467"/>
                  <a:gd name="T56" fmla="*/ 324 w 1118"/>
                  <a:gd name="T57" fmla="*/ 16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18" h="467">
                    <a:moveTo>
                      <a:pt x="1031" y="467"/>
                    </a:moveTo>
                    <a:cubicBezTo>
                      <a:pt x="1041" y="422"/>
                      <a:pt x="1037" y="376"/>
                      <a:pt x="1017" y="330"/>
                    </a:cubicBezTo>
                    <a:cubicBezTo>
                      <a:pt x="972" y="231"/>
                      <a:pt x="831" y="127"/>
                      <a:pt x="638" y="113"/>
                    </a:cubicBezTo>
                    <a:cubicBezTo>
                      <a:pt x="635" y="112"/>
                      <a:pt x="632" y="111"/>
                      <a:pt x="629" y="111"/>
                    </a:cubicBezTo>
                    <a:cubicBezTo>
                      <a:pt x="627" y="111"/>
                      <a:pt x="626" y="112"/>
                      <a:pt x="624" y="112"/>
                    </a:cubicBezTo>
                    <a:cubicBezTo>
                      <a:pt x="644" y="76"/>
                      <a:pt x="664" y="41"/>
                      <a:pt x="679" y="5"/>
                    </a:cubicBezTo>
                    <a:cubicBezTo>
                      <a:pt x="793" y="15"/>
                      <a:pt x="904" y="42"/>
                      <a:pt x="982" y="89"/>
                    </a:cubicBezTo>
                    <a:cubicBezTo>
                      <a:pt x="1093" y="154"/>
                      <a:pt x="1118" y="262"/>
                      <a:pt x="1102" y="347"/>
                    </a:cubicBezTo>
                    <a:cubicBezTo>
                      <a:pt x="1094" y="390"/>
                      <a:pt x="1070" y="431"/>
                      <a:pt x="1031" y="467"/>
                    </a:cubicBezTo>
                    <a:moveTo>
                      <a:pt x="48" y="228"/>
                    </a:moveTo>
                    <a:cubicBezTo>
                      <a:pt x="0" y="167"/>
                      <a:pt x="70" y="108"/>
                      <a:pt x="159" y="68"/>
                    </a:cubicBezTo>
                    <a:cubicBezTo>
                      <a:pt x="233" y="35"/>
                      <a:pt x="327" y="16"/>
                      <a:pt x="423" y="7"/>
                    </a:cubicBezTo>
                    <a:cubicBezTo>
                      <a:pt x="404" y="29"/>
                      <a:pt x="392" y="54"/>
                      <a:pt x="378" y="77"/>
                    </a:cubicBezTo>
                    <a:cubicBezTo>
                      <a:pt x="376" y="80"/>
                      <a:pt x="375" y="83"/>
                      <a:pt x="373" y="86"/>
                    </a:cubicBezTo>
                    <a:cubicBezTo>
                      <a:pt x="371" y="81"/>
                      <a:pt x="363" y="78"/>
                      <a:pt x="353" y="78"/>
                    </a:cubicBezTo>
                    <a:cubicBezTo>
                      <a:pt x="350" y="78"/>
                      <a:pt x="347" y="78"/>
                      <a:pt x="344" y="79"/>
                    </a:cubicBezTo>
                    <a:cubicBezTo>
                      <a:pt x="253" y="103"/>
                      <a:pt x="95" y="167"/>
                      <a:pt x="48" y="228"/>
                    </a:cubicBezTo>
                    <a:close/>
                    <a:moveTo>
                      <a:pt x="535" y="216"/>
                    </a:moveTo>
                    <a:cubicBezTo>
                      <a:pt x="505" y="185"/>
                      <a:pt x="437" y="169"/>
                      <a:pt x="371" y="169"/>
                    </a:cubicBezTo>
                    <a:cubicBezTo>
                      <a:pt x="364" y="169"/>
                      <a:pt x="356" y="169"/>
                      <a:pt x="349" y="170"/>
                    </a:cubicBezTo>
                    <a:cubicBezTo>
                      <a:pt x="375" y="155"/>
                      <a:pt x="389" y="132"/>
                      <a:pt x="401" y="115"/>
                    </a:cubicBezTo>
                    <a:cubicBezTo>
                      <a:pt x="430" y="79"/>
                      <a:pt x="454" y="40"/>
                      <a:pt x="478" y="3"/>
                    </a:cubicBezTo>
                    <a:cubicBezTo>
                      <a:pt x="508" y="1"/>
                      <a:pt x="538" y="0"/>
                      <a:pt x="567" y="0"/>
                    </a:cubicBezTo>
                    <a:cubicBezTo>
                      <a:pt x="573" y="0"/>
                      <a:pt x="579" y="0"/>
                      <a:pt x="585" y="0"/>
                    </a:cubicBezTo>
                    <a:cubicBezTo>
                      <a:pt x="600" y="0"/>
                      <a:pt x="615" y="1"/>
                      <a:pt x="629" y="2"/>
                    </a:cubicBezTo>
                    <a:cubicBezTo>
                      <a:pt x="577" y="70"/>
                      <a:pt x="563" y="145"/>
                      <a:pt x="535" y="216"/>
                    </a:cubicBezTo>
                    <a:moveTo>
                      <a:pt x="324" y="162"/>
                    </a:moveTo>
                    <a:cubicBezTo>
                      <a:pt x="338" y="148"/>
                      <a:pt x="349" y="132"/>
                      <a:pt x="359" y="116"/>
                    </a:cubicBezTo>
                    <a:cubicBezTo>
                      <a:pt x="350" y="132"/>
                      <a:pt x="340" y="149"/>
                      <a:pt x="324" y="162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140"/>
              <p:cNvSpPr>
                <a:spLocks noEditPoints="1"/>
              </p:cNvSpPr>
              <p:nvPr/>
            </p:nvSpPr>
            <p:spPr bwMode="auto">
              <a:xfrm>
                <a:off x="4005944" y="1930400"/>
                <a:ext cx="4592638" cy="995363"/>
              </a:xfrm>
              <a:custGeom>
                <a:avLst/>
                <a:gdLst>
                  <a:gd name="T0" fmla="*/ 818 w 9205"/>
                  <a:gd name="T1" fmla="*/ 1997 h 1997"/>
                  <a:gd name="T2" fmla="*/ 715 w 9205"/>
                  <a:gd name="T3" fmla="*/ 1978 h 1997"/>
                  <a:gd name="T4" fmla="*/ 2822 w 9205"/>
                  <a:gd name="T5" fmla="*/ 1756 h 1997"/>
                  <a:gd name="T6" fmla="*/ 4284 w 9205"/>
                  <a:gd name="T7" fmla="*/ 1682 h 1997"/>
                  <a:gd name="T8" fmla="*/ 5347 w 9205"/>
                  <a:gd name="T9" fmla="*/ 1663 h 1997"/>
                  <a:gd name="T10" fmla="*/ 5785 w 9205"/>
                  <a:gd name="T11" fmla="*/ 1666 h 1997"/>
                  <a:gd name="T12" fmla="*/ 7247 w 9205"/>
                  <a:gd name="T13" fmla="*/ 1740 h 1997"/>
                  <a:gd name="T14" fmla="*/ 7679 w 9205"/>
                  <a:gd name="T15" fmla="*/ 1776 h 1997"/>
                  <a:gd name="T16" fmla="*/ 8437 w 9205"/>
                  <a:gd name="T17" fmla="*/ 1853 h 1997"/>
                  <a:gd name="T18" fmla="*/ 8646 w 9205"/>
                  <a:gd name="T19" fmla="*/ 1877 h 1997"/>
                  <a:gd name="T20" fmla="*/ 8592 w 9205"/>
                  <a:gd name="T21" fmla="*/ 1899 h 1997"/>
                  <a:gd name="T22" fmla="*/ 8102 w 9205"/>
                  <a:gd name="T23" fmla="*/ 1845 h 1997"/>
                  <a:gd name="T24" fmla="*/ 6694 w 9205"/>
                  <a:gd name="T25" fmla="*/ 1730 h 1997"/>
                  <a:gd name="T26" fmla="*/ 5345 w 9205"/>
                  <a:gd name="T27" fmla="*/ 1691 h 1997"/>
                  <a:gd name="T28" fmla="*/ 5274 w 9205"/>
                  <a:gd name="T29" fmla="*/ 1691 h 1997"/>
                  <a:gd name="T30" fmla="*/ 3775 w 9205"/>
                  <a:gd name="T31" fmla="*/ 1731 h 1997"/>
                  <a:gd name="T32" fmla="*/ 2306 w 9205"/>
                  <a:gd name="T33" fmla="*/ 1822 h 1997"/>
                  <a:gd name="T34" fmla="*/ 818 w 9205"/>
                  <a:gd name="T35" fmla="*/ 1997 h 1997"/>
                  <a:gd name="T36" fmla="*/ 0 w 9205"/>
                  <a:gd name="T37" fmla="*/ 300 h 1997"/>
                  <a:gd name="T38" fmla="*/ 1333 w 9205"/>
                  <a:gd name="T39" fmla="*/ 113 h 1997"/>
                  <a:gd name="T40" fmla="*/ 2677 w 9205"/>
                  <a:gd name="T41" fmla="*/ 30 h 1997"/>
                  <a:gd name="T42" fmla="*/ 3960 w 9205"/>
                  <a:gd name="T43" fmla="*/ 0 h 1997"/>
                  <a:gd name="T44" fmla="*/ 4063 w 9205"/>
                  <a:gd name="T45" fmla="*/ 1 h 1997"/>
                  <a:gd name="T46" fmla="*/ 5557 w 9205"/>
                  <a:gd name="T47" fmla="*/ 26 h 1997"/>
                  <a:gd name="T48" fmla="*/ 7028 w 9205"/>
                  <a:gd name="T49" fmla="*/ 69 h 1997"/>
                  <a:gd name="T50" fmla="*/ 8461 w 9205"/>
                  <a:gd name="T51" fmla="*/ 184 h 1997"/>
                  <a:gd name="T52" fmla="*/ 9177 w 9205"/>
                  <a:gd name="T53" fmla="*/ 266 h 1997"/>
                  <a:gd name="T54" fmla="*/ 9153 w 9205"/>
                  <a:gd name="T55" fmla="*/ 263 h 1997"/>
                  <a:gd name="T56" fmla="*/ 9205 w 9205"/>
                  <a:gd name="T57" fmla="*/ 297 h 1997"/>
                  <a:gd name="T58" fmla="*/ 8563 w 9205"/>
                  <a:gd name="T59" fmla="*/ 224 h 1997"/>
                  <a:gd name="T60" fmla="*/ 7234 w 9205"/>
                  <a:gd name="T61" fmla="*/ 112 h 1997"/>
                  <a:gd name="T62" fmla="*/ 5884 w 9205"/>
                  <a:gd name="T63" fmla="*/ 58 h 1997"/>
                  <a:gd name="T64" fmla="*/ 4543 w 9205"/>
                  <a:gd name="T65" fmla="*/ 35 h 1997"/>
                  <a:gd name="T66" fmla="*/ 4026 w 9205"/>
                  <a:gd name="T67" fmla="*/ 31 h 1997"/>
                  <a:gd name="T68" fmla="*/ 3055 w 9205"/>
                  <a:gd name="T69" fmla="*/ 45 h 1997"/>
                  <a:gd name="T70" fmla="*/ 1577 w 9205"/>
                  <a:gd name="T71" fmla="*/ 118 h 1997"/>
                  <a:gd name="T72" fmla="*/ 365 w 9205"/>
                  <a:gd name="T73" fmla="*/ 268 h 1997"/>
                  <a:gd name="T74" fmla="*/ 486 w 9205"/>
                  <a:gd name="T75" fmla="*/ 221 h 1997"/>
                  <a:gd name="T76" fmla="*/ 0 w 9205"/>
                  <a:gd name="T77" fmla="*/ 30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05" h="1997">
                    <a:moveTo>
                      <a:pt x="818" y="1997"/>
                    </a:moveTo>
                    <a:cubicBezTo>
                      <a:pt x="784" y="1991"/>
                      <a:pt x="749" y="1985"/>
                      <a:pt x="715" y="1978"/>
                    </a:cubicBezTo>
                    <a:cubicBezTo>
                      <a:pt x="1423" y="1879"/>
                      <a:pt x="2088" y="1810"/>
                      <a:pt x="2822" y="1756"/>
                    </a:cubicBezTo>
                    <a:cubicBezTo>
                      <a:pt x="3306" y="1720"/>
                      <a:pt x="3796" y="1698"/>
                      <a:pt x="4284" y="1682"/>
                    </a:cubicBezTo>
                    <a:cubicBezTo>
                      <a:pt x="4638" y="1670"/>
                      <a:pt x="4992" y="1663"/>
                      <a:pt x="5347" y="1663"/>
                    </a:cubicBezTo>
                    <a:cubicBezTo>
                      <a:pt x="5493" y="1663"/>
                      <a:pt x="5639" y="1664"/>
                      <a:pt x="5785" y="1666"/>
                    </a:cubicBezTo>
                    <a:cubicBezTo>
                      <a:pt x="6275" y="1675"/>
                      <a:pt x="6761" y="1702"/>
                      <a:pt x="7247" y="1740"/>
                    </a:cubicBezTo>
                    <a:cubicBezTo>
                      <a:pt x="7391" y="1751"/>
                      <a:pt x="7536" y="1763"/>
                      <a:pt x="7679" y="1776"/>
                    </a:cubicBezTo>
                    <a:cubicBezTo>
                      <a:pt x="7933" y="1798"/>
                      <a:pt x="8186" y="1823"/>
                      <a:pt x="8437" y="1853"/>
                    </a:cubicBezTo>
                    <a:cubicBezTo>
                      <a:pt x="8507" y="1861"/>
                      <a:pt x="8577" y="1869"/>
                      <a:pt x="8646" y="1877"/>
                    </a:cubicBezTo>
                    <a:cubicBezTo>
                      <a:pt x="8628" y="1884"/>
                      <a:pt x="8610" y="1892"/>
                      <a:pt x="8592" y="1899"/>
                    </a:cubicBezTo>
                    <a:cubicBezTo>
                      <a:pt x="8431" y="1879"/>
                      <a:pt x="8267" y="1863"/>
                      <a:pt x="8102" y="1845"/>
                    </a:cubicBezTo>
                    <a:cubicBezTo>
                      <a:pt x="7636" y="1796"/>
                      <a:pt x="7166" y="1756"/>
                      <a:pt x="6694" y="1730"/>
                    </a:cubicBezTo>
                    <a:cubicBezTo>
                      <a:pt x="6246" y="1705"/>
                      <a:pt x="5795" y="1691"/>
                      <a:pt x="5345" y="1691"/>
                    </a:cubicBezTo>
                    <a:cubicBezTo>
                      <a:pt x="5321" y="1691"/>
                      <a:pt x="5298" y="1691"/>
                      <a:pt x="5274" y="1691"/>
                    </a:cubicBezTo>
                    <a:cubicBezTo>
                      <a:pt x="4774" y="1693"/>
                      <a:pt x="4274" y="1707"/>
                      <a:pt x="3775" y="1731"/>
                    </a:cubicBezTo>
                    <a:cubicBezTo>
                      <a:pt x="3282" y="1753"/>
                      <a:pt x="2796" y="1783"/>
                      <a:pt x="2306" y="1822"/>
                    </a:cubicBezTo>
                    <a:cubicBezTo>
                      <a:pt x="2128" y="1837"/>
                      <a:pt x="1688" y="1868"/>
                      <a:pt x="818" y="1997"/>
                    </a:cubicBezTo>
                    <a:moveTo>
                      <a:pt x="0" y="300"/>
                    </a:moveTo>
                    <a:cubicBezTo>
                      <a:pt x="438" y="226"/>
                      <a:pt x="881" y="158"/>
                      <a:pt x="1333" y="113"/>
                    </a:cubicBezTo>
                    <a:cubicBezTo>
                      <a:pt x="1777" y="70"/>
                      <a:pt x="2227" y="46"/>
                      <a:pt x="2677" y="30"/>
                    </a:cubicBezTo>
                    <a:cubicBezTo>
                      <a:pt x="3104" y="14"/>
                      <a:pt x="3532" y="0"/>
                      <a:pt x="3960" y="0"/>
                    </a:cubicBezTo>
                    <a:cubicBezTo>
                      <a:pt x="3995" y="0"/>
                      <a:pt x="4029" y="0"/>
                      <a:pt x="4063" y="1"/>
                    </a:cubicBezTo>
                    <a:cubicBezTo>
                      <a:pt x="4561" y="3"/>
                      <a:pt x="5059" y="19"/>
                      <a:pt x="5557" y="26"/>
                    </a:cubicBezTo>
                    <a:cubicBezTo>
                      <a:pt x="6050" y="33"/>
                      <a:pt x="6538" y="39"/>
                      <a:pt x="7028" y="69"/>
                    </a:cubicBezTo>
                    <a:cubicBezTo>
                      <a:pt x="7508" y="99"/>
                      <a:pt x="7987" y="135"/>
                      <a:pt x="8461" y="184"/>
                    </a:cubicBezTo>
                    <a:cubicBezTo>
                      <a:pt x="8701" y="208"/>
                      <a:pt x="8939" y="235"/>
                      <a:pt x="9177" y="266"/>
                    </a:cubicBezTo>
                    <a:cubicBezTo>
                      <a:pt x="9169" y="265"/>
                      <a:pt x="9161" y="264"/>
                      <a:pt x="9153" y="263"/>
                    </a:cubicBezTo>
                    <a:cubicBezTo>
                      <a:pt x="9171" y="274"/>
                      <a:pt x="9188" y="285"/>
                      <a:pt x="9205" y="297"/>
                    </a:cubicBezTo>
                    <a:cubicBezTo>
                      <a:pt x="8991" y="270"/>
                      <a:pt x="8776" y="247"/>
                      <a:pt x="8563" y="224"/>
                    </a:cubicBezTo>
                    <a:cubicBezTo>
                      <a:pt x="8123" y="177"/>
                      <a:pt x="7679" y="141"/>
                      <a:pt x="7234" y="112"/>
                    </a:cubicBezTo>
                    <a:cubicBezTo>
                      <a:pt x="6786" y="82"/>
                      <a:pt x="6335" y="59"/>
                      <a:pt x="5884" y="58"/>
                    </a:cubicBezTo>
                    <a:cubicBezTo>
                      <a:pt x="5436" y="57"/>
                      <a:pt x="4989" y="43"/>
                      <a:pt x="4543" y="35"/>
                    </a:cubicBezTo>
                    <a:cubicBezTo>
                      <a:pt x="4370" y="32"/>
                      <a:pt x="4198" y="31"/>
                      <a:pt x="4026" y="31"/>
                    </a:cubicBezTo>
                    <a:cubicBezTo>
                      <a:pt x="3702" y="31"/>
                      <a:pt x="3379" y="36"/>
                      <a:pt x="3055" y="45"/>
                    </a:cubicBezTo>
                    <a:cubicBezTo>
                      <a:pt x="2561" y="60"/>
                      <a:pt x="2066" y="77"/>
                      <a:pt x="1577" y="118"/>
                    </a:cubicBezTo>
                    <a:cubicBezTo>
                      <a:pt x="1167" y="153"/>
                      <a:pt x="763" y="206"/>
                      <a:pt x="365" y="268"/>
                    </a:cubicBezTo>
                    <a:cubicBezTo>
                      <a:pt x="405" y="252"/>
                      <a:pt x="446" y="236"/>
                      <a:pt x="486" y="221"/>
                    </a:cubicBezTo>
                    <a:cubicBezTo>
                      <a:pt x="323" y="246"/>
                      <a:pt x="162" y="272"/>
                      <a:pt x="0" y="300"/>
                    </a:cubicBezTo>
                  </a:path>
                </a:pathLst>
              </a:custGeom>
              <a:solidFill>
                <a:srgbClr val="8C5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41"/>
              <p:cNvSpPr>
                <a:spLocks noEditPoints="1"/>
              </p:cNvSpPr>
              <p:nvPr/>
            </p:nvSpPr>
            <p:spPr bwMode="auto">
              <a:xfrm>
                <a:off x="3437619" y="2039938"/>
                <a:ext cx="976313" cy="979488"/>
              </a:xfrm>
              <a:custGeom>
                <a:avLst/>
                <a:gdLst>
                  <a:gd name="T0" fmla="*/ 589 w 1958"/>
                  <a:gd name="T1" fmla="*/ 1963 h 1963"/>
                  <a:gd name="T2" fmla="*/ 759 w 1958"/>
                  <a:gd name="T3" fmla="*/ 1938 h 1963"/>
                  <a:gd name="T4" fmla="*/ 1725 w 1958"/>
                  <a:gd name="T5" fmla="*/ 1775 h 1963"/>
                  <a:gd name="T6" fmla="*/ 1855 w 1958"/>
                  <a:gd name="T7" fmla="*/ 1757 h 1963"/>
                  <a:gd name="T8" fmla="*/ 1958 w 1958"/>
                  <a:gd name="T9" fmla="*/ 1776 h 1963"/>
                  <a:gd name="T10" fmla="*/ 890 w 1958"/>
                  <a:gd name="T11" fmla="*/ 1949 h 1963"/>
                  <a:gd name="T12" fmla="*/ 589 w 1958"/>
                  <a:gd name="T13" fmla="*/ 1963 h 1963"/>
                  <a:gd name="T14" fmla="*/ 0 w 1958"/>
                  <a:gd name="T15" fmla="*/ 296 h 1963"/>
                  <a:gd name="T16" fmla="*/ 529 w 1958"/>
                  <a:gd name="T17" fmla="*/ 177 h 1963"/>
                  <a:gd name="T18" fmla="*/ 1140 w 1958"/>
                  <a:gd name="T19" fmla="*/ 79 h 1963"/>
                  <a:gd name="T20" fmla="*/ 1140 w 1958"/>
                  <a:gd name="T21" fmla="*/ 79 h 1963"/>
                  <a:gd name="T22" fmla="*/ 1626 w 1958"/>
                  <a:gd name="T23" fmla="*/ 0 h 1963"/>
                  <a:gd name="T24" fmla="*/ 1505 w 1958"/>
                  <a:gd name="T25" fmla="*/ 47 h 1963"/>
                  <a:gd name="T26" fmla="*/ 1294 w 1958"/>
                  <a:gd name="T27" fmla="*/ 81 h 1963"/>
                  <a:gd name="T28" fmla="*/ 617 w 1958"/>
                  <a:gd name="T29" fmla="*/ 191 h 1963"/>
                  <a:gd name="T30" fmla="*/ 99 w 1958"/>
                  <a:gd name="T31" fmla="*/ 288 h 1963"/>
                  <a:gd name="T32" fmla="*/ 91 w 1958"/>
                  <a:gd name="T33" fmla="*/ 267 h 1963"/>
                  <a:gd name="T34" fmla="*/ 0 w 1958"/>
                  <a:gd name="T35" fmla="*/ 296 h 1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58" h="1963">
                    <a:moveTo>
                      <a:pt x="589" y="1963"/>
                    </a:moveTo>
                    <a:cubicBezTo>
                      <a:pt x="646" y="1955"/>
                      <a:pt x="702" y="1946"/>
                      <a:pt x="759" y="1938"/>
                    </a:cubicBezTo>
                    <a:cubicBezTo>
                      <a:pt x="1060" y="1894"/>
                      <a:pt x="1422" y="1819"/>
                      <a:pt x="1725" y="1775"/>
                    </a:cubicBezTo>
                    <a:cubicBezTo>
                      <a:pt x="1768" y="1769"/>
                      <a:pt x="1812" y="1763"/>
                      <a:pt x="1855" y="1757"/>
                    </a:cubicBezTo>
                    <a:cubicBezTo>
                      <a:pt x="1889" y="1764"/>
                      <a:pt x="1924" y="1770"/>
                      <a:pt x="1958" y="1776"/>
                    </a:cubicBezTo>
                    <a:cubicBezTo>
                      <a:pt x="1656" y="1821"/>
                      <a:pt x="1302" y="1877"/>
                      <a:pt x="890" y="1949"/>
                    </a:cubicBezTo>
                    <a:cubicBezTo>
                      <a:pt x="790" y="1956"/>
                      <a:pt x="690" y="1961"/>
                      <a:pt x="589" y="1963"/>
                    </a:cubicBezTo>
                    <a:moveTo>
                      <a:pt x="0" y="296"/>
                    </a:moveTo>
                    <a:cubicBezTo>
                      <a:pt x="161" y="237"/>
                      <a:pt x="343" y="204"/>
                      <a:pt x="529" y="177"/>
                    </a:cubicBezTo>
                    <a:cubicBezTo>
                      <a:pt x="735" y="146"/>
                      <a:pt x="937" y="113"/>
                      <a:pt x="1140" y="79"/>
                    </a:cubicBezTo>
                    <a:lnTo>
                      <a:pt x="1140" y="79"/>
                    </a:lnTo>
                    <a:cubicBezTo>
                      <a:pt x="1302" y="51"/>
                      <a:pt x="1463" y="25"/>
                      <a:pt x="1626" y="0"/>
                    </a:cubicBezTo>
                    <a:cubicBezTo>
                      <a:pt x="1586" y="15"/>
                      <a:pt x="1545" y="31"/>
                      <a:pt x="1505" y="47"/>
                    </a:cubicBezTo>
                    <a:cubicBezTo>
                      <a:pt x="1434" y="58"/>
                      <a:pt x="1364" y="69"/>
                      <a:pt x="1294" y="81"/>
                    </a:cubicBezTo>
                    <a:cubicBezTo>
                      <a:pt x="1068" y="118"/>
                      <a:pt x="845" y="159"/>
                      <a:pt x="617" y="191"/>
                    </a:cubicBezTo>
                    <a:cubicBezTo>
                      <a:pt x="441" y="216"/>
                      <a:pt x="262" y="243"/>
                      <a:pt x="99" y="288"/>
                    </a:cubicBezTo>
                    <a:cubicBezTo>
                      <a:pt x="96" y="281"/>
                      <a:pt x="93" y="274"/>
                      <a:pt x="91" y="267"/>
                    </a:cubicBezTo>
                    <a:cubicBezTo>
                      <a:pt x="60" y="276"/>
                      <a:pt x="29" y="286"/>
                      <a:pt x="0" y="296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142"/>
              <p:cNvSpPr>
                <a:spLocks noEditPoints="1"/>
              </p:cNvSpPr>
              <p:nvPr/>
            </p:nvSpPr>
            <p:spPr bwMode="auto">
              <a:xfrm>
                <a:off x="2677206" y="1908175"/>
                <a:ext cx="1204913" cy="1157288"/>
              </a:xfrm>
              <a:custGeom>
                <a:avLst/>
                <a:gdLst>
                  <a:gd name="T0" fmla="*/ 1433 w 2415"/>
                  <a:gd name="T1" fmla="*/ 2318 h 2318"/>
                  <a:gd name="T2" fmla="*/ 942 w 2415"/>
                  <a:gd name="T3" fmla="*/ 2258 h 2318"/>
                  <a:gd name="T4" fmla="*/ 1432 w 2415"/>
                  <a:gd name="T5" fmla="*/ 2318 h 2318"/>
                  <a:gd name="T6" fmla="*/ 1620 w 2415"/>
                  <a:gd name="T7" fmla="*/ 2313 h 2318"/>
                  <a:gd name="T8" fmla="*/ 1377 w 2415"/>
                  <a:gd name="T9" fmla="*/ 2287 h 2318"/>
                  <a:gd name="T10" fmla="*/ 1456 w 2415"/>
                  <a:gd name="T11" fmla="*/ 2288 h 2318"/>
                  <a:gd name="T12" fmla="*/ 1855 w 2415"/>
                  <a:gd name="T13" fmla="*/ 2263 h 2318"/>
                  <a:gd name="T14" fmla="*/ 2114 w 2415"/>
                  <a:gd name="T15" fmla="*/ 2227 h 2318"/>
                  <a:gd name="T16" fmla="*/ 2415 w 2415"/>
                  <a:gd name="T17" fmla="*/ 2213 h 2318"/>
                  <a:gd name="T18" fmla="*/ 2377 w 2415"/>
                  <a:gd name="T19" fmla="*/ 2220 h 2318"/>
                  <a:gd name="T20" fmla="*/ 1675 w 2415"/>
                  <a:gd name="T21" fmla="*/ 2310 h 2318"/>
                  <a:gd name="T22" fmla="*/ 1433 w 2415"/>
                  <a:gd name="T23" fmla="*/ 2318 h 2318"/>
                  <a:gd name="T24" fmla="*/ 1768 w 2415"/>
                  <a:gd name="T25" fmla="*/ 2047 h 2318"/>
                  <a:gd name="T26" fmla="*/ 1876 w 2415"/>
                  <a:gd name="T27" fmla="*/ 1976 h 2318"/>
                  <a:gd name="T28" fmla="*/ 1907 w 2415"/>
                  <a:gd name="T29" fmla="*/ 1777 h 2318"/>
                  <a:gd name="T30" fmla="*/ 1889 w 2415"/>
                  <a:gd name="T31" fmla="*/ 1675 h 2318"/>
                  <a:gd name="T32" fmla="*/ 1687 w 2415"/>
                  <a:gd name="T33" fmla="*/ 1148 h 2318"/>
                  <a:gd name="T34" fmla="*/ 1496 w 2415"/>
                  <a:gd name="T35" fmla="*/ 633 h 2318"/>
                  <a:gd name="T36" fmla="*/ 1426 w 2415"/>
                  <a:gd name="T37" fmla="*/ 376 h 2318"/>
                  <a:gd name="T38" fmla="*/ 1388 w 2415"/>
                  <a:gd name="T39" fmla="*/ 155 h 2318"/>
                  <a:gd name="T40" fmla="*/ 1222 w 2415"/>
                  <a:gd name="T41" fmla="*/ 76 h 2318"/>
                  <a:gd name="T42" fmla="*/ 928 w 2415"/>
                  <a:gd name="T43" fmla="*/ 27 h 2318"/>
                  <a:gd name="T44" fmla="*/ 474 w 2415"/>
                  <a:gd name="T45" fmla="*/ 108 h 2318"/>
                  <a:gd name="T46" fmla="*/ 39 w 2415"/>
                  <a:gd name="T47" fmla="*/ 505 h 2318"/>
                  <a:gd name="T48" fmla="*/ 39 w 2415"/>
                  <a:gd name="T49" fmla="*/ 505 h 2318"/>
                  <a:gd name="T50" fmla="*/ 39 w 2415"/>
                  <a:gd name="T51" fmla="*/ 505 h 2318"/>
                  <a:gd name="T52" fmla="*/ 39 w 2415"/>
                  <a:gd name="T53" fmla="*/ 505 h 2318"/>
                  <a:gd name="T54" fmla="*/ 39 w 2415"/>
                  <a:gd name="T55" fmla="*/ 505 h 2318"/>
                  <a:gd name="T56" fmla="*/ 414 w 2415"/>
                  <a:gd name="T57" fmla="*/ 1347 h 2318"/>
                  <a:gd name="T58" fmla="*/ 635 w 2415"/>
                  <a:gd name="T59" fmla="*/ 1801 h 2318"/>
                  <a:gd name="T60" fmla="*/ 640 w 2415"/>
                  <a:gd name="T61" fmla="*/ 1813 h 2318"/>
                  <a:gd name="T62" fmla="*/ 606 w 2415"/>
                  <a:gd name="T63" fmla="*/ 1852 h 2318"/>
                  <a:gd name="T64" fmla="*/ 593 w 2415"/>
                  <a:gd name="T65" fmla="*/ 1824 h 2318"/>
                  <a:gd name="T66" fmla="*/ 366 w 2415"/>
                  <a:gd name="T67" fmla="*/ 1355 h 2318"/>
                  <a:gd name="T68" fmla="*/ 2 w 2415"/>
                  <a:gd name="T69" fmla="*/ 510 h 2318"/>
                  <a:gd name="T70" fmla="*/ 0 w 2415"/>
                  <a:gd name="T71" fmla="*/ 496 h 2318"/>
                  <a:gd name="T72" fmla="*/ 38 w 2415"/>
                  <a:gd name="T73" fmla="*/ 411 h 2318"/>
                  <a:gd name="T74" fmla="*/ 68 w 2415"/>
                  <a:gd name="T75" fmla="*/ 352 h 2318"/>
                  <a:gd name="T76" fmla="*/ 174 w 2415"/>
                  <a:gd name="T77" fmla="*/ 239 h 2318"/>
                  <a:gd name="T78" fmla="*/ 502 w 2415"/>
                  <a:gd name="T79" fmla="*/ 65 h 2318"/>
                  <a:gd name="T80" fmla="*/ 700 w 2415"/>
                  <a:gd name="T81" fmla="*/ 18 h 2318"/>
                  <a:gd name="T82" fmla="*/ 913 w 2415"/>
                  <a:gd name="T83" fmla="*/ 0 h 2318"/>
                  <a:gd name="T84" fmla="*/ 1092 w 2415"/>
                  <a:gd name="T85" fmla="*/ 14 h 2318"/>
                  <a:gd name="T86" fmla="*/ 1265 w 2415"/>
                  <a:gd name="T87" fmla="*/ 59 h 2318"/>
                  <a:gd name="T88" fmla="*/ 1374 w 2415"/>
                  <a:gd name="T89" fmla="*/ 105 h 2318"/>
                  <a:gd name="T90" fmla="*/ 1442 w 2415"/>
                  <a:gd name="T91" fmla="*/ 143 h 2318"/>
                  <a:gd name="T92" fmla="*/ 1452 w 2415"/>
                  <a:gd name="T93" fmla="*/ 178 h 2318"/>
                  <a:gd name="T94" fmla="*/ 1452 w 2415"/>
                  <a:gd name="T95" fmla="*/ 187 h 2318"/>
                  <a:gd name="T96" fmla="*/ 1449 w 2415"/>
                  <a:gd name="T97" fmla="*/ 234 h 2318"/>
                  <a:gd name="T98" fmla="*/ 1449 w 2415"/>
                  <a:gd name="T99" fmla="*/ 234 h 2318"/>
                  <a:gd name="T100" fmla="*/ 1449 w 2415"/>
                  <a:gd name="T101" fmla="*/ 234 h 2318"/>
                  <a:gd name="T102" fmla="*/ 1451 w 2415"/>
                  <a:gd name="T103" fmla="*/ 250 h 2318"/>
                  <a:gd name="T104" fmla="*/ 1481 w 2415"/>
                  <a:gd name="T105" fmla="*/ 404 h 2318"/>
                  <a:gd name="T106" fmla="*/ 1525 w 2415"/>
                  <a:gd name="T107" fmla="*/ 560 h 2318"/>
                  <a:gd name="T108" fmla="*/ 1525 w 2415"/>
                  <a:gd name="T109" fmla="*/ 560 h 2318"/>
                  <a:gd name="T110" fmla="*/ 1616 w 2415"/>
                  <a:gd name="T111" fmla="*/ 531 h 2318"/>
                  <a:gd name="T112" fmla="*/ 1624 w 2415"/>
                  <a:gd name="T113" fmla="*/ 552 h 2318"/>
                  <a:gd name="T114" fmla="*/ 1532 w 2415"/>
                  <a:gd name="T115" fmla="*/ 581 h 2318"/>
                  <a:gd name="T116" fmla="*/ 1531 w 2415"/>
                  <a:gd name="T117" fmla="*/ 581 h 2318"/>
                  <a:gd name="T118" fmla="*/ 1566 w 2415"/>
                  <a:gd name="T119" fmla="*/ 688 h 2318"/>
                  <a:gd name="T120" fmla="*/ 1779 w 2415"/>
                  <a:gd name="T121" fmla="*/ 1234 h 2318"/>
                  <a:gd name="T122" fmla="*/ 1956 w 2415"/>
                  <a:gd name="T123" fmla="*/ 1757 h 2318"/>
                  <a:gd name="T124" fmla="*/ 1768 w 2415"/>
                  <a:gd name="T125" fmla="*/ 2047 h 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5" h="2318">
                    <a:moveTo>
                      <a:pt x="1433" y="2318"/>
                    </a:moveTo>
                    <a:cubicBezTo>
                      <a:pt x="1262" y="2318"/>
                      <a:pt x="1087" y="2303"/>
                      <a:pt x="942" y="2258"/>
                    </a:cubicBezTo>
                    <a:cubicBezTo>
                      <a:pt x="1087" y="2303"/>
                      <a:pt x="1261" y="2318"/>
                      <a:pt x="1432" y="2318"/>
                    </a:cubicBezTo>
                    <a:cubicBezTo>
                      <a:pt x="1496" y="2318"/>
                      <a:pt x="1559" y="2316"/>
                      <a:pt x="1620" y="2313"/>
                    </a:cubicBezTo>
                    <a:cubicBezTo>
                      <a:pt x="1537" y="2309"/>
                      <a:pt x="1455" y="2301"/>
                      <a:pt x="1377" y="2287"/>
                    </a:cubicBezTo>
                    <a:cubicBezTo>
                      <a:pt x="1403" y="2288"/>
                      <a:pt x="1429" y="2288"/>
                      <a:pt x="1456" y="2288"/>
                    </a:cubicBezTo>
                    <a:cubicBezTo>
                      <a:pt x="1589" y="2288"/>
                      <a:pt x="1723" y="2279"/>
                      <a:pt x="1855" y="2263"/>
                    </a:cubicBezTo>
                    <a:cubicBezTo>
                      <a:pt x="1942" y="2253"/>
                      <a:pt x="2028" y="2241"/>
                      <a:pt x="2114" y="2227"/>
                    </a:cubicBezTo>
                    <a:cubicBezTo>
                      <a:pt x="2215" y="2225"/>
                      <a:pt x="2315" y="2220"/>
                      <a:pt x="2415" y="2213"/>
                    </a:cubicBezTo>
                    <a:cubicBezTo>
                      <a:pt x="2402" y="2215"/>
                      <a:pt x="2390" y="2218"/>
                      <a:pt x="2377" y="2220"/>
                    </a:cubicBezTo>
                    <a:cubicBezTo>
                      <a:pt x="2148" y="2260"/>
                      <a:pt x="1914" y="2293"/>
                      <a:pt x="1675" y="2310"/>
                    </a:cubicBezTo>
                    <a:cubicBezTo>
                      <a:pt x="1597" y="2315"/>
                      <a:pt x="1515" y="2318"/>
                      <a:pt x="1433" y="2318"/>
                    </a:cubicBezTo>
                    <a:moveTo>
                      <a:pt x="1768" y="2047"/>
                    </a:moveTo>
                    <a:cubicBezTo>
                      <a:pt x="1811" y="2030"/>
                      <a:pt x="1848" y="2006"/>
                      <a:pt x="1876" y="1976"/>
                    </a:cubicBezTo>
                    <a:cubicBezTo>
                      <a:pt x="1934" y="1914"/>
                      <a:pt x="1942" y="1842"/>
                      <a:pt x="1907" y="1777"/>
                    </a:cubicBezTo>
                    <a:cubicBezTo>
                      <a:pt x="1904" y="1741"/>
                      <a:pt x="1897" y="1707"/>
                      <a:pt x="1889" y="1675"/>
                    </a:cubicBezTo>
                    <a:cubicBezTo>
                      <a:pt x="1846" y="1497"/>
                      <a:pt x="1764" y="1323"/>
                      <a:pt x="1687" y="1148"/>
                    </a:cubicBezTo>
                    <a:cubicBezTo>
                      <a:pt x="1612" y="978"/>
                      <a:pt x="1551" y="806"/>
                      <a:pt x="1496" y="633"/>
                    </a:cubicBezTo>
                    <a:cubicBezTo>
                      <a:pt x="1470" y="548"/>
                      <a:pt x="1444" y="462"/>
                      <a:pt x="1426" y="376"/>
                    </a:cubicBezTo>
                    <a:cubicBezTo>
                      <a:pt x="1417" y="335"/>
                      <a:pt x="1398" y="165"/>
                      <a:pt x="1388" y="155"/>
                    </a:cubicBezTo>
                    <a:cubicBezTo>
                      <a:pt x="1371" y="138"/>
                      <a:pt x="1253" y="89"/>
                      <a:pt x="1222" y="76"/>
                    </a:cubicBezTo>
                    <a:cubicBezTo>
                      <a:pt x="1138" y="41"/>
                      <a:pt x="1035" y="27"/>
                      <a:pt x="928" y="27"/>
                    </a:cubicBezTo>
                    <a:cubicBezTo>
                      <a:pt x="765" y="27"/>
                      <a:pt x="595" y="61"/>
                      <a:pt x="474" y="108"/>
                    </a:cubicBezTo>
                    <a:cubicBezTo>
                      <a:pt x="229" y="203"/>
                      <a:pt x="91" y="347"/>
                      <a:pt x="39" y="505"/>
                    </a:cubicBez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cubicBezTo>
                      <a:pt x="147" y="788"/>
                      <a:pt x="277" y="1068"/>
                      <a:pt x="414" y="1347"/>
                    </a:cubicBezTo>
                    <a:cubicBezTo>
                      <a:pt x="488" y="1498"/>
                      <a:pt x="566" y="1649"/>
                      <a:pt x="635" y="1801"/>
                    </a:cubicBezTo>
                    <a:cubicBezTo>
                      <a:pt x="637" y="1805"/>
                      <a:pt x="638" y="1809"/>
                      <a:pt x="640" y="1813"/>
                    </a:cubicBezTo>
                    <a:cubicBezTo>
                      <a:pt x="627" y="1825"/>
                      <a:pt x="616" y="1838"/>
                      <a:pt x="606" y="1852"/>
                    </a:cubicBezTo>
                    <a:cubicBezTo>
                      <a:pt x="602" y="1842"/>
                      <a:pt x="598" y="1833"/>
                      <a:pt x="593" y="1824"/>
                    </a:cubicBezTo>
                    <a:cubicBezTo>
                      <a:pt x="523" y="1666"/>
                      <a:pt x="442" y="1511"/>
                      <a:pt x="366" y="1355"/>
                    </a:cubicBezTo>
                    <a:cubicBezTo>
                      <a:pt x="291" y="1202"/>
                      <a:pt x="40" y="620"/>
                      <a:pt x="2" y="510"/>
                    </a:cubicBezTo>
                    <a:cubicBezTo>
                      <a:pt x="1" y="506"/>
                      <a:pt x="0" y="501"/>
                      <a:pt x="0" y="496"/>
                    </a:cubicBezTo>
                    <a:cubicBezTo>
                      <a:pt x="0" y="468"/>
                      <a:pt x="25" y="439"/>
                      <a:pt x="38" y="411"/>
                    </a:cubicBezTo>
                    <a:cubicBezTo>
                      <a:pt x="47" y="391"/>
                      <a:pt x="56" y="372"/>
                      <a:pt x="68" y="352"/>
                    </a:cubicBezTo>
                    <a:cubicBezTo>
                      <a:pt x="94" y="313"/>
                      <a:pt x="132" y="275"/>
                      <a:pt x="174" y="239"/>
                    </a:cubicBezTo>
                    <a:cubicBezTo>
                      <a:pt x="257" y="170"/>
                      <a:pt x="370" y="108"/>
                      <a:pt x="502" y="65"/>
                    </a:cubicBezTo>
                    <a:cubicBezTo>
                      <a:pt x="562" y="45"/>
                      <a:pt x="633" y="30"/>
                      <a:pt x="700" y="18"/>
                    </a:cubicBezTo>
                    <a:cubicBezTo>
                      <a:pt x="770" y="6"/>
                      <a:pt x="841" y="0"/>
                      <a:pt x="913" y="0"/>
                    </a:cubicBezTo>
                    <a:cubicBezTo>
                      <a:pt x="973" y="0"/>
                      <a:pt x="1033" y="5"/>
                      <a:pt x="1092" y="14"/>
                    </a:cubicBezTo>
                    <a:cubicBezTo>
                      <a:pt x="1155" y="23"/>
                      <a:pt x="1213" y="39"/>
                      <a:pt x="1265" y="59"/>
                    </a:cubicBezTo>
                    <a:cubicBezTo>
                      <a:pt x="1303" y="73"/>
                      <a:pt x="1343" y="87"/>
                      <a:pt x="1374" y="105"/>
                    </a:cubicBezTo>
                    <a:cubicBezTo>
                      <a:pt x="1392" y="117"/>
                      <a:pt x="1432" y="130"/>
                      <a:pt x="1442" y="143"/>
                    </a:cubicBezTo>
                    <a:cubicBezTo>
                      <a:pt x="1450" y="154"/>
                      <a:pt x="1451" y="167"/>
                      <a:pt x="1452" y="178"/>
                    </a:cubicBezTo>
                    <a:cubicBezTo>
                      <a:pt x="1452" y="181"/>
                      <a:pt x="1452" y="184"/>
                      <a:pt x="1452" y="187"/>
                    </a:cubicBezTo>
                    <a:cubicBezTo>
                      <a:pt x="1452" y="203"/>
                      <a:pt x="1449" y="219"/>
                      <a:pt x="1449" y="234"/>
                    </a:cubicBezTo>
                    <a:lnTo>
                      <a:pt x="1449" y="234"/>
                    </a:lnTo>
                    <a:lnTo>
                      <a:pt x="1449" y="234"/>
                    </a:lnTo>
                    <a:cubicBezTo>
                      <a:pt x="1449" y="240"/>
                      <a:pt x="1450" y="245"/>
                      <a:pt x="1451" y="250"/>
                    </a:cubicBezTo>
                    <a:cubicBezTo>
                      <a:pt x="1460" y="302"/>
                      <a:pt x="1468" y="353"/>
                      <a:pt x="1481" y="404"/>
                    </a:cubicBezTo>
                    <a:cubicBezTo>
                      <a:pt x="1494" y="457"/>
                      <a:pt x="1509" y="509"/>
                      <a:pt x="1525" y="560"/>
                    </a:cubicBezTo>
                    <a:lnTo>
                      <a:pt x="1525" y="560"/>
                    </a:lnTo>
                    <a:cubicBezTo>
                      <a:pt x="1554" y="550"/>
                      <a:pt x="1585" y="540"/>
                      <a:pt x="1616" y="531"/>
                    </a:cubicBezTo>
                    <a:cubicBezTo>
                      <a:pt x="1618" y="538"/>
                      <a:pt x="1621" y="545"/>
                      <a:pt x="1624" y="552"/>
                    </a:cubicBezTo>
                    <a:cubicBezTo>
                      <a:pt x="1593" y="561"/>
                      <a:pt x="1562" y="571"/>
                      <a:pt x="1532" y="581"/>
                    </a:cubicBezTo>
                    <a:lnTo>
                      <a:pt x="1531" y="581"/>
                    </a:lnTo>
                    <a:cubicBezTo>
                      <a:pt x="1542" y="617"/>
                      <a:pt x="1554" y="653"/>
                      <a:pt x="1566" y="688"/>
                    </a:cubicBezTo>
                    <a:cubicBezTo>
                      <a:pt x="1628" y="872"/>
                      <a:pt x="1698" y="1053"/>
                      <a:pt x="1779" y="1234"/>
                    </a:cubicBezTo>
                    <a:cubicBezTo>
                      <a:pt x="1855" y="1405"/>
                      <a:pt x="1939" y="1581"/>
                      <a:pt x="1956" y="1757"/>
                    </a:cubicBezTo>
                    <a:cubicBezTo>
                      <a:pt x="1966" y="1861"/>
                      <a:pt x="1949" y="1990"/>
                      <a:pt x="1768" y="2047"/>
                    </a:cubicBezTo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143"/>
              <p:cNvSpPr/>
              <p:nvPr/>
            </p:nvSpPr>
            <p:spPr bwMode="auto">
              <a:xfrm>
                <a:off x="3012169" y="2917825"/>
                <a:ext cx="1588" cy="0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144"/>
              <p:cNvSpPr>
                <a:spLocks noEditPoints="1"/>
              </p:cNvSpPr>
              <p:nvPr/>
            </p:nvSpPr>
            <p:spPr bwMode="auto">
              <a:xfrm>
                <a:off x="2978831" y="2757488"/>
                <a:ext cx="666750" cy="307975"/>
              </a:xfrm>
              <a:custGeom>
                <a:avLst/>
                <a:gdLst>
                  <a:gd name="T0" fmla="*/ 336 w 1336"/>
                  <a:gd name="T1" fmla="*/ 557 h 617"/>
                  <a:gd name="T2" fmla="*/ 202 w 1336"/>
                  <a:gd name="T3" fmla="*/ 494 h 617"/>
                  <a:gd name="T4" fmla="*/ 188 w 1336"/>
                  <a:gd name="T5" fmla="*/ 491 h 617"/>
                  <a:gd name="T6" fmla="*/ 68 w 1336"/>
                  <a:gd name="T7" fmla="*/ 324 h 617"/>
                  <a:gd name="T8" fmla="*/ 67 w 1336"/>
                  <a:gd name="T9" fmla="*/ 321 h 617"/>
                  <a:gd name="T10" fmla="*/ 34 w 1336"/>
                  <a:gd name="T11" fmla="*/ 112 h 617"/>
                  <a:gd name="T12" fmla="*/ 128 w 1336"/>
                  <a:gd name="T13" fmla="*/ 347 h 617"/>
                  <a:gd name="T14" fmla="*/ 254 w 1336"/>
                  <a:gd name="T15" fmla="*/ 178 h 617"/>
                  <a:gd name="T16" fmla="*/ 384 w 1336"/>
                  <a:gd name="T17" fmla="*/ 103 h 617"/>
                  <a:gd name="T18" fmla="*/ 833 w 1336"/>
                  <a:gd name="T19" fmla="*/ 0 h 617"/>
                  <a:gd name="T20" fmla="*/ 1146 w 1336"/>
                  <a:gd name="T21" fmla="*/ 50 h 617"/>
                  <a:gd name="T22" fmla="*/ 1291 w 1336"/>
                  <a:gd name="T23" fmla="*/ 184 h 617"/>
                  <a:gd name="T24" fmla="*/ 1302 w 1336"/>
                  <a:gd name="T25" fmla="*/ 105 h 617"/>
                  <a:gd name="T26" fmla="*/ 1270 w 1336"/>
                  <a:gd name="T27" fmla="*/ 275 h 617"/>
                  <a:gd name="T28" fmla="*/ 1138 w 1336"/>
                  <a:gd name="T29" fmla="*/ 353 h 617"/>
                  <a:gd name="T30" fmla="*/ 1127 w 1336"/>
                  <a:gd name="T31" fmla="*/ 354 h 617"/>
                  <a:gd name="T32" fmla="*/ 919 w 1336"/>
                  <a:gd name="T33" fmla="*/ 368 h 617"/>
                  <a:gd name="T34" fmla="*/ 910 w 1336"/>
                  <a:gd name="T35" fmla="*/ 373 h 617"/>
                  <a:gd name="T36" fmla="*/ 205 w 1336"/>
                  <a:gd name="T37" fmla="*/ 285 h 617"/>
                  <a:gd name="T38" fmla="*/ 545 w 1336"/>
                  <a:gd name="T39" fmla="*/ 568 h 617"/>
                  <a:gd name="T40" fmla="*/ 1014 w 1336"/>
                  <a:gd name="T41" fmla="*/ 612 h 617"/>
                  <a:gd name="T42" fmla="*/ 891 w 1336"/>
                  <a:gd name="T43" fmla="*/ 158 h 617"/>
                  <a:gd name="T44" fmla="*/ 991 w 1336"/>
                  <a:gd name="T45" fmla="*/ 344 h 617"/>
                  <a:gd name="T46" fmla="*/ 853 w 1336"/>
                  <a:gd name="T47" fmla="*/ 29 h 617"/>
                  <a:gd name="T48" fmla="*/ 966 w 1336"/>
                  <a:gd name="T49" fmla="*/ 171 h 617"/>
                  <a:gd name="T50" fmla="*/ 942 w 1336"/>
                  <a:gd name="T51" fmla="*/ 161 h 617"/>
                  <a:gd name="T52" fmla="*/ 937 w 1336"/>
                  <a:gd name="T53" fmla="*/ 161 h 617"/>
                  <a:gd name="T54" fmla="*/ 809 w 1336"/>
                  <a:gd name="T55" fmla="*/ 30 h 617"/>
                  <a:gd name="T56" fmla="*/ 607 w 1336"/>
                  <a:gd name="T57" fmla="*/ 59 h 617"/>
                  <a:gd name="T58" fmla="*/ 727 w 1336"/>
                  <a:gd name="T59" fmla="*/ 263 h 617"/>
                  <a:gd name="T60" fmla="*/ 915 w 1336"/>
                  <a:gd name="T61" fmla="*/ 146 h 617"/>
                  <a:gd name="T62" fmla="*/ 809 w 1336"/>
                  <a:gd name="T63" fmla="*/ 3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6" h="617">
                    <a:moveTo>
                      <a:pt x="826" y="617"/>
                    </a:moveTo>
                    <a:cubicBezTo>
                      <a:pt x="655" y="617"/>
                      <a:pt x="481" y="602"/>
                      <a:pt x="336" y="557"/>
                    </a:cubicBezTo>
                    <a:lnTo>
                      <a:pt x="336" y="557"/>
                    </a:lnTo>
                    <a:cubicBezTo>
                      <a:pt x="278" y="539"/>
                      <a:pt x="235" y="518"/>
                      <a:pt x="202" y="494"/>
                    </a:cubicBezTo>
                    <a:cubicBezTo>
                      <a:pt x="201" y="494"/>
                      <a:pt x="199" y="494"/>
                      <a:pt x="198" y="494"/>
                    </a:cubicBezTo>
                    <a:cubicBezTo>
                      <a:pt x="195" y="494"/>
                      <a:pt x="191" y="493"/>
                      <a:pt x="188" y="491"/>
                    </a:cubicBezTo>
                    <a:cubicBezTo>
                      <a:pt x="145" y="460"/>
                      <a:pt x="118" y="427"/>
                      <a:pt x="98" y="392"/>
                    </a:cubicBezTo>
                    <a:cubicBezTo>
                      <a:pt x="86" y="370"/>
                      <a:pt x="77" y="347"/>
                      <a:pt x="68" y="324"/>
                    </a:cubicBezTo>
                    <a:lnTo>
                      <a:pt x="68" y="324"/>
                    </a:lnTo>
                    <a:cubicBezTo>
                      <a:pt x="68" y="323"/>
                      <a:pt x="68" y="322"/>
                      <a:pt x="67" y="321"/>
                    </a:cubicBezTo>
                    <a:cubicBezTo>
                      <a:pt x="47" y="264"/>
                      <a:pt x="25" y="207"/>
                      <a:pt x="0" y="151"/>
                    </a:cubicBezTo>
                    <a:cubicBezTo>
                      <a:pt x="10" y="137"/>
                      <a:pt x="21" y="124"/>
                      <a:pt x="34" y="112"/>
                    </a:cubicBezTo>
                    <a:cubicBezTo>
                      <a:pt x="63" y="176"/>
                      <a:pt x="90" y="239"/>
                      <a:pt x="112" y="304"/>
                    </a:cubicBezTo>
                    <a:cubicBezTo>
                      <a:pt x="117" y="318"/>
                      <a:pt x="123" y="332"/>
                      <a:pt x="128" y="347"/>
                    </a:cubicBezTo>
                    <a:cubicBezTo>
                      <a:pt x="137" y="289"/>
                      <a:pt x="182" y="229"/>
                      <a:pt x="254" y="178"/>
                    </a:cubicBezTo>
                    <a:lnTo>
                      <a:pt x="254" y="178"/>
                    </a:lnTo>
                    <a:cubicBezTo>
                      <a:pt x="273" y="164"/>
                      <a:pt x="294" y="151"/>
                      <a:pt x="316" y="138"/>
                    </a:cubicBezTo>
                    <a:cubicBezTo>
                      <a:pt x="338" y="126"/>
                      <a:pt x="361" y="114"/>
                      <a:pt x="384" y="103"/>
                    </a:cubicBezTo>
                    <a:cubicBezTo>
                      <a:pt x="384" y="103"/>
                      <a:pt x="384" y="103"/>
                      <a:pt x="384" y="103"/>
                    </a:cubicBezTo>
                    <a:cubicBezTo>
                      <a:pt x="510" y="44"/>
                      <a:pt x="666" y="2"/>
                      <a:pt x="833" y="0"/>
                    </a:cubicBezTo>
                    <a:cubicBezTo>
                      <a:pt x="837" y="0"/>
                      <a:pt x="841" y="0"/>
                      <a:pt x="845" y="0"/>
                    </a:cubicBezTo>
                    <a:cubicBezTo>
                      <a:pt x="951" y="0"/>
                      <a:pt x="1062" y="17"/>
                      <a:pt x="1146" y="50"/>
                    </a:cubicBezTo>
                    <a:cubicBezTo>
                      <a:pt x="1146" y="50"/>
                      <a:pt x="1147" y="50"/>
                      <a:pt x="1147" y="50"/>
                    </a:cubicBezTo>
                    <a:cubicBezTo>
                      <a:pt x="1227" y="82"/>
                      <a:pt x="1284" y="126"/>
                      <a:pt x="1291" y="184"/>
                    </a:cubicBezTo>
                    <a:cubicBezTo>
                      <a:pt x="1299" y="158"/>
                      <a:pt x="1302" y="132"/>
                      <a:pt x="1302" y="105"/>
                    </a:cubicBezTo>
                    <a:lnTo>
                      <a:pt x="1302" y="105"/>
                    </a:lnTo>
                    <a:cubicBezTo>
                      <a:pt x="1302" y="96"/>
                      <a:pt x="1302" y="86"/>
                      <a:pt x="1301" y="76"/>
                    </a:cubicBezTo>
                    <a:cubicBezTo>
                      <a:pt x="1336" y="141"/>
                      <a:pt x="1328" y="213"/>
                      <a:pt x="1270" y="275"/>
                    </a:cubicBezTo>
                    <a:cubicBezTo>
                      <a:pt x="1242" y="305"/>
                      <a:pt x="1205" y="329"/>
                      <a:pt x="1162" y="346"/>
                    </a:cubicBezTo>
                    <a:cubicBezTo>
                      <a:pt x="1154" y="349"/>
                      <a:pt x="1146" y="351"/>
                      <a:pt x="1138" y="353"/>
                    </a:cubicBezTo>
                    <a:cubicBezTo>
                      <a:pt x="1135" y="354"/>
                      <a:pt x="1133" y="354"/>
                      <a:pt x="1131" y="354"/>
                    </a:cubicBezTo>
                    <a:cubicBezTo>
                      <a:pt x="1129" y="354"/>
                      <a:pt x="1128" y="354"/>
                      <a:pt x="1127" y="354"/>
                    </a:cubicBezTo>
                    <a:cubicBezTo>
                      <a:pt x="1085" y="366"/>
                      <a:pt x="1039" y="374"/>
                      <a:pt x="990" y="374"/>
                    </a:cubicBezTo>
                    <a:cubicBezTo>
                      <a:pt x="967" y="374"/>
                      <a:pt x="943" y="372"/>
                      <a:pt x="919" y="368"/>
                    </a:cubicBezTo>
                    <a:cubicBezTo>
                      <a:pt x="919" y="371"/>
                      <a:pt x="916" y="373"/>
                      <a:pt x="911" y="373"/>
                    </a:cubicBezTo>
                    <a:cubicBezTo>
                      <a:pt x="911" y="373"/>
                      <a:pt x="910" y="373"/>
                      <a:pt x="910" y="373"/>
                    </a:cubicBezTo>
                    <a:cubicBezTo>
                      <a:pt x="670" y="346"/>
                      <a:pt x="622" y="176"/>
                      <a:pt x="580" y="66"/>
                    </a:cubicBezTo>
                    <a:cubicBezTo>
                      <a:pt x="412" y="111"/>
                      <a:pt x="267" y="191"/>
                      <a:pt x="205" y="285"/>
                    </a:cubicBezTo>
                    <a:cubicBezTo>
                      <a:pt x="170" y="338"/>
                      <a:pt x="157" y="401"/>
                      <a:pt x="210" y="452"/>
                    </a:cubicBezTo>
                    <a:cubicBezTo>
                      <a:pt x="279" y="519"/>
                      <a:pt x="413" y="551"/>
                      <a:pt x="545" y="568"/>
                    </a:cubicBezTo>
                    <a:cubicBezTo>
                      <a:pt x="620" y="578"/>
                      <a:pt x="695" y="584"/>
                      <a:pt x="771" y="586"/>
                    </a:cubicBezTo>
                    <a:cubicBezTo>
                      <a:pt x="849" y="600"/>
                      <a:pt x="931" y="608"/>
                      <a:pt x="1014" y="612"/>
                    </a:cubicBezTo>
                    <a:cubicBezTo>
                      <a:pt x="953" y="615"/>
                      <a:pt x="890" y="617"/>
                      <a:pt x="826" y="617"/>
                    </a:cubicBezTo>
                    <a:moveTo>
                      <a:pt x="891" y="158"/>
                    </a:moveTo>
                    <a:cubicBezTo>
                      <a:pt x="746" y="158"/>
                      <a:pt x="733" y="269"/>
                      <a:pt x="842" y="317"/>
                    </a:cubicBezTo>
                    <a:cubicBezTo>
                      <a:pt x="886" y="336"/>
                      <a:pt x="939" y="344"/>
                      <a:pt x="991" y="344"/>
                    </a:cubicBezTo>
                    <a:cubicBezTo>
                      <a:pt x="1088" y="344"/>
                      <a:pt x="1183" y="314"/>
                      <a:pt x="1218" y="260"/>
                    </a:cubicBezTo>
                    <a:cubicBezTo>
                      <a:pt x="1309" y="122"/>
                      <a:pt x="1081" y="32"/>
                      <a:pt x="853" y="29"/>
                    </a:cubicBezTo>
                    <a:cubicBezTo>
                      <a:pt x="898" y="73"/>
                      <a:pt x="924" y="124"/>
                      <a:pt x="971" y="167"/>
                    </a:cubicBezTo>
                    <a:cubicBezTo>
                      <a:pt x="972" y="169"/>
                      <a:pt x="970" y="171"/>
                      <a:pt x="966" y="171"/>
                    </a:cubicBezTo>
                    <a:cubicBezTo>
                      <a:pt x="966" y="171"/>
                      <a:pt x="965" y="171"/>
                      <a:pt x="964" y="171"/>
                    </a:cubicBezTo>
                    <a:cubicBezTo>
                      <a:pt x="956" y="168"/>
                      <a:pt x="949" y="165"/>
                      <a:pt x="942" y="161"/>
                    </a:cubicBezTo>
                    <a:cubicBezTo>
                      <a:pt x="941" y="162"/>
                      <a:pt x="941" y="162"/>
                      <a:pt x="940" y="162"/>
                    </a:cubicBezTo>
                    <a:cubicBezTo>
                      <a:pt x="939" y="162"/>
                      <a:pt x="938" y="161"/>
                      <a:pt x="937" y="161"/>
                    </a:cubicBezTo>
                    <a:cubicBezTo>
                      <a:pt x="920" y="159"/>
                      <a:pt x="905" y="158"/>
                      <a:pt x="891" y="158"/>
                    </a:cubicBezTo>
                    <a:moveTo>
                      <a:pt x="809" y="30"/>
                    </a:moveTo>
                    <a:cubicBezTo>
                      <a:pt x="787" y="31"/>
                      <a:pt x="764" y="32"/>
                      <a:pt x="742" y="35"/>
                    </a:cubicBezTo>
                    <a:cubicBezTo>
                      <a:pt x="696" y="41"/>
                      <a:pt x="651" y="49"/>
                      <a:pt x="607" y="59"/>
                    </a:cubicBezTo>
                    <a:cubicBezTo>
                      <a:pt x="645" y="113"/>
                      <a:pt x="663" y="169"/>
                      <a:pt x="698" y="223"/>
                    </a:cubicBezTo>
                    <a:cubicBezTo>
                      <a:pt x="707" y="236"/>
                      <a:pt x="716" y="250"/>
                      <a:pt x="727" y="263"/>
                    </a:cubicBezTo>
                    <a:cubicBezTo>
                      <a:pt x="705" y="205"/>
                      <a:pt x="753" y="143"/>
                      <a:pt x="866" y="143"/>
                    </a:cubicBezTo>
                    <a:cubicBezTo>
                      <a:pt x="881" y="143"/>
                      <a:pt x="897" y="144"/>
                      <a:pt x="915" y="146"/>
                    </a:cubicBezTo>
                    <a:cubicBezTo>
                      <a:pt x="896" y="134"/>
                      <a:pt x="881" y="120"/>
                      <a:pt x="868" y="106"/>
                    </a:cubicBezTo>
                    <a:cubicBezTo>
                      <a:pt x="848" y="82"/>
                      <a:pt x="821" y="56"/>
                      <a:pt x="809" y="30"/>
                    </a:cubicBezTo>
                    <a:close/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45"/>
              <p:cNvSpPr>
                <a:spLocks noEditPoints="1"/>
              </p:cNvSpPr>
              <p:nvPr/>
            </p:nvSpPr>
            <p:spPr bwMode="auto">
              <a:xfrm>
                <a:off x="8292194" y="1924050"/>
                <a:ext cx="736600" cy="1057275"/>
              </a:xfrm>
              <a:custGeom>
                <a:avLst/>
                <a:gdLst>
                  <a:gd name="T0" fmla="*/ 1065 w 1475"/>
                  <a:gd name="T1" fmla="*/ 2118 h 2118"/>
                  <a:gd name="T2" fmla="*/ 608 w 1475"/>
                  <a:gd name="T3" fmla="*/ 2012 h 2118"/>
                  <a:gd name="T4" fmla="*/ 0 w 1475"/>
                  <a:gd name="T5" fmla="*/ 1910 h 2118"/>
                  <a:gd name="T6" fmla="*/ 54 w 1475"/>
                  <a:gd name="T7" fmla="*/ 1888 h 2118"/>
                  <a:gd name="T8" fmla="*/ 461 w 1475"/>
                  <a:gd name="T9" fmla="*/ 1949 h 2118"/>
                  <a:gd name="T10" fmla="*/ 1029 w 1475"/>
                  <a:gd name="T11" fmla="*/ 2078 h 2118"/>
                  <a:gd name="T12" fmla="*/ 1196 w 1475"/>
                  <a:gd name="T13" fmla="*/ 2111 h 2118"/>
                  <a:gd name="T14" fmla="*/ 1065 w 1475"/>
                  <a:gd name="T15" fmla="*/ 2118 h 2118"/>
                  <a:gd name="T16" fmla="*/ 839 w 1475"/>
                  <a:gd name="T17" fmla="*/ 1488 h 2118"/>
                  <a:gd name="T18" fmla="*/ 867 w 1475"/>
                  <a:gd name="T19" fmla="*/ 1422 h 2118"/>
                  <a:gd name="T20" fmla="*/ 987 w 1475"/>
                  <a:gd name="T21" fmla="*/ 1166 h 2118"/>
                  <a:gd name="T22" fmla="*/ 1179 w 1475"/>
                  <a:gd name="T23" fmla="*/ 634 h 2118"/>
                  <a:gd name="T24" fmla="*/ 1249 w 1475"/>
                  <a:gd name="T25" fmla="*/ 402 h 2118"/>
                  <a:gd name="T26" fmla="*/ 613 w 1475"/>
                  <a:gd name="T27" fmla="*/ 308 h 2118"/>
                  <a:gd name="T28" fmla="*/ 561 w 1475"/>
                  <a:gd name="T29" fmla="*/ 274 h 2118"/>
                  <a:gd name="T30" fmla="*/ 585 w 1475"/>
                  <a:gd name="T31" fmla="*/ 277 h 2118"/>
                  <a:gd name="T32" fmla="*/ 596 w 1475"/>
                  <a:gd name="T33" fmla="*/ 278 h 2118"/>
                  <a:gd name="T34" fmla="*/ 1258 w 1475"/>
                  <a:gd name="T35" fmla="*/ 373 h 2118"/>
                  <a:gd name="T36" fmla="*/ 1324 w 1475"/>
                  <a:gd name="T37" fmla="*/ 89 h 2118"/>
                  <a:gd name="T38" fmla="*/ 1402 w 1475"/>
                  <a:gd name="T39" fmla="*/ 37 h 2118"/>
                  <a:gd name="T40" fmla="*/ 1475 w 1475"/>
                  <a:gd name="T41" fmla="*/ 0 h 2118"/>
                  <a:gd name="T42" fmla="*/ 1418 w 1475"/>
                  <a:gd name="T43" fmla="*/ 28 h 2118"/>
                  <a:gd name="T44" fmla="*/ 1418 w 1475"/>
                  <a:gd name="T45" fmla="*/ 28 h 2118"/>
                  <a:gd name="T46" fmla="*/ 1418 w 1475"/>
                  <a:gd name="T47" fmla="*/ 28 h 2118"/>
                  <a:gd name="T48" fmla="*/ 1422 w 1475"/>
                  <a:gd name="T49" fmla="*/ 50 h 2118"/>
                  <a:gd name="T50" fmla="*/ 1352 w 1475"/>
                  <a:gd name="T51" fmla="*/ 81 h 2118"/>
                  <a:gd name="T52" fmla="*/ 1352 w 1475"/>
                  <a:gd name="T53" fmla="*/ 81 h 2118"/>
                  <a:gd name="T54" fmla="*/ 1352 w 1475"/>
                  <a:gd name="T55" fmla="*/ 81 h 2118"/>
                  <a:gd name="T56" fmla="*/ 1352 w 1475"/>
                  <a:gd name="T57" fmla="*/ 81 h 2118"/>
                  <a:gd name="T58" fmla="*/ 1353 w 1475"/>
                  <a:gd name="T59" fmla="*/ 82 h 2118"/>
                  <a:gd name="T60" fmla="*/ 1359 w 1475"/>
                  <a:gd name="T61" fmla="*/ 143 h 2118"/>
                  <a:gd name="T62" fmla="*/ 1325 w 1475"/>
                  <a:gd name="T63" fmla="*/ 323 h 2118"/>
                  <a:gd name="T64" fmla="*/ 1247 w 1475"/>
                  <a:gd name="T65" fmla="*/ 578 h 2118"/>
                  <a:gd name="T66" fmla="*/ 1102 w 1475"/>
                  <a:gd name="T67" fmla="*/ 1015 h 2118"/>
                  <a:gd name="T68" fmla="*/ 877 w 1475"/>
                  <a:gd name="T69" fmla="*/ 1425 h 2118"/>
                  <a:gd name="T70" fmla="*/ 874 w 1475"/>
                  <a:gd name="T71" fmla="*/ 1431 h 2118"/>
                  <a:gd name="T72" fmla="*/ 873 w 1475"/>
                  <a:gd name="T73" fmla="*/ 1432 h 2118"/>
                  <a:gd name="T74" fmla="*/ 872 w 1475"/>
                  <a:gd name="T75" fmla="*/ 1433 h 2118"/>
                  <a:gd name="T76" fmla="*/ 839 w 1475"/>
                  <a:gd name="T77" fmla="*/ 1488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5" h="2118">
                    <a:moveTo>
                      <a:pt x="1065" y="2118"/>
                    </a:moveTo>
                    <a:cubicBezTo>
                      <a:pt x="910" y="2087"/>
                      <a:pt x="760" y="2048"/>
                      <a:pt x="608" y="2012"/>
                    </a:cubicBezTo>
                    <a:cubicBezTo>
                      <a:pt x="409" y="1966"/>
                      <a:pt x="206" y="1935"/>
                      <a:pt x="0" y="1910"/>
                    </a:cubicBezTo>
                    <a:cubicBezTo>
                      <a:pt x="18" y="1903"/>
                      <a:pt x="36" y="1895"/>
                      <a:pt x="54" y="1888"/>
                    </a:cubicBezTo>
                    <a:cubicBezTo>
                      <a:pt x="192" y="1905"/>
                      <a:pt x="329" y="1923"/>
                      <a:pt x="461" y="1949"/>
                    </a:cubicBezTo>
                    <a:cubicBezTo>
                      <a:pt x="655" y="1986"/>
                      <a:pt x="839" y="2037"/>
                      <a:pt x="1029" y="2078"/>
                    </a:cubicBezTo>
                    <a:cubicBezTo>
                      <a:pt x="1083" y="2090"/>
                      <a:pt x="1139" y="2101"/>
                      <a:pt x="1196" y="2111"/>
                    </a:cubicBezTo>
                    <a:cubicBezTo>
                      <a:pt x="1153" y="2114"/>
                      <a:pt x="1108" y="2116"/>
                      <a:pt x="1065" y="2118"/>
                    </a:cubicBezTo>
                    <a:moveTo>
                      <a:pt x="839" y="1488"/>
                    </a:moveTo>
                    <a:cubicBezTo>
                      <a:pt x="847" y="1466"/>
                      <a:pt x="857" y="1444"/>
                      <a:pt x="867" y="1422"/>
                    </a:cubicBezTo>
                    <a:cubicBezTo>
                      <a:pt x="908" y="1337"/>
                      <a:pt x="950" y="1252"/>
                      <a:pt x="987" y="1166"/>
                    </a:cubicBezTo>
                    <a:cubicBezTo>
                      <a:pt x="1064" y="990"/>
                      <a:pt x="1125" y="813"/>
                      <a:pt x="1179" y="634"/>
                    </a:cubicBezTo>
                    <a:cubicBezTo>
                      <a:pt x="1203" y="557"/>
                      <a:pt x="1227" y="479"/>
                      <a:pt x="1249" y="402"/>
                    </a:cubicBezTo>
                    <a:cubicBezTo>
                      <a:pt x="1041" y="365"/>
                      <a:pt x="828" y="335"/>
                      <a:pt x="613" y="308"/>
                    </a:cubicBezTo>
                    <a:cubicBezTo>
                      <a:pt x="596" y="296"/>
                      <a:pt x="579" y="285"/>
                      <a:pt x="561" y="274"/>
                    </a:cubicBezTo>
                    <a:cubicBezTo>
                      <a:pt x="569" y="275"/>
                      <a:pt x="577" y="276"/>
                      <a:pt x="585" y="277"/>
                    </a:cubicBezTo>
                    <a:cubicBezTo>
                      <a:pt x="588" y="277"/>
                      <a:pt x="592" y="278"/>
                      <a:pt x="596" y="278"/>
                    </a:cubicBezTo>
                    <a:cubicBezTo>
                      <a:pt x="817" y="307"/>
                      <a:pt x="1041" y="334"/>
                      <a:pt x="1258" y="373"/>
                    </a:cubicBezTo>
                    <a:cubicBezTo>
                      <a:pt x="1284" y="279"/>
                      <a:pt x="1308" y="185"/>
                      <a:pt x="1324" y="89"/>
                    </a:cubicBezTo>
                    <a:cubicBezTo>
                      <a:pt x="1328" y="65"/>
                      <a:pt x="1372" y="53"/>
                      <a:pt x="1402" y="37"/>
                    </a:cubicBezTo>
                    <a:cubicBezTo>
                      <a:pt x="1425" y="24"/>
                      <a:pt x="1450" y="12"/>
                      <a:pt x="1475" y="0"/>
                    </a:cubicBezTo>
                    <a:cubicBezTo>
                      <a:pt x="1455" y="9"/>
                      <a:pt x="1436" y="19"/>
                      <a:pt x="1418" y="28"/>
                    </a:cubicBezTo>
                    <a:lnTo>
                      <a:pt x="1418" y="28"/>
                    </a:lnTo>
                    <a:lnTo>
                      <a:pt x="1418" y="28"/>
                    </a:lnTo>
                    <a:cubicBezTo>
                      <a:pt x="1419" y="36"/>
                      <a:pt x="1421" y="43"/>
                      <a:pt x="1422" y="50"/>
                    </a:cubicBezTo>
                    <a:cubicBezTo>
                      <a:pt x="1399" y="60"/>
                      <a:pt x="1375" y="71"/>
                      <a:pt x="1352" y="81"/>
                    </a:cubicBezTo>
                    <a:lnTo>
                      <a:pt x="1352" y="81"/>
                    </a:lnTo>
                    <a:lnTo>
                      <a:pt x="1352" y="81"/>
                    </a:lnTo>
                    <a:lnTo>
                      <a:pt x="1352" y="81"/>
                    </a:lnTo>
                    <a:lnTo>
                      <a:pt x="1353" y="82"/>
                    </a:lnTo>
                    <a:cubicBezTo>
                      <a:pt x="1357" y="102"/>
                      <a:pt x="1359" y="122"/>
                      <a:pt x="1359" y="143"/>
                    </a:cubicBezTo>
                    <a:cubicBezTo>
                      <a:pt x="1359" y="203"/>
                      <a:pt x="1343" y="264"/>
                      <a:pt x="1325" y="323"/>
                    </a:cubicBezTo>
                    <a:cubicBezTo>
                      <a:pt x="1300" y="408"/>
                      <a:pt x="1273" y="493"/>
                      <a:pt x="1247" y="578"/>
                    </a:cubicBezTo>
                    <a:cubicBezTo>
                      <a:pt x="1203" y="724"/>
                      <a:pt x="1159" y="870"/>
                      <a:pt x="1102" y="1015"/>
                    </a:cubicBezTo>
                    <a:cubicBezTo>
                      <a:pt x="1035" y="1153"/>
                      <a:pt x="960" y="1290"/>
                      <a:pt x="877" y="1425"/>
                    </a:cubicBezTo>
                    <a:cubicBezTo>
                      <a:pt x="876" y="1427"/>
                      <a:pt x="875" y="1429"/>
                      <a:pt x="874" y="1431"/>
                    </a:cubicBezTo>
                    <a:cubicBezTo>
                      <a:pt x="873" y="1431"/>
                      <a:pt x="873" y="1432"/>
                      <a:pt x="873" y="1432"/>
                    </a:cubicBezTo>
                    <a:cubicBezTo>
                      <a:pt x="873" y="1432"/>
                      <a:pt x="872" y="1432"/>
                      <a:pt x="872" y="1433"/>
                    </a:cubicBezTo>
                    <a:cubicBezTo>
                      <a:pt x="862" y="1450"/>
                      <a:pt x="850" y="1469"/>
                      <a:pt x="839" y="1488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146"/>
              <p:cNvSpPr>
                <a:spLocks noEditPoints="1"/>
              </p:cNvSpPr>
              <p:nvPr/>
            </p:nvSpPr>
            <p:spPr bwMode="auto">
              <a:xfrm>
                <a:off x="8695419" y="2430463"/>
                <a:ext cx="652463" cy="574675"/>
              </a:xfrm>
              <a:custGeom>
                <a:avLst/>
                <a:gdLst>
                  <a:gd name="T0" fmla="*/ 606 w 1309"/>
                  <a:gd name="T1" fmla="*/ 1151 h 1151"/>
                  <a:gd name="T2" fmla="*/ 594 w 1309"/>
                  <a:gd name="T3" fmla="*/ 1148 h 1151"/>
                  <a:gd name="T4" fmla="*/ 417 w 1309"/>
                  <a:gd name="T5" fmla="*/ 1132 h 1151"/>
                  <a:gd name="T6" fmla="*/ 259 w 1309"/>
                  <a:gd name="T7" fmla="*/ 1103 h 1151"/>
                  <a:gd name="T8" fmla="*/ 390 w 1309"/>
                  <a:gd name="T9" fmla="*/ 1096 h 1151"/>
                  <a:gd name="T10" fmla="*/ 667 w 1309"/>
                  <a:gd name="T11" fmla="*/ 1121 h 1151"/>
                  <a:gd name="T12" fmla="*/ 701 w 1309"/>
                  <a:gd name="T13" fmla="*/ 1121 h 1151"/>
                  <a:gd name="T14" fmla="*/ 869 w 1309"/>
                  <a:gd name="T15" fmla="*/ 1102 h 1151"/>
                  <a:gd name="T16" fmla="*/ 935 w 1309"/>
                  <a:gd name="T17" fmla="*/ 1085 h 1151"/>
                  <a:gd name="T18" fmla="*/ 1139 w 1309"/>
                  <a:gd name="T19" fmla="*/ 976 h 1151"/>
                  <a:gd name="T20" fmla="*/ 1116 w 1309"/>
                  <a:gd name="T21" fmla="*/ 1040 h 1151"/>
                  <a:gd name="T22" fmla="*/ 1097 w 1309"/>
                  <a:gd name="T23" fmla="*/ 1051 h 1151"/>
                  <a:gd name="T24" fmla="*/ 1097 w 1309"/>
                  <a:gd name="T25" fmla="*/ 1051 h 1151"/>
                  <a:gd name="T26" fmla="*/ 1097 w 1309"/>
                  <a:gd name="T27" fmla="*/ 1051 h 1151"/>
                  <a:gd name="T28" fmla="*/ 1097 w 1309"/>
                  <a:gd name="T29" fmla="*/ 1051 h 1151"/>
                  <a:gd name="T30" fmla="*/ 1097 w 1309"/>
                  <a:gd name="T31" fmla="*/ 1051 h 1151"/>
                  <a:gd name="T32" fmla="*/ 1114 w 1309"/>
                  <a:gd name="T33" fmla="*/ 1045 h 1151"/>
                  <a:gd name="T34" fmla="*/ 1087 w 1309"/>
                  <a:gd name="T35" fmla="*/ 1087 h 1151"/>
                  <a:gd name="T36" fmla="*/ 1309 w 1309"/>
                  <a:gd name="T37" fmla="*/ 983 h 1151"/>
                  <a:gd name="T38" fmla="*/ 1273 w 1309"/>
                  <a:gd name="T39" fmla="*/ 1007 h 1151"/>
                  <a:gd name="T40" fmla="*/ 1125 w 1309"/>
                  <a:gd name="T41" fmla="*/ 1075 h 1151"/>
                  <a:gd name="T42" fmla="*/ 1101 w 1309"/>
                  <a:gd name="T43" fmla="*/ 1083 h 1151"/>
                  <a:gd name="T44" fmla="*/ 749 w 1309"/>
                  <a:gd name="T45" fmla="*/ 1145 h 1151"/>
                  <a:gd name="T46" fmla="*/ 733 w 1309"/>
                  <a:gd name="T47" fmla="*/ 1146 h 1151"/>
                  <a:gd name="T48" fmla="*/ 607 w 1309"/>
                  <a:gd name="T49" fmla="*/ 1151 h 1151"/>
                  <a:gd name="T50" fmla="*/ 606 w 1309"/>
                  <a:gd name="T51" fmla="*/ 1151 h 1151"/>
                  <a:gd name="T52" fmla="*/ 422 w 1309"/>
                  <a:gd name="T53" fmla="*/ 865 h 1151"/>
                  <a:gd name="T54" fmla="*/ 299 w 1309"/>
                  <a:gd name="T55" fmla="*/ 849 h 1151"/>
                  <a:gd name="T56" fmla="*/ 14 w 1309"/>
                  <a:gd name="T57" fmla="*/ 652 h 1151"/>
                  <a:gd name="T58" fmla="*/ 33 w 1309"/>
                  <a:gd name="T59" fmla="*/ 473 h 1151"/>
                  <a:gd name="T60" fmla="*/ 66 w 1309"/>
                  <a:gd name="T61" fmla="*/ 418 h 1151"/>
                  <a:gd name="T62" fmla="*/ 32 w 1309"/>
                  <a:gd name="T63" fmla="*/ 550 h 1151"/>
                  <a:gd name="T64" fmla="*/ 145 w 1309"/>
                  <a:gd name="T65" fmla="*/ 757 h 1151"/>
                  <a:gd name="T66" fmla="*/ 156 w 1309"/>
                  <a:gd name="T67" fmla="*/ 737 h 1151"/>
                  <a:gd name="T68" fmla="*/ 168 w 1309"/>
                  <a:gd name="T69" fmla="*/ 750 h 1151"/>
                  <a:gd name="T70" fmla="*/ 408 w 1309"/>
                  <a:gd name="T71" fmla="*/ 842 h 1151"/>
                  <a:gd name="T72" fmla="*/ 607 w 1309"/>
                  <a:gd name="T73" fmla="*/ 750 h 1151"/>
                  <a:gd name="T74" fmla="*/ 423 w 1309"/>
                  <a:gd name="T75" fmla="*/ 690 h 1151"/>
                  <a:gd name="T76" fmla="*/ 418 w 1309"/>
                  <a:gd name="T77" fmla="*/ 684 h 1151"/>
                  <a:gd name="T78" fmla="*/ 420 w 1309"/>
                  <a:gd name="T79" fmla="*/ 679 h 1151"/>
                  <a:gd name="T80" fmla="*/ 432 w 1309"/>
                  <a:gd name="T81" fmla="*/ 671 h 1151"/>
                  <a:gd name="T82" fmla="*/ 418 w 1309"/>
                  <a:gd name="T83" fmla="*/ 684 h 1151"/>
                  <a:gd name="T84" fmla="*/ 446 w 1309"/>
                  <a:gd name="T85" fmla="*/ 683 h 1151"/>
                  <a:gd name="T86" fmla="*/ 635 w 1309"/>
                  <a:gd name="T87" fmla="*/ 758 h 1151"/>
                  <a:gd name="T88" fmla="*/ 710 w 1309"/>
                  <a:gd name="T89" fmla="*/ 640 h 1151"/>
                  <a:gd name="T90" fmla="*/ 715 w 1309"/>
                  <a:gd name="T91" fmla="*/ 620 h 1151"/>
                  <a:gd name="T92" fmla="*/ 716 w 1309"/>
                  <a:gd name="T93" fmla="*/ 620 h 1151"/>
                  <a:gd name="T94" fmla="*/ 731 w 1309"/>
                  <a:gd name="T95" fmla="*/ 621 h 1151"/>
                  <a:gd name="T96" fmla="*/ 732 w 1309"/>
                  <a:gd name="T97" fmla="*/ 621 h 1151"/>
                  <a:gd name="T98" fmla="*/ 700 w 1309"/>
                  <a:gd name="T99" fmla="*/ 684 h 1151"/>
                  <a:gd name="T100" fmla="*/ 655 w 1309"/>
                  <a:gd name="T101" fmla="*/ 775 h 1151"/>
                  <a:gd name="T102" fmla="*/ 472 w 1309"/>
                  <a:gd name="T103" fmla="*/ 862 h 1151"/>
                  <a:gd name="T104" fmla="*/ 422 w 1309"/>
                  <a:gd name="T105" fmla="*/ 865 h 1151"/>
                  <a:gd name="T106" fmla="*/ 467 w 1309"/>
                  <a:gd name="T107" fmla="*/ 625 h 1151"/>
                  <a:gd name="T108" fmla="*/ 481 w 1309"/>
                  <a:gd name="T109" fmla="*/ 595 h 1151"/>
                  <a:gd name="T110" fmla="*/ 481 w 1309"/>
                  <a:gd name="T111" fmla="*/ 600 h 1151"/>
                  <a:gd name="T112" fmla="*/ 467 w 1309"/>
                  <a:gd name="T113" fmla="*/ 625 h 1151"/>
                  <a:gd name="T114" fmla="*/ 68 w 1309"/>
                  <a:gd name="T115" fmla="*/ 416 h 1151"/>
                  <a:gd name="T116" fmla="*/ 71 w 1309"/>
                  <a:gd name="T117" fmla="*/ 410 h 1151"/>
                  <a:gd name="T118" fmla="*/ 296 w 1309"/>
                  <a:gd name="T119" fmla="*/ 0 h 1151"/>
                  <a:gd name="T120" fmla="*/ 296 w 1309"/>
                  <a:gd name="T121" fmla="*/ 0 h 1151"/>
                  <a:gd name="T122" fmla="*/ 71 w 1309"/>
                  <a:gd name="T123" fmla="*/ 410 h 1151"/>
                  <a:gd name="T124" fmla="*/ 68 w 1309"/>
                  <a:gd name="T125" fmla="*/ 41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9" h="1151">
                    <a:moveTo>
                      <a:pt x="606" y="1151"/>
                    </a:moveTo>
                    <a:cubicBezTo>
                      <a:pt x="601" y="1151"/>
                      <a:pt x="597" y="1150"/>
                      <a:pt x="594" y="1148"/>
                    </a:cubicBezTo>
                    <a:cubicBezTo>
                      <a:pt x="535" y="1146"/>
                      <a:pt x="476" y="1141"/>
                      <a:pt x="417" y="1132"/>
                    </a:cubicBezTo>
                    <a:cubicBezTo>
                      <a:pt x="364" y="1123"/>
                      <a:pt x="311" y="1114"/>
                      <a:pt x="259" y="1103"/>
                    </a:cubicBezTo>
                    <a:cubicBezTo>
                      <a:pt x="302" y="1101"/>
                      <a:pt x="347" y="1099"/>
                      <a:pt x="390" y="1096"/>
                    </a:cubicBezTo>
                    <a:cubicBezTo>
                      <a:pt x="481" y="1111"/>
                      <a:pt x="575" y="1121"/>
                      <a:pt x="667" y="1121"/>
                    </a:cubicBezTo>
                    <a:cubicBezTo>
                      <a:pt x="678" y="1121"/>
                      <a:pt x="690" y="1121"/>
                      <a:pt x="701" y="1121"/>
                    </a:cubicBezTo>
                    <a:cubicBezTo>
                      <a:pt x="757" y="1115"/>
                      <a:pt x="813" y="1109"/>
                      <a:pt x="869" y="1102"/>
                    </a:cubicBezTo>
                    <a:cubicBezTo>
                      <a:pt x="891" y="1097"/>
                      <a:pt x="913" y="1092"/>
                      <a:pt x="935" y="1085"/>
                    </a:cubicBezTo>
                    <a:cubicBezTo>
                      <a:pt x="1022" y="1059"/>
                      <a:pt x="1091" y="1021"/>
                      <a:pt x="1139" y="976"/>
                    </a:cubicBezTo>
                    <a:cubicBezTo>
                      <a:pt x="1135" y="997"/>
                      <a:pt x="1127" y="1019"/>
                      <a:pt x="1116" y="1040"/>
                    </a:cubicBezTo>
                    <a:cubicBezTo>
                      <a:pt x="1110" y="1043"/>
                      <a:pt x="1104" y="1047"/>
                      <a:pt x="1097" y="1051"/>
                    </a:cubicBez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cubicBezTo>
                      <a:pt x="1103" y="1049"/>
                      <a:pt x="1108" y="1047"/>
                      <a:pt x="1114" y="1045"/>
                    </a:cubicBezTo>
                    <a:cubicBezTo>
                      <a:pt x="1106" y="1059"/>
                      <a:pt x="1097" y="1073"/>
                      <a:pt x="1087" y="1087"/>
                    </a:cubicBezTo>
                    <a:cubicBezTo>
                      <a:pt x="1172" y="1061"/>
                      <a:pt x="1247" y="1028"/>
                      <a:pt x="1309" y="983"/>
                    </a:cubicBezTo>
                    <a:cubicBezTo>
                      <a:pt x="1297" y="991"/>
                      <a:pt x="1286" y="999"/>
                      <a:pt x="1273" y="1007"/>
                    </a:cubicBezTo>
                    <a:cubicBezTo>
                      <a:pt x="1229" y="1034"/>
                      <a:pt x="1179" y="1056"/>
                      <a:pt x="1125" y="1075"/>
                    </a:cubicBezTo>
                    <a:cubicBezTo>
                      <a:pt x="1117" y="1078"/>
                      <a:pt x="1109" y="1080"/>
                      <a:pt x="1101" y="1083"/>
                    </a:cubicBezTo>
                    <a:cubicBezTo>
                      <a:pt x="995" y="1116"/>
                      <a:pt x="874" y="1135"/>
                      <a:pt x="749" y="1145"/>
                    </a:cubicBezTo>
                    <a:cubicBezTo>
                      <a:pt x="744" y="1145"/>
                      <a:pt x="739" y="1146"/>
                      <a:pt x="733" y="1146"/>
                    </a:cubicBezTo>
                    <a:cubicBezTo>
                      <a:pt x="691" y="1149"/>
                      <a:pt x="649" y="1150"/>
                      <a:pt x="607" y="1151"/>
                    </a:cubicBezTo>
                    <a:cubicBezTo>
                      <a:pt x="606" y="1151"/>
                      <a:pt x="606" y="1151"/>
                      <a:pt x="606" y="1151"/>
                    </a:cubicBezTo>
                    <a:moveTo>
                      <a:pt x="422" y="865"/>
                    </a:moveTo>
                    <a:cubicBezTo>
                      <a:pt x="380" y="865"/>
                      <a:pt x="337" y="859"/>
                      <a:pt x="299" y="849"/>
                    </a:cubicBezTo>
                    <a:cubicBezTo>
                      <a:pt x="144" y="820"/>
                      <a:pt x="37" y="747"/>
                      <a:pt x="14" y="652"/>
                    </a:cubicBezTo>
                    <a:cubicBezTo>
                      <a:pt x="0" y="591"/>
                      <a:pt x="11" y="532"/>
                      <a:pt x="33" y="473"/>
                    </a:cubicBezTo>
                    <a:cubicBezTo>
                      <a:pt x="44" y="454"/>
                      <a:pt x="56" y="435"/>
                      <a:pt x="66" y="418"/>
                    </a:cubicBezTo>
                    <a:cubicBezTo>
                      <a:pt x="50" y="461"/>
                      <a:pt x="30" y="504"/>
                      <a:pt x="32" y="550"/>
                    </a:cubicBezTo>
                    <a:cubicBezTo>
                      <a:pt x="36" y="624"/>
                      <a:pt x="66" y="699"/>
                      <a:pt x="145" y="757"/>
                    </a:cubicBezTo>
                    <a:cubicBezTo>
                      <a:pt x="147" y="751"/>
                      <a:pt x="151" y="744"/>
                      <a:pt x="156" y="737"/>
                    </a:cubicBezTo>
                    <a:cubicBezTo>
                      <a:pt x="159" y="741"/>
                      <a:pt x="163" y="746"/>
                      <a:pt x="168" y="750"/>
                    </a:cubicBezTo>
                    <a:cubicBezTo>
                      <a:pt x="216" y="794"/>
                      <a:pt x="310" y="835"/>
                      <a:pt x="408" y="842"/>
                    </a:cubicBezTo>
                    <a:cubicBezTo>
                      <a:pt x="490" y="839"/>
                      <a:pt x="636" y="808"/>
                      <a:pt x="607" y="750"/>
                    </a:cubicBezTo>
                    <a:cubicBezTo>
                      <a:pt x="585" y="707"/>
                      <a:pt x="499" y="690"/>
                      <a:pt x="423" y="690"/>
                    </a:cubicBezTo>
                    <a:cubicBezTo>
                      <a:pt x="417" y="690"/>
                      <a:pt x="415" y="686"/>
                      <a:pt x="418" y="684"/>
                    </a:cubicBezTo>
                    <a:cubicBezTo>
                      <a:pt x="417" y="682"/>
                      <a:pt x="418" y="680"/>
                      <a:pt x="420" y="679"/>
                    </a:cubicBezTo>
                    <a:cubicBezTo>
                      <a:pt x="424" y="677"/>
                      <a:pt x="428" y="674"/>
                      <a:pt x="432" y="671"/>
                    </a:cubicBezTo>
                    <a:cubicBezTo>
                      <a:pt x="428" y="676"/>
                      <a:pt x="423" y="680"/>
                      <a:pt x="418" y="684"/>
                    </a:cubicBezTo>
                    <a:cubicBezTo>
                      <a:pt x="428" y="683"/>
                      <a:pt x="437" y="683"/>
                      <a:pt x="446" y="683"/>
                    </a:cubicBezTo>
                    <a:cubicBezTo>
                      <a:pt x="532" y="683"/>
                      <a:pt x="608" y="713"/>
                      <a:pt x="635" y="758"/>
                    </a:cubicBezTo>
                    <a:cubicBezTo>
                      <a:pt x="662" y="719"/>
                      <a:pt x="687" y="680"/>
                      <a:pt x="710" y="640"/>
                    </a:cubicBezTo>
                    <a:cubicBezTo>
                      <a:pt x="692" y="637"/>
                      <a:pt x="693" y="620"/>
                      <a:pt x="715" y="620"/>
                    </a:cubicBezTo>
                    <a:cubicBezTo>
                      <a:pt x="715" y="620"/>
                      <a:pt x="716" y="620"/>
                      <a:pt x="716" y="620"/>
                    </a:cubicBezTo>
                    <a:cubicBezTo>
                      <a:pt x="721" y="620"/>
                      <a:pt x="726" y="620"/>
                      <a:pt x="731" y="621"/>
                    </a:cubicBezTo>
                    <a:cubicBezTo>
                      <a:pt x="732" y="621"/>
                      <a:pt x="732" y="621"/>
                      <a:pt x="732" y="621"/>
                    </a:cubicBezTo>
                    <a:cubicBezTo>
                      <a:pt x="720" y="642"/>
                      <a:pt x="709" y="663"/>
                      <a:pt x="700" y="684"/>
                    </a:cubicBezTo>
                    <a:cubicBezTo>
                      <a:pt x="686" y="713"/>
                      <a:pt x="678" y="746"/>
                      <a:pt x="655" y="775"/>
                    </a:cubicBezTo>
                    <a:cubicBezTo>
                      <a:pt x="640" y="820"/>
                      <a:pt x="556" y="857"/>
                      <a:pt x="472" y="862"/>
                    </a:cubicBezTo>
                    <a:cubicBezTo>
                      <a:pt x="456" y="864"/>
                      <a:pt x="439" y="865"/>
                      <a:pt x="422" y="865"/>
                    </a:cubicBezTo>
                    <a:moveTo>
                      <a:pt x="467" y="625"/>
                    </a:moveTo>
                    <a:cubicBezTo>
                      <a:pt x="472" y="615"/>
                      <a:pt x="476" y="604"/>
                      <a:pt x="481" y="595"/>
                    </a:cubicBezTo>
                    <a:cubicBezTo>
                      <a:pt x="482" y="597"/>
                      <a:pt x="482" y="598"/>
                      <a:pt x="481" y="600"/>
                    </a:cubicBezTo>
                    <a:cubicBezTo>
                      <a:pt x="476" y="608"/>
                      <a:pt x="472" y="617"/>
                      <a:pt x="467" y="625"/>
                    </a:cubicBezTo>
                    <a:close/>
                    <a:moveTo>
                      <a:pt x="68" y="416"/>
                    </a:moveTo>
                    <a:cubicBezTo>
                      <a:pt x="69" y="414"/>
                      <a:pt x="70" y="412"/>
                      <a:pt x="71" y="410"/>
                    </a:cubicBezTo>
                    <a:cubicBezTo>
                      <a:pt x="154" y="275"/>
                      <a:pt x="229" y="138"/>
                      <a:pt x="296" y="0"/>
                    </a:cubicBezTo>
                    <a:lnTo>
                      <a:pt x="296" y="0"/>
                    </a:lnTo>
                    <a:cubicBezTo>
                      <a:pt x="229" y="138"/>
                      <a:pt x="154" y="275"/>
                      <a:pt x="71" y="410"/>
                    </a:cubicBezTo>
                    <a:cubicBezTo>
                      <a:pt x="70" y="412"/>
                      <a:pt x="69" y="414"/>
                      <a:pt x="68" y="416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147"/>
              <p:cNvSpPr/>
              <p:nvPr/>
            </p:nvSpPr>
            <p:spPr bwMode="auto">
              <a:xfrm>
                <a:off x="8727169" y="2638425"/>
                <a:ext cx="1588" cy="0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148"/>
              <p:cNvSpPr>
                <a:spLocks noEditPoints="1"/>
              </p:cNvSpPr>
              <p:nvPr/>
            </p:nvSpPr>
            <p:spPr bwMode="auto">
              <a:xfrm>
                <a:off x="8709706" y="1860550"/>
                <a:ext cx="1092200" cy="1112838"/>
              </a:xfrm>
              <a:custGeom>
                <a:avLst/>
                <a:gdLst>
                  <a:gd name="T0" fmla="*/ 1084 w 2188"/>
                  <a:gd name="T1" fmla="*/ 2189 h 2231"/>
                  <a:gd name="T2" fmla="*/ 1667 w 2188"/>
                  <a:gd name="T3" fmla="*/ 1508 h 2231"/>
                  <a:gd name="T4" fmla="*/ 2146 w 2188"/>
                  <a:gd name="T5" fmla="*/ 370 h 2231"/>
                  <a:gd name="T6" fmla="*/ 2146 w 2188"/>
                  <a:gd name="T7" fmla="*/ 370 h 2231"/>
                  <a:gd name="T8" fmla="*/ 2146 w 2188"/>
                  <a:gd name="T9" fmla="*/ 370 h 2231"/>
                  <a:gd name="T10" fmla="*/ 1380 w 2188"/>
                  <a:gd name="T11" fmla="*/ 30 h 2231"/>
                  <a:gd name="T12" fmla="*/ 586 w 2188"/>
                  <a:gd name="T13" fmla="*/ 179 h 2231"/>
                  <a:gd name="T14" fmla="*/ 639 w 2188"/>
                  <a:gd name="T15" fmla="*/ 129 h 2231"/>
                  <a:gd name="T16" fmla="*/ 1310 w 2188"/>
                  <a:gd name="T17" fmla="*/ 0 h 2231"/>
                  <a:gd name="T18" fmla="*/ 2184 w 2188"/>
                  <a:gd name="T19" fmla="*/ 349 h 2231"/>
                  <a:gd name="T20" fmla="*/ 2115 w 2188"/>
                  <a:gd name="T21" fmla="*/ 596 h 2231"/>
                  <a:gd name="T22" fmla="*/ 1695 w 2188"/>
                  <a:gd name="T23" fmla="*/ 1558 h 2231"/>
                  <a:gd name="T24" fmla="*/ 1279 w 2188"/>
                  <a:gd name="T25" fmla="*/ 2127 h 2231"/>
                  <a:gd name="T26" fmla="*/ 1057 w 2188"/>
                  <a:gd name="T27" fmla="*/ 2231 h 2231"/>
                  <a:gd name="T28" fmla="*/ 1109 w 2188"/>
                  <a:gd name="T29" fmla="*/ 2120 h 2231"/>
                  <a:gd name="T30" fmla="*/ 1060 w 2188"/>
                  <a:gd name="T31" fmla="*/ 1742 h 2231"/>
                  <a:gd name="T32" fmla="*/ 702 w 2188"/>
                  <a:gd name="T33" fmla="*/ 1765 h 2231"/>
                  <a:gd name="T34" fmla="*/ 686 w 2188"/>
                  <a:gd name="T35" fmla="*/ 1764 h 2231"/>
                  <a:gd name="T36" fmla="*/ 680 w 2188"/>
                  <a:gd name="T37" fmla="*/ 1784 h 2231"/>
                  <a:gd name="T38" fmla="*/ 416 w 2188"/>
                  <a:gd name="T39" fmla="*/ 1827 h 2231"/>
                  <a:gd name="T40" fmla="*/ 402 w 2188"/>
                  <a:gd name="T41" fmla="*/ 1815 h 2231"/>
                  <a:gd name="T42" fmla="*/ 451 w 2188"/>
                  <a:gd name="T43" fmla="*/ 1744 h 2231"/>
                  <a:gd name="T44" fmla="*/ 456 w 2188"/>
                  <a:gd name="T45" fmla="*/ 1730 h 2231"/>
                  <a:gd name="T46" fmla="*/ 237 w 2188"/>
                  <a:gd name="T47" fmla="*/ 1721 h 2231"/>
                  <a:gd name="T48" fmla="*/ 115 w 2188"/>
                  <a:gd name="T49" fmla="*/ 1901 h 2231"/>
                  <a:gd name="T50" fmla="*/ 36 w 2188"/>
                  <a:gd name="T51" fmla="*/ 1562 h 2231"/>
                  <a:gd name="T52" fmla="*/ 41 w 2188"/>
                  <a:gd name="T53" fmla="*/ 1554 h 2231"/>
                  <a:gd name="T54" fmla="*/ 246 w 2188"/>
                  <a:gd name="T55" fmla="*/ 1195 h 2231"/>
                  <a:gd name="T56" fmla="*/ 35 w 2188"/>
                  <a:gd name="T57" fmla="*/ 1690 h 2231"/>
                  <a:gd name="T58" fmla="*/ 31 w 2188"/>
                  <a:gd name="T59" fmla="*/ 1737 h 2231"/>
                  <a:gd name="T60" fmla="*/ 58 w 2188"/>
                  <a:gd name="T61" fmla="*/ 1843 h 2231"/>
                  <a:gd name="T62" fmla="*/ 58 w 2188"/>
                  <a:gd name="T63" fmla="*/ 1843 h 2231"/>
                  <a:gd name="T64" fmla="*/ 58 w 2188"/>
                  <a:gd name="T65" fmla="*/ 1843 h 2231"/>
                  <a:gd name="T66" fmla="*/ 58 w 2188"/>
                  <a:gd name="T67" fmla="*/ 1842 h 2231"/>
                  <a:gd name="T68" fmla="*/ 58 w 2188"/>
                  <a:gd name="T69" fmla="*/ 1840 h 2231"/>
                  <a:gd name="T70" fmla="*/ 59 w 2188"/>
                  <a:gd name="T71" fmla="*/ 1832 h 2231"/>
                  <a:gd name="T72" fmla="*/ 173 w 2188"/>
                  <a:gd name="T73" fmla="*/ 1713 h 2231"/>
                  <a:gd name="T74" fmla="*/ 187 w 2188"/>
                  <a:gd name="T75" fmla="*/ 1706 h 2231"/>
                  <a:gd name="T76" fmla="*/ 940 w 2188"/>
                  <a:gd name="T77" fmla="*/ 1659 h 2231"/>
                  <a:gd name="T78" fmla="*/ 1215 w 2188"/>
                  <a:gd name="T79" fmla="*/ 1851 h 2231"/>
                  <a:gd name="T80" fmla="*/ 1214 w 2188"/>
                  <a:gd name="T81" fmla="*/ 2054 h 2231"/>
                  <a:gd name="T82" fmla="*/ 449 w 2188"/>
                  <a:gd name="T83" fmla="*/ 1822 h 2231"/>
                  <a:gd name="T84" fmla="*/ 707 w 2188"/>
                  <a:gd name="T85" fmla="*/ 1655 h 2231"/>
                  <a:gd name="T86" fmla="*/ 645 w 2188"/>
                  <a:gd name="T87" fmla="*/ 1653 h 2231"/>
                  <a:gd name="T88" fmla="*/ 479 w 2188"/>
                  <a:gd name="T89" fmla="*/ 1768 h 2231"/>
                  <a:gd name="T90" fmla="*/ 449 w 2188"/>
                  <a:gd name="T91" fmla="*/ 1822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8" h="2231">
                    <a:moveTo>
                      <a:pt x="1057" y="2231"/>
                    </a:moveTo>
                    <a:cubicBezTo>
                      <a:pt x="1067" y="2217"/>
                      <a:pt x="1076" y="2203"/>
                      <a:pt x="1084" y="2189"/>
                    </a:cubicBezTo>
                    <a:cubicBezTo>
                      <a:pt x="1164" y="2159"/>
                      <a:pt x="1231" y="2120"/>
                      <a:pt x="1280" y="2073"/>
                    </a:cubicBezTo>
                    <a:cubicBezTo>
                      <a:pt x="1460" y="1898"/>
                      <a:pt x="1568" y="1700"/>
                      <a:pt x="1667" y="1508"/>
                    </a:cubicBezTo>
                    <a:cubicBezTo>
                      <a:pt x="1767" y="1313"/>
                      <a:pt x="1998" y="794"/>
                      <a:pt x="2062" y="600"/>
                    </a:cubicBezTo>
                    <a:cubicBezTo>
                      <a:pt x="2087" y="523"/>
                      <a:pt x="2139" y="440"/>
                      <a:pt x="2146" y="370"/>
                    </a:cubicBez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cubicBezTo>
                      <a:pt x="2089" y="262"/>
                      <a:pt x="1997" y="183"/>
                      <a:pt x="1825" y="116"/>
                    </a:cubicBezTo>
                    <a:cubicBezTo>
                      <a:pt x="1694" y="66"/>
                      <a:pt x="1540" y="35"/>
                      <a:pt x="1380" y="30"/>
                    </a:cubicBezTo>
                    <a:cubicBezTo>
                      <a:pt x="1359" y="30"/>
                      <a:pt x="1339" y="29"/>
                      <a:pt x="1319" y="29"/>
                    </a:cubicBezTo>
                    <a:cubicBezTo>
                      <a:pt x="1043" y="29"/>
                      <a:pt x="800" y="89"/>
                      <a:pt x="586" y="179"/>
                    </a:cubicBezTo>
                    <a:cubicBezTo>
                      <a:pt x="585" y="172"/>
                      <a:pt x="583" y="165"/>
                      <a:pt x="582" y="157"/>
                    </a:cubicBezTo>
                    <a:cubicBezTo>
                      <a:pt x="600" y="148"/>
                      <a:pt x="619" y="138"/>
                      <a:pt x="639" y="129"/>
                    </a:cubicBezTo>
                    <a:cubicBezTo>
                      <a:pt x="642" y="128"/>
                      <a:pt x="645" y="126"/>
                      <a:pt x="648" y="125"/>
                    </a:cubicBezTo>
                    <a:cubicBezTo>
                      <a:pt x="830" y="44"/>
                      <a:pt x="1072" y="0"/>
                      <a:pt x="1310" y="0"/>
                    </a:cubicBezTo>
                    <a:cubicBezTo>
                      <a:pt x="1346" y="0"/>
                      <a:pt x="1382" y="1"/>
                      <a:pt x="1417" y="3"/>
                    </a:cubicBezTo>
                    <a:cubicBezTo>
                      <a:pt x="1798" y="25"/>
                      <a:pt x="2065" y="160"/>
                      <a:pt x="2184" y="349"/>
                    </a:cubicBezTo>
                    <a:cubicBezTo>
                      <a:pt x="2187" y="353"/>
                      <a:pt x="2188" y="360"/>
                      <a:pt x="2188" y="369"/>
                    </a:cubicBezTo>
                    <a:cubicBezTo>
                      <a:pt x="2188" y="420"/>
                      <a:pt x="2143" y="530"/>
                      <a:pt x="2115" y="596"/>
                    </a:cubicBezTo>
                    <a:cubicBezTo>
                      <a:pt x="2070" y="705"/>
                      <a:pt x="2025" y="809"/>
                      <a:pt x="1983" y="918"/>
                    </a:cubicBezTo>
                    <a:cubicBezTo>
                      <a:pt x="1900" y="1131"/>
                      <a:pt x="1806" y="1349"/>
                      <a:pt x="1695" y="1558"/>
                    </a:cubicBezTo>
                    <a:cubicBezTo>
                      <a:pt x="1641" y="1662"/>
                      <a:pt x="1582" y="1764"/>
                      <a:pt x="1511" y="1865"/>
                    </a:cubicBezTo>
                    <a:cubicBezTo>
                      <a:pt x="1448" y="1953"/>
                      <a:pt x="1384" y="2051"/>
                      <a:pt x="1279" y="2127"/>
                    </a:cubicBezTo>
                    <a:lnTo>
                      <a:pt x="1279" y="2127"/>
                    </a:lnTo>
                    <a:cubicBezTo>
                      <a:pt x="1217" y="2172"/>
                      <a:pt x="1142" y="2205"/>
                      <a:pt x="1057" y="2231"/>
                    </a:cubicBezTo>
                    <a:moveTo>
                      <a:pt x="1086" y="2184"/>
                    </a:moveTo>
                    <a:cubicBezTo>
                      <a:pt x="1097" y="2163"/>
                      <a:pt x="1105" y="2141"/>
                      <a:pt x="1109" y="2120"/>
                    </a:cubicBezTo>
                    <a:cubicBezTo>
                      <a:pt x="1148" y="2084"/>
                      <a:pt x="1172" y="2043"/>
                      <a:pt x="1180" y="2000"/>
                    </a:cubicBezTo>
                    <a:cubicBezTo>
                      <a:pt x="1196" y="1915"/>
                      <a:pt x="1171" y="1807"/>
                      <a:pt x="1060" y="1742"/>
                    </a:cubicBezTo>
                    <a:cubicBezTo>
                      <a:pt x="982" y="1695"/>
                      <a:pt x="871" y="1668"/>
                      <a:pt x="757" y="1658"/>
                    </a:cubicBezTo>
                    <a:cubicBezTo>
                      <a:pt x="742" y="1694"/>
                      <a:pt x="722" y="1729"/>
                      <a:pt x="702" y="1765"/>
                    </a:cubicBezTo>
                    <a:cubicBezTo>
                      <a:pt x="702" y="1765"/>
                      <a:pt x="702" y="1765"/>
                      <a:pt x="701" y="1765"/>
                    </a:cubicBezTo>
                    <a:cubicBezTo>
                      <a:pt x="696" y="1764"/>
                      <a:pt x="691" y="1764"/>
                      <a:pt x="686" y="1764"/>
                    </a:cubicBezTo>
                    <a:cubicBezTo>
                      <a:pt x="686" y="1764"/>
                      <a:pt x="685" y="1764"/>
                      <a:pt x="685" y="1764"/>
                    </a:cubicBezTo>
                    <a:cubicBezTo>
                      <a:pt x="663" y="1764"/>
                      <a:pt x="662" y="1781"/>
                      <a:pt x="680" y="1784"/>
                    </a:cubicBezTo>
                    <a:cubicBezTo>
                      <a:pt x="657" y="1824"/>
                      <a:pt x="632" y="1863"/>
                      <a:pt x="605" y="1902"/>
                    </a:cubicBezTo>
                    <a:cubicBezTo>
                      <a:pt x="578" y="1857"/>
                      <a:pt x="502" y="1827"/>
                      <a:pt x="416" y="1827"/>
                    </a:cubicBezTo>
                    <a:cubicBezTo>
                      <a:pt x="407" y="1827"/>
                      <a:pt x="398" y="1827"/>
                      <a:pt x="388" y="1828"/>
                    </a:cubicBezTo>
                    <a:cubicBezTo>
                      <a:pt x="393" y="1824"/>
                      <a:pt x="398" y="1820"/>
                      <a:pt x="402" y="1815"/>
                    </a:cubicBezTo>
                    <a:cubicBezTo>
                      <a:pt x="418" y="1802"/>
                      <a:pt x="428" y="1785"/>
                      <a:pt x="437" y="1769"/>
                    </a:cubicBezTo>
                    <a:cubicBezTo>
                      <a:pt x="442" y="1761"/>
                      <a:pt x="446" y="1752"/>
                      <a:pt x="451" y="1744"/>
                    </a:cubicBezTo>
                    <a:cubicBezTo>
                      <a:pt x="452" y="1742"/>
                      <a:pt x="452" y="1741"/>
                      <a:pt x="451" y="1739"/>
                    </a:cubicBezTo>
                    <a:cubicBezTo>
                      <a:pt x="453" y="1736"/>
                      <a:pt x="454" y="1733"/>
                      <a:pt x="456" y="1730"/>
                    </a:cubicBezTo>
                    <a:cubicBezTo>
                      <a:pt x="470" y="1707"/>
                      <a:pt x="482" y="1682"/>
                      <a:pt x="501" y="1660"/>
                    </a:cubicBezTo>
                    <a:cubicBezTo>
                      <a:pt x="405" y="1669"/>
                      <a:pt x="311" y="1688"/>
                      <a:pt x="237" y="1721"/>
                    </a:cubicBezTo>
                    <a:cubicBezTo>
                      <a:pt x="148" y="1761"/>
                      <a:pt x="78" y="1820"/>
                      <a:pt x="126" y="1881"/>
                    </a:cubicBezTo>
                    <a:cubicBezTo>
                      <a:pt x="121" y="1888"/>
                      <a:pt x="117" y="1895"/>
                      <a:pt x="115" y="1901"/>
                    </a:cubicBezTo>
                    <a:cubicBezTo>
                      <a:pt x="36" y="1843"/>
                      <a:pt x="6" y="1768"/>
                      <a:pt x="2" y="1694"/>
                    </a:cubicBezTo>
                    <a:cubicBezTo>
                      <a:pt x="0" y="1648"/>
                      <a:pt x="20" y="1605"/>
                      <a:pt x="36" y="1562"/>
                    </a:cubicBezTo>
                    <a:cubicBezTo>
                      <a:pt x="37" y="1561"/>
                      <a:pt x="37" y="1560"/>
                      <a:pt x="38" y="1560"/>
                    </a:cubicBezTo>
                    <a:cubicBezTo>
                      <a:pt x="39" y="1558"/>
                      <a:pt x="40" y="1556"/>
                      <a:pt x="41" y="1554"/>
                    </a:cubicBezTo>
                    <a:cubicBezTo>
                      <a:pt x="124" y="1419"/>
                      <a:pt x="199" y="1282"/>
                      <a:pt x="266" y="1144"/>
                    </a:cubicBezTo>
                    <a:cubicBezTo>
                      <a:pt x="260" y="1161"/>
                      <a:pt x="253" y="1178"/>
                      <a:pt x="246" y="1195"/>
                    </a:cubicBezTo>
                    <a:cubicBezTo>
                      <a:pt x="212" y="1277"/>
                      <a:pt x="177" y="1359"/>
                      <a:pt x="137" y="1440"/>
                    </a:cubicBezTo>
                    <a:cubicBezTo>
                      <a:pt x="98" y="1522"/>
                      <a:pt x="48" y="1606"/>
                      <a:pt x="35" y="1690"/>
                    </a:cubicBezTo>
                    <a:cubicBezTo>
                      <a:pt x="32" y="1706"/>
                      <a:pt x="31" y="1721"/>
                      <a:pt x="31" y="1737"/>
                    </a:cubicBezTo>
                    <a:lnTo>
                      <a:pt x="31" y="1737"/>
                    </a:lnTo>
                    <a:cubicBezTo>
                      <a:pt x="31" y="1773"/>
                      <a:pt x="38" y="1809"/>
                      <a:pt x="58" y="1843"/>
                    </a:cubicBez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cubicBezTo>
                      <a:pt x="58" y="1843"/>
                      <a:pt x="58" y="1843"/>
                      <a:pt x="58" y="1842"/>
                    </a:cubicBezTo>
                    <a:cubicBezTo>
                      <a:pt x="58" y="1842"/>
                      <a:pt x="58" y="1842"/>
                      <a:pt x="58" y="1842"/>
                    </a:cubicBezTo>
                    <a:lnTo>
                      <a:pt x="58" y="1842"/>
                    </a:lnTo>
                    <a:cubicBezTo>
                      <a:pt x="58" y="1841"/>
                      <a:pt x="58" y="1840"/>
                      <a:pt x="58" y="1840"/>
                    </a:cubicBezTo>
                    <a:cubicBezTo>
                      <a:pt x="58" y="1837"/>
                      <a:pt x="58" y="1835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63" y="1786"/>
                      <a:pt x="109" y="1745"/>
                      <a:pt x="173" y="1713"/>
                    </a:cubicBezTo>
                    <a:cubicBezTo>
                      <a:pt x="173" y="1713"/>
                      <a:pt x="173" y="1713"/>
                      <a:pt x="173" y="1713"/>
                    </a:cubicBezTo>
                    <a:cubicBezTo>
                      <a:pt x="177" y="1711"/>
                      <a:pt x="182" y="1708"/>
                      <a:pt x="187" y="1706"/>
                    </a:cubicBezTo>
                    <a:cubicBezTo>
                      <a:pt x="309" y="1652"/>
                      <a:pt x="474" y="1623"/>
                      <a:pt x="638" y="1623"/>
                    </a:cubicBezTo>
                    <a:cubicBezTo>
                      <a:pt x="744" y="1623"/>
                      <a:pt x="848" y="1635"/>
                      <a:pt x="940" y="1659"/>
                    </a:cubicBezTo>
                    <a:cubicBezTo>
                      <a:pt x="1084" y="1697"/>
                      <a:pt x="1175" y="1769"/>
                      <a:pt x="1216" y="1851"/>
                    </a:cubicBezTo>
                    <a:cubicBezTo>
                      <a:pt x="1215" y="1851"/>
                      <a:pt x="1215" y="1851"/>
                      <a:pt x="1215" y="1851"/>
                    </a:cubicBezTo>
                    <a:cubicBezTo>
                      <a:pt x="1248" y="1917"/>
                      <a:pt x="1247" y="1990"/>
                      <a:pt x="1214" y="2054"/>
                    </a:cubicBezTo>
                    <a:lnTo>
                      <a:pt x="1214" y="2054"/>
                    </a:lnTo>
                    <a:cubicBezTo>
                      <a:pt x="1188" y="2106"/>
                      <a:pt x="1143" y="2149"/>
                      <a:pt x="1086" y="2184"/>
                    </a:cubicBezTo>
                    <a:moveTo>
                      <a:pt x="449" y="1822"/>
                    </a:moveTo>
                    <a:cubicBezTo>
                      <a:pt x="515" y="1822"/>
                      <a:pt x="583" y="1838"/>
                      <a:pt x="613" y="1869"/>
                    </a:cubicBezTo>
                    <a:cubicBezTo>
                      <a:pt x="641" y="1798"/>
                      <a:pt x="655" y="1723"/>
                      <a:pt x="707" y="1655"/>
                    </a:cubicBezTo>
                    <a:cubicBezTo>
                      <a:pt x="693" y="1654"/>
                      <a:pt x="678" y="1653"/>
                      <a:pt x="663" y="1653"/>
                    </a:cubicBezTo>
                    <a:cubicBezTo>
                      <a:pt x="657" y="1653"/>
                      <a:pt x="651" y="1653"/>
                      <a:pt x="645" y="1653"/>
                    </a:cubicBezTo>
                    <a:cubicBezTo>
                      <a:pt x="616" y="1653"/>
                      <a:pt x="586" y="1654"/>
                      <a:pt x="556" y="1656"/>
                    </a:cubicBezTo>
                    <a:cubicBezTo>
                      <a:pt x="532" y="1693"/>
                      <a:pt x="508" y="1732"/>
                      <a:pt x="479" y="1768"/>
                    </a:cubicBezTo>
                    <a:cubicBezTo>
                      <a:pt x="467" y="1785"/>
                      <a:pt x="453" y="1808"/>
                      <a:pt x="427" y="1823"/>
                    </a:cubicBezTo>
                    <a:cubicBezTo>
                      <a:pt x="434" y="1822"/>
                      <a:pt x="442" y="1822"/>
                      <a:pt x="449" y="1822"/>
                    </a:cubicBezTo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149"/>
              <p:cNvSpPr>
                <a:spLocks noEditPoints="1"/>
              </p:cNvSpPr>
              <p:nvPr/>
            </p:nvSpPr>
            <p:spPr bwMode="auto">
              <a:xfrm>
                <a:off x="2696256" y="1922463"/>
                <a:ext cx="931863" cy="923925"/>
              </a:xfrm>
              <a:custGeom>
                <a:avLst/>
                <a:gdLst>
                  <a:gd name="T0" fmla="*/ 821 w 1869"/>
                  <a:gd name="T1" fmla="*/ 1852 h 1852"/>
                  <a:gd name="T2" fmla="*/ 883 w 1869"/>
                  <a:gd name="T3" fmla="*/ 1812 h 1852"/>
                  <a:gd name="T4" fmla="*/ 821 w 1869"/>
                  <a:gd name="T5" fmla="*/ 1852 h 1852"/>
                  <a:gd name="T6" fmla="*/ 1869 w 1869"/>
                  <a:gd name="T7" fmla="*/ 1779 h 1852"/>
                  <a:gd name="T8" fmla="*/ 1850 w 1869"/>
                  <a:gd name="T9" fmla="*/ 1648 h 1852"/>
                  <a:gd name="T10" fmla="*/ 1648 w 1869"/>
                  <a:gd name="T11" fmla="*/ 1121 h 1852"/>
                  <a:gd name="T12" fmla="*/ 1457 w 1869"/>
                  <a:gd name="T13" fmla="*/ 606 h 1852"/>
                  <a:gd name="T14" fmla="*/ 1387 w 1869"/>
                  <a:gd name="T15" fmla="*/ 349 h 1852"/>
                  <a:gd name="T16" fmla="*/ 1349 w 1869"/>
                  <a:gd name="T17" fmla="*/ 128 h 1852"/>
                  <a:gd name="T18" fmla="*/ 1183 w 1869"/>
                  <a:gd name="T19" fmla="*/ 49 h 1852"/>
                  <a:gd name="T20" fmla="*/ 1038 w 1869"/>
                  <a:gd name="T21" fmla="*/ 11 h 1852"/>
                  <a:gd name="T22" fmla="*/ 1311 w 1869"/>
                  <a:gd name="T23" fmla="*/ 562 h 1852"/>
                  <a:gd name="T24" fmla="*/ 1713 w 1869"/>
                  <a:gd name="T25" fmla="*/ 1724 h 1852"/>
                  <a:gd name="T26" fmla="*/ 1412 w 1869"/>
                  <a:gd name="T27" fmla="*/ 1674 h 1852"/>
                  <a:gd name="T28" fmla="*/ 1400 w 1869"/>
                  <a:gd name="T29" fmla="*/ 1674 h 1852"/>
                  <a:gd name="T30" fmla="*/ 951 w 1869"/>
                  <a:gd name="T31" fmla="*/ 1777 h 1852"/>
                  <a:gd name="T32" fmla="*/ 790 w 1869"/>
                  <a:gd name="T33" fmla="*/ 1707 h 1852"/>
                  <a:gd name="T34" fmla="*/ 360 w 1869"/>
                  <a:gd name="T35" fmla="*/ 651 h 1852"/>
                  <a:gd name="T36" fmla="*/ 363 w 1869"/>
                  <a:gd name="T37" fmla="*/ 112 h 1852"/>
                  <a:gd name="T38" fmla="*/ 0 w 1869"/>
                  <a:gd name="T39" fmla="*/ 478 h 1852"/>
                  <a:gd name="T40" fmla="*/ 0 w 1869"/>
                  <a:gd name="T41" fmla="*/ 478 h 1852"/>
                  <a:gd name="T42" fmla="*/ 0 w 1869"/>
                  <a:gd name="T43" fmla="*/ 478 h 1852"/>
                  <a:gd name="T44" fmla="*/ 435 w 1869"/>
                  <a:gd name="T45" fmla="*/ 81 h 1852"/>
                  <a:gd name="T46" fmla="*/ 889 w 1869"/>
                  <a:gd name="T47" fmla="*/ 0 h 1852"/>
                  <a:gd name="T48" fmla="*/ 1183 w 1869"/>
                  <a:gd name="T49" fmla="*/ 49 h 1852"/>
                  <a:gd name="T50" fmla="*/ 1349 w 1869"/>
                  <a:gd name="T51" fmla="*/ 128 h 1852"/>
                  <a:gd name="T52" fmla="*/ 1387 w 1869"/>
                  <a:gd name="T53" fmla="*/ 349 h 1852"/>
                  <a:gd name="T54" fmla="*/ 1457 w 1869"/>
                  <a:gd name="T55" fmla="*/ 606 h 1852"/>
                  <a:gd name="T56" fmla="*/ 1648 w 1869"/>
                  <a:gd name="T57" fmla="*/ 1121 h 1852"/>
                  <a:gd name="T58" fmla="*/ 1850 w 1869"/>
                  <a:gd name="T59" fmla="*/ 1648 h 1852"/>
                  <a:gd name="T60" fmla="*/ 1869 w 1869"/>
                  <a:gd name="T61" fmla="*/ 1779 h 1852"/>
                  <a:gd name="T62" fmla="*/ 1869 w 1869"/>
                  <a:gd name="T63" fmla="*/ 1779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69" h="1852">
                    <a:moveTo>
                      <a:pt x="821" y="1852"/>
                    </a:moveTo>
                    <a:cubicBezTo>
                      <a:pt x="840" y="1838"/>
                      <a:pt x="861" y="1825"/>
                      <a:pt x="883" y="1812"/>
                    </a:cubicBezTo>
                    <a:cubicBezTo>
                      <a:pt x="861" y="1825"/>
                      <a:pt x="840" y="1838"/>
                      <a:pt x="821" y="1852"/>
                    </a:cubicBezTo>
                    <a:close/>
                    <a:moveTo>
                      <a:pt x="1869" y="1779"/>
                    </a:moveTo>
                    <a:cubicBezTo>
                      <a:pt x="1869" y="1734"/>
                      <a:pt x="1860" y="1688"/>
                      <a:pt x="1850" y="1648"/>
                    </a:cubicBezTo>
                    <a:cubicBezTo>
                      <a:pt x="1807" y="1470"/>
                      <a:pt x="1725" y="1296"/>
                      <a:pt x="1648" y="1121"/>
                    </a:cubicBezTo>
                    <a:cubicBezTo>
                      <a:pt x="1573" y="951"/>
                      <a:pt x="1512" y="779"/>
                      <a:pt x="1457" y="606"/>
                    </a:cubicBezTo>
                    <a:cubicBezTo>
                      <a:pt x="1431" y="521"/>
                      <a:pt x="1405" y="435"/>
                      <a:pt x="1387" y="349"/>
                    </a:cubicBezTo>
                    <a:cubicBezTo>
                      <a:pt x="1378" y="308"/>
                      <a:pt x="1359" y="138"/>
                      <a:pt x="1349" y="128"/>
                    </a:cubicBezTo>
                    <a:cubicBezTo>
                      <a:pt x="1332" y="111"/>
                      <a:pt x="1214" y="62"/>
                      <a:pt x="1183" y="49"/>
                    </a:cubicBezTo>
                    <a:cubicBezTo>
                      <a:pt x="1139" y="31"/>
                      <a:pt x="1090" y="18"/>
                      <a:pt x="1038" y="11"/>
                    </a:cubicBezTo>
                    <a:cubicBezTo>
                      <a:pt x="1236" y="159"/>
                      <a:pt x="1276" y="412"/>
                      <a:pt x="1311" y="562"/>
                    </a:cubicBezTo>
                    <a:cubicBezTo>
                      <a:pt x="1400" y="940"/>
                      <a:pt x="1542" y="1335"/>
                      <a:pt x="1713" y="1724"/>
                    </a:cubicBezTo>
                    <a:cubicBezTo>
                      <a:pt x="1629" y="1691"/>
                      <a:pt x="1518" y="1674"/>
                      <a:pt x="1412" y="1674"/>
                    </a:cubicBezTo>
                    <a:cubicBezTo>
                      <a:pt x="1408" y="1674"/>
                      <a:pt x="1404" y="1674"/>
                      <a:pt x="1400" y="1674"/>
                    </a:cubicBezTo>
                    <a:cubicBezTo>
                      <a:pt x="1233" y="1676"/>
                      <a:pt x="1077" y="1718"/>
                      <a:pt x="951" y="1777"/>
                    </a:cubicBezTo>
                    <a:cubicBezTo>
                      <a:pt x="877" y="1774"/>
                      <a:pt x="817" y="1749"/>
                      <a:pt x="790" y="1707"/>
                    </a:cubicBezTo>
                    <a:cubicBezTo>
                      <a:pt x="578" y="1365"/>
                      <a:pt x="467" y="1006"/>
                      <a:pt x="360" y="651"/>
                    </a:cubicBezTo>
                    <a:cubicBezTo>
                      <a:pt x="305" y="469"/>
                      <a:pt x="280" y="282"/>
                      <a:pt x="363" y="112"/>
                    </a:cubicBezTo>
                    <a:cubicBezTo>
                      <a:pt x="163" y="206"/>
                      <a:pt x="46" y="336"/>
                      <a:pt x="0" y="478"/>
                    </a:cubicBezTo>
                    <a:lnTo>
                      <a:pt x="0" y="478"/>
                    </a:lnTo>
                    <a:lnTo>
                      <a:pt x="0" y="478"/>
                    </a:lnTo>
                    <a:cubicBezTo>
                      <a:pt x="52" y="320"/>
                      <a:pt x="190" y="176"/>
                      <a:pt x="435" y="81"/>
                    </a:cubicBezTo>
                    <a:cubicBezTo>
                      <a:pt x="556" y="34"/>
                      <a:pt x="726" y="0"/>
                      <a:pt x="889" y="0"/>
                    </a:cubicBezTo>
                    <a:cubicBezTo>
                      <a:pt x="996" y="0"/>
                      <a:pt x="1099" y="14"/>
                      <a:pt x="1183" y="49"/>
                    </a:cubicBezTo>
                    <a:cubicBezTo>
                      <a:pt x="1214" y="62"/>
                      <a:pt x="1332" y="111"/>
                      <a:pt x="1349" y="128"/>
                    </a:cubicBezTo>
                    <a:cubicBezTo>
                      <a:pt x="1359" y="138"/>
                      <a:pt x="1378" y="308"/>
                      <a:pt x="1387" y="349"/>
                    </a:cubicBezTo>
                    <a:cubicBezTo>
                      <a:pt x="1405" y="435"/>
                      <a:pt x="1431" y="521"/>
                      <a:pt x="1457" y="606"/>
                    </a:cubicBezTo>
                    <a:cubicBezTo>
                      <a:pt x="1512" y="779"/>
                      <a:pt x="1573" y="951"/>
                      <a:pt x="1648" y="1121"/>
                    </a:cubicBezTo>
                    <a:cubicBezTo>
                      <a:pt x="1725" y="1296"/>
                      <a:pt x="1807" y="1470"/>
                      <a:pt x="1850" y="1648"/>
                    </a:cubicBezTo>
                    <a:cubicBezTo>
                      <a:pt x="1860" y="1688"/>
                      <a:pt x="1869" y="1734"/>
                      <a:pt x="1869" y="1779"/>
                    </a:cubicBezTo>
                    <a:lnTo>
                      <a:pt x="1869" y="1779"/>
                    </a:lnTo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150"/>
              <p:cNvSpPr>
                <a:spLocks noEditPoints="1"/>
              </p:cNvSpPr>
              <p:nvPr/>
            </p:nvSpPr>
            <p:spPr bwMode="auto">
              <a:xfrm>
                <a:off x="8738281" y="1874838"/>
                <a:ext cx="1041400" cy="908050"/>
              </a:xfrm>
              <a:custGeom>
                <a:avLst/>
                <a:gdLst>
                  <a:gd name="T0" fmla="*/ 1158 w 2088"/>
                  <a:gd name="T1" fmla="*/ 1822 h 1822"/>
                  <a:gd name="T2" fmla="*/ 882 w 2088"/>
                  <a:gd name="T3" fmla="*/ 1630 h 1822"/>
                  <a:gd name="T4" fmla="*/ 580 w 2088"/>
                  <a:gd name="T5" fmla="*/ 1594 h 1822"/>
                  <a:gd name="T6" fmla="*/ 129 w 2088"/>
                  <a:gd name="T7" fmla="*/ 1677 h 1822"/>
                  <a:gd name="T8" fmla="*/ 115 w 2088"/>
                  <a:gd name="T9" fmla="*/ 1684 h 1822"/>
                  <a:gd name="T10" fmla="*/ 255 w 2088"/>
                  <a:gd name="T11" fmla="*/ 1265 h 1822"/>
                  <a:gd name="T12" fmla="*/ 509 w 2088"/>
                  <a:gd name="T13" fmla="*/ 672 h 1822"/>
                  <a:gd name="T14" fmla="*/ 763 w 2088"/>
                  <a:gd name="T15" fmla="*/ 69 h 1822"/>
                  <a:gd name="T16" fmla="*/ 458 w 2088"/>
                  <a:gd name="T17" fmla="*/ 181 h 1822"/>
                  <a:gd name="T18" fmla="*/ 458 w 2088"/>
                  <a:gd name="T19" fmla="*/ 181 h 1822"/>
                  <a:gd name="T20" fmla="*/ 458 w 2088"/>
                  <a:gd name="T21" fmla="*/ 181 h 1822"/>
                  <a:gd name="T22" fmla="*/ 1261 w 2088"/>
                  <a:gd name="T23" fmla="*/ 0 h 1822"/>
                  <a:gd name="T24" fmla="*/ 1322 w 2088"/>
                  <a:gd name="T25" fmla="*/ 1 h 1822"/>
                  <a:gd name="T26" fmla="*/ 1767 w 2088"/>
                  <a:gd name="T27" fmla="*/ 87 h 1822"/>
                  <a:gd name="T28" fmla="*/ 2088 w 2088"/>
                  <a:gd name="T29" fmla="*/ 341 h 1822"/>
                  <a:gd name="T30" fmla="*/ 2088 w 2088"/>
                  <a:gd name="T31" fmla="*/ 341 h 1822"/>
                  <a:gd name="T32" fmla="*/ 2088 w 2088"/>
                  <a:gd name="T33" fmla="*/ 341 h 1822"/>
                  <a:gd name="T34" fmla="*/ 1819 w 2088"/>
                  <a:gd name="T35" fmla="*/ 109 h 1822"/>
                  <a:gd name="T36" fmla="*/ 1840 w 2088"/>
                  <a:gd name="T37" fmla="*/ 661 h 1822"/>
                  <a:gd name="T38" fmla="*/ 1296 w 2088"/>
                  <a:gd name="T39" fmla="*/ 1752 h 1822"/>
                  <a:gd name="T40" fmla="*/ 1158 w 2088"/>
                  <a:gd name="T41" fmla="*/ 1822 h 1822"/>
                  <a:gd name="T42" fmla="*/ 0 w 2088"/>
                  <a:gd name="T43" fmla="*/ 1813 h 1822"/>
                  <a:gd name="T44" fmla="*/ 0 w 2088"/>
                  <a:gd name="T45" fmla="*/ 1813 h 1822"/>
                  <a:gd name="T46" fmla="*/ 0 w 2088"/>
                  <a:gd name="T47" fmla="*/ 1813 h 1822"/>
                  <a:gd name="T48" fmla="*/ 0 w 2088"/>
                  <a:gd name="T49" fmla="*/ 1813 h 1822"/>
                  <a:gd name="T50" fmla="*/ 1 w 2088"/>
                  <a:gd name="T51" fmla="*/ 1803 h 1822"/>
                  <a:gd name="T52" fmla="*/ 0 w 2088"/>
                  <a:gd name="T53" fmla="*/ 1811 h 1822"/>
                  <a:gd name="T54" fmla="*/ 0 w 2088"/>
                  <a:gd name="T55" fmla="*/ 1813 h 1822"/>
                  <a:gd name="T56" fmla="*/ 1 w 2088"/>
                  <a:gd name="T57" fmla="*/ 1803 h 1822"/>
                  <a:gd name="T58" fmla="*/ 1 w 2088"/>
                  <a:gd name="T59" fmla="*/ 1803 h 1822"/>
                  <a:gd name="T60" fmla="*/ 1 w 2088"/>
                  <a:gd name="T61" fmla="*/ 1803 h 1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88" h="1822">
                    <a:moveTo>
                      <a:pt x="1158" y="1822"/>
                    </a:moveTo>
                    <a:cubicBezTo>
                      <a:pt x="1117" y="1740"/>
                      <a:pt x="1026" y="1668"/>
                      <a:pt x="882" y="1630"/>
                    </a:cubicBezTo>
                    <a:cubicBezTo>
                      <a:pt x="790" y="1606"/>
                      <a:pt x="686" y="1594"/>
                      <a:pt x="580" y="1594"/>
                    </a:cubicBezTo>
                    <a:cubicBezTo>
                      <a:pt x="416" y="1594"/>
                      <a:pt x="251" y="1623"/>
                      <a:pt x="129" y="1677"/>
                    </a:cubicBezTo>
                    <a:cubicBezTo>
                      <a:pt x="124" y="1679"/>
                      <a:pt x="119" y="1682"/>
                      <a:pt x="115" y="1684"/>
                    </a:cubicBezTo>
                    <a:cubicBezTo>
                      <a:pt x="95" y="1547"/>
                      <a:pt x="211" y="1389"/>
                      <a:pt x="255" y="1265"/>
                    </a:cubicBezTo>
                    <a:cubicBezTo>
                      <a:pt x="326" y="1065"/>
                      <a:pt x="450" y="873"/>
                      <a:pt x="509" y="672"/>
                    </a:cubicBezTo>
                    <a:cubicBezTo>
                      <a:pt x="562" y="490"/>
                      <a:pt x="599" y="253"/>
                      <a:pt x="763" y="69"/>
                    </a:cubicBezTo>
                    <a:cubicBezTo>
                      <a:pt x="655" y="99"/>
                      <a:pt x="554" y="137"/>
                      <a:pt x="458" y="181"/>
                    </a:cubicBezTo>
                    <a:lnTo>
                      <a:pt x="458" y="181"/>
                    </a:lnTo>
                    <a:lnTo>
                      <a:pt x="458" y="181"/>
                    </a:lnTo>
                    <a:cubicBezTo>
                      <a:pt x="689" y="74"/>
                      <a:pt x="955" y="0"/>
                      <a:pt x="1261" y="0"/>
                    </a:cubicBezTo>
                    <a:cubicBezTo>
                      <a:pt x="1281" y="0"/>
                      <a:pt x="1301" y="1"/>
                      <a:pt x="1322" y="1"/>
                    </a:cubicBezTo>
                    <a:cubicBezTo>
                      <a:pt x="1482" y="6"/>
                      <a:pt x="1636" y="37"/>
                      <a:pt x="1767" y="87"/>
                    </a:cubicBezTo>
                    <a:cubicBezTo>
                      <a:pt x="1939" y="154"/>
                      <a:pt x="2031" y="233"/>
                      <a:pt x="2088" y="341"/>
                    </a:cubicBezTo>
                    <a:lnTo>
                      <a:pt x="2088" y="341"/>
                    </a:lnTo>
                    <a:lnTo>
                      <a:pt x="2088" y="341"/>
                    </a:lnTo>
                    <a:cubicBezTo>
                      <a:pt x="2037" y="245"/>
                      <a:pt x="1958" y="171"/>
                      <a:pt x="1819" y="109"/>
                    </a:cubicBezTo>
                    <a:cubicBezTo>
                      <a:pt x="1937" y="282"/>
                      <a:pt x="1912" y="490"/>
                      <a:pt x="1840" y="661"/>
                    </a:cubicBezTo>
                    <a:cubicBezTo>
                      <a:pt x="1686" y="1029"/>
                      <a:pt x="1444" y="1384"/>
                      <a:pt x="1296" y="1752"/>
                    </a:cubicBezTo>
                    <a:cubicBezTo>
                      <a:pt x="1278" y="1797"/>
                      <a:pt x="1221" y="1818"/>
                      <a:pt x="1158" y="1822"/>
                    </a:cubicBezTo>
                    <a:moveTo>
                      <a:pt x="0" y="1813"/>
                    </a:moveTo>
                    <a:cubicBezTo>
                      <a:pt x="0" y="1813"/>
                      <a:pt x="0" y="1813"/>
                      <a:pt x="0" y="1813"/>
                    </a:cubicBezTo>
                    <a:cubicBezTo>
                      <a:pt x="0" y="1813"/>
                      <a:pt x="0" y="1813"/>
                      <a:pt x="0" y="1813"/>
                    </a:cubicBezTo>
                    <a:close/>
                    <a:moveTo>
                      <a:pt x="0" y="1813"/>
                    </a:moveTo>
                    <a:cubicBezTo>
                      <a:pt x="0" y="1810"/>
                      <a:pt x="0" y="1806"/>
                      <a:pt x="1" y="1803"/>
                    </a:cubicBezTo>
                    <a:cubicBezTo>
                      <a:pt x="0" y="1806"/>
                      <a:pt x="0" y="1808"/>
                      <a:pt x="0" y="1811"/>
                    </a:cubicBezTo>
                    <a:cubicBezTo>
                      <a:pt x="0" y="1811"/>
                      <a:pt x="0" y="1812"/>
                      <a:pt x="0" y="1813"/>
                    </a:cubicBezTo>
                    <a:moveTo>
                      <a:pt x="1" y="1803"/>
                    </a:moveTo>
                    <a:cubicBezTo>
                      <a:pt x="1" y="1803"/>
                      <a:pt x="1" y="1803"/>
                      <a:pt x="1" y="1803"/>
                    </a:cubicBezTo>
                    <a:cubicBezTo>
                      <a:pt x="1" y="1803"/>
                      <a:pt x="1" y="1803"/>
                      <a:pt x="1" y="1803"/>
                    </a:cubicBezTo>
                    <a:close/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1151"/>
              <p:cNvSpPr/>
              <p:nvPr/>
            </p:nvSpPr>
            <p:spPr bwMode="auto">
              <a:xfrm>
                <a:off x="3135994" y="2808288"/>
                <a:ext cx="34925" cy="17463"/>
              </a:xfrm>
              <a:custGeom>
                <a:avLst/>
                <a:gdLst>
                  <a:gd name="T0" fmla="*/ 0 w 68"/>
                  <a:gd name="T1" fmla="*/ 35 h 35"/>
                  <a:gd name="T2" fmla="*/ 68 w 68"/>
                  <a:gd name="T3" fmla="*/ 0 h 35"/>
                  <a:gd name="T4" fmla="*/ 68 w 68"/>
                  <a:gd name="T5" fmla="*/ 0 h 35"/>
                  <a:gd name="T6" fmla="*/ 0 w 68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5">
                    <a:moveTo>
                      <a:pt x="0" y="35"/>
                    </a:moveTo>
                    <a:cubicBezTo>
                      <a:pt x="22" y="23"/>
                      <a:pt x="44" y="11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45" y="11"/>
                      <a:pt x="22" y="23"/>
                      <a:pt x="0" y="35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152"/>
              <p:cNvSpPr/>
              <p:nvPr/>
            </p:nvSpPr>
            <p:spPr bwMode="auto">
              <a:xfrm>
                <a:off x="2696256" y="1978025"/>
                <a:ext cx="474663" cy="952500"/>
              </a:xfrm>
              <a:custGeom>
                <a:avLst/>
                <a:gdLst>
                  <a:gd name="T0" fmla="*/ 695 w 951"/>
                  <a:gd name="T1" fmla="*/ 1909 h 1909"/>
                  <a:gd name="T2" fmla="*/ 679 w 951"/>
                  <a:gd name="T3" fmla="*/ 1866 h 1909"/>
                  <a:gd name="T4" fmla="*/ 596 w 951"/>
                  <a:gd name="T5" fmla="*/ 1662 h 1909"/>
                  <a:gd name="T6" fmla="*/ 375 w 951"/>
                  <a:gd name="T7" fmla="*/ 1208 h 1909"/>
                  <a:gd name="T8" fmla="*/ 0 w 951"/>
                  <a:gd name="T9" fmla="*/ 366 h 1909"/>
                  <a:gd name="T10" fmla="*/ 363 w 951"/>
                  <a:gd name="T11" fmla="*/ 0 h 1909"/>
                  <a:gd name="T12" fmla="*/ 360 w 951"/>
                  <a:gd name="T13" fmla="*/ 539 h 1909"/>
                  <a:gd name="T14" fmla="*/ 790 w 951"/>
                  <a:gd name="T15" fmla="*/ 1595 h 1909"/>
                  <a:gd name="T16" fmla="*/ 951 w 951"/>
                  <a:gd name="T17" fmla="*/ 1665 h 1909"/>
                  <a:gd name="T18" fmla="*/ 883 w 951"/>
                  <a:gd name="T19" fmla="*/ 1700 h 1909"/>
                  <a:gd name="T20" fmla="*/ 821 w 951"/>
                  <a:gd name="T21" fmla="*/ 1740 h 1909"/>
                  <a:gd name="T22" fmla="*/ 821 w 951"/>
                  <a:gd name="T23" fmla="*/ 1740 h 1909"/>
                  <a:gd name="T24" fmla="*/ 695 w 951"/>
                  <a:gd name="T25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1" h="1909">
                    <a:moveTo>
                      <a:pt x="695" y="1909"/>
                    </a:moveTo>
                    <a:cubicBezTo>
                      <a:pt x="690" y="1894"/>
                      <a:pt x="684" y="1880"/>
                      <a:pt x="679" y="1866"/>
                    </a:cubicBezTo>
                    <a:cubicBezTo>
                      <a:pt x="655" y="1797"/>
                      <a:pt x="626" y="1730"/>
                      <a:pt x="596" y="1662"/>
                    </a:cubicBezTo>
                    <a:cubicBezTo>
                      <a:pt x="527" y="1510"/>
                      <a:pt x="449" y="1359"/>
                      <a:pt x="375" y="1208"/>
                    </a:cubicBezTo>
                    <a:cubicBezTo>
                      <a:pt x="238" y="929"/>
                      <a:pt x="108" y="649"/>
                      <a:pt x="0" y="366"/>
                    </a:cubicBezTo>
                    <a:cubicBezTo>
                      <a:pt x="46" y="224"/>
                      <a:pt x="163" y="94"/>
                      <a:pt x="363" y="0"/>
                    </a:cubicBezTo>
                    <a:cubicBezTo>
                      <a:pt x="280" y="170"/>
                      <a:pt x="305" y="357"/>
                      <a:pt x="360" y="539"/>
                    </a:cubicBezTo>
                    <a:cubicBezTo>
                      <a:pt x="467" y="894"/>
                      <a:pt x="578" y="1253"/>
                      <a:pt x="790" y="1595"/>
                    </a:cubicBezTo>
                    <a:cubicBezTo>
                      <a:pt x="817" y="1637"/>
                      <a:pt x="877" y="1662"/>
                      <a:pt x="951" y="1665"/>
                    </a:cubicBezTo>
                    <a:cubicBezTo>
                      <a:pt x="927" y="1676"/>
                      <a:pt x="905" y="1688"/>
                      <a:pt x="883" y="1700"/>
                    </a:cubicBezTo>
                    <a:cubicBezTo>
                      <a:pt x="861" y="1713"/>
                      <a:pt x="840" y="1726"/>
                      <a:pt x="821" y="1740"/>
                    </a:cubicBezTo>
                    <a:lnTo>
                      <a:pt x="821" y="1740"/>
                    </a:lnTo>
                    <a:cubicBezTo>
                      <a:pt x="749" y="1791"/>
                      <a:pt x="704" y="1851"/>
                      <a:pt x="695" y="1909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Freeform 1153"/>
              <p:cNvSpPr/>
              <p:nvPr/>
            </p:nvSpPr>
            <p:spPr bwMode="auto">
              <a:xfrm>
                <a:off x="3550331" y="2781300"/>
                <a:ext cx="77788" cy="66675"/>
              </a:xfrm>
              <a:custGeom>
                <a:avLst/>
                <a:gdLst>
                  <a:gd name="T0" fmla="*/ 145 w 156"/>
                  <a:gd name="T1" fmla="*/ 134 h 134"/>
                  <a:gd name="T2" fmla="*/ 1 w 156"/>
                  <a:gd name="T3" fmla="*/ 0 h 134"/>
                  <a:gd name="T4" fmla="*/ 0 w 156"/>
                  <a:gd name="T5" fmla="*/ 0 h 134"/>
                  <a:gd name="T6" fmla="*/ 145 w 156"/>
                  <a:gd name="T7" fmla="*/ 134 h 134"/>
                  <a:gd name="T8" fmla="*/ 156 w 156"/>
                  <a:gd name="T9" fmla="*/ 55 h 134"/>
                  <a:gd name="T10" fmla="*/ 145 w 156"/>
                  <a:gd name="T11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34">
                    <a:moveTo>
                      <a:pt x="145" y="134"/>
                    </a:moveTo>
                    <a:cubicBezTo>
                      <a:pt x="138" y="76"/>
                      <a:pt x="81" y="3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81" y="31"/>
                      <a:pt x="138" y="76"/>
                      <a:pt x="145" y="134"/>
                    </a:cubicBezTo>
                    <a:cubicBezTo>
                      <a:pt x="153" y="108"/>
                      <a:pt x="156" y="82"/>
                      <a:pt x="156" y="55"/>
                    </a:cubicBezTo>
                    <a:cubicBezTo>
                      <a:pt x="156" y="82"/>
                      <a:pt x="153" y="108"/>
                      <a:pt x="145" y="134"/>
                    </a:cubicBezTo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Freeform 1154"/>
              <p:cNvSpPr/>
              <p:nvPr/>
            </p:nvSpPr>
            <p:spPr bwMode="auto">
              <a:xfrm>
                <a:off x="3213781" y="1927225"/>
                <a:ext cx="414338" cy="920750"/>
              </a:xfrm>
              <a:custGeom>
                <a:avLst/>
                <a:gdLst>
                  <a:gd name="T0" fmla="*/ 820 w 831"/>
                  <a:gd name="T1" fmla="*/ 1847 h 1847"/>
                  <a:gd name="T2" fmla="*/ 675 w 831"/>
                  <a:gd name="T3" fmla="*/ 1713 h 1847"/>
                  <a:gd name="T4" fmla="*/ 273 w 831"/>
                  <a:gd name="T5" fmla="*/ 551 h 1847"/>
                  <a:gd name="T6" fmla="*/ 0 w 831"/>
                  <a:gd name="T7" fmla="*/ 0 h 1847"/>
                  <a:gd name="T8" fmla="*/ 145 w 831"/>
                  <a:gd name="T9" fmla="*/ 38 h 1847"/>
                  <a:gd name="T10" fmla="*/ 311 w 831"/>
                  <a:gd name="T11" fmla="*/ 117 h 1847"/>
                  <a:gd name="T12" fmla="*/ 349 w 831"/>
                  <a:gd name="T13" fmla="*/ 338 h 1847"/>
                  <a:gd name="T14" fmla="*/ 419 w 831"/>
                  <a:gd name="T15" fmla="*/ 595 h 1847"/>
                  <a:gd name="T16" fmla="*/ 610 w 831"/>
                  <a:gd name="T17" fmla="*/ 1110 h 1847"/>
                  <a:gd name="T18" fmla="*/ 812 w 831"/>
                  <a:gd name="T19" fmla="*/ 1637 h 1847"/>
                  <a:gd name="T20" fmla="*/ 831 w 831"/>
                  <a:gd name="T21" fmla="*/ 1768 h 1847"/>
                  <a:gd name="T22" fmla="*/ 820 w 831"/>
                  <a:gd name="T23" fmla="*/ 1847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1" h="1847">
                    <a:moveTo>
                      <a:pt x="820" y="1847"/>
                    </a:moveTo>
                    <a:cubicBezTo>
                      <a:pt x="813" y="1789"/>
                      <a:pt x="756" y="1744"/>
                      <a:pt x="675" y="1713"/>
                    </a:cubicBezTo>
                    <a:cubicBezTo>
                      <a:pt x="504" y="1324"/>
                      <a:pt x="362" y="929"/>
                      <a:pt x="273" y="551"/>
                    </a:cubicBezTo>
                    <a:cubicBezTo>
                      <a:pt x="238" y="401"/>
                      <a:pt x="198" y="148"/>
                      <a:pt x="0" y="0"/>
                    </a:cubicBezTo>
                    <a:cubicBezTo>
                      <a:pt x="52" y="7"/>
                      <a:pt x="101" y="20"/>
                      <a:pt x="145" y="38"/>
                    </a:cubicBezTo>
                    <a:cubicBezTo>
                      <a:pt x="176" y="51"/>
                      <a:pt x="294" y="100"/>
                      <a:pt x="311" y="117"/>
                    </a:cubicBezTo>
                    <a:cubicBezTo>
                      <a:pt x="321" y="127"/>
                      <a:pt x="340" y="297"/>
                      <a:pt x="349" y="338"/>
                    </a:cubicBezTo>
                    <a:cubicBezTo>
                      <a:pt x="367" y="424"/>
                      <a:pt x="393" y="510"/>
                      <a:pt x="419" y="595"/>
                    </a:cubicBezTo>
                    <a:cubicBezTo>
                      <a:pt x="474" y="768"/>
                      <a:pt x="535" y="940"/>
                      <a:pt x="610" y="1110"/>
                    </a:cubicBezTo>
                    <a:cubicBezTo>
                      <a:pt x="687" y="1285"/>
                      <a:pt x="769" y="1459"/>
                      <a:pt x="812" y="1637"/>
                    </a:cubicBezTo>
                    <a:cubicBezTo>
                      <a:pt x="822" y="1677"/>
                      <a:pt x="831" y="1723"/>
                      <a:pt x="831" y="1768"/>
                    </a:cubicBezTo>
                    <a:cubicBezTo>
                      <a:pt x="831" y="1795"/>
                      <a:pt x="828" y="1821"/>
                      <a:pt x="820" y="1847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1155"/>
              <p:cNvSpPr/>
              <p:nvPr/>
            </p:nvSpPr>
            <p:spPr bwMode="auto">
              <a:xfrm>
                <a:off x="8738281" y="2778125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156"/>
              <p:cNvSpPr>
                <a:spLocks noEditPoints="1"/>
              </p:cNvSpPr>
              <p:nvPr/>
            </p:nvSpPr>
            <p:spPr bwMode="auto">
              <a:xfrm>
                <a:off x="8738281" y="2714625"/>
                <a:ext cx="57150" cy="63500"/>
              </a:xfrm>
              <a:custGeom>
                <a:avLst/>
                <a:gdLst>
                  <a:gd name="T0" fmla="*/ 0 w 115"/>
                  <a:gd name="T1" fmla="*/ 129 h 129"/>
                  <a:gd name="T2" fmla="*/ 0 w 115"/>
                  <a:gd name="T3" fmla="*/ 129 h 129"/>
                  <a:gd name="T4" fmla="*/ 0 w 115"/>
                  <a:gd name="T5" fmla="*/ 129 h 129"/>
                  <a:gd name="T6" fmla="*/ 1 w 115"/>
                  <a:gd name="T7" fmla="*/ 119 h 129"/>
                  <a:gd name="T8" fmla="*/ 1 w 115"/>
                  <a:gd name="T9" fmla="*/ 119 h 129"/>
                  <a:gd name="T10" fmla="*/ 1 w 115"/>
                  <a:gd name="T11" fmla="*/ 119 h 129"/>
                  <a:gd name="T12" fmla="*/ 1 w 115"/>
                  <a:gd name="T13" fmla="*/ 119 h 129"/>
                  <a:gd name="T14" fmla="*/ 115 w 115"/>
                  <a:gd name="T15" fmla="*/ 0 h 129"/>
                  <a:gd name="T16" fmla="*/ 115 w 115"/>
                  <a:gd name="T17" fmla="*/ 0 h 129"/>
                  <a:gd name="T18" fmla="*/ 1 w 115"/>
                  <a:gd name="T19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29">
                    <a:moveTo>
                      <a:pt x="0" y="129"/>
                    </a:moveTo>
                    <a:lnTo>
                      <a:pt x="0" y="129"/>
                    </a:lnTo>
                    <a:lnTo>
                      <a:pt x="0" y="129"/>
                    </a:lnTo>
                    <a:close/>
                    <a:moveTo>
                      <a:pt x="1" y="119"/>
                    </a:moveTo>
                    <a:cubicBezTo>
                      <a:pt x="1" y="119"/>
                      <a:pt x="1" y="119"/>
                      <a:pt x="1" y="119"/>
                    </a:cubicBezTo>
                    <a:cubicBezTo>
                      <a:pt x="1" y="119"/>
                      <a:pt x="1" y="119"/>
                      <a:pt x="1" y="119"/>
                    </a:cubicBezTo>
                    <a:close/>
                    <a:moveTo>
                      <a:pt x="1" y="119"/>
                    </a:moveTo>
                    <a:cubicBezTo>
                      <a:pt x="5" y="73"/>
                      <a:pt x="51" y="31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32"/>
                      <a:pt x="5" y="73"/>
                      <a:pt x="1" y="119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157"/>
              <p:cNvSpPr/>
              <p:nvPr/>
            </p:nvSpPr>
            <p:spPr bwMode="auto">
              <a:xfrm>
                <a:off x="8725581" y="1908175"/>
                <a:ext cx="393700" cy="871538"/>
              </a:xfrm>
              <a:custGeom>
                <a:avLst/>
                <a:gdLst>
                  <a:gd name="T0" fmla="*/ 27 w 790"/>
                  <a:gd name="T1" fmla="*/ 1745 h 1745"/>
                  <a:gd name="T2" fmla="*/ 0 w 790"/>
                  <a:gd name="T3" fmla="*/ 1639 h 1745"/>
                  <a:gd name="T4" fmla="*/ 4 w 790"/>
                  <a:gd name="T5" fmla="*/ 1592 h 1745"/>
                  <a:gd name="T6" fmla="*/ 106 w 790"/>
                  <a:gd name="T7" fmla="*/ 1342 h 1745"/>
                  <a:gd name="T8" fmla="*/ 215 w 790"/>
                  <a:gd name="T9" fmla="*/ 1097 h 1745"/>
                  <a:gd name="T10" fmla="*/ 380 w 790"/>
                  <a:gd name="T11" fmla="*/ 609 h 1745"/>
                  <a:gd name="T12" fmla="*/ 458 w 790"/>
                  <a:gd name="T13" fmla="*/ 354 h 1745"/>
                  <a:gd name="T14" fmla="*/ 492 w 790"/>
                  <a:gd name="T15" fmla="*/ 174 h 1745"/>
                  <a:gd name="T16" fmla="*/ 492 w 790"/>
                  <a:gd name="T17" fmla="*/ 174 h 1745"/>
                  <a:gd name="T18" fmla="*/ 486 w 790"/>
                  <a:gd name="T19" fmla="*/ 113 h 1745"/>
                  <a:gd name="T20" fmla="*/ 485 w 790"/>
                  <a:gd name="T21" fmla="*/ 112 h 1745"/>
                  <a:gd name="T22" fmla="*/ 790 w 790"/>
                  <a:gd name="T23" fmla="*/ 0 h 1745"/>
                  <a:gd name="T24" fmla="*/ 536 w 790"/>
                  <a:gd name="T25" fmla="*/ 603 h 1745"/>
                  <a:gd name="T26" fmla="*/ 282 w 790"/>
                  <a:gd name="T27" fmla="*/ 1196 h 1745"/>
                  <a:gd name="T28" fmla="*/ 142 w 790"/>
                  <a:gd name="T29" fmla="*/ 1615 h 1745"/>
                  <a:gd name="T30" fmla="*/ 28 w 790"/>
                  <a:gd name="T31" fmla="*/ 1734 h 1745"/>
                  <a:gd name="T32" fmla="*/ 28 w 790"/>
                  <a:gd name="T33" fmla="*/ 1734 h 1745"/>
                  <a:gd name="T34" fmla="*/ 28 w 790"/>
                  <a:gd name="T35" fmla="*/ 1734 h 1745"/>
                  <a:gd name="T36" fmla="*/ 27 w 790"/>
                  <a:gd name="T37" fmla="*/ 1744 h 1745"/>
                  <a:gd name="T38" fmla="*/ 27 w 790"/>
                  <a:gd name="T39" fmla="*/ 1744 h 1745"/>
                  <a:gd name="T40" fmla="*/ 27 w 790"/>
                  <a:gd name="T41" fmla="*/ 1744 h 1745"/>
                  <a:gd name="T42" fmla="*/ 27 w 790"/>
                  <a:gd name="T43" fmla="*/ 1745 h 1745"/>
                  <a:gd name="T44" fmla="*/ 27 w 790"/>
                  <a:gd name="T45" fmla="*/ 1745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1745">
                    <a:moveTo>
                      <a:pt x="27" y="1745"/>
                    </a:moveTo>
                    <a:cubicBezTo>
                      <a:pt x="7" y="1711"/>
                      <a:pt x="0" y="1675"/>
                      <a:pt x="0" y="1639"/>
                    </a:cubicBezTo>
                    <a:cubicBezTo>
                      <a:pt x="0" y="1623"/>
                      <a:pt x="1" y="1608"/>
                      <a:pt x="4" y="1592"/>
                    </a:cubicBezTo>
                    <a:cubicBezTo>
                      <a:pt x="17" y="1508"/>
                      <a:pt x="67" y="1424"/>
                      <a:pt x="106" y="1342"/>
                    </a:cubicBezTo>
                    <a:cubicBezTo>
                      <a:pt x="146" y="1261"/>
                      <a:pt x="181" y="1179"/>
                      <a:pt x="215" y="1097"/>
                    </a:cubicBezTo>
                    <a:cubicBezTo>
                      <a:pt x="281" y="935"/>
                      <a:pt x="331" y="772"/>
                      <a:pt x="380" y="609"/>
                    </a:cubicBezTo>
                    <a:cubicBezTo>
                      <a:pt x="406" y="524"/>
                      <a:pt x="433" y="439"/>
                      <a:pt x="458" y="354"/>
                    </a:cubicBezTo>
                    <a:cubicBezTo>
                      <a:pt x="476" y="295"/>
                      <a:pt x="492" y="234"/>
                      <a:pt x="492" y="174"/>
                    </a:cubicBezTo>
                    <a:lnTo>
                      <a:pt x="492" y="174"/>
                    </a:lnTo>
                    <a:cubicBezTo>
                      <a:pt x="492" y="153"/>
                      <a:pt x="490" y="133"/>
                      <a:pt x="486" y="113"/>
                    </a:cubicBezTo>
                    <a:lnTo>
                      <a:pt x="485" y="112"/>
                    </a:lnTo>
                    <a:cubicBezTo>
                      <a:pt x="581" y="68"/>
                      <a:pt x="682" y="30"/>
                      <a:pt x="790" y="0"/>
                    </a:cubicBezTo>
                    <a:cubicBezTo>
                      <a:pt x="626" y="184"/>
                      <a:pt x="589" y="421"/>
                      <a:pt x="536" y="603"/>
                    </a:cubicBezTo>
                    <a:cubicBezTo>
                      <a:pt x="477" y="804"/>
                      <a:pt x="353" y="996"/>
                      <a:pt x="282" y="1196"/>
                    </a:cubicBezTo>
                    <a:cubicBezTo>
                      <a:pt x="238" y="1320"/>
                      <a:pt x="122" y="1478"/>
                      <a:pt x="142" y="1615"/>
                    </a:cubicBezTo>
                    <a:cubicBezTo>
                      <a:pt x="78" y="1646"/>
                      <a:pt x="32" y="1688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7" y="1737"/>
                      <a:pt x="27" y="1741"/>
                      <a:pt x="27" y="1744"/>
                    </a:cubicBezTo>
                    <a:lnTo>
                      <a:pt x="27" y="1744"/>
                    </a:lnTo>
                    <a:cubicBezTo>
                      <a:pt x="27" y="1744"/>
                      <a:pt x="27" y="1744"/>
                      <a:pt x="27" y="1744"/>
                    </a:cubicBezTo>
                    <a:cubicBezTo>
                      <a:pt x="27" y="1745"/>
                      <a:pt x="27" y="1745"/>
                      <a:pt x="27" y="1745"/>
                    </a:cubicBezTo>
                    <a:lnTo>
                      <a:pt x="27" y="1745"/>
                    </a:ln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158"/>
              <p:cNvSpPr/>
              <p:nvPr/>
            </p:nvSpPr>
            <p:spPr bwMode="auto">
              <a:xfrm>
                <a:off x="9314544" y="2782888"/>
                <a:ext cx="17463" cy="101600"/>
              </a:xfrm>
              <a:custGeom>
                <a:avLst/>
                <a:gdLst>
                  <a:gd name="T0" fmla="*/ 0 w 34"/>
                  <a:gd name="T1" fmla="*/ 203 h 203"/>
                  <a:gd name="T2" fmla="*/ 1 w 34"/>
                  <a:gd name="T3" fmla="*/ 0 h 203"/>
                  <a:gd name="T4" fmla="*/ 2 w 34"/>
                  <a:gd name="T5" fmla="*/ 0 h 203"/>
                  <a:gd name="T6" fmla="*/ 26 w 34"/>
                  <a:gd name="T7" fmla="*/ 101 h 203"/>
                  <a:gd name="T8" fmla="*/ 0 w 34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3">
                    <a:moveTo>
                      <a:pt x="0" y="203"/>
                    </a:moveTo>
                    <a:cubicBezTo>
                      <a:pt x="33" y="139"/>
                      <a:pt x="34" y="66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8" y="33"/>
                      <a:pt x="26" y="67"/>
                      <a:pt x="26" y="101"/>
                    </a:cubicBezTo>
                    <a:cubicBezTo>
                      <a:pt x="26" y="136"/>
                      <a:pt x="17" y="171"/>
                      <a:pt x="0" y="203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159"/>
              <p:cNvSpPr/>
              <p:nvPr/>
            </p:nvSpPr>
            <p:spPr bwMode="auto">
              <a:xfrm>
                <a:off x="9241519" y="1928813"/>
                <a:ext cx="538163" cy="1025525"/>
              </a:xfrm>
              <a:custGeom>
                <a:avLst/>
                <a:gdLst>
                  <a:gd name="T0" fmla="*/ 0 w 1079"/>
                  <a:gd name="T1" fmla="*/ 2057 h 2057"/>
                  <a:gd name="T2" fmla="*/ 147 w 1079"/>
                  <a:gd name="T3" fmla="*/ 1916 h 2057"/>
                  <a:gd name="T4" fmla="*/ 147 w 1079"/>
                  <a:gd name="T5" fmla="*/ 1916 h 2057"/>
                  <a:gd name="T6" fmla="*/ 173 w 1079"/>
                  <a:gd name="T7" fmla="*/ 1814 h 2057"/>
                  <a:gd name="T8" fmla="*/ 149 w 1079"/>
                  <a:gd name="T9" fmla="*/ 1713 h 2057"/>
                  <a:gd name="T10" fmla="*/ 287 w 1079"/>
                  <a:gd name="T11" fmla="*/ 1643 h 2057"/>
                  <a:gd name="T12" fmla="*/ 831 w 1079"/>
                  <a:gd name="T13" fmla="*/ 552 h 2057"/>
                  <a:gd name="T14" fmla="*/ 810 w 1079"/>
                  <a:gd name="T15" fmla="*/ 0 h 2057"/>
                  <a:gd name="T16" fmla="*/ 1079 w 1079"/>
                  <a:gd name="T17" fmla="*/ 232 h 2057"/>
                  <a:gd name="T18" fmla="*/ 995 w 1079"/>
                  <a:gd name="T19" fmla="*/ 462 h 2057"/>
                  <a:gd name="T20" fmla="*/ 600 w 1079"/>
                  <a:gd name="T21" fmla="*/ 1370 h 2057"/>
                  <a:gd name="T22" fmla="*/ 213 w 1079"/>
                  <a:gd name="T23" fmla="*/ 1935 h 2057"/>
                  <a:gd name="T24" fmla="*/ 17 w 1079"/>
                  <a:gd name="T25" fmla="*/ 2051 h 2057"/>
                  <a:gd name="T26" fmla="*/ 0 w 1079"/>
                  <a:gd name="T27" fmla="*/ 2057 h 2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9" h="2057">
                    <a:moveTo>
                      <a:pt x="0" y="2057"/>
                    </a:moveTo>
                    <a:cubicBezTo>
                      <a:pt x="66" y="2020"/>
                      <a:pt x="118" y="1974"/>
                      <a:pt x="147" y="1916"/>
                    </a:cubicBezTo>
                    <a:lnTo>
                      <a:pt x="147" y="1916"/>
                    </a:lnTo>
                    <a:cubicBezTo>
                      <a:pt x="164" y="1884"/>
                      <a:pt x="173" y="1849"/>
                      <a:pt x="173" y="1814"/>
                    </a:cubicBezTo>
                    <a:cubicBezTo>
                      <a:pt x="173" y="1780"/>
                      <a:pt x="165" y="1746"/>
                      <a:pt x="149" y="1713"/>
                    </a:cubicBezTo>
                    <a:cubicBezTo>
                      <a:pt x="212" y="1709"/>
                      <a:pt x="269" y="1688"/>
                      <a:pt x="287" y="1643"/>
                    </a:cubicBezTo>
                    <a:cubicBezTo>
                      <a:pt x="435" y="1275"/>
                      <a:pt x="677" y="920"/>
                      <a:pt x="831" y="552"/>
                    </a:cubicBezTo>
                    <a:cubicBezTo>
                      <a:pt x="903" y="381"/>
                      <a:pt x="928" y="173"/>
                      <a:pt x="810" y="0"/>
                    </a:cubicBezTo>
                    <a:cubicBezTo>
                      <a:pt x="949" y="62"/>
                      <a:pt x="1028" y="136"/>
                      <a:pt x="1079" y="232"/>
                    </a:cubicBezTo>
                    <a:cubicBezTo>
                      <a:pt x="1072" y="302"/>
                      <a:pt x="1020" y="385"/>
                      <a:pt x="995" y="462"/>
                    </a:cubicBezTo>
                    <a:cubicBezTo>
                      <a:pt x="931" y="656"/>
                      <a:pt x="700" y="1175"/>
                      <a:pt x="600" y="1370"/>
                    </a:cubicBezTo>
                    <a:cubicBezTo>
                      <a:pt x="501" y="1562"/>
                      <a:pt x="393" y="1760"/>
                      <a:pt x="213" y="1935"/>
                    </a:cubicBezTo>
                    <a:cubicBezTo>
                      <a:pt x="164" y="1982"/>
                      <a:pt x="97" y="2021"/>
                      <a:pt x="17" y="2051"/>
                    </a:cubicBezTo>
                    <a:cubicBezTo>
                      <a:pt x="11" y="2053"/>
                      <a:pt x="6" y="2055"/>
                      <a:pt x="0" y="2057"/>
                    </a:cubicBez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1160"/>
              <p:cNvSpPr/>
              <p:nvPr/>
            </p:nvSpPr>
            <p:spPr bwMode="auto">
              <a:xfrm>
                <a:off x="2877231" y="1887538"/>
                <a:ext cx="517525" cy="879475"/>
              </a:xfrm>
              <a:custGeom>
                <a:avLst/>
                <a:gdLst>
                  <a:gd name="T0" fmla="*/ 479 w 1037"/>
                  <a:gd name="T1" fmla="*/ 205 h 1763"/>
                  <a:gd name="T2" fmla="*/ 734 w 1037"/>
                  <a:gd name="T3" fmla="*/ 105 h 1763"/>
                  <a:gd name="T4" fmla="*/ 41 w 1037"/>
                  <a:gd name="T5" fmla="*/ 166 h 1763"/>
                  <a:gd name="T6" fmla="*/ 0 w 1037"/>
                  <a:gd name="T7" fmla="*/ 180 h 1763"/>
                  <a:gd name="T8" fmla="*/ 285 w 1037"/>
                  <a:gd name="T9" fmla="*/ 260 h 1763"/>
                  <a:gd name="T10" fmla="*/ 815 w 1037"/>
                  <a:gd name="T11" fmla="*/ 1763 h 1763"/>
                  <a:gd name="T12" fmla="*/ 1037 w 1037"/>
                  <a:gd name="T13" fmla="*/ 1742 h 1763"/>
                  <a:gd name="T14" fmla="*/ 479 w 1037"/>
                  <a:gd name="T15" fmla="*/ 205 h 1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7" h="1763">
                    <a:moveTo>
                      <a:pt x="479" y="205"/>
                    </a:moveTo>
                    <a:cubicBezTo>
                      <a:pt x="428" y="61"/>
                      <a:pt x="734" y="105"/>
                      <a:pt x="734" y="105"/>
                    </a:cubicBezTo>
                    <a:cubicBezTo>
                      <a:pt x="469" y="0"/>
                      <a:pt x="41" y="166"/>
                      <a:pt x="41" y="166"/>
                    </a:cubicBezTo>
                    <a:lnTo>
                      <a:pt x="0" y="180"/>
                    </a:lnTo>
                    <a:cubicBezTo>
                      <a:pt x="72" y="155"/>
                      <a:pt x="234" y="155"/>
                      <a:pt x="285" y="260"/>
                    </a:cubicBezTo>
                    <a:cubicBezTo>
                      <a:pt x="336" y="365"/>
                      <a:pt x="815" y="1763"/>
                      <a:pt x="815" y="1763"/>
                    </a:cubicBezTo>
                    <a:cubicBezTo>
                      <a:pt x="917" y="1741"/>
                      <a:pt x="1037" y="1742"/>
                      <a:pt x="1037" y="1742"/>
                    </a:cubicBezTo>
                    <a:cubicBezTo>
                      <a:pt x="1037" y="1742"/>
                      <a:pt x="530" y="348"/>
                      <a:pt x="479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1161"/>
              <p:cNvSpPr/>
              <p:nvPr/>
            </p:nvSpPr>
            <p:spPr bwMode="auto">
              <a:xfrm>
                <a:off x="9009744" y="1838325"/>
                <a:ext cx="636588" cy="831850"/>
              </a:xfrm>
              <a:custGeom>
                <a:avLst/>
                <a:gdLst>
                  <a:gd name="T0" fmla="*/ 351 w 1277"/>
                  <a:gd name="T1" fmla="*/ 110 h 1668"/>
                  <a:gd name="T2" fmla="*/ 687 w 1277"/>
                  <a:gd name="T3" fmla="*/ 259 h 1668"/>
                  <a:gd name="T4" fmla="*/ 0 w 1277"/>
                  <a:gd name="T5" fmla="*/ 1651 h 1668"/>
                  <a:gd name="T6" fmla="*/ 229 w 1277"/>
                  <a:gd name="T7" fmla="*/ 1668 h 1668"/>
                  <a:gd name="T8" fmla="*/ 855 w 1277"/>
                  <a:gd name="T9" fmla="*/ 350 h 1668"/>
                  <a:gd name="T10" fmla="*/ 1277 w 1277"/>
                  <a:gd name="T11" fmla="*/ 183 h 1668"/>
                  <a:gd name="T12" fmla="*/ 351 w 1277"/>
                  <a:gd name="T13" fmla="*/ 110 h 1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1668">
                    <a:moveTo>
                      <a:pt x="351" y="110"/>
                    </a:moveTo>
                    <a:cubicBezTo>
                      <a:pt x="611" y="85"/>
                      <a:pt x="748" y="135"/>
                      <a:pt x="687" y="259"/>
                    </a:cubicBezTo>
                    <a:cubicBezTo>
                      <a:pt x="626" y="383"/>
                      <a:pt x="0" y="1651"/>
                      <a:pt x="0" y="1651"/>
                    </a:cubicBezTo>
                    <a:lnTo>
                      <a:pt x="229" y="1668"/>
                    </a:lnTo>
                    <a:cubicBezTo>
                      <a:pt x="229" y="1668"/>
                      <a:pt x="764" y="615"/>
                      <a:pt x="855" y="350"/>
                    </a:cubicBezTo>
                    <a:cubicBezTo>
                      <a:pt x="947" y="85"/>
                      <a:pt x="1277" y="183"/>
                      <a:pt x="1277" y="183"/>
                    </a:cubicBezTo>
                    <a:cubicBezTo>
                      <a:pt x="859" y="0"/>
                      <a:pt x="351" y="110"/>
                      <a:pt x="351" y="1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1162"/>
              <p:cNvSpPr/>
              <p:nvPr/>
            </p:nvSpPr>
            <p:spPr bwMode="auto">
              <a:xfrm>
                <a:off x="3947206" y="1916113"/>
                <a:ext cx="4779963" cy="182563"/>
              </a:xfrm>
              <a:custGeom>
                <a:avLst/>
                <a:gdLst>
                  <a:gd name="T0" fmla="*/ 0 w 9580"/>
                  <a:gd name="T1" fmla="*/ 367 h 367"/>
                  <a:gd name="T2" fmla="*/ 4619 w 9580"/>
                  <a:gd name="T3" fmla="*/ 49 h 367"/>
                  <a:gd name="T4" fmla="*/ 9580 w 9580"/>
                  <a:gd name="T5" fmla="*/ 350 h 367"/>
                  <a:gd name="T6" fmla="*/ 4497 w 9580"/>
                  <a:gd name="T7" fmla="*/ 99 h 367"/>
                  <a:gd name="T8" fmla="*/ 0 w 9580"/>
                  <a:gd name="T9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0" h="367">
                    <a:moveTo>
                      <a:pt x="0" y="367"/>
                    </a:moveTo>
                    <a:cubicBezTo>
                      <a:pt x="0" y="367"/>
                      <a:pt x="1685" y="0"/>
                      <a:pt x="4619" y="49"/>
                    </a:cubicBezTo>
                    <a:cubicBezTo>
                      <a:pt x="7190" y="93"/>
                      <a:pt x="8022" y="143"/>
                      <a:pt x="9580" y="350"/>
                    </a:cubicBezTo>
                    <a:cubicBezTo>
                      <a:pt x="9580" y="350"/>
                      <a:pt x="7309" y="116"/>
                      <a:pt x="4497" y="99"/>
                    </a:cubicBezTo>
                    <a:cubicBezTo>
                      <a:pt x="1685" y="82"/>
                      <a:pt x="0" y="367"/>
                      <a:pt x="0" y="36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4036282" y="707642"/>
              <a:ext cx="38105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HỎI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7650" y="2290066"/>
            <a:ext cx="654895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vi-VN" sz="2800" b="1" i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Tòa nhà nào cao hơn</a:t>
            </a:r>
          </a:p>
        </p:txBody>
      </p:sp>
      <p:pic>
        <p:nvPicPr>
          <p:cNvPr id="48" name="Picture 4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5" t="29757" r="27796" b="28785"/>
          <a:stretch>
            <a:fillRect/>
          </a:stretch>
        </p:blipFill>
        <p:spPr>
          <a:xfrm>
            <a:off x="1307743" y="2731343"/>
            <a:ext cx="2207859" cy="2098485"/>
          </a:xfrm>
          <a:prstGeom prst="rect">
            <a:avLst/>
          </a:prstGeom>
        </p:spPr>
      </p:pic>
      <p:pic>
        <p:nvPicPr>
          <p:cNvPr id="4" name="Sai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85" y="7522716"/>
            <a:ext cx="1462280" cy="1426722"/>
          </a:xfrm>
          <a:prstGeom prst="rect">
            <a:avLst/>
          </a:prstGeom>
        </p:spPr>
      </p:pic>
      <p:pic>
        <p:nvPicPr>
          <p:cNvPr id="50" name="Đú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87" y="7512132"/>
            <a:ext cx="1273218" cy="1323382"/>
          </a:xfrm>
          <a:prstGeom prst="rect">
            <a:avLst/>
          </a:prstGeom>
        </p:spPr>
      </p:pic>
      <p:pic>
        <p:nvPicPr>
          <p:cNvPr id="49" name="Content Placeholder 48"/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8535035" y="1744980"/>
            <a:ext cx="3566160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336 -0.4622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05 -0.30417 " pathEditMode="relative" rAng="0" ptsTypes="AA">
                                      <p:cBhvr>
                                        <p:cTn id="3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15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17018 -0.46227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-0.43906 -0.3132 " pathEditMode="relative" rAng="0" ptsTypes="AA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53" y="-156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" grpId="0" bldLvl="0" animBg="1"/>
      <p:bldP spid="42" grpId="0" bldLvl="0" animBg="1"/>
      <p:bldP spid="44" grpId="0" bldLvl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: Rounded Corners 4"/>
          <p:cNvSpPr/>
          <p:nvPr/>
        </p:nvSpPr>
        <p:spPr>
          <a:xfrm>
            <a:off x="2404802" y="1395302"/>
            <a:ext cx="7300393" cy="2964149"/>
          </a:xfrm>
          <a:prstGeom prst="roundRect">
            <a:avLst>
              <a:gd name="adj" fmla="val 7227"/>
            </a:avLst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Đáp án A"/>
          <p:cNvSpPr/>
          <p:nvPr/>
        </p:nvSpPr>
        <p:spPr>
          <a:xfrm>
            <a:off x="2437132" y="4648381"/>
            <a:ext cx="3423946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D</a:t>
            </a:r>
          </a:p>
        </p:txBody>
      </p:sp>
      <p:sp>
        <p:nvSpPr>
          <p:cNvPr id="44" name="Đáp án C"/>
          <p:cNvSpPr/>
          <p:nvPr/>
        </p:nvSpPr>
        <p:spPr>
          <a:xfrm>
            <a:off x="7340602" y="4648270"/>
            <a:ext cx="3423946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C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71981" y="421635"/>
            <a:ext cx="8454652" cy="1456205"/>
            <a:chOff x="1871981" y="421635"/>
            <a:chExt cx="8454652" cy="1456205"/>
          </a:xfrm>
        </p:grpSpPr>
        <p:grpSp>
          <p:nvGrpSpPr>
            <p:cNvPr id="6" name="Group 5"/>
            <p:cNvGrpSpPr/>
            <p:nvPr/>
          </p:nvGrpSpPr>
          <p:grpSpPr>
            <a:xfrm>
              <a:off x="1871981" y="421635"/>
              <a:ext cx="8454652" cy="1456205"/>
              <a:chOff x="2677206" y="1838325"/>
              <a:chExt cx="7124700" cy="1227138"/>
            </a:xfrm>
          </p:grpSpPr>
          <p:sp>
            <p:nvSpPr>
              <p:cNvPr id="7" name="Freeform 1125"/>
              <p:cNvSpPr/>
              <p:nvPr/>
            </p:nvSpPr>
            <p:spPr bwMode="auto">
              <a:xfrm>
                <a:off x="3753531" y="1944688"/>
                <a:ext cx="5011738" cy="971550"/>
              </a:xfrm>
              <a:custGeom>
                <a:avLst/>
                <a:gdLst>
                  <a:gd name="T0" fmla="*/ 1221 w 10045"/>
                  <a:gd name="T1" fmla="*/ 1947 h 1947"/>
                  <a:gd name="T2" fmla="*/ 68 w 10045"/>
                  <a:gd name="T3" fmla="*/ 1201 h 1947"/>
                  <a:gd name="T4" fmla="*/ 784 w 10045"/>
                  <a:gd name="T5" fmla="*/ 273 h 1947"/>
                  <a:gd name="T6" fmla="*/ 871 w 10045"/>
                  <a:gd name="T7" fmla="*/ 237 h 1947"/>
                  <a:gd name="T8" fmla="*/ 2083 w 10045"/>
                  <a:gd name="T9" fmla="*/ 87 h 1947"/>
                  <a:gd name="T10" fmla="*/ 3561 w 10045"/>
                  <a:gd name="T11" fmla="*/ 14 h 1947"/>
                  <a:gd name="T12" fmla="*/ 4532 w 10045"/>
                  <a:gd name="T13" fmla="*/ 0 h 1947"/>
                  <a:gd name="T14" fmla="*/ 5049 w 10045"/>
                  <a:gd name="T15" fmla="*/ 4 h 1947"/>
                  <a:gd name="T16" fmla="*/ 6390 w 10045"/>
                  <a:gd name="T17" fmla="*/ 27 h 1947"/>
                  <a:gd name="T18" fmla="*/ 7740 w 10045"/>
                  <a:gd name="T19" fmla="*/ 81 h 1947"/>
                  <a:gd name="T20" fmla="*/ 9069 w 10045"/>
                  <a:gd name="T21" fmla="*/ 193 h 1947"/>
                  <a:gd name="T22" fmla="*/ 9711 w 10045"/>
                  <a:gd name="T23" fmla="*/ 266 h 1947"/>
                  <a:gd name="T24" fmla="*/ 9955 w 10045"/>
                  <a:gd name="T25" fmla="*/ 598 h 1947"/>
                  <a:gd name="T26" fmla="*/ 9524 w 10045"/>
                  <a:gd name="T27" fmla="*/ 1652 h 1947"/>
                  <a:gd name="T28" fmla="*/ 9152 w 10045"/>
                  <a:gd name="T29" fmla="*/ 1846 h 1947"/>
                  <a:gd name="T30" fmla="*/ 8943 w 10045"/>
                  <a:gd name="T31" fmla="*/ 1822 h 1947"/>
                  <a:gd name="T32" fmla="*/ 8185 w 10045"/>
                  <a:gd name="T33" fmla="*/ 1745 h 1947"/>
                  <a:gd name="T34" fmla="*/ 7753 w 10045"/>
                  <a:gd name="T35" fmla="*/ 1709 h 1947"/>
                  <a:gd name="T36" fmla="*/ 6291 w 10045"/>
                  <a:gd name="T37" fmla="*/ 1635 h 1947"/>
                  <a:gd name="T38" fmla="*/ 5853 w 10045"/>
                  <a:gd name="T39" fmla="*/ 1632 h 1947"/>
                  <a:gd name="T40" fmla="*/ 4790 w 10045"/>
                  <a:gd name="T41" fmla="*/ 1651 h 1947"/>
                  <a:gd name="T42" fmla="*/ 3328 w 10045"/>
                  <a:gd name="T43" fmla="*/ 1725 h 1947"/>
                  <a:gd name="T44" fmla="*/ 1221 w 10045"/>
                  <a:gd name="T45" fmla="*/ 1947 h 1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45" h="1947">
                    <a:moveTo>
                      <a:pt x="1221" y="1947"/>
                    </a:moveTo>
                    <a:cubicBezTo>
                      <a:pt x="619" y="1828"/>
                      <a:pt x="143" y="1604"/>
                      <a:pt x="68" y="1201"/>
                    </a:cubicBezTo>
                    <a:cubicBezTo>
                      <a:pt x="0" y="838"/>
                      <a:pt x="255" y="499"/>
                      <a:pt x="784" y="273"/>
                    </a:cubicBezTo>
                    <a:cubicBezTo>
                      <a:pt x="812" y="261"/>
                      <a:pt x="842" y="249"/>
                      <a:pt x="871" y="237"/>
                    </a:cubicBezTo>
                    <a:cubicBezTo>
                      <a:pt x="1269" y="175"/>
                      <a:pt x="1673" y="122"/>
                      <a:pt x="2083" y="87"/>
                    </a:cubicBezTo>
                    <a:cubicBezTo>
                      <a:pt x="2572" y="46"/>
                      <a:pt x="3067" y="29"/>
                      <a:pt x="3561" y="14"/>
                    </a:cubicBezTo>
                    <a:cubicBezTo>
                      <a:pt x="3885" y="5"/>
                      <a:pt x="4208" y="0"/>
                      <a:pt x="4532" y="0"/>
                    </a:cubicBezTo>
                    <a:cubicBezTo>
                      <a:pt x="4704" y="0"/>
                      <a:pt x="4876" y="1"/>
                      <a:pt x="5049" y="4"/>
                    </a:cubicBezTo>
                    <a:cubicBezTo>
                      <a:pt x="5495" y="12"/>
                      <a:pt x="5942" y="26"/>
                      <a:pt x="6390" y="27"/>
                    </a:cubicBezTo>
                    <a:cubicBezTo>
                      <a:pt x="6841" y="28"/>
                      <a:pt x="7292" y="51"/>
                      <a:pt x="7740" y="81"/>
                    </a:cubicBezTo>
                    <a:cubicBezTo>
                      <a:pt x="8185" y="110"/>
                      <a:pt x="8629" y="146"/>
                      <a:pt x="9069" y="193"/>
                    </a:cubicBezTo>
                    <a:cubicBezTo>
                      <a:pt x="9282" y="216"/>
                      <a:pt x="9497" y="239"/>
                      <a:pt x="9711" y="266"/>
                    </a:cubicBezTo>
                    <a:cubicBezTo>
                      <a:pt x="9845" y="361"/>
                      <a:pt x="9925" y="478"/>
                      <a:pt x="9955" y="598"/>
                    </a:cubicBezTo>
                    <a:cubicBezTo>
                      <a:pt x="10045" y="960"/>
                      <a:pt x="9963" y="1358"/>
                      <a:pt x="9524" y="1652"/>
                    </a:cubicBezTo>
                    <a:cubicBezTo>
                      <a:pt x="9415" y="1725"/>
                      <a:pt x="9289" y="1789"/>
                      <a:pt x="9152" y="1846"/>
                    </a:cubicBezTo>
                    <a:cubicBezTo>
                      <a:pt x="9083" y="1838"/>
                      <a:pt x="9013" y="1830"/>
                      <a:pt x="8943" y="1822"/>
                    </a:cubicBezTo>
                    <a:cubicBezTo>
                      <a:pt x="8692" y="1792"/>
                      <a:pt x="8439" y="1767"/>
                      <a:pt x="8185" y="1745"/>
                    </a:cubicBezTo>
                    <a:cubicBezTo>
                      <a:pt x="8042" y="1732"/>
                      <a:pt x="7897" y="1720"/>
                      <a:pt x="7753" y="1709"/>
                    </a:cubicBezTo>
                    <a:cubicBezTo>
                      <a:pt x="7267" y="1671"/>
                      <a:pt x="6781" y="1644"/>
                      <a:pt x="6291" y="1635"/>
                    </a:cubicBezTo>
                    <a:cubicBezTo>
                      <a:pt x="6145" y="1633"/>
                      <a:pt x="5999" y="1632"/>
                      <a:pt x="5853" y="1632"/>
                    </a:cubicBezTo>
                    <a:cubicBezTo>
                      <a:pt x="5498" y="1632"/>
                      <a:pt x="5144" y="1639"/>
                      <a:pt x="4790" y="1651"/>
                    </a:cubicBezTo>
                    <a:cubicBezTo>
                      <a:pt x="4302" y="1667"/>
                      <a:pt x="3812" y="1689"/>
                      <a:pt x="3328" y="1725"/>
                    </a:cubicBezTo>
                    <a:cubicBezTo>
                      <a:pt x="2594" y="1779"/>
                      <a:pt x="1929" y="1848"/>
                      <a:pt x="1221" y="1947"/>
                    </a:cubicBezTo>
                  </a:path>
                </a:pathLst>
              </a:custGeom>
              <a:solidFill>
                <a:srgbClr val="D9A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126"/>
              <p:cNvSpPr/>
              <p:nvPr/>
            </p:nvSpPr>
            <p:spPr bwMode="auto">
              <a:xfrm>
                <a:off x="3882119" y="2925763"/>
                <a:ext cx="533400" cy="87313"/>
              </a:xfrm>
              <a:custGeom>
                <a:avLst/>
                <a:gdLst>
                  <a:gd name="T0" fmla="*/ 0 w 1069"/>
                  <a:gd name="T1" fmla="*/ 173 h 173"/>
                  <a:gd name="T2" fmla="*/ 1068 w 1069"/>
                  <a:gd name="T3" fmla="*/ 0 h 173"/>
                  <a:gd name="T4" fmla="*/ 1069 w 1069"/>
                  <a:gd name="T5" fmla="*/ 0 h 173"/>
                  <a:gd name="T6" fmla="*/ 0 w 1069"/>
                  <a:gd name="T7" fmla="*/ 173 h 173"/>
                  <a:gd name="T8" fmla="*/ 0 w 1069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9" h="173">
                    <a:moveTo>
                      <a:pt x="0" y="173"/>
                    </a:moveTo>
                    <a:cubicBezTo>
                      <a:pt x="412" y="101"/>
                      <a:pt x="766" y="45"/>
                      <a:pt x="1068" y="0"/>
                    </a:cubicBezTo>
                    <a:cubicBezTo>
                      <a:pt x="1068" y="0"/>
                      <a:pt x="1069" y="0"/>
                      <a:pt x="1069" y="0"/>
                    </a:cubicBezTo>
                    <a:cubicBezTo>
                      <a:pt x="767" y="45"/>
                      <a:pt x="413" y="101"/>
                      <a:pt x="0" y="173"/>
                    </a:cubicBez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127"/>
              <p:cNvSpPr/>
              <p:nvPr/>
            </p:nvSpPr>
            <p:spPr bwMode="auto">
              <a:xfrm>
                <a:off x="3486831" y="2063750"/>
                <a:ext cx="876300" cy="955675"/>
              </a:xfrm>
              <a:custGeom>
                <a:avLst/>
                <a:gdLst>
                  <a:gd name="T0" fmla="*/ 443 w 1756"/>
                  <a:gd name="T1" fmla="*/ 1917 h 1917"/>
                  <a:gd name="T2" fmla="*/ 321 w 1756"/>
                  <a:gd name="T3" fmla="*/ 1750 h 1917"/>
                  <a:gd name="T4" fmla="*/ 471 w 1756"/>
                  <a:gd name="T5" fmla="*/ 1417 h 1917"/>
                  <a:gd name="T6" fmla="*/ 297 w 1756"/>
                  <a:gd name="T7" fmla="*/ 965 h 1917"/>
                  <a:gd name="T8" fmla="*/ 0 w 1756"/>
                  <a:gd name="T9" fmla="*/ 241 h 1917"/>
                  <a:gd name="T10" fmla="*/ 518 w 1756"/>
                  <a:gd name="T11" fmla="*/ 144 h 1917"/>
                  <a:gd name="T12" fmla="*/ 1195 w 1756"/>
                  <a:gd name="T13" fmla="*/ 34 h 1917"/>
                  <a:gd name="T14" fmla="*/ 1406 w 1756"/>
                  <a:gd name="T15" fmla="*/ 0 h 1917"/>
                  <a:gd name="T16" fmla="*/ 1319 w 1756"/>
                  <a:gd name="T17" fmla="*/ 36 h 1917"/>
                  <a:gd name="T18" fmla="*/ 603 w 1756"/>
                  <a:gd name="T19" fmla="*/ 964 h 1917"/>
                  <a:gd name="T20" fmla="*/ 1756 w 1756"/>
                  <a:gd name="T21" fmla="*/ 1710 h 1917"/>
                  <a:gd name="T22" fmla="*/ 1626 w 1756"/>
                  <a:gd name="T23" fmla="*/ 1728 h 1917"/>
                  <a:gd name="T24" fmla="*/ 660 w 1756"/>
                  <a:gd name="T25" fmla="*/ 1891 h 1917"/>
                  <a:gd name="T26" fmla="*/ 490 w 1756"/>
                  <a:gd name="T27" fmla="*/ 1916 h 1917"/>
                  <a:gd name="T28" fmla="*/ 449 w 1756"/>
                  <a:gd name="T29" fmla="*/ 1917 h 1917"/>
                  <a:gd name="T30" fmla="*/ 443 w 1756"/>
                  <a:gd name="T31" fmla="*/ 1917 h 1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6" h="1917">
                    <a:moveTo>
                      <a:pt x="443" y="1917"/>
                    </a:moveTo>
                    <a:cubicBezTo>
                      <a:pt x="294" y="1917"/>
                      <a:pt x="206" y="1806"/>
                      <a:pt x="321" y="1750"/>
                    </a:cubicBezTo>
                    <a:cubicBezTo>
                      <a:pt x="505" y="1662"/>
                      <a:pt x="497" y="1542"/>
                      <a:pt x="471" y="1417"/>
                    </a:cubicBezTo>
                    <a:cubicBezTo>
                      <a:pt x="438" y="1264"/>
                      <a:pt x="366" y="1114"/>
                      <a:pt x="297" y="965"/>
                    </a:cubicBezTo>
                    <a:cubicBezTo>
                      <a:pt x="186" y="725"/>
                      <a:pt x="97" y="483"/>
                      <a:pt x="0" y="241"/>
                    </a:cubicBezTo>
                    <a:cubicBezTo>
                      <a:pt x="163" y="196"/>
                      <a:pt x="342" y="169"/>
                      <a:pt x="518" y="144"/>
                    </a:cubicBezTo>
                    <a:cubicBezTo>
                      <a:pt x="746" y="112"/>
                      <a:pt x="969" y="71"/>
                      <a:pt x="1195" y="34"/>
                    </a:cubicBezTo>
                    <a:cubicBezTo>
                      <a:pt x="1265" y="22"/>
                      <a:pt x="1335" y="11"/>
                      <a:pt x="1406" y="0"/>
                    </a:cubicBezTo>
                    <a:cubicBezTo>
                      <a:pt x="1377" y="12"/>
                      <a:pt x="1347" y="24"/>
                      <a:pt x="1319" y="36"/>
                    </a:cubicBezTo>
                    <a:cubicBezTo>
                      <a:pt x="790" y="262"/>
                      <a:pt x="535" y="601"/>
                      <a:pt x="603" y="964"/>
                    </a:cubicBezTo>
                    <a:cubicBezTo>
                      <a:pt x="678" y="1367"/>
                      <a:pt x="1154" y="1591"/>
                      <a:pt x="1756" y="1710"/>
                    </a:cubicBezTo>
                    <a:cubicBezTo>
                      <a:pt x="1713" y="1716"/>
                      <a:pt x="1669" y="1722"/>
                      <a:pt x="1626" y="1728"/>
                    </a:cubicBezTo>
                    <a:cubicBezTo>
                      <a:pt x="1323" y="1772"/>
                      <a:pt x="961" y="1847"/>
                      <a:pt x="660" y="1891"/>
                    </a:cubicBezTo>
                    <a:cubicBezTo>
                      <a:pt x="603" y="1899"/>
                      <a:pt x="547" y="1908"/>
                      <a:pt x="490" y="1916"/>
                    </a:cubicBezTo>
                    <a:cubicBezTo>
                      <a:pt x="477" y="1917"/>
                      <a:pt x="463" y="1917"/>
                      <a:pt x="449" y="1917"/>
                    </a:cubicBezTo>
                    <a:cubicBezTo>
                      <a:pt x="447" y="1917"/>
                      <a:pt x="445" y="1917"/>
                      <a:pt x="443" y="1917"/>
                    </a:cubicBezTo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130"/>
              <p:cNvSpPr/>
              <p:nvPr/>
            </p:nvSpPr>
            <p:spPr bwMode="auto">
              <a:xfrm>
                <a:off x="3143931" y="2184400"/>
                <a:ext cx="595313" cy="865188"/>
              </a:xfrm>
              <a:custGeom>
                <a:avLst/>
                <a:gdLst>
                  <a:gd name="T0" fmla="*/ 519 w 1192"/>
                  <a:gd name="T1" fmla="*/ 1736 h 1736"/>
                  <a:gd name="T2" fmla="*/ 440 w 1192"/>
                  <a:gd name="T3" fmla="*/ 1735 h 1736"/>
                  <a:gd name="T4" fmla="*/ 350 w 1192"/>
                  <a:gd name="T5" fmla="*/ 1717 h 1736"/>
                  <a:gd name="T6" fmla="*/ 8 w 1192"/>
                  <a:gd name="T7" fmla="*/ 1498 h 1736"/>
                  <a:gd name="T8" fmla="*/ 90 w 1192"/>
                  <a:gd name="T9" fmla="*/ 1445 h 1736"/>
                  <a:gd name="T10" fmla="*/ 285 w 1192"/>
                  <a:gd name="T11" fmla="*/ 1488 h 1736"/>
                  <a:gd name="T12" fmla="*/ 587 w 1192"/>
                  <a:gd name="T13" fmla="*/ 1537 h 1736"/>
                  <a:gd name="T14" fmla="*/ 831 w 1192"/>
                  <a:gd name="T15" fmla="*/ 1495 h 1736"/>
                  <a:gd name="T16" fmla="*/ 1019 w 1192"/>
                  <a:gd name="T17" fmla="*/ 1205 h 1736"/>
                  <a:gd name="T18" fmla="*/ 842 w 1192"/>
                  <a:gd name="T19" fmla="*/ 682 h 1736"/>
                  <a:gd name="T20" fmla="*/ 629 w 1192"/>
                  <a:gd name="T21" fmla="*/ 136 h 1736"/>
                  <a:gd name="T22" fmla="*/ 594 w 1192"/>
                  <a:gd name="T23" fmla="*/ 29 h 1736"/>
                  <a:gd name="T24" fmla="*/ 595 w 1192"/>
                  <a:gd name="T25" fmla="*/ 29 h 1736"/>
                  <a:gd name="T26" fmla="*/ 687 w 1192"/>
                  <a:gd name="T27" fmla="*/ 0 h 1736"/>
                  <a:gd name="T28" fmla="*/ 984 w 1192"/>
                  <a:gd name="T29" fmla="*/ 724 h 1736"/>
                  <a:gd name="T30" fmla="*/ 1158 w 1192"/>
                  <a:gd name="T31" fmla="*/ 1176 h 1736"/>
                  <a:gd name="T32" fmla="*/ 1008 w 1192"/>
                  <a:gd name="T33" fmla="*/ 1509 h 1736"/>
                  <a:gd name="T34" fmla="*/ 1130 w 1192"/>
                  <a:gd name="T35" fmla="*/ 1676 h 1736"/>
                  <a:gd name="T36" fmla="*/ 1136 w 1192"/>
                  <a:gd name="T37" fmla="*/ 1676 h 1736"/>
                  <a:gd name="T38" fmla="*/ 1177 w 1192"/>
                  <a:gd name="T39" fmla="*/ 1675 h 1736"/>
                  <a:gd name="T40" fmla="*/ 918 w 1192"/>
                  <a:gd name="T41" fmla="*/ 1711 h 1736"/>
                  <a:gd name="T42" fmla="*/ 519 w 1192"/>
                  <a:gd name="T43" fmla="*/ 17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2" h="1736">
                    <a:moveTo>
                      <a:pt x="519" y="1736"/>
                    </a:moveTo>
                    <a:cubicBezTo>
                      <a:pt x="492" y="1736"/>
                      <a:pt x="466" y="1736"/>
                      <a:pt x="440" y="1735"/>
                    </a:cubicBezTo>
                    <a:cubicBezTo>
                      <a:pt x="409" y="1730"/>
                      <a:pt x="379" y="1724"/>
                      <a:pt x="350" y="1717"/>
                    </a:cubicBezTo>
                    <a:cubicBezTo>
                      <a:pt x="182" y="1676"/>
                      <a:pt x="0" y="1609"/>
                      <a:pt x="8" y="1498"/>
                    </a:cubicBezTo>
                    <a:cubicBezTo>
                      <a:pt x="11" y="1458"/>
                      <a:pt x="45" y="1445"/>
                      <a:pt x="90" y="1445"/>
                    </a:cubicBezTo>
                    <a:cubicBezTo>
                      <a:pt x="154" y="1445"/>
                      <a:pt x="239" y="1472"/>
                      <a:pt x="285" y="1488"/>
                    </a:cubicBezTo>
                    <a:cubicBezTo>
                      <a:pt x="376" y="1519"/>
                      <a:pt x="483" y="1537"/>
                      <a:pt x="587" y="1537"/>
                    </a:cubicBezTo>
                    <a:cubicBezTo>
                      <a:pt x="676" y="1537"/>
                      <a:pt x="761" y="1524"/>
                      <a:pt x="831" y="1495"/>
                    </a:cubicBezTo>
                    <a:cubicBezTo>
                      <a:pt x="1012" y="1438"/>
                      <a:pt x="1029" y="1309"/>
                      <a:pt x="1019" y="1205"/>
                    </a:cubicBezTo>
                    <a:cubicBezTo>
                      <a:pt x="1002" y="1029"/>
                      <a:pt x="918" y="853"/>
                      <a:pt x="842" y="682"/>
                    </a:cubicBezTo>
                    <a:cubicBezTo>
                      <a:pt x="761" y="501"/>
                      <a:pt x="691" y="320"/>
                      <a:pt x="629" y="136"/>
                    </a:cubicBezTo>
                    <a:cubicBezTo>
                      <a:pt x="617" y="101"/>
                      <a:pt x="605" y="65"/>
                      <a:pt x="594" y="29"/>
                    </a:cubicBezTo>
                    <a:lnTo>
                      <a:pt x="595" y="29"/>
                    </a:lnTo>
                    <a:cubicBezTo>
                      <a:pt x="625" y="19"/>
                      <a:pt x="656" y="9"/>
                      <a:pt x="687" y="0"/>
                    </a:cubicBezTo>
                    <a:cubicBezTo>
                      <a:pt x="784" y="242"/>
                      <a:pt x="873" y="484"/>
                      <a:pt x="984" y="724"/>
                    </a:cubicBezTo>
                    <a:cubicBezTo>
                      <a:pt x="1053" y="873"/>
                      <a:pt x="1125" y="1023"/>
                      <a:pt x="1158" y="1176"/>
                    </a:cubicBezTo>
                    <a:cubicBezTo>
                      <a:pt x="1184" y="1301"/>
                      <a:pt x="1192" y="1421"/>
                      <a:pt x="1008" y="1509"/>
                    </a:cubicBezTo>
                    <a:cubicBezTo>
                      <a:pt x="893" y="1565"/>
                      <a:pt x="981" y="1676"/>
                      <a:pt x="1130" y="1676"/>
                    </a:cubicBezTo>
                    <a:cubicBezTo>
                      <a:pt x="1132" y="1676"/>
                      <a:pt x="1134" y="1676"/>
                      <a:pt x="1136" y="1676"/>
                    </a:cubicBezTo>
                    <a:cubicBezTo>
                      <a:pt x="1150" y="1676"/>
                      <a:pt x="1164" y="1676"/>
                      <a:pt x="1177" y="1675"/>
                    </a:cubicBezTo>
                    <a:cubicBezTo>
                      <a:pt x="1091" y="1689"/>
                      <a:pt x="1005" y="1701"/>
                      <a:pt x="918" y="1711"/>
                    </a:cubicBezTo>
                    <a:cubicBezTo>
                      <a:pt x="786" y="1727"/>
                      <a:pt x="652" y="1736"/>
                      <a:pt x="519" y="1736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131"/>
              <p:cNvSpPr/>
              <p:nvPr/>
            </p:nvSpPr>
            <p:spPr bwMode="auto">
              <a:xfrm>
                <a:off x="2978831" y="2832100"/>
                <a:ext cx="33338" cy="85725"/>
              </a:xfrm>
              <a:custGeom>
                <a:avLst/>
                <a:gdLst>
                  <a:gd name="T0" fmla="*/ 67 w 67"/>
                  <a:gd name="T1" fmla="*/ 170 h 170"/>
                  <a:gd name="T2" fmla="*/ 0 w 67"/>
                  <a:gd name="T3" fmla="*/ 0 h 170"/>
                  <a:gd name="T4" fmla="*/ 0 w 67"/>
                  <a:gd name="T5" fmla="*/ 0 h 170"/>
                  <a:gd name="T6" fmla="*/ 67 w 67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70">
                    <a:moveTo>
                      <a:pt x="67" y="170"/>
                    </a:moveTo>
                    <a:cubicBezTo>
                      <a:pt x="47" y="113"/>
                      <a:pt x="24" y="5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56"/>
                      <a:pt x="47" y="113"/>
                      <a:pt x="67" y="170"/>
                    </a:cubicBezTo>
                    <a:close/>
                  </a:path>
                </a:pathLst>
              </a:custGeom>
              <a:solidFill>
                <a:srgbClr val="B09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132"/>
              <p:cNvSpPr>
                <a:spLocks noEditPoints="1"/>
              </p:cNvSpPr>
              <p:nvPr/>
            </p:nvSpPr>
            <p:spPr bwMode="auto">
              <a:xfrm>
                <a:off x="3058206" y="2771775"/>
                <a:ext cx="574675" cy="277813"/>
              </a:xfrm>
              <a:custGeom>
                <a:avLst/>
                <a:gdLst>
                  <a:gd name="T0" fmla="*/ 614 w 1152"/>
                  <a:gd name="T1" fmla="*/ 557 h 557"/>
                  <a:gd name="T2" fmla="*/ 388 w 1152"/>
                  <a:gd name="T3" fmla="*/ 539 h 557"/>
                  <a:gd name="T4" fmla="*/ 53 w 1152"/>
                  <a:gd name="T5" fmla="*/ 423 h 557"/>
                  <a:gd name="T6" fmla="*/ 48 w 1152"/>
                  <a:gd name="T7" fmla="*/ 256 h 557"/>
                  <a:gd name="T8" fmla="*/ 423 w 1152"/>
                  <a:gd name="T9" fmla="*/ 37 h 557"/>
                  <a:gd name="T10" fmla="*/ 753 w 1152"/>
                  <a:gd name="T11" fmla="*/ 344 h 557"/>
                  <a:gd name="T12" fmla="*/ 754 w 1152"/>
                  <a:gd name="T13" fmla="*/ 344 h 557"/>
                  <a:gd name="T14" fmla="*/ 762 w 1152"/>
                  <a:gd name="T15" fmla="*/ 339 h 557"/>
                  <a:gd name="T16" fmla="*/ 833 w 1152"/>
                  <a:gd name="T17" fmla="*/ 345 h 557"/>
                  <a:gd name="T18" fmla="*/ 970 w 1152"/>
                  <a:gd name="T19" fmla="*/ 325 h 557"/>
                  <a:gd name="T20" fmla="*/ 974 w 1152"/>
                  <a:gd name="T21" fmla="*/ 325 h 557"/>
                  <a:gd name="T22" fmla="*/ 981 w 1152"/>
                  <a:gd name="T23" fmla="*/ 324 h 557"/>
                  <a:gd name="T24" fmla="*/ 1005 w 1152"/>
                  <a:gd name="T25" fmla="*/ 317 h 557"/>
                  <a:gd name="T26" fmla="*/ 761 w 1152"/>
                  <a:gd name="T27" fmla="*/ 359 h 557"/>
                  <a:gd name="T28" fmla="*/ 459 w 1152"/>
                  <a:gd name="T29" fmla="*/ 310 h 557"/>
                  <a:gd name="T30" fmla="*/ 264 w 1152"/>
                  <a:gd name="T31" fmla="*/ 267 h 557"/>
                  <a:gd name="T32" fmla="*/ 182 w 1152"/>
                  <a:gd name="T33" fmla="*/ 320 h 557"/>
                  <a:gd name="T34" fmla="*/ 524 w 1152"/>
                  <a:gd name="T35" fmla="*/ 539 h 557"/>
                  <a:gd name="T36" fmla="*/ 614 w 1152"/>
                  <a:gd name="T37" fmla="*/ 557 h 557"/>
                  <a:gd name="T38" fmla="*/ 834 w 1152"/>
                  <a:gd name="T39" fmla="*/ 315 h 557"/>
                  <a:gd name="T40" fmla="*/ 685 w 1152"/>
                  <a:gd name="T41" fmla="*/ 288 h 557"/>
                  <a:gd name="T42" fmla="*/ 734 w 1152"/>
                  <a:gd name="T43" fmla="*/ 129 h 557"/>
                  <a:gd name="T44" fmla="*/ 780 w 1152"/>
                  <a:gd name="T45" fmla="*/ 132 h 557"/>
                  <a:gd name="T46" fmla="*/ 783 w 1152"/>
                  <a:gd name="T47" fmla="*/ 133 h 557"/>
                  <a:gd name="T48" fmla="*/ 785 w 1152"/>
                  <a:gd name="T49" fmla="*/ 132 h 557"/>
                  <a:gd name="T50" fmla="*/ 807 w 1152"/>
                  <a:gd name="T51" fmla="*/ 142 h 557"/>
                  <a:gd name="T52" fmla="*/ 809 w 1152"/>
                  <a:gd name="T53" fmla="*/ 142 h 557"/>
                  <a:gd name="T54" fmla="*/ 814 w 1152"/>
                  <a:gd name="T55" fmla="*/ 138 h 557"/>
                  <a:gd name="T56" fmla="*/ 696 w 1152"/>
                  <a:gd name="T57" fmla="*/ 0 h 557"/>
                  <a:gd name="T58" fmla="*/ 1061 w 1152"/>
                  <a:gd name="T59" fmla="*/ 231 h 557"/>
                  <a:gd name="T60" fmla="*/ 834 w 1152"/>
                  <a:gd name="T61" fmla="*/ 315 h 557"/>
                  <a:gd name="T62" fmla="*/ 570 w 1152"/>
                  <a:gd name="T63" fmla="*/ 234 h 557"/>
                  <a:gd name="T64" fmla="*/ 541 w 1152"/>
                  <a:gd name="T65" fmla="*/ 194 h 557"/>
                  <a:gd name="T66" fmla="*/ 450 w 1152"/>
                  <a:gd name="T67" fmla="*/ 30 h 557"/>
                  <a:gd name="T68" fmla="*/ 585 w 1152"/>
                  <a:gd name="T69" fmla="*/ 6 h 557"/>
                  <a:gd name="T70" fmla="*/ 652 w 1152"/>
                  <a:gd name="T71" fmla="*/ 1 h 557"/>
                  <a:gd name="T72" fmla="*/ 711 w 1152"/>
                  <a:gd name="T73" fmla="*/ 77 h 557"/>
                  <a:gd name="T74" fmla="*/ 758 w 1152"/>
                  <a:gd name="T75" fmla="*/ 117 h 557"/>
                  <a:gd name="T76" fmla="*/ 709 w 1152"/>
                  <a:gd name="T77" fmla="*/ 114 h 557"/>
                  <a:gd name="T78" fmla="*/ 570 w 1152"/>
                  <a:gd name="T79" fmla="*/ 234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52" h="557">
                    <a:moveTo>
                      <a:pt x="614" y="557"/>
                    </a:moveTo>
                    <a:cubicBezTo>
                      <a:pt x="538" y="555"/>
                      <a:pt x="463" y="549"/>
                      <a:pt x="388" y="539"/>
                    </a:cubicBezTo>
                    <a:cubicBezTo>
                      <a:pt x="256" y="522"/>
                      <a:pt x="122" y="490"/>
                      <a:pt x="53" y="423"/>
                    </a:cubicBezTo>
                    <a:cubicBezTo>
                      <a:pt x="0" y="372"/>
                      <a:pt x="13" y="309"/>
                      <a:pt x="48" y="256"/>
                    </a:cubicBezTo>
                    <a:cubicBezTo>
                      <a:pt x="110" y="162"/>
                      <a:pt x="255" y="82"/>
                      <a:pt x="423" y="37"/>
                    </a:cubicBezTo>
                    <a:cubicBezTo>
                      <a:pt x="465" y="147"/>
                      <a:pt x="513" y="317"/>
                      <a:pt x="753" y="344"/>
                    </a:cubicBezTo>
                    <a:cubicBezTo>
                      <a:pt x="753" y="344"/>
                      <a:pt x="754" y="344"/>
                      <a:pt x="754" y="344"/>
                    </a:cubicBezTo>
                    <a:cubicBezTo>
                      <a:pt x="759" y="344"/>
                      <a:pt x="762" y="342"/>
                      <a:pt x="762" y="339"/>
                    </a:cubicBezTo>
                    <a:cubicBezTo>
                      <a:pt x="786" y="343"/>
                      <a:pt x="810" y="345"/>
                      <a:pt x="833" y="345"/>
                    </a:cubicBezTo>
                    <a:cubicBezTo>
                      <a:pt x="882" y="345"/>
                      <a:pt x="928" y="337"/>
                      <a:pt x="970" y="325"/>
                    </a:cubicBezTo>
                    <a:cubicBezTo>
                      <a:pt x="971" y="325"/>
                      <a:pt x="972" y="325"/>
                      <a:pt x="974" y="325"/>
                    </a:cubicBezTo>
                    <a:cubicBezTo>
                      <a:pt x="976" y="325"/>
                      <a:pt x="978" y="325"/>
                      <a:pt x="981" y="324"/>
                    </a:cubicBezTo>
                    <a:cubicBezTo>
                      <a:pt x="989" y="322"/>
                      <a:pt x="997" y="320"/>
                      <a:pt x="1005" y="317"/>
                    </a:cubicBezTo>
                    <a:cubicBezTo>
                      <a:pt x="935" y="346"/>
                      <a:pt x="850" y="359"/>
                      <a:pt x="761" y="359"/>
                    </a:cubicBezTo>
                    <a:cubicBezTo>
                      <a:pt x="657" y="359"/>
                      <a:pt x="550" y="341"/>
                      <a:pt x="459" y="310"/>
                    </a:cubicBezTo>
                    <a:cubicBezTo>
                      <a:pt x="413" y="294"/>
                      <a:pt x="328" y="267"/>
                      <a:pt x="264" y="267"/>
                    </a:cubicBezTo>
                    <a:cubicBezTo>
                      <a:pt x="219" y="267"/>
                      <a:pt x="185" y="280"/>
                      <a:pt x="182" y="320"/>
                    </a:cubicBezTo>
                    <a:cubicBezTo>
                      <a:pt x="174" y="431"/>
                      <a:pt x="356" y="498"/>
                      <a:pt x="524" y="539"/>
                    </a:cubicBezTo>
                    <a:cubicBezTo>
                      <a:pt x="553" y="546"/>
                      <a:pt x="583" y="552"/>
                      <a:pt x="614" y="557"/>
                    </a:cubicBezTo>
                    <a:moveTo>
                      <a:pt x="834" y="315"/>
                    </a:moveTo>
                    <a:cubicBezTo>
                      <a:pt x="782" y="315"/>
                      <a:pt x="729" y="307"/>
                      <a:pt x="685" y="288"/>
                    </a:cubicBezTo>
                    <a:cubicBezTo>
                      <a:pt x="576" y="240"/>
                      <a:pt x="589" y="129"/>
                      <a:pt x="734" y="129"/>
                    </a:cubicBezTo>
                    <a:cubicBezTo>
                      <a:pt x="748" y="129"/>
                      <a:pt x="763" y="130"/>
                      <a:pt x="780" y="132"/>
                    </a:cubicBezTo>
                    <a:cubicBezTo>
                      <a:pt x="781" y="132"/>
                      <a:pt x="782" y="133"/>
                      <a:pt x="783" y="133"/>
                    </a:cubicBezTo>
                    <a:cubicBezTo>
                      <a:pt x="784" y="133"/>
                      <a:pt x="784" y="133"/>
                      <a:pt x="785" y="132"/>
                    </a:cubicBezTo>
                    <a:cubicBezTo>
                      <a:pt x="792" y="136"/>
                      <a:pt x="799" y="139"/>
                      <a:pt x="807" y="142"/>
                    </a:cubicBezTo>
                    <a:cubicBezTo>
                      <a:pt x="808" y="142"/>
                      <a:pt x="809" y="142"/>
                      <a:pt x="809" y="142"/>
                    </a:cubicBezTo>
                    <a:cubicBezTo>
                      <a:pt x="813" y="142"/>
                      <a:pt x="815" y="140"/>
                      <a:pt x="814" y="138"/>
                    </a:cubicBezTo>
                    <a:cubicBezTo>
                      <a:pt x="767" y="95"/>
                      <a:pt x="741" y="44"/>
                      <a:pt x="696" y="0"/>
                    </a:cubicBezTo>
                    <a:cubicBezTo>
                      <a:pt x="924" y="3"/>
                      <a:pt x="1152" y="93"/>
                      <a:pt x="1061" y="231"/>
                    </a:cubicBezTo>
                    <a:cubicBezTo>
                      <a:pt x="1026" y="285"/>
                      <a:pt x="931" y="315"/>
                      <a:pt x="834" y="315"/>
                    </a:cubicBezTo>
                    <a:moveTo>
                      <a:pt x="570" y="234"/>
                    </a:moveTo>
                    <a:cubicBezTo>
                      <a:pt x="559" y="221"/>
                      <a:pt x="550" y="207"/>
                      <a:pt x="541" y="194"/>
                    </a:cubicBezTo>
                    <a:cubicBezTo>
                      <a:pt x="506" y="140"/>
                      <a:pt x="488" y="84"/>
                      <a:pt x="450" y="30"/>
                    </a:cubicBezTo>
                    <a:cubicBezTo>
                      <a:pt x="494" y="20"/>
                      <a:pt x="539" y="12"/>
                      <a:pt x="585" y="6"/>
                    </a:cubicBezTo>
                    <a:cubicBezTo>
                      <a:pt x="607" y="3"/>
                      <a:pt x="630" y="2"/>
                      <a:pt x="652" y="1"/>
                    </a:cubicBezTo>
                    <a:cubicBezTo>
                      <a:pt x="664" y="27"/>
                      <a:pt x="691" y="53"/>
                      <a:pt x="711" y="77"/>
                    </a:cubicBezTo>
                    <a:cubicBezTo>
                      <a:pt x="724" y="91"/>
                      <a:pt x="739" y="105"/>
                      <a:pt x="758" y="117"/>
                    </a:cubicBezTo>
                    <a:cubicBezTo>
                      <a:pt x="740" y="115"/>
                      <a:pt x="724" y="114"/>
                      <a:pt x="709" y="114"/>
                    </a:cubicBezTo>
                    <a:cubicBezTo>
                      <a:pt x="596" y="114"/>
                      <a:pt x="548" y="176"/>
                      <a:pt x="570" y="234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1133"/>
              <p:cNvSpPr/>
              <p:nvPr/>
            </p:nvSpPr>
            <p:spPr bwMode="auto">
              <a:xfrm>
                <a:off x="8319181" y="2078038"/>
                <a:ext cx="750888" cy="900113"/>
              </a:xfrm>
              <a:custGeom>
                <a:avLst/>
                <a:gdLst>
                  <a:gd name="T0" fmla="*/ 1142 w 1505"/>
                  <a:gd name="T1" fmla="*/ 1803 h 1803"/>
                  <a:gd name="T2" fmla="*/ 975 w 1505"/>
                  <a:gd name="T3" fmla="*/ 1770 h 1803"/>
                  <a:gd name="T4" fmla="*/ 407 w 1505"/>
                  <a:gd name="T5" fmla="*/ 1641 h 1803"/>
                  <a:gd name="T6" fmla="*/ 0 w 1505"/>
                  <a:gd name="T7" fmla="*/ 1580 h 1803"/>
                  <a:gd name="T8" fmla="*/ 372 w 1505"/>
                  <a:gd name="T9" fmla="*/ 1386 h 1803"/>
                  <a:gd name="T10" fmla="*/ 803 w 1505"/>
                  <a:gd name="T11" fmla="*/ 332 h 1803"/>
                  <a:gd name="T12" fmla="*/ 559 w 1505"/>
                  <a:gd name="T13" fmla="*/ 0 h 1803"/>
                  <a:gd name="T14" fmla="*/ 1195 w 1505"/>
                  <a:gd name="T15" fmla="*/ 94 h 1803"/>
                  <a:gd name="T16" fmla="*/ 1125 w 1505"/>
                  <a:gd name="T17" fmla="*/ 326 h 1803"/>
                  <a:gd name="T18" fmla="*/ 933 w 1505"/>
                  <a:gd name="T19" fmla="*/ 858 h 1803"/>
                  <a:gd name="T20" fmla="*/ 813 w 1505"/>
                  <a:gd name="T21" fmla="*/ 1114 h 1803"/>
                  <a:gd name="T22" fmla="*/ 785 w 1505"/>
                  <a:gd name="T23" fmla="*/ 1180 h 1803"/>
                  <a:gd name="T24" fmla="*/ 783 w 1505"/>
                  <a:gd name="T25" fmla="*/ 1487 h 1803"/>
                  <a:gd name="T26" fmla="*/ 1126 w 1505"/>
                  <a:gd name="T27" fmla="*/ 1592 h 1803"/>
                  <a:gd name="T28" fmla="*/ 1392 w 1505"/>
                  <a:gd name="T29" fmla="*/ 1640 h 1803"/>
                  <a:gd name="T30" fmla="*/ 1394 w 1505"/>
                  <a:gd name="T31" fmla="*/ 1765 h 1803"/>
                  <a:gd name="T32" fmla="*/ 1142 w 1505"/>
                  <a:gd name="T33" fmla="*/ 1803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5" h="1803">
                    <a:moveTo>
                      <a:pt x="1142" y="1803"/>
                    </a:moveTo>
                    <a:cubicBezTo>
                      <a:pt x="1085" y="1793"/>
                      <a:pt x="1029" y="1782"/>
                      <a:pt x="975" y="1770"/>
                    </a:cubicBezTo>
                    <a:cubicBezTo>
                      <a:pt x="785" y="1729"/>
                      <a:pt x="601" y="1678"/>
                      <a:pt x="407" y="1641"/>
                    </a:cubicBezTo>
                    <a:cubicBezTo>
                      <a:pt x="275" y="1615"/>
                      <a:pt x="138" y="1597"/>
                      <a:pt x="0" y="1580"/>
                    </a:cubicBezTo>
                    <a:cubicBezTo>
                      <a:pt x="137" y="1523"/>
                      <a:pt x="263" y="1459"/>
                      <a:pt x="372" y="1386"/>
                    </a:cubicBezTo>
                    <a:cubicBezTo>
                      <a:pt x="811" y="1092"/>
                      <a:pt x="893" y="694"/>
                      <a:pt x="803" y="332"/>
                    </a:cubicBezTo>
                    <a:cubicBezTo>
                      <a:pt x="773" y="212"/>
                      <a:pt x="693" y="95"/>
                      <a:pt x="559" y="0"/>
                    </a:cubicBezTo>
                    <a:cubicBezTo>
                      <a:pt x="774" y="27"/>
                      <a:pt x="987" y="57"/>
                      <a:pt x="1195" y="94"/>
                    </a:cubicBezTo>
                    <a:cubicBezTo>
                      <a:pt x="1173" y="171"/>
                      <a:pt x="1149" y="249"/>
                      <a:pt x="1125" y="326"/>
                    </a:cubicBezTo>
                    <a:cubicBezTo>
                      <a:pt x="1071" y="505"/>
                      <a:pt x="1010" y="682"/>
                      <a:pt x="933" y="858"/>
                    </a:cubicBezTo>
                    <a:cubicBezTo>
                      <a:pt x="896" y="944"/>
                      <a:pt x="854" y="1029"/>
                      <a:pt x="813" y="1114"/>
                    </a:cubicBezTo>
                    <a:cubicBezTo>
                      <a:pt x="803" y="1136"/>
                      <a:pt x="793" y="1158"/>
                      <a:pt x="785" y="1180"/>
                    </a:cubicBezTo>
                    <a:cubicBezTo>
                      <a:pt x="727" y="1281"/>
                      <a:pt x="679" y="1398"/>
                      <a:pt x="783" y="1487"/>
                    </a:cubicBezTo>
                    <a:cubicBezTo>
                      <a:pt x="866" y="1559"/>
                      <a:pt x="982" y="1577"/>
                      <a:pt x="1126" y="1592"/>
                    </a:cubicBezTo>
                    <a:cubicBezTo>
                      <a:pt x="1218" y="1601"/>
                      <a:pt x="1315" y="1609"/>
                      <a:pt x="1392" y="1640"/>
                    </a:cubicBezTo>
                    <a:cubicBezTo>
                      <a:pt x="1478" y="1676"/>
                      <a:pt x="1505" y="1735"/>
                      <a:pt x="1394" y="1765"/>
                    </a:cubicBezTo>
                    <a:cubicBezTo>
                      <a:pt x="1317" y="1786"/>
                      <a:pt x="1230" y="1796"/>
                      <a:pt x="1142" y="1803"/>
                    </a:cubicBezTo>
                    <a:close/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34"/>
              <p:cNvSpPr/>
              <p:nvPr/>
            </p:nvSpPr>
            <p:spPr bwMode="auto">
              <a:xfrm>
                <a:off x="8292194" y="2876550"/>
                <a:ext cx="303213" cy="50800"/>
              </a:xfrm>
              <a:custGeom>
                <a:avLst/>
                <a:gdLst>
                  <a:gd name="T0" fmla="*/ 608 w 608"/>
                  <a:gd name="T1" fmla="*/ 102 h 102"/>
                  <a:gd name="T2" fmla="*/ 0 w 608"/>
                  <a:gd name="T3" fmla="*/ 0 h 102"/>
                  <a:gd name="T4" fmla="*/ 0 w 608"/>
                  <a:gd name="T5" fmla="*/ 0 h 102"/>
                  <a:gd name="T6" fmla="*/ 608 w 608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102">
                    <a:moveTo>
                      <a:pt x="608" y="102"/>
                    </a:moveTo>
                    <a:cubicBezTo>
                      <a:pt x="409" y="56"/>
                      <a:pt x="206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6" y="25"/>
                      <a:pt x="409" y="56"/>
                      <a:pt x="608" y="102"/>
                    </a:cubicBez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35"/>
              <p:cNvSpPr/>
              <p:nvPr/>
            </p:nvSpPr>
            <p:spPr bwMode="auto">
              <a:xfrm>
                <a:off x="8584294" y="2062163"/>
                <a:ext cx="6350" cy="1588"/>
              </a:xfrm>
              <a:custGeom>
                <a:avLst/>
                <a:gdLst>
                  <a:gd name="T0" fmla="*/ 11 w 11"/>
                  <a:gd name="T1" fmla="*/ 1 h 1"/>
                  <a:gd name="T2" fmla="*/ 0 w 11"/>
                  <a:gd name="T3" fmla="*/ 0 h 1"/>
                  <a:gd name="T4" fmla="*/ 11 w 1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7" y="1"/>
                      <a:pt x="3" y="0"/>
                      <a:pt x="0" y="0"/>
                    </a:cubicBezTo>
                    <a:cubicBezTo>
                      <a:pt x="3" y="0"/>
                      <a:pt x="7" y="1"/>
                      <a:pt x="11" y="1"/>
                    </a:cubicBezTo>
                    <a:close/>
                  </a:path>
                </a:pathLst>
              </a:custGeom>
              <a:solidFill>
                <a:srgbClr val="ECD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137"/>
              <p:cNvSpPr>
                <a:spLocks noEditPoints="1"/>
              </p:cNvSpPr>
              <p:nvPr/>
            </p:nvSpPr>
            <p:spPr bwMode="auto">
              <a:xfrm>
                <a:off x="8658906" y="2667000"/>
                <a:ext cx="609600" cy="322263"/>
              </a:xfrm>
              <a:custGeom>
                <a:avLst/>
                <a:gdLst>
                  <a:gd name="T0" fmla="*/ 740 w 1222"/>
                  <a:gd name="T1" fmla="*/ 648 h 648"/>
                  <a:gd name="T2" fmla="*/ 463 w 1222"/>
                  <a:gd name="T3" fmla="*/ 623 h 648"/>
                  <a:gd name="T4" fmla="*/ 715 w 1222"/>
                  <a:gd name="T5" fmla="*/ 585 h 648"/>
                  <a:gd name="T6" fmla="*/ 713 w 1222"/>
                  <a:gd name="T7" fmla="*/ 460 h 648"/>
                  <a:gd name="T8" fmla="*/ 447 w 1222"/>
                  <a:gd name="T9" fmla="*/ 412 h 648"/>
                  <a:gd name="T10" fmla="*/ 104 w 1222"/>
                  <a:gd name="T11" fmla="*/ 307 h 648"/>
                  <a:gd name="T12" fmla="*/ 106 w 1222"/>
                  <a:gd name="T13" fmla="*/ 0 h 648"/>
                  <a:gd name="T14" fmla="*/ 87 w 1222"/>
                  <a:gd name="T15" fmla="*/ 179 h 648"/>
                  <a:gd name="T16" fmla="*/ 372 w 1222"/>
                  <a:gd name="T17" fmla="*/ 376 h 648"/>
                  <a:gd name="T18" fmla="*/ 495 w 1222"/>
                  <a:gd name="T19" fmla="*/ 392 h 648"/>
                  <a:gd name="T20" fmla="*/ 545 w 1222"/>
                  <a:gd name="T21" fmla="*/ 389 h 648"/>
                  <a:gd name="T22" fmla="*/ 728 w 1222"/>
                  <a:gd name="T23" fmla="*/ 302 h 648"/>
                  <a:gd name="T24" fmla="*/ 773 w 1222"/>
                  <a:gd name="T25" fmla="*/ 211 h 648"/>
                  <a:gd name="T26" fmla="*/ 805 w 1222"/>
                  <a:gd name="T27" fmla="*/ 148 h 648"/>
                  <a:gd name="T28" fmla="*/ 810 w 1222"/>
                  <a:gd name="T29" fmla="*/ 147 h 648"/>
                  <a:gd name="T30" fmla="*/ 819 w 1222"/>
                  <a:gd name="T31" fmla="*/ 149 h 648"/>
                  <a:gd name="T32" fmla="*/ 1198 w 1222"/>
                  <a:gd name="T33" fmla="*/ 366 h 648"/>
                  <a:gd name="T34" fmla="*/ 1212 w 1222"/>
                  <a:gd name="T35" fmla="*/ 503 h 648"/>
                  <a:gd name="T36" fmla="*/ 1008 w 1222"/>
                  <a:gd name="T37" fmla="*/ 612 h 648"/>
                  <a:gd name="T38" fmla="*/ 942 w 1222"/>
                  <a:gd name="T39" fmla="*/ 629 h 648"/>
                  <a:gd name="T40" fmla="*/ 774 w 1222"/>
                  <a:gd name="T41" fmla="*/ 648 h 648"/>
                  <a:gd name="T42" fmla="*/ 740 w 1222"/>
                  <a:gd name="T43" fmla="*/ 648 h 648"/>
                  <a:gd name="T44" fmla="*/ 481 w 1222"/>
                  <a:gd name="T45" fmla="*/ 369 h 648"/>
                  <a:gd name="T46" fmla="*/ 241 w 1222"/>
                  <a:gd name="T47" fmla="*/ 277 h 648"/>
                  <a:gd name="T48" fmla="*/ 229 w 1222"/>
                  <a:gd name="T49" fmla="*/ 264 h 648"/>
                  <a:gd name="T50" fmla="*/ 525 w 1222"/>
                  <a:gd name="T51" fmla="*/ 115 h 648"/>
                  <a:gd name="T52" fmla="*/ 534 w 1222"/>
                  <a:gd name="T53" fmla="*/ 114 h 648"/>
                  <a:gd name="T54" fmla="*/ 554 w 1222"/>
                  <a:gd name="T55" fmla="*/ 122 h 648"/>
                  <a:gd name="T56" fmla="*/ 540 w 1222"/>
                  <a:gd name="T57" fmla="*/ 152 h 648"/>
                  <a:gd name="T58" fmla="*/ 505 w 1222"/>
                  <a:gd name="T59" fmla="*/ 198 h 648"/>
                  <a:gd name="T60" fmla="*/ 493 w 1222"/>
                  <a:gd name="T61" fmla="*/ 206 h 648"/>
                  <a:gd name="T62" fmla="*/ 491 w 1222"/>
                  <a:gd name="T63" fmla="*/ 211 h 648"/>
                  <a:gd name="T64" fmla="*/ 496 w 1222"/>
                  <a:gd name="T65" fmla="*/ 217 h 648"/>
                  <a:gd name="T66" fmla="*/ 680 w 1222"/>
                  <a:gd name="T67" fmla="*/ 277 h 648"/>
                  <a:gd name="T68" fmla="*/ 481 w 1222"/>
                  <a:gd name="T69" fmla="*/ 369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648">
                    <a:moveTo>
                      <a:pt x="740" y="648"/>
                    </a:moveTo>
                    <a:cubicBezTo>
                      <a:pt x="648" y="648"/>
                      <a:pt x="554" y="638"/>
                      <a:pt x="463" y="623"/>
                    </a:cubicBezTo>
                    <a:cubicBezTo>
                      <a:pt x="551" y="616"/>
                      <a:pt x="638" y="606"/>
                      <a:pt x="715" y="585"/>
                    </a:cubicBezTo>
                    <a:cubicBezTo>
                      <a:pt x="826" y="555"/>
                      <a:pt x="799" y="496"/>
                      <a:pt x="713" y="460"/>
                    </a:cubicBezTo>
                    <a:cubicBezTo>
                      <a:pt x="636" y="429"/>
                      <a:pt x="539" y="421"/>
                      <a:pt x="447" y="412"/>
                    </a:cubicBezTo>
                    <a:cubicBezTo>
                      <a:pt x="303" y="397"/>
                      <a:pt x="187" y="379"/>
                      <a:pt x="104" y="307"/>
                    </a:cubicBezTo>
                    <a:cubicBezTo>
                      <a:pt x="0" y="218"/>
                      <a:pt x="48" y="101"/>
                      <a:pt x="106" y="0"/>
                    </a:cubicBezTo>
                    <a:cubicBezTo>
                      <a:pt x="84" y="59"/>
                      <a:pt x="73" y="118"/>
                      <a:pt x="87" y="179"/>
                    </a:cubicBezTo>
                    <a:cubicBezTo>
                      <a:pt x="110" y="274"/>
                      <a:pt x="217" y="347"/>
                      <a:pt x="372" y="376"/>
                    </a:cubicBezTo>
                    <a:cubicBezTo>
                      <a:pt x="410" y="386"/>
                      <a:pt x="453" y="392"/>
                      <a:pt x="495" y="392"/>
                    </a:cubicBezTo>
                    <a:cubicBezTo>
                      <a:pt x="512" y="392"/>
                      <a:pt x="529" y="391"/>
                      <a:pt x="545" y="389"/>
                    </a:cubicBezTo>
                    <a:cubicBezTo>
                      <a:pt x="629" y="384"/>
                      <a:pt x="713" y="347"/>
                      <a:pt x="728" y="302"/>
                    </a:cubicBezTo>
                    <a:cubicBezTo>
                      <a:pt x="751" y="273"/>
                      <a:pt x="759" y="240"/>
                      <a:pt x="773" y="211"/>
                    </a:cubicBezTo>
                    <a:cubicBezTo>
                      <a:pt x="782" y="190"/>
                      <a:pt x="793" y="169"/>
                      <a:pt x="805" y="148"/>
                    </a:cubicBezTo>
                    <a:cubicBezTo>
                      <a:pt x="807" y="148"/>
                      <a:pt x="808" y="147"/>
                      <a:pt x="810" y="147"/>
                    </a:cubicBezTo>
                    <a:cubicBezTo>
                      <a:pt x="813" y="147"/>
                      <a:pt x="816" y="148"/>
                      <a:pt x="819" y="149"/>
                    </a:cubicBezTo>
                    <a:cubicBezTo>
                      <a:pt x="1012" y="163"/>
                      <a:pt x="1153" y="267"/>
                      <a:pt x="1198" y="366"/>
                    </a:cubicBezTo>
                    <a:cubicBezTo>
                      <a:pt x="1218" y="412"/>
                      <a:pt x="1222" y="458"/>
                      <a:pt x="1212" y="503"/>
                    </a:cubicBezTo>
                    <a:cubicBezTo>
                      <a:pt x="1164" y="548"/>
                      <a:pt x="1095" y="586"/>
                      <a:pt x="1008" y="612"/>
                    </a:cubicBezTo>
                    <a:cubicBezTo>
                      <a:pt x="986" y="619"/>
                      <a:pt x="964" y="624"/>
                      <a:pt x="942" y="629"/>
                    </a:cubicBezTo>
                    <a:cubicBezTo>
                      <a:pt x="886" y="636"/>
                      <a:pt x="830" y="642"/>
                      <a:pt x="774" y="648"/>
                    </a:cubicBezTo>
                    <a:cubicBezTo>
                      <a:pt x="763" y="648"/>
                      <a:pt x="751" y="648"/>
                      <a:pt x="740" y="648"/>
                    </a:cubicBezTo>
                    <a:moveTo>
                      <a:pt x="481" y="369"/>
                    </a:moveTo>
                    <a:cubicBezTo>
                      <a:pt x="383" y="362"/>
                      <a:pt x="289" y="321"/>
                      <a:pt x="241" y="277"/>
                    </a:cubicBezTo>
                    <a:cubicBezTo>
                      <a:pt x="236" y="273"/>
                      <a:pt x="232" y="268"/>
                      <a:pt x="229" y="264"/>
                    </a:cubicBezTo>
                    <a:cubicBezTo>
                      <a:pt x="276" y="203"/>
                      <a:pt x="434" y="139"/>
                      <a:pt x="525" y="115"/>
                    </a:cubicBezTo>
                    <a:cubicBezTo>
                      <a:pt x="528" y="114"/>
                      <a:pt x="531" y="114"/>
                      <a:pt x="534" y="114"/>
                    </a:cubicBezTo>
                    <a:cubicBezTo>
                      <a:pt x="544" y="114"/>
                      <a:pt x="552" y="117"/>
                      <a:pt x="554" y="122"/>
                    </a:cubicBezTo>
                    <a:cubicBezTo>
                      <a:pt x="549" y="131"/>
                      <a:pt x="545" y="142"/>
                      <a:pt x="540" y="152"/>
                    </a:cubicBezTo>
                    <a:cubicBezTo>
                      <a:pt x="530" y="168"/>
                      <a:pt x="519" y="184"/>
                      <a:pt x="505" y="198"/>
                    </a:cubicBezTo>
                    <a:cubicBezTo>
                      <a:pt x="501" y="201"/>
                      <a:pt x="497" y="204"/>
                      <a:pt x="493" y="206"/>
                    </a:cubicBezTo>
                    <a:cubicBezTo>
                      <a:pt x="491" y="207"/>
                      <a:pt x="490" y="209"/>
                      <a:pt x="491" y="211"/>
                    </a:cubicBezTo>
                    <a:cubicBezTo>
                      <a:pt x="488" y="213"/>
                      <a:pt x="490" y="217"/>
                      <a:pt x="496" y="217"/>
                    </a:cubicBezTo>
                    <a:cubicBezTo>
                      <a:pt x="572" y="217"/>
                      <a:pt x="658" y="234"/>
                      <a:pt x="680" y="277"/>
                    </a:cubicBezTo>
                    <a:cubicBezTo>
                      <a:pt x="709" y="335"/>
                      <a:pt x="563" y="366"/>
                      <a:pt x="481" y="369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38"/>
              <p:cNvSpPr/>
              <p:nvPr/>
            </p:nvSpPr>
            <p:spPr bwMode="auto">
              <a:xfrm>
                <a:off x="9028794" y="1922463"/>
                <a:ext cx="4763" cy="1588"/>
              </a:xfrm>
              <a:custGeom>
                <a:avLst/>
                <a:gdLst>
                  <a:gd name="T0" fmla="*/ 0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cubicBezTo>
                      <a:pt x="3" y="3"/>
                      <a:pt x="6" y="1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close/>
                  </a:path>
                </a:pathLst>
              </a:custGeom>
              <a:solidFill>
                <a:srgbClr val="868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139"/>
              <p:cNvSpPr>
                <a:spLocks noEditPoints="1"/>
              </p:cNvSpPr>
              <p:nvPr/>
            </p:nvSpPr>
            <p:spPr bwMode="auto">
              <a:xfrm>
                <a:off x="8747806" y="2684463"/>
                <a:ext cx="558800" cy="233363"/>
              </a:xfrm>
              <a:custGeom>
                <a:avLst/>
                <a:gdLst>
                  <a:gd name="T0" fmla="*/ 1031 w 1118"/>
                  <a:gd name="T1" fmla="*/ 467 h 467"/>
                  <a:gd name="T2" fmla="*/ 1017 w 1118"/>
                  <a:gd name="T3" fmla="*/ 330 h 467"/>
                  <a:gd name="T4" fmla="*/ 638 w 1118"/>
                  <a:gd name="T5" fmla="*/ 113 h 467"/>
                  <a:gd name="T6" fmla="*/ 629 w 1118"/>
                  <a:gd name="T7" fmla="*/ 111 h 467"/>
                  <a:gd name="T8" fmla="*/ 624 w 1118"/>
                  <a:gd name="T9" fmla="*/ 112 h 467"/>
                  <a:gd name="T10" fmla="*/ 679 w 1118"/>
                  <a:gd name="T11" fmla="*/ 5 h 467"/>
                  <a:gd name="T12" fmla="*/ 982 w 1118"/>
                  <a:gd name="T13" fmla="*/ 89 h 467"/>
                  <a:gd name="T14" fmla="*/ 1102 w 1118"/>
                  <a:gd name="T15" fmla="*/ 347 h 467"/>
                  <a:gd name="T16" fmla="*/ 1031 w 1118"/>
                  <a:gd name="T17" fmla="*/ 467 h 467"/>
                  <a:gd name="T18" fmla="*/ 48 w 1118"/>
                  <a:gd name="T19" fmla="*/ 228 h 467"/>
                  <a:gd name="T20" fmla="*/ 159 w 1118"/>
                  <a:gd name="T21" fmla="*/ 68 h 467"/>
                  <a:gd name="T22" fmla="*/ 423 w 1118"/>
                  <a:gd name="T23" fmla="*/ 7 h 467"/>
                  <a:gd name="T24" fmla="*/ 378 w 1118"/>
                  <a:gd name="T25" fmla="*/ 77 h 467"/>
                  <a:gd name="T26" fmla="*/ 373 w 1118"/>
                  <a:gd name="T27" fmla="*/ 86 h 467"/>
                  <a:gd name="T28" fmla="*/ 353 w 1118"/>
                  <a:gd name="T29" fmla="*/ 78 h 467"/>
                  <a:gd name="T30" fmla="*/ 344 w 1118"/>
                  <a:gd name="T31" fmla="*/ 79 h 467"/>
                  <a:gd name="T32" fmla="*/ 48 w 1118"/>
                  <a:gd name="T33" fmla="*/ 228 h 467"/>
                  <a:gd name="T34" fmla="*/ 535 w 1118"/>
                  <a:gd name="T35" fmla="*/ 216 h 467"/>
                  <a:gd name="T36" fmla="*/ 371 w 1118"/>
                  <a:gd name="T37" fmla="*/ 169 h 467"/>
                  <a:gd name="T38" fmla="*/ 349 w 1118"/>
                  <a:gd name="T39" fmla="*/ 170 h 467"/>
                  <a:gd name="T40" fmla="*/ 401 w 1118"/>
                  <a:gd name="T41" fmla="*/ 115 h 467"/>
                  <a:gd name="T42" fmla="*/ 478 w 1118"/>
                  <a:gd name="T43" fmla="*/ 3 h 467"/>
                  <a:gd name="T44" fmla="*/ 567 w 1118"/>
                  <a:gd name="T45" fmla="*/ 0 h 467"/>
                  <a:gd name="T46" fmla="*/ 585 w 1118"/>
                  <a:gd name="T47" fmla="*/ 0 h 467"/>
                  <a:gd name="T48" fmla="*/ 629 w 1118"/>
                  <a:gd name="T49" fmla="*/ 2 h 467"/>
                  <a:gd name="T50" fmla="*/ 535 w 1118"/>
                  <a:gd name="T51" fmla="*/ 216 h 467"/>
                  <a:gd name="T52" fmla="*/ 324 w 1118"/>
                  <a:gd name="T53" fmla="*/ 162 h 467"/>
                  <a:gd name="T54" fmla="*/ 359 w 1118"/>
                  <a:gd name="T55" fmla="*/ 116 h 467"/>
                  <a:gd name="T56" fmla="*/ 324 w 1118"/>
                  <a:gd name="T57" fmla="*/ 16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18" h="467">
                    <a:moveTo>
                      <a:pt x="1031" y="467"/>
                    </a:moveTo>
                    <a:cubicBezTo>
                      <a:pt x="1041" y="422"/>
                      <a:pt x="1037" y="376"/>
                      <a:pt x="1017" y="330"/>
                    </a:cubicBezTo>
                    <a:cubicBezTo>
                      <a:pt x="972" y="231"/>
                      <a:pt x="831" y="127"/>
                      <a:pt x="638" y="113"/>
                    </a:cubicBezTo>
                    <a:cubicBezTo>
                      <a:pt x="635" y="112"/>
                      <a:pt x="632" y="111"/>
                      <a:pt x="629" y="111"/>
                    </a:cubicBezTo>
                    <a:cubicBezTo>
                      <a:pt x="627" y="111"/>
                      <a:pt x="626" y="112"/>
                      <a:pt x="624" y="112"/>
                    </a:cubicBezTo>
                    <a:cubicBezTo>
                      <a:pt x="644" y="76"/>
                      <a:pt x="664" y="41"/>
                      <a:pt x="679" y="5"/>
                    </a:cubicBezTo>
                    <a:cubicBezTo>
                      <a:pt x="793" y="15"/>
                      <a:pt x="904" y="42"/>
                      <a:pt x="982" y="89"/>
                    </a:cubicBezTo>
                    <a:cubicBezTo>
                      <a:pt x="1093" y="154"/>
                      <a:pt x="1118" y="262"/>
                      <a:pt x="1102" y="347"/>
                    </a:cubicBezTo>
                    <a:cubicBezTo>
                      <a:pt x="1094" y="390"/>
                      <a:pt x="1070" y="431"/>
                      <a:pt x="1031" y="467"/>
                    </a:cubicBezTo>
                    <a:moveTo>
                      <a:pt x="48" y="228"/>
                    </a:moveTo>
                    <a:cubicBezTo>
                      <a:pt x="0" y="167"/>
                      <a:pt x="70" y="108"/>
                      <a:pt x="159" y="68"/>
                    </a:cubicBezTo>
                    <a:cubicBezTo>
                      <a:pt x="233" y="35"/>
                      <a:pt x="327" y="16"/>
                      <a:pt x="423" y="7"/>
                    </a:cubicBezTo>
                    <a:cubicBezTo>
                      <a:pt x="404" y="29"/>
                      <a:pt x="392" y="54"/>
                      <a:pt x="378" y="77"/>
                    </a:cubicBezTo>
                    <a:cubicBezTo>
                      <a:pt x="376" y="80"/>
                      <a:pt x="375" y="83"/>
                      <a:pt x="373" y="86"/>
                    </a:cubicBezTo>
                    <a:cubicBezTo>
                      <a:pt x="371" y="81"/>
                      <a:pt x="363" y="78"/>
                      <a:pt x="353" y="78"/>
                    </a:cubicBezTo>
                    <a:cubicBezTo>
                      <a:pt x="350" y="78"/>
                      <a:pt x="347" y="78"/>
                      <a:pt x="344" y="79"/>
                    </a:cubicBezTo>
                    <a:cubicBezTo>
                      <a:pt x="253" y="103"/>
                      <a:pt x="95" y="167"/>
                      <a:pt x="48" y="228"/>
                    </a:cubicBezTo>
                    <a:close/>
                    <a:moveTo>
                      <a:pt x="535" y="216"/>
                    </a:moveTo>
                    <a:cubicBezTo>
                      <a:pt x="505" y="185"/>
                      <a:pt x="437" y="169"/>
                      <a:pt x="371" y="169"/>
                    </a:cubicBezTo>
                    <a:cubicBezTo>
                      <a:pt x="364" y="169"/>
                      <a:pt x="356" y="169"/>
                      <a:pt x="349" y="170"/>
                    </a:cubicBezTo>
                    <a:cubicBezTo>
                      <a:pt x="375" y="155"/>
                      <a:pt x="389" y="132"/>
                      <a:pt x="401" y="115"/>
                    </a:cubicBezTo>
                    <a:cubicBezTo>
                      <a:pt x="430" y="79"/>
                      <a:pt x="454" y="40"/>
                      <a:pt x="478" y="3"/>
                    </a:cubicBezTo>
                    <a:cubicBezTo>
                      <a:pt x="508" y="1"/>
                      <a:pt x="538" y="0"/>
                      <a:pt x="567" y="0"/>
                    </a:cubicBezTo>
                    <a:cubicBezTo>
                      <a:pt x="573" y="0"/>
                      <a:pt x="579" y="0"/>
                      <a:pt x="585" y="0"/>
                    </a:cubicBezTo>
                    <a:cubicBezTo>
                      <a:pt x="600" y="0"/>
                      <a:pt x="615" y="1"/>
                      <a:pt x="629" y="2"/>
                    </a:cubicBezTo>
                    <a:cubicBezTo>
                      <a:pt x="577" y="70"/>
                      <a:pt x="563" y="145"/>
                      <a:pt x="535" y="216"/>
                    </a:cubicBezTo>
                    <a:moveTo>
                      <a:pt x="324" y="162"/>
                    </a:moveTo>
                    <a:cubicBezTo>
                      <a:pt x="338" y="148"/>
                      <a:pt x="349" y="132"/>
                      <a:pt x="359" y="116"/>
                    </a:cubicBezTo>
                    <a:cubicBezTo>
                      <a:pt x="350" y="132"/>
                      <a:pt x="340" y="149"/>
                      <a:pt x="324" y="162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140"/>
              <p:cNvSpPr>
                <a:spLocks noEditPoints="1"/>
              </p:cNvSpPr>
              <p:nvPr/>
            </p:nvSpPr>
            <p:spPr bwMode="auto">
              <a:xfrm>
                <a:off x="4005944" y="1930400"/>
                <a:ext cx="4592638" cy="995363"/>
              </a:xfrm>
              <a:custGeom>
                <a:avLst/>
                <a:gdLst>
                  <a:gd name="T0" fmla="*/ 818 w 9205"/>
                  <a:gd name="T1" fmla="*/ 1997 h 1997"/>
                  <a:gd name="T2" fmla="*/ 715 w 9205"/>
                  <a:gd name="T3" fmla="*/ 1978 h 1997"/>
                  <a:gd name="T4" fmla="*/ 2822 w 9205"/>
                  <a:gd name="T5" fmla="*/ 1756 h 1997"/>
                  <a:gd name="T6" fmla="*/ 4284 w 9205"/>
                  <a:gd name="T7" fmla="*/ 1682 h 1997"/>
                  <a:gd name="T8" fmla="*/ 5347 w 9205"/>
                  <a:gd name="T9" fmla="*/ 1663 h 1997"/>
                  <a:gd name="T10" fmla="*/ 5785 w 9205"/>
                  <a:gd name="T11" fmla="*/ 1666 h 1997"/>
                  <a:gd name="T12" fmla="*/ 7247 w 9205"/>
                  <a:gd name="T13" fmla="*/ 1740 h 1997"/>
                  <a:gd name="T14" fmla="*/ 7679 w 9205"/>
                  <a:gd name="T15" fmla="*/ 1776 h 1997"/>
                  <a:gd name="T16" fmla="*/ 8437 w 9205"/>
                  <a:gd name="T17" fmla="*/ 1853 h 1997"/>
                  <a:gd name="T18" fmla="*/ 8646 w 9205"/>
                  <a:gd name="T19" fmla="*/ 1877 h 1997"/>
                  <a:gd name="T20" fmla="*/ 8592 w 9205"/>
                  <a:gd name="T21" fmla="*/ 1899 h 1997"/>
                  <a:gd name="T22" fmla="*/ 8102 w 9205"/>
                  <a:gd name="T23" fmla="*/ 1845 h 1997"/>
                  <a:gd name="T24" fmla="*/ 6694 w 9205"/>
                  <a:gd name="T25" fmla="*/ 1730 h 1997"/>
                  <a:gd name="T26" fmla="*/ 5345 w 9205"/>
                  <a:gd name="T27" fmla="*/ 1691 h 1997"/>
                  <a:gd name="T28" fmla="*/ 5274 w 9205"/>
                  <a:gd name="T29" fmla="*/ 1691 h 1997"/>
                  <a:gd name="T30" fmla="*/ 3775 w 9205"/>
                  <a:gd name="T31" fmla="*/ 1731 h 1997"/>
                  <a:gd name="T32" fmla="*/ 2306 w 9205"/>
                  <a:gd name="T33" fmla="*/ 1822 h 1997"/>
                  <a:gd name="T34" fmla="*/ 818 w 9205"/>
                  <a:gd name="T35" fmla="*/ 1997 h 1997"/>
                  <a:gd name="T36" fmla="*/ 0 w 9205"/>
                  <a:gd name="T37" fmla="*/ 300 h 1997"/>
                  <a:gd name="T38" fmla="*/ 1333 w 9205"/>
                  <a:gd name="T39" fmla="*/ 113 h 1997"/>
                  <a:gd name="T40" fmla="*/ 2677 w 9205"/>
                  <a:gd name="T41" fmla="*/ 30 h 1997"/>
                  <a:gd name="T42" fmla="*/ 3960 w 9205"/>
                  <a:gd name="T43" fmla="*/ 0 h 1997"/>
                  <a:gd name="T44" fmla="*/ 4063 w 9205"/>
                  <a:gd name="T45" fmla="*/ 1 h 1997"/>
                  <a:gd name="T46" fmla="*/ 5557 w 9205"/>
                  <a:gd name="T47" fmla="*/ 26 h 1997"/>
                  <a:gd name="T48" fmla="*/ 7028 w 9205"/>
                  <a:gd name="T49" fmla="*/ 69 h 1997"/>
                  <a:gd name="T50" fmla="*/ 8461 w 9205"/>
                  <a:gd name="T51" fmla="*/ 184 h 1997"/>
                  <a:gd name="T52" fmla="*/ 9177 w 9205"/>
                  <a:gd name="T53" fmla="*/ 266 h 1997"/>
                  <a:gd name="T54" fmla="*/ 9153 w 9205"/>
                  <a:gd name="T55" fmla="*/ 263 h 1997"/>
                  <a:gd name="T56" fmla="*/ 9205 w 9205"/>
                  <a:gd name="T57" fmla="*/ 297 h 1997"/>
                  <a:gd name="T58" fmla="*/ 8563 w 9205"/>
                  <a:gd name="T59" fmla="*/ 224 h 1997"/>
                  <a:gd name="T60" fmla="*/ 7234 w 9205"/>
                  <a:gd name="T61" fmla="*/ 112 h 1997"/>
                  <a:gd name="T62" fmla="*/ 5884 w 9205"/>
                  <a:gd name="T63" fmla="*/ 58 h 1997"/>
                  <a:gd name="T64" fmla="*/ 4543 w 9205"/>
                  <a:gd name="T65" fmla="*/ 35 h 1997"/>
                  <a:gd name="T66" fmla="*/ 4026 w 9205"/>
                  <a:gd name="T67" fmla="*/ 31 h 1997"/>
                  <a:gd name="T68" fmla="*/ 3055 w 9205"/>
                  <a:gd name="T69" fmla="*/ 45 h 1997"/>
                  <a:gd name="T70" fmla="*/ 1577 w 9205"/>
                  <a:gd name="T71" fmla="*/ 118 h 1997"/>
                  <a:gd name="T72" fmla="*/ 365 w 9205"/>
                  <a:gd name="T73" fmla="*/ 268 h 1997"/>
                  <a:gd name="T74" fmla="*/ 486 w 9205"/>
                  <a:gd name="T75" fmla="*/ 221 h 1997"/>
                  <a:gd name="T76" fmla="*/ 0 w 9205"/>
                  <a:gd name="T77" fmla="*/ 30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05" h="1997">
                    <a:moveTo>
                      <a:pt x="818" y="1997"/>
                    </a:moveTo>
                    <a:cubicBezTo>
                      <a:pt x="784" y="1991"/>
                      <a:pt x="749" y="1985"/>
                      <a:pt x="715" y="1978"/>
                    </a:cubicBezTo>
                    <a:cubicBezTo>
                      <a:pt x="1423" y="1879"/>
                      <a:pt x="2088" y="1810"/>
                      <a:pt x="2822" y="1756"/>
                    </a:cubicBezTo>
                    <a:cubicBezTo>
                      <a:pt x="3306" y="1720"/>
                      <a:pt x="3796" y="1698"/>
                      <a:pt x="4284" y="1682"/>
                    </a:cubicBezTo>
                    <a:cubicBezTo>
                      <a:pt x="4638" y="1670"/>
                      <a:pt x="4992" y="1663"/>
                      <a:pt x="5347" y="1663"/>
                    </a:cubicBezTo>
                    <a:cubicBezTo>
                      <a:pt x="5493" y="1663"/>
                      <a:pt x="5639" y="1664"/>
                      <a:pt x="5785" y="1666"/>
                    </a:cubicBezTo>
                    <a:cubicBezTo>
                      <a:pt x="6275" y="1675"/>
                      <a:pt x="6761" y="1702"/>
                      <a:pt x="7247" y="1740"/>
                    </a:cubicBezTo>
                    <a:cubicBezTo>
                      <a:pt x="7391" y="1751"/>
                      <a:pt x="7536" y="1763"/>
                      <a:pt x="7679" y="1776"/>
                    </a:cubicBezTo>
                    <a:cubicBezTo>
                      <a:pt x="7933" y="1798"/>
                      <a:pt x="8186" y="1823"/>
                      <a:pt x="8437" y="1853"/>
                    </a:cubicBezTo>
                    <a:cubicBezTo>
                      <a:pt x="8507" y="1861"/>
                      <a:pt x="8577" y="1869"/>
                      <a:pt x="8646" y="1877"/>
                    </a:cubicBezTo>
                    <a:cubicBezTo>
                      <a:pt x="8628" y="1884"/>
                      <a:pt x="8610" y="1892"/>
                      <a:pt x="8592" y="1899"/>
                    </a:cubicBezTo>
                    <a:cubicBezTo>
                      <a:pt x="8431" y="1879"/>
                      <a:pt x="8267" y="1863"/>
                      <a:pt x="8102" y="1845"/>
                    </a:cubicBezTo>
                    <a:cubicBezTo>
                      <a:pt x="7636" y="1796"/>
                      <a:pt x="7166" y="1756"/>
                      <a:pt x="6694" y="1730"/>
                    </a:cubicBezTo>
                    <a:cubicBezTo>
                      <a:pt x="6246" y="1705"/>
                      <a:pt x="5795" y="1691"/>
                      <a:pt x="5345" y="1691"/>
                    </a:cubicBezTo>
                    <a:cubicBezTo>
                      <a:pt x="5321" y="1691"/>
                      <a:pt x="5298" y="1691"/>
                      <a:pt x="5274" y="1691"/>
                    </a:cubicBezTo>
                    <a:cubicBezTo>
                      <a:pt x="4774" y="1693"/>
                      <a:pt x="4274" y="1707"/>
                      <a:pt x="3775" y="1731"/>
                    </a:cubicBezTo>
                    <a:cubicBezTo>
                      <a:pt x="3282" y="1753"/>
                      <a:pt x="2796" y="1783"/>
                      <a:pt x="2306" y="1822"/>
                    </a:cubicBezTo>
                    <a:cubicBezTo>
                      <a:pt x="2128" y="1837"/>
                      <a:pt x="1688" y="1868"/>
                      <a:pt x="818" y="1997"/>
                    </a:cubicBezTo>
                    <a:moveTo>
                      <a:pt x="0" y="300"/>
                    </a:moveTo>
                    <a:cubicBezTo>
                      <a:pt x="438" y="226"/>
                      <a:pt x="881" y="158"/>
                      <a:pt x="1333" y="113"/>
                    </a:cubicBezTo>
                    <a:cubicBezTo>
                      <a:pt x="1777" y="70"/>
                      <a:pt x="2227" y="46"/>
                      <a:pt x="2677" y="30"/>
                    </a:cubicBezTo>
                    <a:cubicBezTo>
                      <a:pt x="3104" y="14"/>
                      <a:pt x="3532" y="0"/>
                      <a:pt x="3960" y="0"/>
                    </a:cubicBezTo>
                    <a:cubicBezTo>
                      <a:pt x="3995" y="0"/>
                      <a:pt x="4029" y="0"/>
                      <a:pt x="4063" y="1"/>
                    </a:cubicBezTo>
                    <a:cubicBezTo>
                      <a:pt x="4561" y="3"/>
                      <a:pt x="5059" y="19"/>
                      <a:pt x="5557" y="26"/>
                    </a:cubicBezTo>
                    <a:cubicBezTo>
                      <a:pt x="6050" y="33"/>
                      <a:pt x="6538" y="39"/>
                      <a:pt x="7028" y="69"/>
                    </a:cubicBezTo>
                    <a:cubicBezTo>
                      <a:pt x="7508" y="99"/>
                      <a:pt x="7987" y="135"/>
                      <a:pt x="8461" y="184"/>
                    </a:cubicBezTo>
                    <a:cubicBezTo>
                      <a:pt x="8701" y="208"/>
                      <a:pt x="8939" y="235"/>
                      <a:pt x="9177" y="266"/>
                    </a:cubicBezTo>
                    <a:cubicBezTo>
                      <a:pt x="9169" y="265"/>
                      <a:pt x="9161" y="264"/>
                      <a:pt x="9153" y="263"/>
                    </a:cubicBezTo>
                    <a:cubicBezTo>
                      <a:pt x="9171" y="274"/>
                      <a:pt x="9188" y="285"/>
                      <a:pt x="9205" y="297"/>
                    </a:cubicBezTo>
                    <a:cubicBezTo>
                      <a:pt x="8991" y="270"/>
                      <a:pt x="8776" y="247"/>
                      <a:pt x="8563" y="224"/>
                    </a:cubicBezTo>
                    <a:cubicBezTo>
                      <a:pt x="8123" y="177"/>
                      <a:pt x="7679" y="141"/>
                      <a:pt x="7234" y="112"/>
                    </a:cubicBezTo>
                    <a:cubicBezTo>
                      <a:pt x="6786" y="82"/>
                      <a:pt x="6335" y="59"/>
                      <a:pt x="5884" y="58"/>
                    </a:cubicBezTo>
                    <a:cubicBezTo>
                      <a:pt x="5436" y="57"/>
                      <a:pt x="4989" y="43"/>
                      <a:pt x="4543" y="35"/>
                    </a:cubicBezTo>
                    <a:cubicBezTo>
                      <a:pt x="4370" y="32"/>
                      <a:pt x="4198" y="31"/>
                      <a:pt x="4026" y="31"/>
                    </a:cubicBezTo>
                    <a:cubicBezTo>
                      <a:pt x="3702" y="31"/>
                      <a:pt x="3379" y="36"/>
                      <a:pt x="3055" y="45"/>
                    </a:cubicBezTo>
                    <a:cubicBezTo>
                      <a:pt x="2561" y="60"/>
                      <a:pt x="2066" y="77"/>
                      <a:pt x="1577" y="118"/>
                    </a:cubicBezTo>
                    <a:cubicBezTo>
                      <a:pt x="1167" y="153"/>
                      <a:pt x="763" y="206"/>
                      <a:pt x="365" y="268"/>
                    </a:cubicBezTo>
                    <a:cubicBezTo>
                      <a:pt x="405" y="252"/>
                      <a:pt x="446" y="236"/>
                      <a:pt x="486" y="221"/>
                    </a:cubicBezTo>
                    <a:cubicBezTo>
                      <a:pt x="323" y="246"/>
                      <a:pt x="162" y="272"/>
                      <a:pt x="0" y="300"/>
                    </a:cubicBezTo>
                  </a:path>
                </a:pathLst>
              </a:custGeom>
              <a:solidFill>
                <a:srgbClr val="8C5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41"/>
              <p:cNvSpPr>
                <a:spLocks noEditPoints="1"/>
              </p:cNvSpPr>
              <p:nvPr/>
            </p:nvSpPr>
            <p:spPr bwMode="auto">
              <a:xfrm>
                <a:off x="3437619" y="2039938"/>
                <a:ext cx="976313" cy="979488"/>
              </a:xfrm>
              <a:custGeom>
                <a:avLst/>
                <a:gdLst>
                  <a:gd name="T0" fmla="*/ 589 w 1958"/>
                  <a:gd name="T1" fmla="*/ 1963 h 1963"/>
                  <a:gd name="T2" fmla="*/ 759 w 1958"/>
                  <a:gd name="T3" fmla="*/ 1938 h 1963"/>
                  <a:gd name="T4" fmla="*/ 1725 w 1958"/>
                  <a:gd name="T5" fmla="*/ 1775 h 1963"/>
                  <a:gd name="T6" fmla="*/ 1855 w 1958"/>
                  <a:gd name="T7" fmla="*/ 1757 h 1963"/>
                  <a:gd name="T8" fmla="*/ 1958 w 1958"/>
                  <a:gd name="T9" fmla="*/ 1776 h 1963"/>
                  <a:gd name="T10" fmla="*/ 890 w 1958"/>
                  <a:gd name="T11" fmla="*/ 1949 h 1963"/>
                  <a:gd name="T12" fmla="*/ 589 w 1958"/>
                  <a:gd name="T13" fmla="*/ 1963 h 1963"/>
                  <a:gd name="T14" fmla="*/ 0 w 1958"/>
                  <a:gd name="T15" fmla="*/ 296 h 1963"/>
                  <a:gd name="T16" fmla="*/ 529 w 1958"/>
                  <a:gd name="T17" fmla="*/ 177 h 1963"/>
                  <a:gd name="T18" fmla="*/ 1140 w 1958"/>
                  <a:gd name="T19" fmla="*/ 79 h 1963"/>
                  <a:gd name="T20" fmla="*/ 1140 w 1958"/>
                  <a:gd name="T21" fmla="*/ 79 h 1963"/>
                  <a:gd name="T22" fmla="*/ 1626 w 1958"/>
                  <a:gd name="T23" fmla="*/ 0 h 1963"/>
                  <a:gd name="T24" fmla="*/ 1505 w 1958"/>
                  <a:gd name="T25" fmla="*/ 47 h 1963"/>
                  <a:gd name="T26" fmla="*/ 1294 w 1958"/>
                  <a:gd name="T27" fmla="*/ 81 h 1963"/>
                  <a:gd name="T28" fmla="*/ 617 w 1958"/>
                  <a:gd name="T29" fmla="*/ 191 h 1963"/>
                  <a:gd name="T30" fmla="*/ 99 w 1958"/>
                  <a:gd name="T31" fmla="*/ 288 h 1963"/>
                  <a:gd name="T32" fmla="*/ 91 w 1958"/>
                  <a:gd name="T33" fmla="*/ 267 h 1963"/>
                  <a:gd name="T34" fmla="*/ 0 w 1958"/>
                  <a:gd name="T35" fmla="*/ 296 h 1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58" h="1963">
                    <a:moveTo>
                      <a:pt x="589" y="1963"/>
                    </a:moveTo>
                    <a:cubicBezTo>
                      <a:pt x="646" y="1955"/>
                      <a:pt x="702" y="1946"/>
                      <a:pt x="759" y="1938"/>
                    </a:cubicBezTo>
                    <a:cubicBezTo>
                      <a:pt x="1060" y="1894"/>
                      <a:pt x="1422" y="1819"/>
                      <a:pt x="1725" y="1775"/>
                    </a:cubicBezTo>
                    <a:cubicBezTo>
                      <a:pt x="1768" y="1769"/>
                      <a:pt x="1812" y="1763"/>
                      <a:pt x="1855" y="1757"/>
                    </a:cubicBezTo>
                    <a:cubicBezTo>
                      <a:pt x="1889" y="1764"/>
                      <a:pt x="1924" y="1770"/>
                      <a:pt x="1958" y="1776"/>
                    </a:cubicBezTo>
                    <a:cubicBezTo>
                      <a:pt x="1656" y="1821"/>
                      <a:pt x="1302" y="1877"/>
                      <a:pt x="890" y="1949"/>
                    </a:cubicBezTo>
                    <a:cubicBezTo>
                      <a:pt x="790" y="1956"/>
                      <a:pt x="690" y="1961"/>
                      <a:pt x="589" y="1963"/>
                    </a:cubicBezTo>
                    <a:moveTo>
                      <a:pt x="0" y="296"/>
                    </a:moveTo>
                    <a:cubicBezTo>
                      <a:pt x="161" y="237"/>
                      <a:pt x="343" y="204"/>
                      <a:pt x="529" y="177"/>
                    </a:cubicBezTo>
                    <a:cubicBezTo>
                      <a:pt x="735" y="146"/>
                      <a:pt x="937" y="113"/>
                      <a:pt x="1140" y="79"/>
                    </a:cubicBezTo>
                    <a:lnTo>
                      <a:pt x="1140" y="79"/>
                    </a:lnTo>
                    <a:cubicBezTo>
                      <a:pt x="1302" y="51"/>
                      <a:pt x="1463" y="25"/>
                      <a:pt x="1626" y="0"/>
                    </a:cubicBezTo>
                    <a:cubicBezTo>
                      <a:pt x="1586" y="15"/>
                      <a:pt x="1545" y="31"/>
                      <a:pt x="1505" y="47"/>
                    </a:cubicBezTo>
                    <a:cubicBezTo>
                      <a:pt x="1434" y="58"/>
                      <a:pt x="1364" y="69"/>
                      <a:pt x="1294" y="81"/>
                    </a:cubicBezTo>
                    <a:cubicBezTo>
                      <a:pt x="1068" y="118"/>
                      <a:pt x="845" y="159"/>
                      <a:pt x="617" y="191"/>
                    </a:cubicBezTo>
                    <a:cubicBezTo>
                      <a:pt x="441" y="216"/>
                      <a:pt x="262" y="243"/>
                      <a:pt x="99" y="288"/>
                    </a:cubicBezTo>
                    <a:cubicBezTo>
                      <a:pt x="96" y="281"/>
                      <a:pt x="93" y="274"/>
                      <a:pt x="91" y="267"/>
                    </a:cubicBezTo>
                    <a:cubicBezTo>
                      <a:pt x="60" y="276"/>
                      <a:pt x="29" y="286"/>
                      <a:pt x="0" y="296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142"/>
              <p:cNvSpPr>
                <a:spLocks noEditPoints="1"/>
              </p:cNvSpPr>
              <p:nvPr/>
            </p:nvSpPr>
            <p:spPr bwMode="auto">
              <a:xfrm>
                <a:off x="2677206" y="1908175"/>
                <a:ext cx="1204913" cy="1157288"/>
              </a:xfrm>
              <a:custGeom>
                <a:avLst/>
                <a:gdLst>
                  <a:gd name="T0" fmla="*/ 1433 w 2415"/>
                  <a:gd name="T1" fmla="*/ 2318 h 2318"/>
                  <a:gd name="T2" fmla="*/ 942 w 2415"/>
                  <a:gd name="T3" fmla="*/ 2258 h 2318"/>
                  <a:gd name="T4" fmla="*/ 1432 w 2415"/>
                  <a:gd name="T5" fmla="*/ 2318 h 2318"/>
                  <a:gd name="T6" fmla="*/ 1620 w 2415"/>
                  <a:gd name="T7" fmla="*/ 2313 h 2318"/>
                  <a:gd name="T8" fmla="*/ 1377 w 2415"/>
                  <a:gd name="T9" fmla="*/ 2287 h 2318"/>
                  <a:gd name="T10" fmla="*/ 1456 w 2415"/>
                  <a:gd name="T11" fmla="*/ 2288 h 2318"/>
                  <a:gd name="T12" fmla="*/ 1855 w 2415"/>
                  <a:gd name="T13" fmla="*/ 2263 h 2318"/>
                  <a:gd name="T14" fmla="*/ 2114 w 2415"/>
                  <a:gd name="T15" fmla="*/ 2227 h 2318"/>
                  <a:gd name="T16" fmla="*/ 2415 w 2415"/>
                  <a:gd name="T17" fmla="*/ 2213 h 2318"/>
                  <a:gd name="T18" fmla="*/ 2377 w 2415"/>
                  <a:gd name="T19" fmla="*/ 2220 h 2318"/>
                  <a:gd name="T20" fmla="*/ 1675 w 2415"/>
                  <a:gd name="T21" fmla="*/ 2310 h 2318"/>
                  <a:gd name="T22" fmla="*/ 1433 w 2415"/>
                  <a:gd name="T23" fmla="*/ 2318 h 2318"/>
                  <a:gd name="T24" fmla="*/ 1768 w 2415"/>
                  <a:gd name="T25" fmla="*/ 2047 h 2318"/>
                  <a:gd name="T26" fmla="*/ 1876 w 2415"/>
                  <a:gd name="T27" fmla="*/ 1976 h 2318"/>
                  <a:gd name="T28" fmla="*/ 1907 w 2415"/>
                  <a:gd name="T29" fmla="*/ 1777 h 2318"/>
                  <a:gd name="T30" fmla="*/ 1889 w 2415"/>
                  <a:gd name="T31" fmla="*/ 1675 h 2318"/>
                  <a:gd name="T32" fmla="*/ 1687 w 2415"/>
                  <a:gd name="T33" fmla="*/ 1148 h 2318"/>
                  <a:gd name="T34" fmla="*/ 1496 w 2415"/>
                  <a:gd name="T35" fmla="*/ 633 h 2318"/>
                  <a:gd name="T36" fmla="*/ 1426 w 2415"/>
                  <a:gd name="T37" fmla="*/ 376 h 2318"/>
                  <a:gd name="T38" fmla="*/ 1388 w 2415"/>
                  <a:gd name="T39" fmla="*/ 155 h 2318"/>
                  <a:gd name="T40" fmla="*/ 1222 w 2415"/>
                  <a:gd name="T41" fmla="*/ 76 h 2318"/>
                  <a:gd name="T42" fmla="*/ 928 w 2415"/>
                  <a:gd name="T43" fmla="*/ 27 h 2318"/>
                  <a:gd name="T44" fmla="*/ 474 w 2415"/>
                  <a:gd name="T45" fmla="*/ 108 h 2318"/>
                  <a:gd name="T46" fmla="*/ 39 w 2415"/>
                  <a:gd name="T47" fmla="*/ 505 h 2318"/>
                  <a:gd name="T48" fmla="*/ 39 w 2415"/>
                  <a:gd name="T49" fmla="*/ 505 h 2318"/>
                  <a:gd name="T50" fmla="*/ 39 w 2415"/>
                  <a:gd name="T51" fmla="*/ 505 h 2318"/>
                  <a:gd name="T52" fmla="*/ 39 w 2415"/>
                  <a:gd name="T53" fmla="*/ 505 h 2318"/>
                  <a:gd name="T54" fmla="*/ 39 w 2415"/>
                  <a:gd name="T55" fmla="*/ 505 h 2318"/>
                  <a:gd name="T56" fmla="*/ 414 w 2415"/>
                  <a:gd name="T57" fmla="*/ 1347 h 2318"/>
                  <a:gd name="T58" fmla="*/ 635 w 2415"/>
                  <a:gd name="T59" fmla="*/ 1801 h 2318"/>
                  <a:gd name="T60" fmla="*/ 640 w 2415"/>
                  <a:gd name="T61" fmla="*/ 1813 h 2318"/>
                  <a:gd name="T62" fmla="*/ 606 w 2415"/>
                  <a:gd name="T63" fmla="*/ 1852 h 2318"/>
                  <a:gd name="T64" fmla="*/ 593 w 2415"/>
                  <a:gd name="T65" fmla="*/ 1824 h 2318"/>
                  <a:gd name="T66" fmla="*/ 366 w 2415"/>
                  <a:gd name="T67" fmla="*/ 1355 h 2318"/>
                  <a:gd name="T68" fmla="*/ 2 w 2415"/>
                  <a:gd name="T69" fmla="*/ 510 h 2318"/>
                  <a:gd name="T70" fmla="*/ 0 w 2415"/>
                  <a:gd name="T71" fmla="*/ 496 h 2318"/>
                  <a:gd name="T72" fmla="*/ 38 w 2415"/>
                  <a:gd name="T73" fmla="*/ 411 h 2318"/>
                  <a:gd name="T74" fmla="*/ 68 w 2415"/>
                  <a:gd name="T75" fmla="*/ 352 h 2318"/>
                  <a:gd name="T76" fmla="*/ 174 w 2415"/>
                  <a:gd name="T77" fmla="*/ 239 h 2318"/>
                  <a:gd name="T78" fmla="*/ 502 w 2415"/>
                  <a:gd name="T79" fmla="*/ 65 h 2318"/>
                  <a:gd name="T80" fmla="*/ 700 w 2415"/>
                  <a:gd name="T81" fmla="*/ 18 h 2318"/>
                  <a:gd name="T82" fmla="*/ 913 w 2415"/>
                  <a:gd name="T83" fmla="*/ 0 h 2318"/>
                  <a:gd name="T84" fmla="*/ 1092 w 2415"/>
                  <a:gd name="T85" fmla="*/ 14 h 2318"/>
                  <a:gd name="T86" fmla="*/ 1265 w 2415"/>
                  <a:gd name="T87" fmla="*/ 59 h 2318"/>
                  <a:gd name="T88" fmla="*/ 1374 w 2415"/>
                  <a:gd name="T89" fmla="*/ 105 h 2318"/>
                  <a:gd name="T90" fmla="*/ 1442 w 2415"/>
                  <a:gd name="T91" fmla="*/ 143 h 2318"/>
                  <a:gd name="T92" fmla="*/ 1452 w 2415"/>
                  <a:gd name="T93" fmla="*/ 178 h 2318"/>
                  <a:gd name="T94" fmla="*/ 1452 w 2415"/>
                  <a:gd name="T95" fmla="*/ 187 h 2318"/>
                  <a:gd name="T96" fmla="*/ 1449 w 2415"/>
                  <a:gd name="T97" fmla="*/ 234 h 2318"/>
                  <a:gd name="T98" fmla="*/ 1449 w 2415"/>
                  <a:gd name="T99" fmla="*/ 234 h 2318"/>
                  <a:gd name="T100" fmla="*/ 1449 w 2415"/>
                  <a:gd name="T101" fmla="*/ 234 h 2318"/>
                  <a:gd name="T102" fmla="*/ 1451 w 2415"/>
                  <a:gd name="T103" fmla="*/ 250 h 2318"/>
                  <a:gd name="T104" fmla="*/ 1481 w 2415"/>
                  <a:gd name="T105" fmla="*/ 404 h 2318"/>
                  <a:gd name="T106" fmla="*/ 1525 w 2415"/>
                  <a:gd name="T107" fmla="*/ 560 h 2318"/>
                  <a:gd name="T108" fmla="*/ 1525 w 2415"/>
                  <a:gd name="T109" fmla="*/ 560 h 2318"/>
                  <a:gd name="T110" fmla="*/ 1616 w 2415"/>
                  <a:gd name="T111" fmla="*/ 531 h 2318"/>
                  <a:gd name="T112" fmla="*/ 1624 w 2415"/>
                  <a:gd name="T113" fmla="*/ 552 h 2318"/>
                  <a:gd name="T114" fmla="*/ 1532 w 2415"/>
                  <a:gd name="T115" fmla="*/ 581 h 2318"/>
                  <a:gd name="T116" fmla="*/ 1531 w 2415"/>
                  <a:gd name="T117" fmla="*/ 581 h 2318"/>
                  <a:gd name="T118" fmla="*/ 1566 w 2415"/>
                  <a:gd name="T119" fmla="*/ 688 h 2318"/>
                  <a:gd name="T120" fmla="*/ 1779 w 2415"/>
                  <a:gd name="T121" fmla="*/ 1234 h 2318"/>
                  <a:gd name="T122" fmla="*/ 1956 w 2415"/>
                  <a:gd name="T123" fmla="*/ 1757 h 2318"/>
                  <a:gd name="T124" fmla="*/ 1768 w 2415"/>
                  <a:gd name="T125" fmla="*/ 2047 h 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5" h="2318">
                    <a:moveTo>
                      <a:pt x="1433" y="2318"/>
                    </a:moveTo>
                    <a:cubicBezTo>
                      <a:pt x="1262" y="2318"/>
                      <a:pt x="1087" y="2303"/>
                      <a:pt x="942" y="2258"/>
                    </a:cubicBezTo>
                    <a:cubicBezTo>
                      <a:pt x="1087" y="2303"/>
                      <a:pt x="1261" y="2318"/>
                      <a:pt x="1432" y="2318"/>
                    </a:cubicBezTo>
                    <a:cubicBezTo>
                      <a:pt x="1496" y="2318"/>
                      <a:pt x="1559" y="2316"/>
                      <a:pt x="1620" y="2313"/>
                    </a:cubicBezTo>
                    <a:cubicBezTo>
                      <a:pt x="1537" y="2309"/>
                      <a:pt x="1455" y="2301"/>
                      <a:pt x="1377" y="2287"/>
                    </a:cubicBezTo>
                    <a:cubicBezTo>
                      <a:pt x="1403" y="2288"/>
                      <a:pt x="1429" y="2288"/>
                      <a:pt x="1456" y="2288"/>
                    </a:cubicBezTo>
                    <a:cubicBezTo>
                      <a:pt x="1589" y="2288"/>
                      <a:pt x="1723" y="2279"/>
                      <a:pt x="1855" y="2263"/>
                    </a:cubicBezTo>
                    <a:cubicBezTo>
                      <a:pt x="1942" y="2253"/>
                      <a:pt x="2028" y="2241"/>
                      <a:pt x="2114" y="2227"/>
                    </a:cubicBezTo>
                    <a:cubicBezTo>
                      <a:pt x="2215" y="2225"/>
                      <a:pt x="2315" y="2220"/>
                      <a:pt x="2415" y="2213"/>
                    </a:cubicBezTo>
                    <a:cubicBezTo>
                      <a:pt x="2402" y="2215"/>
                      <a:pt x="2390" y="2218"/>
                      <a:pt x="2377" y="2220"/>
                    </a:cubicBezTo>
                    <a:cubicBezTo>
                      <a:pt x="2148" y="2260"/>
                      <a:pt x="1914" y="2293"/>
                      <a:pt x="1675" y="2310"/>
                    </a:cubicBezTo>
                    <a:cubicBezTo>
                      <a:pt x="1597" y="2315"/>
                      <a:pt x="1515" y="2318"/>
                      <a:pt x="1433" y="2318"/>
                    </a:cubicBezTo>
                    <a:moveTo>
                      <a:pt x="1768" y="2047"/>
                    </a:moveTo>
                    <a:cubicBezTo>
                      <a:pt x="1811" y="2030"/>
                      <a:pt x="1848" y="2006"/>
                      <a:pt x="1876" y="1976"/>
                    </a:cubicBezTo>
                    <a:cubicBezTo>
                      <a:pt x="1934" y="1914"/>
                      <a:pt x="1942" y="1842"/>
                      <a:pt x="1907" y="1777"/>
                    </a:cubicBezTo>
                    <a:cubicBezTo>
                      <a:pt x="1904" y="1741"/>
                      <a:pt x="1897" y="1707"/>
                      <a:pt x="1889" y="1675"/>
                    </a:cubicBezTo>
                    <a:cubicBezTo>
                      <a:pt x="1846" y="1497"/>
                      <a:pt x="1764" y="1323"/>
                      <a:pt x="1687" y="1148"/>
                    </a:cubicBezTo>
                    <a:cubicBezTo>
                      <a:pt x="1612" y="978"/>
                      <a:pt x="1551" y="806"/>
                      <a:pt x="1496" y="633"/>
                    </a:cubicBezTo>
                    <a:cubicBezTo>
                      <a:pt x="1470" y="548"/>
                      <a:pt x="1444" y="462"/>
                      <a:pt x="1426" y="376"/>
                    </a:cubicBezTo>
                    <a:cubicBezTo>
                      <a:pt x="1417" y="335"/>
                      <a:pt x="1398" y="165"/>
                      <a:pt x="1388" y="155"/>
                    </a:cubicBezTo>
                    <a:cubicBezTo>
                      <a:pt x="1371" y="138"/>
                      <a:pt x="1253" y="89"/>
                      <a:pt x="1222" y="76"/>
                    </a:cubicBezTo>
                    <a:cubicBezTo>
                      <a:pt x="1138" y="41"/>
                      <a:pt x="1035" y="27"/>
                      <a:pt x="928" y="27"/>
                    </a:cubicBezTo>
                    <a:cubicBezTo>
                      <a:pt x="765" y="27"/>
                      <a:pt x="595" y="61"/>
                      <a:pt x="474" y="108"/>
                    </a:cubicBezTo>
                    <a:cubicBezTo>
                      <a:pt x="229" y="203"/>
                      <a:pt x="91" y="347"/>
                      <a:pt x="39" y="505"/>
                    </a:cubicBez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cubicBezTo>
                      <a:pt x="147" y="788"/>
                      <a:pt x="277" y="1068"/>
                      <a:pt x="414" y="1347"/>
                    </a:cubicBezTo>
                    <a:cubicBezTo>
                      <a:pt x="488" y="1498"/>
                      <a:pt x="566" y="1649"/>
                      <a:pt x="635" y="1801"/>
                    </a:cubicBezTo>
                    <a:cubicBezTo>
                      <a:pt x="637" y="1805"/>
                      <a:pt x="638" y="1809"/>
                      <a:pt x="640" y="1813"/>
                    </a:cubicBezTo>
                    <a:cubicBezTo>
                      <a:pt x="627" y="1825"/>
                      <a:pt x="616" y="1838"/>
                      <a:pt x="606" y="1852"/>
                    </a:cubicBezTo>
                    <a:cubicBezTo>
                      <a:pt x="602" y="1842"/>
                      <a:pt x="598" y="1833"/>
                      <a:pt x="593" y="1824"/>
                    </a:cubicBezTo>
                    <a:cubicBezTo>
                      <a:pt x="523" y="1666"/>
                      <a:pt x="442" y="1511"/>
                      <a:pt x="366" y="1355"/>
                    </a:cubicBezTo>
                    <a:cubicBezTo>
                      <a:pt x="291" y="1202"/>
                      <a:pt x="40" y="620"/>
                      <a:pt x="2" y="510"/>
                    </a:cubicBezTo>
                    <a:cubicBezTo>
                      <a:pt x="1" y="506"/>
                      <a:pt x="0" y="501"/>
                      <a:pt x="0" y="496"/>
                    </a:cubicBezTo>
                    <a:cubicBezTo>
                      <a:pt x="0" y="468"/>
                      <a:pt x="25" y="439"/>
                      <a:pt x="38" y="411"/>
                    </a:cubicBezTo>
                    <a:cubicBezTo>
                      <a:pt x="47" y="391"/>
                      <a:pt x="56" y="372"/>
                      <a:pt x="68" y="352"/>
                    </a:cubicBezTo>
                    <a:cubicBezTo>
                      <a:pt x="94" y="313"/>
                      <a:pt x="132" y="275"/>
                      <a:pt x="174" y="239"/>
                    </a:cubicBezTo>
                    <a:cubicBezTo>
                      <a:pt x="257" y="170"/>
                      <a:pt x="370" y="108"/>
                      <a:pt x="502" y="65"/>
                    </a:cubicBezTo>
                    <a:cubicBezTo>
                      <a:pt x="562" y="45"/>
                      <a:pt x="633" y="30"/>
                      <a:pt x="700" y="18"/>
                    </a:cubicBezTo>
                    <a:cubicBezTo>
                      <a:pt x="770" y="6"/>
                      <a:pt x="841" y="0"/>
                      <a:pt x="913" y="0"/>
                    </a:cubicBezTo>
                    <a:cubicBezTo>
                      <a:pt x="973" y="0"/>
                      <a:pt x="1033" y="5"/>
                      <a:pt x="1092" y="14"/>
                    </a:cubicBezTo>
                    <a:cubicBezTo>
                      <a:pt x="1155" y="23"/>
                      <a:pt x="1213" y="39"/>
                      <a:pt x="1265" y="59"/>
                    </a:cubicBezTo>
                    <a:cubicBezTo>
                      <a:pt x="1303" y="73"/>
                      <a:pt x="1343" y="87"/>
                      <a:pt x="1374" y="105"/>
                    </a:cubicBezTo>
                    <a:cubicBezTo>
                      <a:pt x="1392" y="117"/>
                      <a:pt x="1432" y="130"/>
                      <a:pt x="1442" y="143"/>
                    </a:cubicBezTo>
                    <a:cubicBezTo>
                      <a:pt x="1450" y="154"/>
                      <a:pt x="1451" y="167"/>
                      <a:pt x="1452" y="178"/>
                    </a:cubicBezTo>
                    <a:cubicBezTo>
                      <a:pt x="1452" y="181"/>
                      <a:pt x="1452" y="184"/>
                      <a:pt x="1452" y="187"/>
                    </a:cubicBezTo>
                    <a:cubicBezTo>
                      <a:pt x="1452" y="203"/>
                      <a:pt x="1449" y="219"/>
                      <a:pt x="1449" y="234"/>
                    </a:cubicBezTo>
                    <a:lnTo>
                      <a:pt x="1449" y="234"/>
                    </a:lnTo>
                    <a:lnTo>
                      <a:pt x="1449" y="234"/>
                    </a:lnTo>
                    <a:cubicBezTo>
                      <a:pt x="1449" y="240"/>
                      <a:pt x="1450" y="245"/>
                      <a:pt x="1451" y="250"/>
                    </a:cubicBezTo>
                    <a:cubicBezTo>
                      <a:pt x="1460" y="302"/>
                      <a:pt x="1468" y="353"/>
                      <a:pt x="1481" y="404"/>
                    </a:cubicBezTo>
                    <a:cubicBezTo>
                      <a:pt x="1494" y="457"/>
                      <a:pt x="1509" y="509"/>
                      <a:pt x="1525" y="560"/>
                    </a:cubicBezTo>
                    <a:lnTo>
                      <a:pt x="1525" y="560"/>
                    </a:lnTo>
                    <a:cubicBezTo>
                      <a:pt x="1554" y="550"/>
                      <a:pt x="1585" y="540"/>
                      <a:pt x="1616" y="531"/>
                    </a:cubicBezTo>
                    <a:cubicBezTo>
                      <a:pt x="1618" y="538"/>
                      <a:pt x="1621" y="545"/>
                      <a:pt x="1624" y="552"/>
                    </a:cubicBezTo>
                    <a:cubicBezTo>
                      <a:pt x="1593" y="561"/>
                      <a:pt x="1562" y="571"/>
                      <a:pt x="1532" y="581"/>
                    </a:cubicBezTo>
                    <a:lnTo>
                      <a:pt x="1531" y="581"/>
                    </a:lnTo>
                    <a:cubicBezTo>
                      <a:pt x="1542" y="617"/>
                      <a:pt x="1554" y="653"/>
                      <a:pt x="1566" y="688"/>
                    </a:cubicBezTo>
                    <a:cubicBezTo>
                      <a:pt x="1628" y="872"/>
                      <a:pt x="1698" y="1053"/>
                      <a:pt x="1779" y="1234"/>
                    </a:cubicBezTo>
                    <a:cubicBezTo>
                      <a:pt x="1855" y="1405"/>
                      <a:pt x="1939" y="1581"/>
                      <a:pt x="1956" y="1757"/>
                    </a:cubicBezTo>
                    <a:cubicBezTo>
                      <a:pt x="1966" y="1861"/>
                      <a:pt x="1949" y="1990"/>
                      <a:pt x="1768" y="2047"/>
                    </a:cubicBezTo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143"/>
              <p:cNvSpPr/>
              <p:nvPr/>
            </p:nvSpPr>
            <p:spPr bwMode="auto">
              <a:xfrm>
                <a:off x="3012169" y="2917825"/>
                <a:ext cx="1588" cy="0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144"/>
              <p:cNvSpPr>
                <a:spLocks noEditPoints="1"/>
              </p:cNvSpPr>
              <p:nvPr/>
            </p:nvSpPr>
            <p:spPr bwMode="auto">
              <a:xfrm>
                <a:off x="2978831" y="2757488"/>
                <a:ext cx="666750" cy="307975"/>
              </a:xfrm>
              <a:custGeom>
                <a:avLst/>
                <a:gdLst>
                  <a:gd name="T0" fmla="*/ 336 w 1336"/>
                  <a:gd name="T1" fmla="*/ 557 h 617"/>
                  <a:gd name="T2" fmla="*/ 202 w 1336"/>
                  <a:gd name="T3" fmla="*/ 494 h 617"/>
                  <a:gd name="T4" fmla="*/ 188 w 1336"/>
                  <a:gd name="T5" fmla="*/ 491 h 617"/>
                  <a:gd name="T6" fmla="*/ 68 w 1336"/>
                  <a:gd name="T7" fmla="*/ 324 h 617"/>
                  <a:gd name="T8" fmla="*/ 67 w 1336"/>
                  <a:gd name="T9" fmla="*/ 321 h 617"/>
                  <a:gd name="T10" fmla="*/ 34 w 1336"/>
                  <a:gd name="T11" fmla="*/ 112 h 617"/>
                  <a:gd name="T12" fmla="*/ 128 w 1336"/>
                  <a:gd name="T13" fmla="*/ 347 h 617"/>
                  <a:gd name="T14" fmla="*/ 254 w 1336"/>
                  <a:gd name="T15" fmla="*/ 178 h 617"/>
                  <a:gd name="T16" fmla="*/ 384 w 1336"/>
                  <a:gd name="T17" fmla="*/ 103 h 617"/>
                  <a:gd name="T18" fmla="*/ 833 w 1336"/>
                  <a:gd name="T19" fmla="*/ 0 h 617"/>
                  <a:gd name="T20" fmla="*/ 1146 w 1336"/>
                  <a:gd name="T21" fmla="*/ 50 h 617"/>
                  <a:gd name="T22" fmla="*/ 1291 w 1336"/>
                  <a:gd name="T23" fmla="*/ 184 h 617"/>
                  <a:gd name="T24" fmla="*/ 1302 w 1336"/>
                  <a:gd name="T25" fmla="*/ 105 h 617"/>
                  <a:gd name="T26" fmla="*/ 1270 w 1336"/>
                  <a:gd name="T27" fmla="*/ 275 h 617"/>
                  <a:gd name="T28" fmla="*/ 1138 w 1336"/>
                  <a:gd name="T29" fmla="*/ 353 h 617"/>
                  <a:gd name="T30" fmla="*/ 1127 w 1336"/>
                  <a:gd name="T31" fmla="*/ 354 h 617"/>
                  <a:gd name="T32" fmla="*/ 919 w 1336"/>
                  <a:gd name="T33" fmla="*/ 368 h 617"/>
                  <a:gd name="T34" fmla="*/ 910 w 1336"/>
                  <a:gd name="T35" fmla="*/ 373 h 617"/>
                  <a:gd name="T36" fmla="*/ 205 w 1336"/>
                  <a:gd name="T37" fmla="*/ 285 h 617"/>
                  <a:gd name="T38" fmla="*/ 545 w 1336"/>
                  <a:gd name="T39" fmla="*/ 568 h 617"/>
                  <a:gd name="T40" fmla="*/ 1014 w 1336"/>
                  <a:gd name="T41" fmla="*/ 612 h 617"/>
                  <a:gd name="T42" fmla="*/ 891 w 1336"/>
                  <a:gd name="T43" fmla="*/ 158 h 617"/>
                  <a:gd name="T44" fmla="*/ 991 w 1336"/>
                  <a:gd name="T45" fmla="*/ 344 h 617"/>
                  <a:gd name="T46" fmla="*/ 853 w 1336"/>
                  <a:gd name="T47" fmla="*/ 29 h 617"/>
                  <a:gd name="T48" fmla="*/ 966 w 1336"/>
                  <a:gd name="T49" fmla="*/ 171 h 617"/>
                  <a:gd name="T50" fmla="*/ 942 w 1336"/>
                  <a:gd name="T51" fmla="*/ 161 h 617"/>
                  <a:gd name="T52" fmla="*/ 937 w 1336"/>
                  <a:gd name="T53" fmla="*/ 161 h 617"/>
                  <a:gd name="T54" fmla="*/ 809 w 1336"/>
                  <a:gd name="T55" fmla="*/ 30 h 617"/>
                  <a:gd name="T56" fmla="*/ 607 w 1336"/>
                  <a:gd name="T57" fmla="*/ 59 h 617"/>
                  <a:gd name="T58" fmla="*/ 727 w 1336"/>
                  <a:gd name="T59" fmla="*/ 263 h 617"/>
                  <a:gd name="T60" fmla="*/ 915 w 1336"/>
                  <a:gd name="T61" fmla="*/ 146 h 617"/>
                  <a:gd name="T62" fmla="*/ 809 w 1336"/>
                  <a:gd name="T63" fmla="*/ 3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6" h="617">
                    <a:moveTo>
                      <a:pt x="826" y="617"/>
                    </a:moveTo>
                    <a:cubicBezTo>
                      <a:pt x="655" y="617"/>
                      <a:pt x="481" y="602"/>
                      <a:pt x="336" y="557"/>
                    </a:cubicBezTo>
                    <a:lnTo>
                      <a:pt x="336" y="557"/>
                    </a:lnTo>
                    <a:cubicBezTo>
                      <a:pt x="278" y="539"/>
                      <a:pt x="235" y="518"/>
                      <a:pt x="202" y="494"/>
                    </a:cubicBezTo>
                    <a:cubicBezTo>
                      <a:pt x="201" y="494"/>
                      <a:pt x="199" y="494"/>
                      <a:pt x="198" y="494"/>
                    </a:cubicBezTo>
                    <a:cubicBezTo>
                      <a:pt x="195" y="494"/>
                      <a:pt x="191" y="493"/>
                      <a:pt x="188" y="491"/>
                    </a:cubicBezTo>
                    <a:cubicBezTo>
                      <a:pt x="145" y="460"/>
                      <a:pt x="118" y="427"/>
                      <a:pt x="98" y="392"/>
                    </a:cubicBezTo>
                    <a:cubicBezTo>
                      <a:pt x="86" y="370"/>
                      <a:pt x="77" y="347"/>
                      <a:pt x="68" y="324"/>
                    </a:cubicBezTo>
                    <a:lnTo>
                      <a:pt x="68" y="324"/>
                    </a:lnTo>
                    <a:cubicBezTo>
                      <a:pt x="68" y="323"/>
                      <a:pt x="68" y="322"/>
                      <a:pt x="67" y="321"/>
                    </a:cubicBezTo>
                    <a:cubicBezTo>
                      <a:pt x="47" y="264"/>
                      <a:pt x="25" y="207"/>
                      <a:pt x="0" y="151"/>
                    </a:cubicBezTo>
                    <a:cubicBezTo>
                      <a:pt x="10" y="137"/>
                      <a:pt x="21" y="124"/>
                      <a:pt x="34" y="112"/>
                    </a:cubicBezTo>
                    <a:cubicBezTo>
                      <a:pt x="63" y="176"/>
                      <a:pt x="90" y="239"/>
                      <a:pt x="112" y="304"/>
                    </a:cubicBezTo>
                    <a:cubicBezTo>
                      <a:pt x="117" y="318"/>
                      <a:pt x="123" y="332"/>
                      <a:pt x="128" y="347"/>
                    </a:cubicBezTo>
                    <a:cubicBezTo>
                      <a:pt x="137" y="289"/>
                      <a:pt x="182" y="229"/>
                      <a:pt x="254" y="178"/>
                    </a:cubicBezTo>
                    <a:lnTo>
                      <a:pt x="254" y="178"/>
                    </a:lnTo>
                    <a:cubicBezTo>
                      <a:pt x="273" y="164"/>
                      <a:pt x="294" y="151"/>
                      <a:pt x="316" y="138"/>
                    </a:cubicBezTo>
                    <a:cubicBezTo>
                      <a:pt x="338" y="126"/>
                      <a:pt x="361" y="114"/>
                      <a:pt x="384" y="103"/>
                    </a:cubicBezTo>
                    <a:cubicBezTo>
                      <a:pt x="384" y="103"/>
                      <a:pt x="384" y="103"/>
                      <a:pt x="384" y="103"/>
                    </a:cubicBezTo>
                    <a:cubicBezTo>
                      <a:pt x="510" y="44"/>
                      <a:pt x="666" y="2"/>
                      <a:pt x="833" y="0"/>
                    </a:cubicBezTo>
                    <a:cubicBezTo>
                      <a:pt x="837" y="0"/>
                      <a:pt x="841" y="0"/>
                      <a:pt x="845" y="0"/>
                    </a:cubicBezTo>
                    <a:cubicBezTo>
                      <a:pt x="951" y="0"/>
                      <a:pt x="1062" y="17"/>
                      <a:pt x="1146" y="50"/>
                    </a:cubicBezTo>
                    <a:cubicBezTo>
                      <a:pt x="1146" y="50"/>
                      <a:pt x="1147" y="50"/>
                      <a:pt x="1147" y="50"/>
                    </a:cubicBezTo>
                    <a:cubicBezTo>
                      <a:pt x="1227" y="82"/>
                      <a:pt x="1284" y="126"/>
                      <a:pt x="1291" y="184"/>
                    </a:cubicBezTo>
                    <a:cubicBezTo>
                      <a:pt x="1299" y="158"/>
                      <a:pt x="1302" y="132"/>
                      <a:pt x="1302" y="105"/>
                    </a:cubicBezTo>
                    <a:lnTo>
                      <a:pt x="1302" y="105"/>
                    </a:lnTo>
                    <a:cubicBezTo>
                      <a:pt x="1302" y="96"/>
                      <a:pt x="1302" y="86"/>
                      <a:pt x="1301" y="76"/>
                    </a:cubicBezTo>
                    <a:cubicBezTo>
                      <a:pt x="1336" y="141"/>
                      <a:pt x="1328" y="213"/>
                      <a:pt x="1270" y="275"/>
                    </a:cubicBezTo>
                    <a:cubicBezTo>
                      <a:pt x="1242" y="305"/>
                      <a:pt x="1205" y="329"/>
                      <a:pt x="1162" y="346"/>
                    </a:cubicBezTo>
                    <a:cubicBezTo>
                      <a:pt x="1154" y="349"/>
                      <a:pt x="1146" y="351"/>
                      <a:pt x="1138" y="353"/>
                    </a:cubicBezTo>
                    <a:cubicBezTo>
                      <a:pt x="1135" y="354"/>
                      <a:pt x="1133" y="354"/>
                      <a:pt x="1131" y="354"/>
                    </a:cubicBezTo>
                    <a:cubicBezTo>
                      <a:pt x="1129" y="354"/>
                      <a:pt x="1128" y="354"/>
                      <a:pt x="1127" y="354"/>
                    </a:cubicBezTo>
                    <a:cubicBezTo>
                      <a:pt x="1085" y="366"/>
                      <a:pt x="1039" y="374"/>
                      <a:pt x="990" y="374"/>
                    </a:cubicBezTo>
                    <a:cubicBezTo>
                      <a:pt x="967" y="374"/>
                      <a:pt x="943" y="372"/>
                      <a:pt x="919" y="368"/>
                    </a:cubicBezTo>
                    <a:cubicBezTo>
                      <a:pt x="919" y="371"/>
                      <a:pt x="916" y="373"/>
                      <a:pt x="911" y="373"/>
                    </a:cubicBezTo>
                    <a:cubicBezTo>
                      <a:pt x="911" y="373"/>
                      <a:pt x="910" y="373"/>
                      <a:pt x="910" y="373"/>
                    </a:cubicBezTo>
                    <a:cubicBezTo>
                      <a:pt x="670" y="346"/>
                      <a:pt x="622" y="176"/>
                      <a:pt x="580" y="66"/>
                    </a:cubicBezTo>
                    <a:cubicBezTo>
                      <a:pt x="412" y="111"/>
                      <a:pt x="267" y="191"/>
                      <a:pt x="205" y="285"/>
                    </a:cubicBezTo>
                    <a:cubicBezTo>
                      <a:pt x="170" y="338"/>
                      <a:pt x="157" y="401"/>
                      <a:pt x="210" y="452"/>
                    </a:cubicBezTo>
                    <a:cubicBezTo>
                      <a:pt x="279" y="519"/>
                      <a:pt x="413" y="551"/>
                      <a:pt x="545" y="568"/>
                    </a:cubicBezTo>
                    <a:cubicBezTo>
                      <a:pt x="620" y="578"/>
                      <a:pt x="695" y="584"/>
                      <a:pt x="771" y="586"/>
                    </a:cubicBezTo>
                    <a:cubicBezTo>
                      <a:pt x="849" y="600"/>
                      <a:pt x="931" y="608"/>
                      <a:pt x="1014" y="612"/>
                    </a:cubicBezTo>
                    <a:cubicBezTo>
                      <a:pt x="953" y="615"/>
                      <a:pt x="890" y="617"/>
                      <a:pt x="826" y="617"/>
                    </a:cubicBezTo>
                    <a:moveTo>
                      <a:pt x="891" y="158"/>
                    </a:moveTo>
                    <a:cubicBezTo>
                      <a:pt x="746" y="158"/>
                      <a:pt x="733" y="269"/>
                      <a:pt x="842" y="317"/>
                    </a:cubicBezTo>
                    <a:cubicBezTo>
                      <a:pt x="886" y="336"/>
                      <a:pt x="939" y="344"/>
                      <a:pt x="991" y="344"/>
                    </a:cubicBezTo>
                    <a:cubicBezTo>
                      <a:pt x="1088" y="344"/>
                      <a:pt x="1183" y="314"/>
                      <a:pt x="1218" y="260"/>
                    </a:cubicBezTo>
                    <a:cubicBezTo>
                      <a:pt x="1309" y="122"/>
                      <a:pt x="1081" y="32"/>
                      <a:pt x="853" y="29"/>
                    </a:cubicBezTo>
                    <a:cubicBezTo>
                      <a:pt x="898" y="73"/>
                      <a:pt x="924" y="124"/>
                      <a:pt x="971" y="167"/>
                    </a:cubicBezTo>
                    <a:cubicBezTo>
                      <a:pt x="972" y="169"/>
                      <a:pt x="970" y="171"/>
                      <a:pt x="966" y="171"/>
                    </a:cubicBezTo>
                    <a:cubicBezTo>
                      <a:pt x="966" y="171"/>
                      <a:pt x="965" y="171"/>
                      <a:pt x="964" y="171"/>
                    </a:cubicBezTo>
                    <a:cubicBezTo>
                      <a:pt x="956" y="168"/>
                      <a:pt x="949" y="165"/>
                      <a:pt x="942" y="161"/>
                    </a:cubicBezTo>
                    <a:cubicBezTo>
                      <a:pt x="941" y="162"/>
                      <a:pt x="941" y="162"/>
                      <a:pt x="940" y="162"/>
                    </a:cubicBezTo>
                    <a:cubicBezTo>
                      <a:pt x="939" y="162"/>
                      <a:pt x="938" y="161"/>
                      <a:pt x="937" y="161"/>
                    </a:cubicBezTo>
                    <a:cubicBezTo>
                      <a:pt x="920" y="159"/>
                      <a:pt x="905" y="158"/>
                      <a:pt x="891" y="158"/>
                    </a:cubicBezTo>
                    <a:moveTo>
                      <a:pt x="809" y="30"/>
                    </a:moveTo>
                    <a:cubicBezTo>
                      <a:pt x="787" y="31"/>
                      <a:pt x="764" y="32"/>
                      <a:pt x="742" y="35"/>
                    </a:cubicBezTo>
                    <a:cubicBezTo>
                      <a:pt x="696" y="41"/>
                      <a:pt x="651" y="49"/>
                      <a:pt x="607" y="59"/>
                    </a:cubicBezTo>
                    <a:cubicBezTo>
                      <a:pt x="645" y="113"/>
                      <a:pt x="663" y="169"/>
                      <a:pt x="698" y="223"/>
                    </a:cubicBezTo>
                    <a:cubicBezTo>
                      <a:pt x="707" y="236"/>
                      <a:pt x="716" y="250"/>
                      <a:pt x="727" y="263"/>
                    </a:cubicBezTo>
                    <a:cubicBezTo>
                      <a:pt x="705" y="205"/>
                      <a:pt x="753" y="143"/>
                      <a:pt x="866" y="143"/>
                    </a:cubicBezTo>
                    <a:cubicBezTo>
                      <a:pt x="881" y="143"/>
                      <a:pt x="897" y="144"/>
                      <a:pt x="915" y="146"/>
                    </a:cubicBezTo>
                    <a:cubicBezTo>
                      <a:pt x="896" y="134"/>
                      <a:pt x="881" y="120"/>
                      <a:pt x="868" y="106"/>
                    </a:cubicBezTo>
                    <a:cubicBezTo>
                      <a:pt x="848" y="82"/>
                      <a:pt x="821" y="56"/>
                      <a:pt x="809" y="30"/>
                    </a:cubicBezTo>
                    <a:close/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45"/>
              <p:cNvSpPr>
                <a:spLocks noEditPoints="1"/>
              </p:cNvSpPr>
              <p:nvPr/>
            </p:nvSpPr>
            <p:spPr bwMode="auto">
              <a:xfrm>
                <a:off x="8292194" y="1924050"/>
                <a:ext cx="736600" cy="1057275"/>
              </a:xfrm>
              <a:custGeom>
                <a:avLst/>
                <a:gdLst>
                  <a:gd name="T0" fmla="*/ 1065 w 1475"/>
                  <a:gd name="T1" fmla="*/ 2118 h 2118"/>
                  <a:gd name="T2" fmla="*/ 608 w 1475"/>
                  <a:gd name="T3" fmla="*/ 2012 h 2118"/>
                  <a:gd name="T4" fmla="*/ 0 w 1475"/>
                  <a:gd name="T5" fmla="*/ 1910 h 2118"/>
                  <a:gd name="T6" fmla="*/ 54 w 1475"/>
                  <a:gd name="T7" fmla="*/ 1888 h 2118"/>
                  <a:gd name="T8" fmla="*/ 461 w 1475"/>
                  <a:gd name="T9" fmla="*/ 1949 h 2118"/>
                  <a:gd name="T10" fmla="*/ 1029 w 1475"/>
                  <a:gd name="T11" fmla="*/ 2078 h 2118"/>
                  <a:gd name="T12" fmla="*/ 1196 w 1475"/>
                  <a:gd name="T13" fmla="*/ 2111 h 2118"/>
                  <a:gd name="T14" fmla="*/ 1065 w 1475"/>
                  <a:gd name="T15" fmla="*/ 2118 h 2118"/>
                  <a:gd name="T16" fmla="*/ 839 w 1475"/>
                  <a:gd name="T17" fmla="*/ 1488 h 2118"/>
                  <a:gd name="T18" fmla="*/ 867 w 1475"/>
                  <a:gd name="T19" fmla="*/ 1422 h 2118"/>
                  <a:gd name="T20" fmla="*/ 987 w 1475"/>
                  <a:gd name="T21" fmla="*/ 1166 h 2118"/>
                  <a:gd name="T22" fmla="*/ 1179 w 1475"/>
                  <a:gd name="T23" fmla="*/ 634 h 2118"/>
                  <a:gd name="T24" fmla="*/ 1249 w 1475"/>
                  <a:gd name="T25" fmla="*/ 402 h 2118"/>
                  <a:gd name="T26" fmla="*/ 613 w 1475"/>
                  <a:gd name="T27" fmla="*/ 308 h 2118"/>
                  <a:gd name="T28" fmla="*/ 561 w 1475"/>
                  <a:gd name="T29" fmla="*/ 274 h 2118"/>
                  <a:gd name="T30" fmla="*/ 585 w 1475"/>
                  <a:gd name="T31" fmla="*/ 277 h 2118"/>
                  <a:gd name="T32" fmla="*/ 596 w 1475"/>
                  <a:gd name="T33" fmla="*/ 278 h 2118"/>
                  <a:gd name="T34" fmla="*/ 1258 w 1475"/>
                  <a:gd name="T35" fmla="*/ 373 h 2118"/>
                  <a:gd name="T36" fmla="*/ 1324 w 1475"/>
                  <a:gd name="T37" fmla="*/ 89 h 2118"/>
                  <a:gd name="T38" fmla="*/ 1402 w 1475"/>
                  <a:gd name="T39" fmla="*/ 37 h 2118"/>
                  <a:gd name="T40" fmla="*/ 1475 w 1475"/>
                  <a:gd name="T41" fmla="*/ 0 h 2118"/>
                  <a:gd name="T42" fmla="*/ 1418 w 1475"/>
                  <a:gd name="T43" fmla="*/ 28 h 2118"/>
                  <a:gd name="T44" fmla="*/ 1418 w 1475"/>
                  <a:gd name="T45" fmla="*/ 28 h 2118"/>
                  <a:gd name="T46" fmla="*/ 1418 w 1475"/>
                  <a:gd name="T47" fmla="*/ 28 h 2118"/>
                  <a:gd name="T48" fmla="*/ 1422 w 1475"/>
                  <a:gd name="T49" fmla="*/ 50 h 2118"/>
                  <a:gd name="T50" fmla="*/ 1352 w 1475"/>
                  <a:gd name="T51" fmla="*/ 81 h 2118"/>
                  <a:gd name="T52" fmla="*/ 1352 w 1475"/>
                  <a:gd name="T53" fmla="*/ 81 h 2118"/>
                  <a:gd name="T54" fmla="*/ 1352 w 1475"/>
                  <a:gd name="T55" fmla="*/ 81 h 2118"/>
                  <a:gd name="T56" fmla="*/ 1352 w 1475"/>
                  <a:gd name="T57" fmla="*/ 81 h 2118"/>
                  <a:gd name="T58" fmla="*/ 1353 w 1475"/>
                  <a:gd name="T59" fmla="*/ 82 h 2118"/>
                  <a:gd name="T60" fmla="*/ 1359 w 1475"/>
                  <a:gd name="T61" fmla="*/ 143 h 2118"/>
                  <a:gd name="T62" fmla="*/ 1325 w 1475"/>
                  <a:gd name="T63" fmla="*/ 323 h 2118"/>
                  <a:gd name="T64" fmla="*/ 1247 w 1475"/>
                  <a:gd name="T65" fmla="*/ 578 h 2118"/>
                  <a:gd name="T66" fmla="*/ 1102 w 1475"/>
                  <a:gd name="T67" fmla="*/ 1015 h 2118"/>
                  <a:gd name="T68" fmla="*/ 877 w 1475"/>
                  <a:gd name="T69" fmla="*/ 1425 h 2118"/>
                  <a:gd name="T70" fmla="*/ 874 w 1475"/>
                  <a:gd name="T71" fmla="*/ 1431 h 2118"/>
                  <a:gd name="T72" fmla="*/ 873 w 1475"/>
                  <a:gd name="T73" fmla="*/ 1432 h 2118"/>
                  <a:gd name="T74" fmla="*/ 872 w 1475"/>
                  <a:gd name="T75" fmla="*/ 1433 h 2118"/>
                  <a:gd name="T76" fmla="*/ 839 w 1475"/>
                  <a:gd name="T77" fmla="*/ 1488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5" h="2118">
                    <a:moveTo>
                      <a:pt x="1065" y="2118"/>
                    </a:moveTo>
                    <a:cubicBezTo>
                      <a:pt x="910" y="2087"/>
                      <a:pt x="760" y="2048"/>
                      <a:pt x="608" y="2012"/>
                    </a:cubicBezTo>
                    <a:cubicBezTo>
                      <a:pt x="409" y="1966"/>
                      <a:pt x="206" y="1935"/>
                      <a:pt x="0" y="1910"/>
                    </a:cubicBezTo>
                    <a:cubicBezTo>
                      <a:pt x="18" y="1903"/>
                      <a:pt x="36" y="1895"/>
                      <a:pt x="54" y="1888"/>
                    </a:cubicBezTo>
                    <a:cubicBezTo>
                      <a:pt x="192" y="1905"/>
                      <a:pt x="329" y="1923"/>
                      <a:pt x="461" y="1949"/>
                    </a:cubicBezTo>
                    <a:cubicBezTo>
                      <a:pt x="655" y="1986"/>
                      <a:pt x="839" y="2037"/>
                      <a:pt x="1029" y="2078"/>
                    </a:cubicBezTo>
                    <a:cubicBezTo>
                      <a:pt x="1083" y="2090"/>
                      <a:pt x="1139" y="2101"/>
                      <a:pt x="1196" y="2111"/>
                    </a:cubicBezTo>
                    <a:cubicBezTo>
                      <a:pt x="1153" y="2114"/>
                      <a:pt x="1108" y="2116"/>
                      <a:pt x="1065" y="2118"/>
                    </a:cubicBezTo>
                    <a:moveTo>
                      <a:pt x="839" y="1488"/>
                    </a:moveTo>
                    <a:cubicBezTo>
                      <a:pt x="847" y="1466"/>
                      <a:pt x="857" y="1444"/>
                      <a:pt x="867" y="1422"/>
                    </a:cubicBezTo>
                    <a:cubicBezTo>
                      <a:pt x="908" y="1337"/>
                      <a:pt x="950" y="1252"/>
                      <a:pt x="987" y="1166"/>
                    </a:cubicBezTo>
                    <a:cubicBezTo>
                      <a:pt x="1064" y="990"/>
                      <a:pt x="1125" y="813"/>
                      <a:pt x="1179" y="634"/>
                    </a:cubicBezTo>
                    <a:cubicBezTo>
                      <a:pt x="1203" y="557"/>
                      <a:pt x="1227" y="479"/>
                      <a:pt x="1249" y="402"/>
                    </a:cubicBezTo>
                    <a:cubicBezTo>
                      <a:pt x="1041" y="365"/>
                      <a:pt x="828" y="335"/>
                      <a:pt x="613" y="308"/>
                    </a:cubicBezTo>
                    <a:cubicBezTo>
                      <a:pt x="596" y="296"/>
                      <a:pt x="579" y="285"/>
                      <a:pt x="561" y="274"/>
                    </a:cubicBezTo>
                    <a:cubicBezTo>
                      <a:pt x="569" y="275"/>
                      <a:pt x="577" y="276"/>
                      <a:pt x="585" y="277"/>
                    </a:cubicBezTo>
                    <a:cubicBezTo>
                      <a:pt x="588" y="277"/>
                      <a:pt x="592" y="278"/>
                      <a:pt x="596" y="278"/>
                    </a:cubicBezTo>
                    <a:cubicBezTo>
                      <a:pt x="817" y="307"/>
                      <a:pt x="1041" y="334"/>
                      <a:pt x="1258" y="373"/>
                    </a:cubicBezTo>
                    <a:cubicBezTo>
                      <a:pt x="1284" y="279"/>
                      <a:pt x="1308" y="185"/>
                      <a:pt x="1324" y="89"/>
                    </a:cubicBezTo>
                    <a:cubicBezTo>
                      <a:pt x="1328" y="65"/>
                      <a:pt x="1372" y="53"/>
                      <a:pt x="1402" y="37"/>
                    </a:cubicBezTo>
                    <a:cubicBezTo>
                      <a:pt x="1425" y="24"/>
                      <a:pt x="1450" y="12"/>
                      <a:pt x="1475" y="0"/>
                    </a:cubicBezTo>
                    <a:cubicBezTo>
                      <a:pt x="1455" y="9"/>
                      <a:pt x="1436" y="19"/>
                      <a:pt x="1418" y="28"/>
                    </a:cubicBezTo>
                    <a:lnTo>
                      <a:pt x="1418" y="28"/>
                    </a:lnTo>
                    <a:lnTo>
                      <a:pt x="1418" y="28"/>
                    </a:lnTo>
                    <a:cubicBezTo>
                      <a:pt x="1419" y="36"/>
                      <a:pt x="1421" y="43"/>
                      <a:pt x="1422" y="50"/>
                    </a:cubicBezTo>
                    <a:cubicBezTo>
                      <a:pt x="1399" y="60"/>
                      <a:pt x="1375" y="71"/>
                      <a:pt x="1352" y="81"/>
                    </a:cubicBezTo>
                    <a:lnTo>
                      <a:pt x="1352" y="81"/>
                    </a:lnTo>
                    <a:lnTo>
                      <a:pt x="1352" y="81"/>
                    </a:lnTo>
                    <a:lnTo>
                      <a:pt x="1352" y="81"/>
                    </a:lnTo>
                    <a:lnTo>
                      <a:pt x="1353" y="82"/>
                    </a:lnTo>
                    <a:cubicBezTo>
                      <a:pt x="1357" y="102"/>
                      <a:pt x="1359" y="122"/>
                      <a:pt x="1359" y="143"/>
                    </a:cubicBezTo>
                    <a:cubicBezTo>
                      <a:pt x="1359" y="203"/>
                      <a:pt x="1343" y="264"/>
                      <a:pt x="1325" y="323"/>
                    </a:cubicBezTo>
                    <a:cubicBezTo>
                      <a:pt x="1300" y="408"/>
                      <a:pt x="1273" y="493"/>
                      <a:pt x="1247" y="578"/>
                    </a:cubicBezTo>
                    <a:cubicBezTo>
                      <a:pt x="1203" y="724"/>
                      <a:pt x="1159" y="870"/>
                      <a:pt x="1102" y="1015"/>
                    </a:cubicBezTo>
                    <a:cubicBezTo>
                      <a:pt x="1035" y="1153"/>
                      <a:pt x="960" y="1290"/>
                      <a:pt x="877" y="1425"/>
                    </a:cubicBezTo>
                    <a:cubicBezTo>
                      <a:pt x="876" y="1427"/>
                      <a:pt x="875" y="1429"/>
                      <a:pt x="874" y="1431"/>
                    </a:cubicBezTo>
                    <a:cubicBezTo>
                      <a:pt x="873" y="1431"/>
                      <a:pt x="873" y="1432"/>
                      <a:pt x="873" y="1432"/>
                    </a:cubicBezTo>
                    <a:cubicBezTo>
                      <a:pt x="873" y="1432"/>
                      <a:pt x="872" y="1432"/>
                      <a:pt x="872" y="1433"/>
                    </a:cubicBezTo>
                    <a:cubicBezTo>
                      <a:pt x="862" y="1450"/>
                      <a:pt x="850" y="1469"/>
                      <a:pt x="839" y="1488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146"/>
              <p:cNvSpPr>
                <a:spLocks noEditPoints="1"/>
              </p:cNvSpPr>
              <p:nvPr/>
            </p:nvSpPr>
            <p:spPr bwMode="auto">
              <a:xfrm>
                <a:off x="8695419" y="2430463"/>
                <a:ext cx="652463" cy="574675"/>
              </a:xfrm>
              <a:custGeom>
                <a:avLst/>
                <a:gdLst>
                  <a:gd name="T0" fmla="*/ 606 w 1309"/>
                  <a:gd name="T1" fmla="*/ 1151 h 1151"/>
                  <a:gd name="T2" fmla="*/ 594 w 1309"/>
                  <a:gd name="T3" fmla="*/ 1148 h 1151"/>
                  <a:gd name="T4" fmla="*/ 417 w 1309"/>
                  <a:gd name="T5" fmla="*/ 1132 h 1151"/>
                  <a:gd name="T6" fmla="*/ 259 w 1309"/>
                  <a:gd name="T7" fmla="*/ 1103 h 1151"/>
                  <a:gd name="T8" fmla="*/ 390 w 1309"/>
                  <a:gd name="T9" fmla="*/ 1096 h 1151"/>
                  <a:gd name="T10" fmla="*/ 667 w 1309"/>
                  <a:gd name="T11" fmla="*/ 1121 h 1151"/>
                  <a:gd name="T12" fmla="*/ 701 w 1309"/>
                  <a:gd name="T13" fmla="*/ 1121 h 1151"/>
                  <a:gd name="T14" fmla="*/ 869 w 1309"/>
                  <a:gd name="T15" fmla="*/ 1102 h 1151"/>
                  <a:gd name="T16" fmla="*/ 935 w 1309"/>
                  <a:gd name="T17" fmla="*/ 1085 h 1151"/>
                  <a:gd name="T18" fmla="*/ 1139 w 1309"/>
                  <a:gd name="T19" fmla="*/ 976 h 1151"/>
                  <a:gd name="T20" fmla="*/ 1116 w 1309"/>
                  <a:gd name="T21" fmla="*/ 1040 h 1151"/>
                  <a:gd name="T22" fmla="*/ 1097 w 1309"/>
                  <a:gd name="T23" fmla="*/ 1051 h 1151"/>
                  <a:gd name="T24" fmla="*/ 1097 w 1309"/>
                  <a:gd name="T25" fmla="*/ 1051 h 1151"/>
                  <a:gd name="T26" fmla="*/ 1097 w 1309"/>
                  <a:gd name="T27" fmla="*/ 1051 h 1151"/>
                  <a:gd name="T28" fmla="*/ 1097 w 1309"/>
                  <a:gd name="T29" fmla="*/ 1051 h 1151"/>
                  <a:gd name="T30" fmla="*/ 1097 w 1309"/>
                  <a:gd name="T31" fmla="*/ 1051 h 1151"/>
                  <a:gd name="T32" fmla="*/ 1114 w 1309"/>
                  <a:gd name="T33" fmla="*/ 1045 h 1151"/>
                  <a:gd name="T34" fmla="*/ 1087 w 1309"/>
                  <a:gd name="T35" fmla="*/ 1087 h 1151"/>
                  <a:gd name="T36" fmla="*/ 1309 w 1309"/>
                  <a:gd name="T37" fmla="*/ 983 h 1151"/>
                  <a:gd name="T38" fmla="*/ 1273 w 1309"/>
                  <a:gd name="T39" fmla="*/ 1007 h 1151"/>
                  <a:gd name="T40" fmla="*/ 1125 w 1309"/>
                  <a:gd name="T41" fmla="*/ 1075 h 1151"/>
                  <a:gd name="T42" fmla="*/ 1101 w 1309"/>
                  <a:gd name="T43" fmla="*/ 1083 h 1151"/>
                  <a:gd name="T44" fmla="*/ 749 w 1309"/>
                  <a:gd name="T45" fmla="*/ 1145 h 1151"/>
                  <a:gd name="T46" fmla="*/ 733 w 1309"/>
                  <a:gd name="T47" fmla="*/ 1146 h 1151"/>
                  <a:gd name="T48" fmla="*/ 607 w 1309"/>
                  <a:gd name="T49" fmla="*/ 1151 h 1151"/>
                  <a:gd name="T50" fmla="*/ 606 w 1309"/>
                  <a:gd name="T51" fmla="*/ 1151 h 1151"/>
                  <a:gd name="T52" fmla="*/ 422 w 1309"/>
                  <a:gd name="T53" fmla="*/ 865 h 1151"/>
                  <a:gd name="T54" fmla="*/ 299 w 1309"/>
                  <a:gd name="T55" fmla="*/ 849 h 1151"/>
                  <a:gd name="T56" fmla="*/ 14 w 1309"/>
                  <a:gd name="T57" fmla="*/ 652 h 1151"/>
                  <a:gd name="T58" fmla="*/ 33 w 1309"/>
                  <a:gd name="T59" fmla="*/ 473 h 1151"/>
                  <a:gd name="T60" fmla="*/ 66 w 1309"/>
                  <a:gd name="T61" fmla="*/ 418 h 1151"/>
                  <a:gd name="T62" fmla="*/ 32 w 1309"/>
                  <a:gd name="T63" fmla="*/ 550 h 1151"/>
                  <a:gd name="T64" fmla="*/ 145 w 1309"/>
                  <a:gd name="T65" fmla="*/ 757 h 1151"/>
                  <a:gd name="T66" fmla="*/ 156 w 1309"/>
                  <a:gd name="T67" fmla="*/ 737 h 1151"/>
                  <a:gd name="T68" fmla="*/ 168 w 1309"/>
                  <a:gd name="T69" fmla="*/ 750 h 1151"/>
                  <a:gd name="T70" fmla="*/ 408 w 1309"/>
                  <a:gd name="T71" fmla="*/ 842 h 1151"/>
                  <a:gd name="T72" fmla="*/ 607 w 1309"/>
                  <a:gd name="T73" fmla="*/ 750 h 1151"/>
                  <a:gd name="T74" fmla="*/ 423 w 1309"/>
                  <a:gd name="T75" fmla="*/ 690 h 1151"/>
                  <a:gd name="T76" fmla="*/ 418 w 1309"/>
                  <a:gd name="T77" fmla="*/ 684 h 1151"/>
                  <a:gd name="T78" fmla="*/ 420 w 1309"/>
                  <a:gd name="T79" fmla="*/ 679 h 1151"/>
                  <a:gd name="T80" fmla="*/ 432 w 1309"/>
                  <a:gd name="T81" fmla="*/ 671 h 1151"/>
                  <a:gd name="T82" fmla="*/ 418 w 1309"/>
                  <a:gd name="T83" fmla="*/ 684 h 1151"/>
                  <a:gd name="T84" fmla="*/ 446 w 1309"/>
                  <a:gd name="T85" fmla="*/ 683 h 1151"/>
                  <a:gd name="T86" fmla="*/ 635 w 1309"/>
                  <a:gd name="T87" fmla="*/ 758 h 1151"/>
                  <a:gd name="T88" fmla="*/ 710 w 1309"/>
                  <a:gd name="T89" fmla="*/ 640 h 1151"/>
                  <a:gd name="T90" fmla="*/ 715 w 1309"/>
                  <a:gd name="T91" fmla="*/ 620 h 1151"/>
                  <a:gd name="T92" fmla="*/ 716 w 1309"/>
                  <a:gd name="T93" fmla="*/ 620 h 1151"/>
                  <a:gd name="T94" fmla="*/ 731 w 1309"/>
                  <a:gd name="T95" fmla="*/ 621 h 1151"/>
                  <a:gd name="T96" fmla="*/ 732 w 1309"/>
                  <a:gd name="T97" fmla="*/ 621 h 1151"/>
                  <a:gd name="T98" fmla="*/ 700 w 1309"/>
                  <a:gd name="T99" fmla="*/ 684 h 1151"/>
                  <a:gd name="T100" fmla="*/ 655 w 1309"/>
                  <a:gd name="T101" fmla="*/ 775 h 1151"/>
                  <a:gd name="T102" fmla="*/ 472 w 1309"/>
                  <a:gd name="T103" fmla="*/ 862 h 1151"/>
                  <a:gd name="T104" fmla="*/ 422 w 1309"/>
                  <a:gd name="T105" fmla="*/ 865 h 1151"/>
                  <a:gd name="T106" fmla="*/ 467 w 1309"/>
                  <a:gd name="T107" fmla="*/ 625 h 1151"/>
                  <a:gd name="T108" fmla="*/ 481 w 1309"/>
                  <a:gd name="T109" fmla="*/ 595 h 1151"/>
                  <a:gd name="T110" fmla="*/ 481 w 1309"/>
                  <a:gd name="T111" fmla="*/ 600 h 1151"/>
                  <a:gd name="T112" fmla="*/ 467 w 1309"/>
                  <a:gd name="T113" fmla="*/ 625 h 1151"/>
                  <a:gd name="T114" fmla="*/ 68 w 1309"/>
                  <a:gd name="T115" fmla="*/ 416 h 1151"/>
                  <a:gd name="T116" fmla="*/ 71 w 1309"/>
                  <a:gd name="T117" fmla="*/ 410 h 1151"/>
                  <a:gd name="T118" fmla="*/ 296 w 1309"/>
                  <a:gd name="T119" fmla="*/ 0 h 1151"/>
                  <a:gd name="T120" fmla="*/ 296 w 1309"/>
                  <a:gd name="T121" fmla="*/ 0 h 1151"/>
                  <a:gd name="T122" fmla="*/ 71 w 1309"/>
                  <a:gd name="T123" fmla="*/ 410 h 1151"/>
                  <a:gd name="T124" fmla="*/ 68 w 1309"/>
                  <a:gd name="T125" fmla="*/ 41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9" h="1151">
                    <a:moveTo>
                      <a:pt x="606" y="1151"/>
                    </a:moveTo>
                    <a:cubicBezTo>
                      <a:pt x="601" y="1151"/>
                      <a:pt x="597" y="1150"/>
                      <a:pt x="594" y="1148"/>
                    </a:cubicBezTo>
                    <a:cubicBezTo>
                      <a:pt x="535" y="1146"/>
                      <a:pt x="476" y="1141"/>
                      <a:pt x="417" y="1132"/>
                    </a:cubicBezTo>
                    <a:cubicBezTo>
                      <a:pt x="364" y="1123"/>
                      <a:pt x="311" y="1114"/>
                      <a:pt x="259" y="1103"/>
                    </a:cubicBezTo>
                    <a:cubicBezTo>
                      <a:pt x="302" y="1101"/>
                      <a:pt x="347" y="1099"/>
                      <a:pt x="390" y="1096"/>
                    </a:cubicBezTo>
                    <a:cubicBezTo>
                      <a:pt x="481" y="1111"/>
                      <a:pt x="575" y="1121"/>
                      <a:pt x="667" y="1121"/>
                    </a:cubicBezTo>
                    <a:cubicBezTo>
                      <a:pt x="678" y="1121"/>
                      <a:pt x="690" y="1121"/>
                      <a:pt x="701" y="1121"/>
                    </a:cubicBezTo>
                    <a:cubicBezTo>
                      <a:pt x="757" y="1115"/>
                      <a:pt x="813" y="1109"/>
                      <a:pt x="869" y="1102"/>
                    </a:cubicBezTo>
                    <a:cubicBezTo>
                      <a:pt x="891" y="1097"/>
                      <a:pt x="913" y="1092"/>
                      <a:pt x="935" y="1085"/>
                    </a:cubicBezTo>
                    <a:cubicBezTo>
                      <a:pt x="1022" y="1059"/>
                      <a:pt x="1091" y="1021"/>
                      <a:pt x="1139" y="976"/>
                    </a:cubicBezTo>
                    <a:cubicBezTo>
                      <a:pt x="1135" y="997"/>
                      <a:pt x="1127" y="1019"/>
                      <a:pt x="1116" y="1040"/>
                    </a:cubicBezTo>
                    <a:cubicBezTo>
                      <a:pt x="1110" y="1043"/>
                      <a:pt x="1104" y="1047"/>
                      <a:pt x="1097" y="1051"/>
                    </a:cubicBez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cubicBezTo>
                      <a:pt x="1103" y="1049"/>
                      <a:pt x="1108" y="1047"/>
                      <a:pt x="1114" y="1045"/>
                    </a:cubicBezTo>
                    <a:cubicBezTo>
                      <a:pt x="1106" y="1059"/>
                      <a:pt x="1097" y="1073"/>
                      <a:pt x="1087" y="1087"/>
                    </a:cubicBezTo>
                    <a:cubicBezTo>
                      <a:pt x="1172" y="1061"/>
                      <a:pt x="1247" y="1028"/>
                      <a:pt x="1309" y="983"/>
                    </a:cubicBezTo>
                    <a:cubicBezTo>
                      <a:pt x="1297" y="991"/>
                      <a:pt x="1286" y="999"/>
                      <a:pt x="1273" y="1007"/>
                    </a:cubicBezTo>
                    <a:cubicBezTo>
                      <a:pt x="1229" y="1034"/>
                      <a:pt x="1179" y="1056"/>
                      <a:pt x="1125" y="1075"/>
                    </a:cubicBezTo>
                    <a:cubicBezTo>
                      <a:pt x="1117" y="1078"/>
                      <a:pt x="1109" y="1080"/>
                      <a:pt x="1101" y="1083"/>
                    </a:cubicBezTo>
                    <a:cubicBezTo>
                      <a:pt x="995" y="1116"/>
                      <a:pt x="874" y="1135"/>
                      <a:pt x="749" y="1145"/>
                    </a:cubicBezTo>
                    <a:cubicBezTo>
                      <a:pt x="744" y="1145"/>
                      <a:pt x="739" y="1146"/>
                      <a:pt x="733" y="1146"/>
                    </a:cubicBezTo>
                    <a:cubicBezTo>
                      <a:pt x="691" y="1149"/>
                      <a:pt x="649" y="1150"/>
                      <a:pt x="607" y="1151"/>
                    </a:cubicBezTo>
                    <a:cubicBezTo>
                      <a:pt x="606" y="1151"/>
                      <a:pt x="606" y="1151"/>
                      <a:pt x="606" y="1151"/>
                    </a:cubicBezTo>
                    <a:moveTo>
                      <a:pt x="422" y="865"/>
                    </a:moveTo>
                    <a:cubicBezTo>
                      <a:pt x="380" y="865"/>
                      <a:pt x="337" y="859"/>
                      <a:pt x="299" y="849"/>
                    </a:cubicBezTo>
                    <a:cubicBezTo>
                      <a:pt x="144" y="820"/>
                      <a:pt x="37" y="747"/>
                      <a:pt x="14" y="652"/>
                    </a:cubicBezTo>
                    <a:cubicBezTo>
                      <a:pt x="0" y="591"/>
                      <a:pt x="11" y="532"/>
                      <a:pt x="33" y="473"/>
                    </a:cubicBezTo>
                    <a:cubicBezTo>
                      <a:pt x="44" y="454"/>
                      <a:pt x="56" y="435"/>
                      <a:pt x="66" y="418"/>
                    </a:cubicBezTo>
                    <a:cubicBezTo>
                      <a:pt x="50" y="461"/>
                      <a:pt x="30" y="504"/>
                      <a:pt x="32" y="550"/>
                    </a:cubicBezTo>
                    <a:cubicBezTo>
                      <a:pt x="36" y="624"/>
                      <a:pt x="66" y="699"/>
                      <a:pt x="145" y="757"/>
                    </a:cubicBezTo>
                    <a:cubicBezTo>
                      <a:pt x="147" y="751"/>
                      <a:pt x="151" y="744"/>
                      <a:pt x="156" y="737"/>
                    </a:cubicBezTo>
                    <a:cubicBezTo>
                      <a:pt x="159" y="741"/>
                      <a:pt x="163" y="746"/>
                      <a:pt x="168" y="750"/>
                    </a:cubicBezTo>
                    <a:cubicBezTo>
                      <a:pt x="216" y="794"/>
                      <a:pt x="310" y="835"/>
                      <a:pt x="408" y="842"/>
                    </a:cubicBezTo>
                    <a:cubicBezTo>
                      <a:pt x="490" y="839"/>
                      <a:pt x="636" y="808"/>
                      <a:pt x="607" y="750"/>
                    </a:cubicBezTo>
                    <a:cubicBezTo>
                      <a:pt x="585" y="707"/>
                      <a:pt x="499" y="690"/>
                      <a:pt x="423" y="690"/>
                    </a:cubicBezTo>
                    <a:cubicBezTo>
                      <a:pt x="417" y="690"/>
                      <a:pt x="415" y="686"/>
                      <a:pt x="418" y="684"/>
                    </a:cubicBezTo>
                    <a:cubicBezTo>
                      <a:pt x="417" y="682"/>
                      <a:pt x="418" y="680"/>
                      <a:pt x="420" y="679"/>
                    </a:cubicBezTo>
                    <a:cubicBezTo>
                      <a:pt x="424" y="677"/>
                      <a:pt x="428" y="674"/>
                      <a:pt x="432" y="671"/>
                    </a:cubicBezTo>
                    <a:cubicBezTo>
                      <a:pt x="428" y="676"/>
                      <a:pt x="423" y="680"/>
                      <a:pt x="418" y="684"/>
                    </a:cubicBezTo>
                    <a:cubicBezTo>
                      <a:pt x="428" y="683"/>
                      <a:pt x="437" y="683"/>
                      <a:pt x="446" y="683"/>
                    </a:cubicBezTo>
                    <a:cubicBezTo>
                      <a:pt x="532" y="683"/>
                      <a:pt x="608" y="713"/>
                      <a:pt x="635" y="758"/>
                    </a:cubicBezTo>
                    <a:cubicBezTo>
                      <a:pt x="662" y="719"/>
                      <a:pt x="687" y="680"/>
                      <a:pt x="710" y="640"/>
                    </a:cubicBezTo>
                    <a:cubicBezTo>
                      <a:pt x="692" y="637"/>
                      <a:pt x="693" y="620"/>
                      <a:pt x="715" y="620"/>
                    </a:cubicBezTo>
                    <a:cubicBezTo>
                      <a:pt x="715" y="620"/>
                      <a:pt x="716" y="620"/>
                      <a:pt x="716" y="620"/>
                    </a:cubicBezTo>
                    <a:cubicBezTo>
                      <a:pt x="721" y="620"/>
                      <a:pt x="726" y="620"/>
                      <a:pt x="731" y="621"/>
                    </a:cubicBezTo>
                    <a:cubicBezTo>
                      <a:pt x="732" y="621"/>
                      <a:pt x="732" y="621"/>
                      <a:pt x="732" y="621"/>
                    </a:cubicBezTo>
                    <a:cubicBezTo>
                      <a:pt x="720" y="642"/>
                      <a:pt x="709" y="663"/>
                      <a:pt x="700" y="684"/>
                    </a:cubicBezTo>
                    <a:cubicBezTo>
                      <a:pt x="686" y="713"/>
                      <a:pt x="678" y="746"/>
                      <a:pt x="655" y="775"/>
                    </a:cubicBezTo>
                    <a:cubicBezTo>
                      <a:pt x="640" y="820"/>
                      <a:pt x="556" y="857"/>
                      <a:pt x="472" y="862"/>
                    </a:cubicBezTo>
                    <a:cubicBezTo>
                      <a:pt x="456" y="864"/>
                      <a:pt x="439" y="865"/>
                      <a:pt x="422" y="865"/>
                    </a:cubicBezTo>
                    <a:moveTo>
                      <a:pt x="467" y="625"/>
                    </a:moveTo>
                    <a:cubicBezTo>
                      <a:pt x="472" y="615"/>
                      <a:pt x="476" y="604"/>
                      <a:pt x="481" y="595"/>
                    </a:cubicBezTo>
                    <a:cubicBezTo>
                      <a:pt x="482" y="597"/>
                      <a:pt x="482" y="598"/>
                      <a:pt x="481" y="600"/>
                    </a:cubicBezTo>
                    <a:cubicBezTo>
                      <a:pt x="476" y="608"/>
                      <a:pt x="472" y="617"/>
                      <a:pt x="467" y="625"/>
                    </a:cubicBezTo>
                    <a:close/>
                    <a:moveTo>
                      <a:pt x="68" y="416"/>
                    </a:moveTo>
                    <a:cubicBezTo>
                      <a:pt x="69" y="414"/>
                      <a:pt x="70" y="412"/>
                      <a:pt x="71" y="410"/>
                    </a:cubicBezTo>
                    <a:cubicBezTo>
                      <a:pt x="154" y="275"/>
                      <a:pt x="229" y="138"/>
                      <a:pt x="296" y="0"/>
                    </a:cubicBezTo>
                    <a:lnTo>
                      <a:pt x="296" y="0"/>
                    </a:lnTo>
                    <a:cubicBezTo>
                      <a:pt x="229" y="138"/>
                      <a:pt x="154" y="275"/>
                      <a:pt x="71" y="410"/>
                    </a:cubicBezTo>
                    <a:cubicBezTo>
                      <a:pt x="70" y="412"/>
                      <a:pt x="69" y="414"/>
                      <a:pt x="68" y="416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147"/>
              <p:cNvSpPr/>
              <p:nvPr/>
            </p:nvSpPr>
            <p:spPr bwMode="auto">
              <a:xfrm>
                <a:off x="8727169" y="2638425"/>
                <a:ext cx="1588" cy="0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148"/>
              <p:cNvSpPr>
                <a:spLocks noEditPoints="1"/>
              </p:cNvSpPr>
              <p:nvPr/>
            </p:nvSpPr>
            <p:spPr bwMode="auto">
              <a:xfrm>
                <a:off x="8709706" y="1860550"/>
                <a:ext cx="1092200" cy="1112838"/>
              </a:xfrm>
              <a:custGeom>
                <a:avLst/>
                <a:gdLst>
                  <a:gd name="T0" fmla="*/ 1084 w 2188"/>
                  <a:gd name="T1" fmla="*/ 2189 h 2231"/>
                  <a:gd name="T2" fmla="*/ 1667 w 2188"/>
                  <a:gd name="T3" fmla="*/ 1508 h 2231"/>
                  <a:gd name="T4" fmla="*/ 2146 w 2188"/>
                  <a:gd name="T5" fmla="*/ 370 h 2231"/>
                  <a:gd name="T6" fmla="*/ 2146 w 2188"/>
                  <a:gd name="T7" fmla="*/ 370 h 2231"/>
                  <a:gd name="T8" fmla="*/ 2146 w 2188"/>
                  <a:gd name="T9" fmla="*/ 370 h 2231"/>
                  <a:gd name="T10" fmla="*/ 1380 w 2188"/>
                  <a:gd name="T11" fmla="*/ 30 h 2231"/>
                  <a:gd name="T12" fmla="*/ 586 w 2188"/>
                  <a:gd name="T13" fmla="*/ 179 h 2231"/>
                  <a:gd name="T14" fmla="*/ 639 w 2188"/>
                  <a:gd name="T15" fmla="*/ 129 h 2231"/>
                  <a:gd name="T16" fmla="*/ 1310 w 2188"/>
                  <a:gd name="T17" fmla="*/ 0 h 2231"/>
                  <a:gd name="T18" fmla="*/ 2184 w 2188"/>
                  <a:gd name="T19" fmla="*/ 349 h 2231"/>
                  <a:gd name="T20" fmla="*/ 2115 w 2188"/>
                  <a:gd name="T21" fmla="*/ 596 h 2231"/>
                  <a:gd name="T22" fmla="*/ 1695 w 2188"/>
                  <a:gd name="T23" fmla="*/ 1558 h 2231"/>
                  <a:gd name="T24" fmla="*/ 1279 w 2188"/>
                  <a:gd name="T25" fmla="*/ 2127 h 2231"/>
                  <a:gd name="T26" fmla="*/ 1057 w 2188"/>
                  <a:gd name="T27" fmla="*/ 2231 h 2231"/>
                  <a:gd name="T28" fmla="*/ 1109 w 2188"/>
                  <a:gd name="T29" fmla="*/ 2120 h 2231"/>
                  <a:gd name="T30" fmla="*/ 1060 w 2188"/>
                  <a:gd name="T31" fmla="*/ 1742 h 2231"/>
                  <a:gd name="T32" fmla="*/ 702 w 2188"/>
                  <a:gd name="T33" fmla="*/ 1765 h 2231"/>
                  <a:gd name="T34" fmla="*/ 686 w 2188"/>
                  <a:gd name="T35" fmla="*/ 1764 h 2231"/>
                  <a:gd name="T36" fmla="*/ 680 w 2188"/>
                  <a:gd name="T37" fmla="*/ 1784 h 2231"/>
                  <a:gd name="T38" fmla="*/ 416 w 2188"/>
                  <a:gd name="T39" fmla="*/ 1827 h 2231"/>
                  <a:gd name="T40" fmla="*/ 402 w 2188"/>
                  <a:gd name="T41" fmla="*/ 1815 h 2231"/>
                  <a:gd name="T42" fmla="*/ 451 w 2188"/>
                  <a:gd name="T43" fmla="*/ 1744 h 2231"/>
                  <a:gd name="T44" fmla="*/ 456 w 2188"/>
                  <a:gd name="T45" fmla="*/ 1730 h 2231"/>
                  <a:gd name="T46" fmla="*/ 237 w 2188"/>
                  <a:gd name="T47" fmla="*/ 1721 h 2231"/>
                  <a:gd name="T48" fmla="*/ 115 w 2188"/>
                  <a:gd name="T49" fmla="*/ 1901 h 2231"/>
                  <a:gd name="T50" fmla="*/ 36 w 2188"/>
                  <a:gd name="T51" fmla="*/ 1562 h 2231"/>
                  <a:gd name="T52" fmla="*/ 41 w 2188"/>
                  <a:gd name="T53" fmla="*/ 1554 h 2231"/>
                  <a:gd name="T54" fmla="*/ 246 w 2188"/>
                  <a:gd name="T55" fmla="*/ 1195 h 2231"/>
                  <a:gd name="T56" fmla="*/ 35 w 2188"/>
                  <a:gd name="T57" fmla="*/ 1690 h 2231"/>
                  <a:gd name="T58" fmla="*/ 31 w 2188"/>
                  <a:gd name="T59" fmla="*/ 1737 h 2231"/>
                  <a:gd name="T60" fmla="*/ 58 w 2188"/>
                  <a:gd name="T61" fmla="*/ 1843 h 2231"/>
                  <a:gd name="T62" fmla="*/ 58 w 2188"/>
                  <a:gd name="T63" fmla="*/ 1843 h 2231"/>
                  <a:gd name="T64" fmla="*/ 58 w 2188"/>
                  <a:gd name="T65" fmla="*/ 1843 h 2231"/>
                  <a:gd name="T66" fmla="*/ 58 w 2188"/>
                  <a:gd name="T67" fmla="*/ 1842 h 2231"/>
                  <a:gd name="T68" fmla="*/ 58 w 2188"/>
                  <a:gd name="T69" fmla="*/ 1840 h 2231"/>
                  <a:gd name="T70" fmla="*/ 59 w 2188"/>
                  <a:gd name="T71" fmla="*/ 1832 h 2231"/>
                  <a:gd name="T72" fmla="*/ 173 w 2188"/>
                  <a:gd name="T73" fmla="*/ 1713 h 2231"/>
                  <a:gd name="T74" fmla="*/ 187 w 2188"/>
                  <a:gd name="T75" fmla="*/ 1706 h 2231"/>
                  <a:gd name="T76" fmla="*/ 940 w 2188"/>
                  <a:gd name="T77" fmla="*/ 1659 h 2231"/>
                  <a:gd name="T78" fmla="*/ 1215 w 2188"/>
                  <a:gd name="T79" fmla="*/ 1851 h 2231"/>
                  <a:gd name="T80" fmla="*/ 1214 w 2188"/>
                  <a:gd name="T81" fmla="*/ 2054 h 2231"/>
                  <a:gd name="T82" fmla="*/ 449 w 2188"/>
                  <a:gd name="T83" fmla="*/ 1822 h 2231"/>
                  <a:gd name="T84" fmla="*/ 707 w 2188"/>
                  <a:gd name="T85" fmla="*/ 1655 h 2231"/>
                  <a:gd name="T86" fmla="*/ 645 w 2188"/>
                  <a:gd name="T87" fmla="*/ 1653 h 2231"/>
                  <a:gd name="T88" fmla="*/ 479 w 2188"/>
                  <a:gd name="T89" fmla="*/ 1768 h 2231"/>
                  <a:gd name="T90" fmla="*/ 449 w 2188"/>
                  <a:gd name="T91" fmla="*/ 1822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8" h="2231">
                    <a:moveTo>
                      <a:pt x="1057" y="2231"/>
                    </a:moveTo>
                    <a:cubicBezTo>
                      <a:pt x="1067" y="2217"/>
                      <a:pt x="1076" y="2203"/>
                      <a:pt x="1084" y="2189"/>
                    </a:cubicBezTo>
                    <a:cubicBezTo>
                      <a:pt x="1164" y="2159"/>
                      <a:pt x="1231" y="2120"/>
                      <a:pt x="1280" y="2073"/>
                    </a:cubicBezTo>
                    <a:cubicBezTo>
                      <a:pt x="1460" y="1898"/>
                      <a:pt x="1568" y="1700"/>
                      <a:pt x="1667" y="1508"/>
                    </a:cubicBezTo>
                    <a:cubicBezTo>
                      <a:pt x="1767" y="1313"/>
                      <a:pt x="1998" y="794"/>
                      <a:pt x="2062" y="600"/>
                    </a:cubicBezTo>
                    <a:cubicBezTo>
                      <a:pt x="2087" y="523"/>
                      <a:pt x="2139" y="440"/>
                      <a:pt x="2146" y="370"/>
                    </a:cubicBez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cubicBezTo>
                      <a:pt x="2089" y="262"/>
                      <a:pt x="1997" y="183"/>
                      <a:pt x="1825" y="116"/>
                    </a:cubicBezTo>
                    <a:cubicBezTo>
                      <a:pt x="1694" y="66"/>
                      <a:pt x="1540" y="35"/>
                      <a:pt x="1380" y="30"/>
                    </a:cubicBezTo>
                    <a:cubicBezTo>
                      <a:pt x="1359" y="30"/>
                      <a:pt x="1339" y="29"/>
                      <a:pt x="1319" y="29"/>
                    </a:cubicBezTo>
                    <a:cubicBezTo>
                      <a:pt x="1043" y="29"/>
                      <a:pt x="800" y="89"/>
                      <a:pt x="586" y="179"/>
                    </a:cubicBezTo>
                    <a:cubicBezTo>
                      <a:pt x="585" y="172"/>
                      <a:pt x="583" y="165"/>
                      <a:pt x="582" y="157"/>
                    </a:cubicBezTo>
                    <a:cubicBezTo>
                      <a:pt x="600" y="148"/>
                      <a:pt x="619" y="138"/>
                      <a:pt x="639" y="129"/>
                    </a:cubicBezTo>
                    <a:cubicBezTo>
                      <a:pt x="642" y="128"/>
                      <a:pt x="645" y="126"/>
                      <a:pt x="648" y="125"/>
                    </a:cubicBezTo>
                    <a:cubicBezTo>
                      <a:pt x="830" y="44"/>
                      <a:pt x="1072" y="0"/>
                      <a:pt x="1310" y="0"/>
                    </a:cubicBezTo>
                    <a:cubicBezTo>
                      <a:pt x="1346" y="0"/>
                      <a:pt x="1382" y="1"/>
                      <a:pt x="1417" y="3"/>
                    </a:cubicBezTo>
                    <a:cubicBezTo>
                      <a:pt x="1798" y="25"/>
                      <a:pt x="2065" y="160"/>
                      <a:pt x="2184" y="349"/>
                    </a:cubicBezTo>
                    <a:cubicBezTo>
                      <a:pt x="2187" y="353"/>
                      <a:pt x="2188" y="360"/>
                      <a:pt x="2188" y="369"/>
                    </a:cubicBezTo>
                    <a:cubicBezTo>
                      <a:pt x="2188" y="420"/>
                      <a:pt x="2143" y="530"/>
                      <a:pt x="2115" y="596"/>
                    </a:cubicBezTo>
                    <a:cubicBezTo>
                      <a:pt x="2070" y="705"/>
                      <a:pt x="2025" y="809"/>
                      <a:pt x="1983" y="918"/>
                    </a:cubicBezTo>
                    <a:cubicBezTo>
                      <a:pt x="1900" y="1131"/>
                      <a:pt x="1806" y="1349"/>
                      <a:pt x="1695" y="1558"/>
                    </a:cubicBezTo>
                    <a:cubicBezTo>
                      <a:pt x="1641" y="1662"/>
                      <a:pt x="1582" y="1764"/>
                      <a:pt x="1511" y="1865"/>
                    </a:cubicBezTo>
                    <a:cubicBezTo>
                      <a:pt x="1448" y="1953"/>
                      <a:pt x="1384" y="2051"/>
                      <a:pt x="1279" y="2127"/>
                    </a:cubicBezTo>
                    <a:lnTo>
                      <a:pt x="1279" y="2127"/>
                    </a:lnTo>
                    <a:cubicBezTo>
                      <a:pt x="1217" y="2172"/>
                      <a:pt x="1142" y="2205"/>
                      <a:pt x="1057" y="2231"/>
                    </a:cubicBezTo>
                    <a:moveTo>
                      <a:pt x="1086" y="2184"/>
                    </a:moveTo>
                    <a:cubicBezTo>
                      <a:pt x="1097" y="2163"/>
                      <a:pt x="1105" y="2141"/>
                      <a:pt x="1109" y="2120"/>
                    </a:cubicBezTo>
                    <a:cubicBezTo>
                      <a:pt x="1148" y="2084"/>
                      <a:pt x="1172" y="2043"/>
                      <a:pt x="1180" y="2000"/>
                    </a:cubicBezTo>
                    <a:cubicBezTo>
                      <a:pt x="1196" y="1915"/>
                      <a:pt x="1171" y="1807"/>
                      <a:pt x="1060" y="1742"/>
                    </a:cubicBezTo>
                    <a:cubicBezTo>
                      <a:pt x="982" y="1695"/>
                      <a:pt x="871" y="1668"/>
                      <a:pt x="757" y="1658"/>
                    </a:cubicBezTo>
                    <a:cubicBezTo>
                      <a:pt x="742" y="1694"/>
                      <a:pt x="722" y="1729"/>
                      <a:pt x="702" y="1765"/>
                    </a:cubicBezTo>
                    <a:cubicBezTo>
                      <a:pt x="702" y="1765"/>
                      <a:pt x="702" y="1765"/>
                      <a:pt x="701" y="1765"/>
                    </a:cubicBezTo>
                    <a:cubicBezTo>
                      <a:pt x="696" y="1764"/>
                      <a:pt x="691" y="1764"/>
                      <a:pt x="686" y="1764"/>
                    </a:cubicBezTo>
                    <a:cubicBezTo>
                      <a:pt x="686" y="1764"/>
                      <a:pt x="685" y="1764"/>
                      <a:pt x="685" y="1764"/>
                    </a:cubicBezTo>
                    <a:cubicBezTo>
                      <a:pt x="663" y="1764"/>
                      <a:pt x="662" y="1781"/>
                      <a:pt x="680" y="1784"/>
                    </a:cubicBezTo>
                    <a:cubicBezTo>
                      <a:pt x="657" y="1824"/>
                      <a:pt x="632" y="1863"/>
                      <a:pt x="605" y="1902"/>
                    </a:cubicBezTo>
                    <a:cubicBezTo>
                      <a:pt x="578" y="1857"/>
                      <a:pt x="502" y="1827"/>
                      <a:pt x="416" y="1827"/>
                    </a:cubicBezTo>
                    <a:cubicBezTo>
                      <a:pt x="407" y="1827"/>
                      <a:pt x="398" y="1827"/>
                      <a:pt x="388" y="1828"/>
                    </a:cubicBezTo>
                    <a:cubicBezTo>
                      <a:pt x="393" y="1824"/>
                      <a:pt x="398" y="1820"/>
                      <a:pt x="402" y="1815"/>
                    </a:cubicBezTo>
                    <a:cubicBezTo>
                      <a:pt x="418" y="1802"/>
                      <a:pt x="428" y="1785"/>
                      <a:pt x="437" y="1769"/>
                    </a:cubicBezTo>
                    <a:cubicBezTo>
                      <a:pt x="442" y="1761"/>
                      <a:pt x="446" y="1752"/>
                      <a:pt x="451" y="1744"/>
                    </a:cubicBezTo>
                    <a:cubicBezTo>
                      <a:pt x="452" y="1742"/>
                      <a:pt x="452" y="1741"/>
                      <a:pt x="451" y="1739"/>
                    </a:cubicBezTo>
                    <a:cubicBezTo>
                      <a:pt x="453" y="1736"/>
                      <a:pt x="454" y="1733"/>
                      <a:pt x="456" y="1730"/>
                    </a:cubicBezTo>
                    <a:cubicBezTo>
                      <a:pt x="470" y="1707"/>
                      <a:pt x="482" y="1682"/>
                      <a:pt x="501" y="1660"/>
                    </a:cubicBezTo>
                    <a:cubicBezTo>
                      <a:pt x="405" y="1669"/>
                      <a:pt x="311" y="1688"/>
                      <a:pt x="237" y="1721"/>
                    </a:cubicBezTo>
                    <a:cubicBezTo>
                      <a:pt x="148" y="1761"/>
                      <a:pt x="78" y="1820"/>
                      <a:pt x="126" y="1881"/>
                    </a:cubicBezTo>
                    <a:cubicBezTo>
                      <a:pt x="121" y="1888"/>
                      <a:pt x="117" y="1895"/>
                      <a:pt x="115" y="1901"/>
                    </a:cubicBezTo>
                    <a:cubicBezTo>
                      <a:pt x="36" y="1843"/>
                      <a:pt x="6" y="1768"/>
                      <a:pt x="2" y="1694"/>
                    </a:cubicBezTo>
                    <a:cubicBezTo>
                      <a:pt x="0" y="1648"/>
                      <a:pt x="20" y="1605"/>
                      <a:pt x="36" y="1562"/>
                    </a:cubicBezTo>
                    <a:cubicBezTo>
                      <a:pt x="37" y="1561"/>
                      <a:pt x="37" y="1560"/>
                      <a:pt x="38" y="1560"/>
                    </a:cubicBezTo>
                    <a:cubicBezTo>
                      <a:pt x="39" y="1558"/>
                      <a:pt x="40" y="1556"/>
                      <a:pt x="41" y="1554"/>
                    </a:cubicBezTo>
                    <a:cubicBezTo>
                      <a:pt x="124" y="1419"/>
                      <a:pt x="199" y="1282"/>
                      <a:pt x="266" y="1144"/>
                    </a:cubicBezTo>
                    <a:cubicBezTo>
                      <a:pt x="260" y="1161"/>
                      <a:pt x="253" y="1178"/>
                      <a:pt x="246" y="1195"/>
                    </a:cubicBezTo>
                    <a:cubicBezTo>
                      <a:pt x="212" y="1277"/>
                      <a:pt x="177" y="1359"/>
                      <a:pt x="137" y="1440"/>
                    </a:cubicBezTo>
                    <a:cubicBezTo>
                      <a:pt x="98" y="1522"/>
                      <a:pt x="48" y="1606"/>
                      <a:pt x="35" y="1690"/>
                    </a:cubicBezTo>
                    <a:cubicBezTo>
                      <a:pt x="32" y="1706"/>
                      <a:pt x="31" y="1721"/>
                      <a:pt x="31" y="1737"/>
                    </a:cubicBezTo>
                    <a:lnTo>
                      <a:pt x="31" y="1737"/>
                    </a:lnTo>
                    <a:cubicBezTo>
                      <a:pt x="31" y="1773"/>
                      <a:pt x="38" y="1809"/>
                      <a:pt x="58" y="1843"/>
                    </a:cubicBez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cubicBezTo>
                      <a:pt x="58" y="1843"/>
                      <a:pt x="58" y="1843"/>
                      <a:pt x="58" y="1842"/>
                    </a:cubicBezTo>
                    <a:cubicBezTo>
                      <a:pt x="58" y="1842"/>
                      <a:pt x="58" y="1842"/>
                      <a:pt x="58" y="1842"/>
                    </a:cubicBezTo>
                    <a:lnTo>
                      <a:pt x="58" y="1842"/>
                    </a:lnTo>
                    <a:cubicBezTo>
                      <a:pt x="58" y="1841"/>
                      <a:pt x="58" y="1840"/>
                      <a:pt x="58" y="1840"/>
                    </a:cubicBezTo>
                    <a:cubicBezTo>
                      <a:pt x="58" y="1837"/>
                      <a:pt x="58" y="1835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63" y="1786"/>
                      <a:pt x="109" y="1745"/>
                      <a:pt x="173" y="1713"/>
                    </a:cubicBezTo>
                    <a:cubicBezTo>
                      <a:pt x="173" y="1713"/>
                      <a:pt x="173" y="1713"/>
                      <a:pt x="173" y="1713"/>
                    </a:cubicBezTo>
                    <a:cubicBezTo>
                      <a:pt x="177" y="1711"/>
                      <a:pt x="182" y="1708"/>
                      <a:pt x="187" y="1706"/>
                    </a:cubicBezTo>
                    <a:cubicBezTo>
                      <a:pt x="309" y="1652"/>
                      <a:pt x="474" y="1623"/>
                      <a:pt x="638" y="1623"/>
                    </a:cubicBezTo>
                    <a:cubicBezTo>
                      <a:pt x="744" y="1623"/>
                      <a:pt x="848" y="1635"/>
                      <a:pt x="940" y="1659"/>
                    </a:cubicBezTo>
                    <a:cubicBezTo>
                      <a:pt x="1084" y="1697"/>
                      <a:pt x="1175" y="1769"/>
                      <a:pt x="1216" y="1851"/>
                    </a:cubicBezTo>
                    <a:cubicBezTo>
                      <a:pt x="1215" y="1851"/>
                      <a:pt x="1215" y="1851"/>
                      <a:pt x="1215" y="1851"/>
                    </a:cubicBezTo>
                    <a:cubicBezTo>
                      <a:pt x="1248" y="1917"/>
                      <a:pt x="1247" y="1990"/>
                      <a:pt x="1214" y="2054"/>
                    </a:cubicBezTo>
                    <a:lnTo>
                      <a:pt x="1214" y="2054"/>
                    </a:lnTo>
                    <a:cubicBezTo>
                      <a:pt x="1188" y="2106"/>
                      <a:pt x="1143" y="2149"/>
                      <a:pt x="1086" y="2184"/>
                    </a:cubicBezTo>
                    <a:moveTo>
                      <a:pt x="449" y="1822"/>
                    </a:moveTo>
                    <a:cubicBezTo>
                      <a:pt x="515" y="1822"/>
                      <a:pt x="583" y="1838"/>
                      <a:pt x="613" y="1869"/>
                    </a:cubicBezTo>
                    <a:cubicBezTo>
                      <a:pt x="641" y="1798"/>
                      <a:pt x="655" y="1723"/>
                      <a:pt x="707" y="1655"/>
                    </a:cubicBezTo>
                    <a:cubicBezTo>
                      <a:pt x="693" y="1654"/>
                      <a:pt x="678" y="1653"/>
                      <a:pt x="663" y="1653"/>
                    </a:cubicBezTo>
                    <a:cubicBezTo>
                      <a:pt x="657" y="1653"/>
                      <a:pt x="651" y="1653"/>
                      <a:pt x="645" y="1653"/>
                    </a:cubicBezTo>
                    <a:cubicBezTo>
                      <a:pt x="616" y="1653"/>
                      <a:pt x="586" y="1654"/>
                      <a:pt x="556" y="1656"/>
                    </a:cubicBezTo>
                    <a:cubicBezTo>
                      <a:pt x="532" y="1693"/>
                      <a:pt x="508" y="1732"/>
                      <a:pt x="479" y="1768"/>
                    </a:cubicBezTo>
                    <a:cubicBezTo>
                      <a:pt x="467" y="1785"/>
                      <a:pt x="453" y="1808"/>
                      <a:pt x="427" y="1823"/>
                    </a:cubicBezTo>
                    <a:cubicBezTo>
                      <a:pt x="434" y="1822"/>
                      <a:pt x="442" y="1822"/>
                      <a:pt x="449" y="1822"/>
                    </a:cubicBezTo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149"/>
              <p:cNvSpPr>
                <a:spLocks noEditPoints="1"/>
              </p:cNvSpPr>
              <p:nvPr/>
            </p:nvSpPr>
            <p:spPr bwMode="auto">
              <a:xfrm>
                <a:off x="2696256" y="1922463"/>
                <a:ext cx="931863" cy="923925"/>
              </a:xfrm>
              <a:custGeom>
                <a:avLst/>
                <a:gdLst>
                  <a:gd name="T0" fmla="*/ 821 w 1869"/>
                  <a:gd name="T1" fmla="*/ 1852 h 1852"/>
                  <a:gd name="T2" fmla="*/ 883 w 1869"/>
                  <a:gd name="T3" fmla="*/ 1812 h 1852"/>
                  <a:gd name="T4" fmla="*/ 821 w 1869"/>
                  <a:gd name="T5" fmla="*/ 1852 h 1852"/>
                  <a:gd name="T6" fmla="*/ 1869 w 1869"/>
                  <a:gd name="T7" fmla="*/ 1779 h 1852"/>
                  <a:gd name="T8" fmla="*/ 1850 w 1869"/>
                  <a:gd name="T9" fmla="*/ 1648 h 1852"/>
                  <a:gd name="T10" fmla="*/ 1648 w 1869"/>
                  <a:gd name="T11" fmla="*/ 1121 h 1852"/>
                  <a:gd name="T12" fmla="*/ 1457 w 1869"/>
                  <a:gd name="T13" fmla="*/ 606 h 1852"/>
                  <a:gd name="T14" fmla="*/ 1387 w 1869"/>
                  <a:gd name="T15" fmla="*/ 349 h 1852"/>
                  <a:gd name="T16" fmla="*/ 1349 w 1869"/>
                  <a:gd name="T17" fmla="*/ 128 h 1852"/>
                  <a:gd name="T18" fmla="*/ 1183 w 1869"/>
                  <a:gd name="T19" fmla="*/ 49 h 1852"/>
                  <a:gd name="T20" fmla="*/ 1038 w 1869"/>
                  <a:gd name="T21" fmla="*/ 11 h 1852"/>
                  <a:gd name="T22" fmla="*/ 1311 w 1869"/>
                  <a:gd name="T23" fmla="*/ 562 h 1852"/>
                  <a:gd name="T24" fmla="*/ 1713 w 1869"/>
                  <a:gd name="T25" fmla="*/ 1724 h 1852"/>
                  <a:gd name="T26" fmla="*/ 1412 w 1869"/>
                  <a:gd name="T27" fmla="*/ 1674 h 1852"/>
                  <a:gd name="T28" fmla="*/ 1400 w 1869"/>
                  <a:gd name="T29" fmla="*/ 1674 h 1852"/>
                  <a:gd name="T30" fmla="*/ 951 w 1869"/>
                  <a:gd name="T31" fmla="*/ 1777 h 1852"/>
                  <a:gd name="T32" fmla="*/ 790 w 1869"/>
                  <a:gd name="T33" fmla="*/ 1707 h 1852"/>
                  <a:gd name="T34" fmla="*/ 360 w 1869"/>
                  <a:gd name="T35" fmla="*/ 651 h 1852"/>
                  <a:gd name="T36" fmla="*/ 363 w 1869"/>
                  <a:gd name="T37" fmla="*/ 112 h 1852"/>
                  <a:gd name="T38" fmla="*/ 0 w 1869"/>
                  <a:gd name="T39" fmla="*/ 478 h 1852"/>
                  <a:gd name="T40" fmla="*/ 0 w 1869"/>
                  <a:gd name="T41" fmla="*/ 478 h 1852"/>
                  <a:gd name="T42" fmla="*/ 0 w 1869"/>
                  <a:gd name="T43" fmla="*/ 478 h 1852"/>
                  <a:gd name="T44" fmla="*/ 435 w 1869"/>
                  <a:gd name="T45" fmla="*/ 81 h 1852"/>
                  <a:gd name="T46" fmla="*/ 889 w 1869"/>
                  <a:gd name="T47" fmla="*/ 0 h 1852"/>
                  <a:gd name="T48" fmla="*/ 1183 w 1869"/>
                  <a:gd name="T49" fmla="*/ 49 h 1852"/>
                  <a:gd name="T50" fmla="*/ 1349 w 1869"/>
                  <a:gd name="T51" fmla="*/ 128 h 1852"/>
                  <a:gd name="T52" fmla="*/ 1387 w 1869"/>
                  <a:gd name="T53" fmla="*/ 349 h 1852"/>
                  <a:gd name="T54" fmla="*/ 1457 w 1869"/>
                  <a:gd name="T55" fmla="*/ 606 h 1852"/>
                  <a:gd name="T56" fmla="*/ 1648 w 1869"/>
                  <a:gd name="T57" fmla="*/ 1121 h 1852"/>
                  <a:gd name="T58" fmla="*/ 1850 w 1869"/>
                  <a:gd name="T59" fmla="*/ 1648 h 1852"/>
                  <a:gd name="T60" fmla="*/ 1869 w 1869"/>
                  <a:gd name="T61" fmla="*/ 1779 h 1852"/>
                  <a:gd name="T62" fmla="*/ 1869 w 1869"/>
                  <a:gd name="T63" fmla="*/ 1779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69" h="1852">
                    <a:moveTo>
                      <a:pt x="821" y="1852"/>
                    </a:moveTo>
                    <a:cubicBezTo>
                      <a:pt x="840" y="1838"/>
                      <a:pt x="861" y="1825"/>
                      <a:pt x="883" y="1812"/>
                    </a:cubicBezTo>
                    <a:cubicBezTo>
                      <a:pt x="861" y="1825"/>
                      <a:pt x="840" y="1838"/>
                      <a:pt x="821" y="1852"/>
                    </a:cubicBezTo>
                    <a:close/>
                    <a:moveTo>
                      <a:pt x="1869" y="1779"/>
                    </a:moveTo>
                    <a:cubicBezTo>
                      <a:pt x="1869" y="1734"/>
                      <a:pt x="1860" y="1688"/>
                      <a:pt x="1850" y="1648"/>
                    </a:cubicBezTo>
                    <a:cubicBezTo>
                      <a:pt x="1807" y="1470"/>
                      <a:pt x="1725" y="1296"/>
                      <a:pt x="1648" y="1121"/>
                    </a:cubicBezTo>
                    <a:cubicBezTo>
                      <a:pt x="1573" y="951"/>
                      <a:pt x="1512" y="779"/>
                      <a:pt x="1457" y="606"/>
                    </a:cubicBezTo>
                    <a:cubicBezTo>
                      <a:pt x="1431" y="521"/>
                      <a:pt x="1405" y="435"/>
                      <a:pt x="1387" y="349"/>
                    </a:cubicBezTo>
                    <a:cubicBezTo>
                      <a:pt x="1378" y="308"/>
                      <a:pt x="1359" y="138"/>
                      <a:pt x="1349" y="128"/>
                    </a:cubicBezTo>
                    <a:cubicBezTo>
                      <a:pt x="1332" y="111"/>
                      <a:pt x="1214" y="62"/>
                      <a:pt x="1183" y="49"/>
                    </a:cubicBezTo>
                    <a:cubicBezTo>
                      <a:pt x="1139" y="31"/>
                      <a:pt x="1090" y="18"/>
                      <a:pt x="1038" y="11"/>
                    </a:cubicBezTo>
                    <a:cubicBezTo>
                      <a:pt x="1236" y="159"/>
                      <a:pt x="1276" y="412"/>
                      <a:pt x="1311" y="562"/>
                    </a:cubicBezTo>
                    <a:cubicBezTo>
                      <a:pt x="1400" y="940"/>
                      <a:pt x="1542" y="1335"/>
                      <a:pt x="1713" y="1724"/>
                    </a:cubicBezTo>
                    <a:cubicBezTo>
                      <a:pt x="1629" y="1691"/>
                      <a:pt x="1518" y="1674"/>
                      <a:pt x="1412" y="1674"/>
                    </a:cubicBezTo>
                    <a:cubicBezTo>
                      <a:pt x="1408" y="1674"/>
                      <a:pt x="1404" y="1674"/>
                      <a:pt x="1400" y="1674"/>
                    </a:cubicBezTo>
                    <a:cubicBezTo>
                      <a:pt x="1233" y="1676"/>
                      <a:pt x="1077" y="1718"/>
                      <a:pt x="951" y="1777"/>
                    </a:cubicBezTo>
                    <a:cubicBezTo>
                      <a:pt x="877" y="1774"/>
                      <a:pt x="817" y="1749"/>
                      <a:pt x="790" y="1707"/>
                    </a:cubicBezTo>
                    <a:cubicBezTo>
                      <a:pt x="578" y="1365"/>
                      <a:pt x="467" y="1006"/>
                      <a:pt x="360" y="651"/>
                    </a:cubicBezTo>
                    <a:cubicBezTo>
                      <a:pt x="305" y="469"/>
                      <a:pt x="280" y="282"/>
                      <a:pt x="363" y="112"/>
                    </a:cubicBezTo>
                    <a:cubicBezTo>
                      <a:pt x="163" y="206"/>
                      <a:pt x="46" y="336"/>
                      <a:pt x="0" y="478"/>
                    </a:cubicBezTo>
                    <a:lnTo>
                      <a:pt x="0" y="478"/>
                    </a:lnTo>
                    <a:lnTo>
                      <a:pt x="0" y="478"/>
                    </a:lnTo>
                    <a:cubicBezTo>
                      <a:pt x="52" y="320"/>
                      <a:pt x="190" y="176"/>
                      <a:pt x="435" y="81"/>
                    </a:cubicBezTo>
                    <a:cubicBezTo>
                      <a:pt x="556" y="34"/>
                      <a:pt x="726" y="0"/>
                      <a:pt x="889" y="0"/>
                    </a:cubicBezTo>
                    <a:cubicBezTo>
                      <a:pt x="996" y="0"/>
                      <a:pt x="1099" y="14"/>
                      <a:pt x="1183" y="49"/>
                    </a:cubicBezTo>
                    <a:cubicBezTo>
                      <a:pt x="1214" y="62"/>
                      <a:pt x="1332" y="111"/>
                      <a:pt x="1349" y="128"/>
                    </a:cubicBezTo>
                    <a:cubicBezTo>
                      <a:pt x="1359" y="138"/>
                      <a:pt x="1378" y="308"/>
                      <a:pt x="1387" y="349"/>
                    </a:cubicBezTo>
                    <a:cubicBezTo>
                      <a:pt x="1405" y="435"/>
                      <a:pt x="1431" y="521"/>
                      <a:pt x="1457" y="606"/>
                    </a:cubicBezTo>
                    <a:cubicBezTo>
                      <a:pt x="1512" y="779"/>
                      <a:pt x="1573" y="951"/>
                      <a:pt x="1648" y="1121"/>
                    </a:cubicBezTo>
                    <a:cubicBezTo>
                      <a:pt x="1725" y="1296"/>
                      <a:pt x="1807" y="1470"/>
                      <a:pt x="1850" y="1648"/>
                    </a:cubicBezTo>
                    <a:cubicBezTo>
                      <a:pt x="1860" y="1688"/>
                      <a:pt x="1869" y="1734"/>
                      <a:pt x="1869" y="1779"/>
                    </a:cubicBezTo>
                    <a:lnTo>
                      <a:pt x="1869" y="1779"/>
                    </a:lnTo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150"/>
              <p:cNvSpPr>
                <a:spLocks noEditPoints="1"/>
              </p:cNvSpPr>
              <p:nvPr/>
            </p:nvSpPr>
            <p:spPr bwMode="auto">
              <a:xfrm>
                <a:off x="8738281" y="1874838"/>
                <a:ext cx="1041400" cy="908050"/>
              </a:xfrm>
              <a:custGeom>
                <a:avLst/>
                <a:gdLst>
                  <a:gd name="T0" fmla="*/ 1158 w 2088"/>
                  <a:gd name="T1" fmla="*/ 1822 h 1822"/>
                  <a:gd name="T2" fmla="*/ 882 w 2088"/>
                  <a:gd name="T3" fmla="*/ 1630 h 1822"/>
                  <a:gd name="T4" fmla="*/ 580 w 2088"/>
                  <a:gd name="T5" fmla="*/ 1594 h 1822"/>
                  <a:gd name="T6" fmla="*/ 129 w 2088"/>
                  <a:gd name="T7" fmla="*/ 1677 h 1822"/>
                  <a:gd name="T8" fmla="*/ 115 w 2088"/>
                  <a:gd name="T9" fmla="*/ 1684 h 1822"/>
                  <a:gd name="T10" fmla="*/ 255 w 2088"/>
                  <a:gd name="T11" fmla="*/ 1265 h 1822"/>
                  <a:gd name="T12" fmla="*/ 509 w 2088"/>
                  <a:gd name="T13" fmla="*/ 672 h 1822"/>
                  <a:gd name="T14" fmla="*/ 763 w 2088"/>
                  <a:gd name="T15" fmla="*/ 69 h 1822"/>
                  <a:gd name="T16" fmla="*/ 458 w 2088"/>
                  <a:gd name="T17" fmla="*/ 181 h 1822"/>
                  <a:gd name="T18" fmla="*/ 458 w 2088"/>
                  <a:gd name="T19" fmla="*/ 181 h 1822"/>
                  <a:gd name="T20" fmla="*/ 458 w 2088"/>
                  <a:gd name="T21" fmla="*/ 181 h 1822"/>
                  <a:gd name="T22" fmla="*/ 1261 w 2088"/>
                  <a:gd name="T23" fmla="*/ 0 h 1822"/>
                  <a:gd name="T24" fmla="*/ 1322 w 2088"/>
                  <a:gd name="T25" fmla="*/ 1 h 1822"/>
                  <a:gd name="T26" fmla="*/ 1767 w 2088"/>
                  <a:gd name="T27" fmla="*/ 87 h 1822"/>
                  <a:gd name="T28" fmla="*/ 2088 w 2088"/>
                  <a:gd name="T29" fmla="*/ 341 h 1822"/>
                  <a:gd name="T30" fmla="*/ 2088 w 2088"/>
                  <a:gd name="T31" fmla="*/ 341 h 1822"/>
                  <a:gd name="T32" fmla="*/ 2088 w 2088"/>
                  <a:gd name="T33" fmla="*/ 341 h 1822"/>
                  <a:gd name="T34" fmla="*/ 1819 w 2088"/>
                  <a:gd name="T35" fmla="*/ 109 h 1822"/>
                  <a:gd name="T36" fmla="*/ 1840 w 2088"/>
                  <a:gd name="T37" fmla="*/ 661 h 1822"/>
                  <a:gd name="T38" fmla="*/ 1296 w 2088"/>
                  <a:gd name="T39" fmla="*/ 1752 h 1822"/>
                  <a:gd name="T40" fmla="*/ 1158 w 2088"/>
                  <a:gd name="T41" fmla="*/ 1822 h 1822"/>
                  <a:gd name="T42" fmla="*/ 0 w 2088"/>
                  <a:gd name="T43" fmla="*/ 1813 h 1822"/>
                  <a:gd name="T44" fmla="*/ 0 w 2088"/>
                  <a:gd name="T45" fmla="*/ 1813 h 1822"/>
                  <a:gd name="T46" fmla="*/ 0 w 2088"/>
                  <a:gd name="T47" fmla="*/ 1813 h 1822"/>
                  <a:gd name="T48" fmla="*/ 0 w 2088"/>
                  <a:gd name="T49" fmla="*/ 1813 h 1822"/>
                  <a:gd name="T50" fmla="*/ 1 w 2088"/>
                  <a:gd name="T51" fmla="*/ 1803 h 1822"/>
                  <a:gd name="T52" fmla="*/ 0 w 2088"/>
                  <a:gd name="T53" fmla="*/ 1811 h 1822"/>
                  <a:gd name="T54" fmla="*/ 0 w 2088"/>
                  <a:gd name="T55" fmla="*/ 1813 h 1822"/>
                  <a:gd name="T56" fmla="*/ 1 w 2088"/>
                  <a:gd name="T57" fmla="*/ 1803 h 1822"/>
                  <a:gd name="T58" fmla="*/ 1 w 2088"/>
                  <a:gd name="T59" fmla="*/ 1803 h 1822"/>
                  <a:gd name="T60" fmla="*/ 1 w 2088"/>
                  <a:gd name="T61" fmla="*/ 1803 h 1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88" h="1822">
                    <a:moveTo>
                      <a:pt x="1158" y="1822"/>
                    </a:moveTo>
                    <a:cubicBezTo>
                      <a:pt x="1117" y="1740"/>
                      <a:pt x="1026" y="1668"/>
                      <a:pt x="882" y="1630"/>
                    </a:cubicBezTo>
                    <a:cubicBezTo>
                      <a:pt x="790" y="1606"/>
                      <a:pt x="686" y="1594"/>
                      <a:pt x="580" y="1594"/>
                    </a:cubicBezTo>
                    <a:cubicBezTo>
                      <a:pt x="416" y="1594"/>
                      <a:pt x="251" y="1623"/>
                      <a:pt x="129" y="1677"/>
                    </a:cubicBezTo>
                    <a:cubicBezTo>
                      <a:pt x="124" y="1679"/>
                      <a:pt x="119" y="1682"/>
                      <a:pt x="115" y="1684"/>
                    </a:cubicBezTo>
                    <a:cubicBezTo>
                      <a:pt x="95" y="1547"/>
                      <a:pt x="211" y="1389"/>
                      <a:pt x="255" y="1265"/>
                    </a:cubicBezTo>
                    <a:cubicBezTo>
                      <a:pt x="326" y="1065"/>
                      <a:pt x="450" y="873"/>
                      <a:pt x="509" y="672"/>
                    </a:cubicBezTo>
                    <a:cubicBezTo>
                      <a:pt x="562" y="490"/>
                      <a:pt x="599" y="253"/>
                      <a:pt x="763" y="69"/>
                    </a:cubicBezTo>
                    <a:cubicBezTo>
                      <a:pt x="655" y="99"/>
                      <a:pt x="554" y="137"/>
                      <a:pt x="458" y="181"/>
                    </a:cubicBezTo>
                    <a:lnTo>
                      <a:pt x="458" y="181"/>
                    </a:lnTo>
                    <a:lnTo>
                      <a:pt x="458" y="181"/>
                    </a:lnTo>
                    <a:cubicBezTo>
                      <a:pt x="689" y="74"/>
                      <a:pt x="955" y="0"/>
                      <a:pt x="1261" y="0"/>
                    </a:cubicBezTo>
                    <a:cubicBezTo>
                      <a:pt x="1281" y="0"/>
                      <a:pt x="1301" y="1"/>
                      <a:pt x="1322" y="1"/>
                    </a:cubicBezTo>
                    <a:cubicBezTo>
                      <a:pt x="1482" y="6"/>
                      <a:pt x="1636" y="37"/>
                      <a:pt x="1767" y="87"/>
                    </a:cubicBezTo>
                    <a:cubicBezTo>
                      <a:pt x="1939" y="154"/>
                      <a:pt x="2031" y="233"/>
                      <a:pt x="2088" y="341"/>
                    </a:cubicBezTo>
                    <a:lnTo>
                      <a:pt x="2088" y="341"/>
                    </a:lnTo>
                    <a:lnTo>
                      <a:pt x="2088" y="341"/>
                    </a:lnTo>
                    <a:cubicBezTo>
                      <a:pt x="2037" y="245"/>
                      <a:pt x="1958" y="171"/>
                      <a:pt x="1819" y="109"/>
                    </a:cubicBezTo>
                    <a:cubicBezTo>
                      <a:pt x="1937" y="282"/>
                      <a:pt x="1912" y="490"/>
                      <a:pt x="1840" y="661"/>
                    </a:cubicBezTo>
                    <a:cubicBezTo>
                      <a:pt x="1686" y="1029"/>
                      <a:pt x="1444" y="1384"/>
                      <a:pt x="1296" y="1752"/>
                    </a:cubicBezTo>
                    <a:cubicBezTo>
                      <a:pt x="1278" y="1797"/>
                      <a:pt x="1221" y="1818"/>
                      <a:pt x="1158" y="1822"/>
                    </a:cubicBezTo>
                    <a:moveTo>
                      <a:pt x="0" y="1813"/>
                    </a:moveTo>
                    <a:cubicBezTo>
                      <a:pt x="0" y="1813"/>
                      <a:pt x="0" y="1813"/>
                      <a:pt x="0" y="1813"/>
                    </a:cubicBezTo>
                    <a:cubicBezTo>
                      <a:pt x="0" y="1813"/>
                      <a:pt x="0" y="1813"/>
                      <a:pt x="0" y="1813"/>
                    </a:cubicBezTo>
                    <a:close/>
                    <a:moveTo>
                      <a:pt x="0" y="1813"/>
                    </a:moveTo>
                    <a:cubicBezTo>
                      <a:pt x="0" y="1810"/>
                      <a:pt x="0" y="1806"/>
                      <a:pt x="1" y="1803"/>
                    </a:cubicBezTo>
                    <a:cubicBezTo>
                      <a:pt x="0" y="1806"/>
                      <a:pt x="0" y="1808"/>
                      <a:pt x="0" y="1811"/>
                    </a:cubicBezTo>
                    <a:cubicBezTo>
                      <a:pt x="0" y="1811"/>
                      <a:pt x="0" y="1812"/>
                      <a:pt x="0" y="1813"/>
                    </a:cubicBezTo>
                    <a:moveTo>
                      <a:pt x="1" y="1803"/>
                    </a:moveTo>
                    <a:cubicBezTo>
                      <a:pt x="1" y="1803"/>
                      <a:pt x="1" y="1803"/>
                      <a:pt x="1" y="1803"/>
                    </a:cubicBezTo>
                    <a:cubicBezTo>
                      <a:pt x="1" y="1803"/>
                      <a:pt x="1" y="1803"/>
                      <a:pt x="1" y="1803"/>
                    </a:cubicBezTo>
                    <a:close/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1151"/>
              <p:cNvSpPr/>
              <p:nvPr/>
            </p:nvSpPr>
            <p:spPr bwMode="auto">
              <a:xfrm>
                <a:off x="3135994" y="2808288"/>
                <a:ext cx="34925" cy="17463"/>
              </a:xfrm>
              <a:custGeom>
                <a:avLst/>
                <a:gdLst>
                  <a:gd name="T0" fmla="*/ 0 w 68"/>
                  <a:gd name="T1" fmla="*/ 35 h 35"/>
                  <a:gd name="T2" fmla="*/ 68 w 68"/>
                  <a:gd name="T3" fmla="*/ 0 h 35"/>
                  <a:gd name="T4" fmla="*/ 68 w 68"/>
                  <a:gd name="T5" fmla="*/ 0 h 35"/>
                  <a:gd name="T6" fmla="*/ 0 w 68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5">
                    <a:moveTo>
                      <a:pt x="0" y="35"/>
                    </a:moveTo>
                    <a:cubicBezTo>
                      <a:pt x="22" y="23"/>
                      <a:pt x="44" y="11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45" y="11"/>
                      <a:pt x="22" y="23"/>
                      <a:pt x="0" y="35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152"/>
              <p:cNvSpPr/>
              <p:nvPr/>
            </p:nvSpPr>
            <p:spPr bwMode="auto">
              <a:xfrm>
                <a:off x="2696256" y="1978025"/>
                <a:ext cx="474663" cy="952500"/>
              </a:xfrm>
              <a:custGeom>
                <a:avLst/>
                <a:gdLst>
                  <a:gd name="T0" fmla="*/ 695 w 951"/>
                  <a:gd name="T1" fmla="*/ 1909 h 1909"/>
                  <a:gd name="T2" fmla="*/ 679 w 951"/>
                  <a:gd name="T3" fmla="*/ 1866 h 1909"/>
                  <a:gd name="T4" fmla="*/ 596 w 951"/>
                  <a:gd name="T5" fmla="*/ 1662 h 1909"/>
                  <a:gd name="T6" fmla="*/ 375 w 951"/>
                  <a:gd name="T7" fmla="*/ 1208 h 1909"/>
                  <a:gd name="T8" fmla="*/ 0 w 951"/>
                  <a:gd name="T9" fmla="*/ 366 h 1909"/>
                  <a:gd name="T10" fmla="*/ 363 w 951"/>
                  <a:gd name="T11" fmla="*/ 0 h 1909"/>
                  <a:gd name="T12" fmla="*/ 360 w 951"/>
                  <a:gd name="T13" fmla="*/ 539 h 1909"/>
                  <a:gd name="T14" fmla="*/ 790 w 951"/>
                  <a:gd name="T15" fmla="*/ 1595 h 1909"/>
                  <a:gd name="T16" fmla="*/ 951 w 951"/>
                  <a:gd name="T17" fmla="*/ 1665 h 1909"/>
                  <a:gd name="T18" fmla="*/ 883 w 951"/>
                  <a:gd name="T19" fmla="*/ 1700 h 1909"/>
                  <a:gd name="T20" fmla="*/ 821 w 951"/>
                  <a:gd name="T21" fmla="*/ 1740 h 1909"/>
                  <a:gd name="T22" fmla="*/ 821 w 951"/>
                  <a:gd name="T23" fmla="*/ 1740 h 1909"/>
                  <a:gd name="T24" fmla="*/ 695 w 951"/>
                  <a:gd name="T25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1" h="1909">
                    <a:moveTo>
                      <a:pt x="695" y="1909"/>
                    </a:moveTo>
                    <a:cubicBezTo>
                      <a:pt x="690" y="1894"/>
                      <a:pt x="684" y="1880"/>
                      <a:pt x="679" y="1866"/>
                    </a:cubicBezTo>
                    <a:cubicBezTo>
                      <a:pt x="655" y="1797"/>
                      <a:pt x="626" y="1730"/>
                      <a:pt x="596" y="1662"/>
                    </a:cubicBezTo>
                    <a:cubicBezTo>
                      <a:pt x="527" y="1510"/>
                      <a:pt x="449" y="1359"/>
                      <a:pt x="375" y="1208"/>
                    </a:cubicBezTo>
                    <a:cubicBezTo>
                      <a:pt x="238" y="929"/>
                      <a:pt x="108" y="649"/>
                      <a:pt x="0" y="366"/>
                    </a:cubicBezTo>
                    <a:cubicBezTo>
                      <a:pt x="46" y="224"/>
                      <a:pt x="163" y="94"/>
                      <a:pt x="363" y="0"/>
                    </a:cubicBezTo>
                    <a:cubicBezTo>
                      <a:pt x="280" y="170"/>
                      <a:pt x="305" y="357"/>
                      <a:pt x="360" y="539"/>
                    </a:cubicBezTo>
                    <a:cubicBezTo>
                      <a:pt x="467" y="894"/>
                      <a:pt x="578" y="1253"/>
                      <a:pt x="790" y="1595"/>
                    </a:cubicBezTo>
                    <a:cubicBezTo>
                      <a:pt x="817" y="1637"/>
                      <a:pt x="877" y="1662"/>
                      <a:pt x="951" y="1665"/>
                    </a:cubicBezTo>
                    <a:cubicBezTo>
                      <a:pt x="927" y="1676"/>
                      <a:pt x="905" y="1688"/>
                      <a:pt x="883" y="1700"/>
                    </a:cubicBezTo>
                    <a:cubicBezTo>
                      <a:pt x="861" y="1713"/>
                      <a:pt x="840" y="1726"/>
                      <a:pt x="821" y="1740"/>
                    </a:cubicBezTo>
                    <a:lnTo>
                      <a:pt x="821" y="1740"/>
                    </a:lnTo>
                    <a:cubicBezTo>
                      <a:pt x="749" y="1791"/>
                      <a:pt x="704" y="1851"/>
                      <a:pt x="695" y="1909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Freeform 1153"/>
              <p:cNvSpPr/>
              <p:nvPr/>
            </p:nvSpPr>
            <p:spPr bwMode="auto">
              <a:xfrm>
                <a:off x="3550331" y="2781300"/>
                <a:ext cx="77788" cy="66675"/>
              </a:xfrm>
              <a:custGeom>
                <a:avLst/>
                <a:gdLst>
                  <a:gd name="T0" fmla="*/ 145 w 156"/>
                  <a:gd name="T1" fmla="*/ 134 h 134"/>
                  <a:gd name="T2" fmla="*/ 1 w 156"/>
                  <a:gd name="T3" fmla="*/ 0 h 134"/>
                  <a:gd name="T4" fmla="*/ 0 w 156"/>
                  <a:gd name="T5" fmla="*/ 0 h 134"/>
                  <a:gd name="T6" fmla="*/ 145 w 156"/>
                  <a:gd name="T7" fmla="*/ 134 h 134"/>
                  <a:gd name="T8" fmla="*/ 156 w 156"/>
                  <a:gd name="T9" fmla="*/ 55 h 134"/>
                  <a:gd name="T10" fmla="*/ 145 w 156"/>
                  <a:gd name="T11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34">
                    <a:moveTo>
                      <a:pt x="145" y="134"/>
                    </a:moveTo>
                    <a:cubicBezTo>
                      <a:pt x="138" y="76"/>
                      <a:pt x="81" y="3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81" y="31"/>
                      <a:pt x="138" y="76"/>
                      <a:pt x="145" y="134"/>
                    </a:cubicBezTo>
                    <a:cubicBezTo>
                      <a:pt x="153" y="108"/>
                      <a:pt x="156" y="82"/>
                      <a:pt x="156" y="55"/>
                    </a:cubicBezTo>
                    <a:cubicBezTo>
                      <a:pt x="156" y="82"/>
                      <a:pt x="153" y="108"/>
                      <a:pt x="145" y="134"/>
                    </a:cubicBezTo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Freeform 1154"/>
              <p:cNvSpPr/>
              <p:nvPr/>
            </p:nvSpPr>
            <p:spPr bwMode="auto">
              <a:xfrm>
                <a:off x="3213781" y="1927225"/>
                <a:ext cx="414338" cy="920750"/>
              </a:xfrm>
              <a:custGeom>
                <a:avLst/>
                <a:gdLst>
                  <a:gd name="T0" fmla="*/ 820 w 831"/>
                  <a:gd name="T1" fmla="*/ 1847 h 1847"/>
                  <a:gd name="T2" fmla="*/ 675 w 831"/>
                  <a:gd name="T3" fmla="*/ 1713 h 1847"/>
                  <a:gd name="T4" fmla="*/ 273 w 831"/>
                  <a:gd name="T5" fmla="*/ 551 h 1847"/>
                  <a:gd name="T6" fmla="*/ 0 w 831"/>
                  <a:gd name="T7" fmla="*/ 0 h 1847"/>
                  <a:gd name="T8" fmla="*/ 145 w 831"/>
                  <a:gd name="T9" fmla="*/ 38 h 1847"/>
                  <a:gd name="T10" fmla="*/ 311 w 831"/>
                  <a:gd name="T11" fmla="*/ 117 h 1847"/>
                  <a:gd name="T12" fmla="*/ 349 w 831"/>
                  <a:gd name="T13" fmla="*/ 338 h 1847"/>
                  <a:gd name="T14" fmla="*/ 419 w 831"/>
                  <a:gd name="T15" fmla="*/ 595 h 1847"/>
                  <a:gd name="T16" fmla="*/ 610 w 831"/>
                  <a:gd name="T17" fmla="*/ 1110 h 1847"/>
                  <a:gd name="T18" fmla="*/ 812 w 831"/>
                  <a:gd name="T19" fmla="*/ 1637 h 1847"/>
                  <a:gd name="T20" fmla="*/ 831 w 831"/>
                  <a:gd name="T21" fmla="*/ 1768 h 1847"/>
                  <a:gd name="T22" fmla="*/ 820 w 831"/>
                  <a:gd name="T23" fmla="*/ 1847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1" h="1847">
                    <a:moveTo>
                      <a:pt x="820" y="1847"/>
                    </a:moveTo>
                    <a:cubicBezTo>
                      <a:pt x="813" y="1789"/>
                      <a:pt x="756" y="1744"/>
                      <a:pt x="675" y="1713"/>
                    </a:cubicBezTo>
                    <a:cubicBezTo>
                      <a:pt x="504" y="1324"/>
                      <a:pt x="362" y="929"/>
                      <a:pt x="273" y="551"/>
                    </a:cubicBezTo>
                    <a:cubicBezTo>
                      <a:pt x="238" y="401"/>
                      <a:pt x="198" y="148"/>
                      <a:pt x="0" y="0"/>
                    </a:cubicBezTo>
                    <a:cubicBezTo>
                      <a:pt x="52" y="7"/>
                      <a:pt x="101" y="20"/>
                      <a:pt x="145" y="38"/>
                    </a:cubicBezTo>
                    <a:cubicBezTo>
                      <a:pt x="176" y="51"/>
                      <a:pt x="294" y="100"/>
                      <a:pt x="311" y="117"/>
                    </a:cubicBezTo>
                    <a:cubicBezTo>
                      <a:pt x="321" y="127"/>
                      <a:pt x="340" y="297"/>
                      <a:pt x="349" y="338"/>
                    </a:cubicBezTo>
                    <a:cubicBezTo>
                      <a:pt x="367" y="424"/>
                      <a:pt x="393" y="510"/>
                      <a:pt x="419" y="595"/>
                    </a:cubicBezTo>
                    <a:cubicBezTo>
                      <a:pt x="474" y="768"/>
                      <a:pt x="535" y="940"/>
                      <a:pt x="610" y="1110"/>
                    </a:cubicBezTo>
                    <a:cubicBezTo>
                      <a:pt x="687" y="1285"/>
                      <a:pt x="769" y="1459"/>
                      <a:pt x="812" y="1637"/>
                    </a:cubicBezTo>
                    <a:cubicBezTo>
                      <a:pt x="822" y="1677"/>
                      <a:pt x="831" y="1723"/>
                      <a:pt x="831" y="1768"/>
                    </a:cubicBezTo>
                    <a:cubicBezTo>
                      <a:pt x="831" y="1795"/>
                      <a:pt x="828" y="1821"/>
                      <a:pt x="820" y="1847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1155"/>
              <p:cNvSpPr/>
              <p:nvPr/>
            </p:nvSpPr>
            <p:spPr bwMode="auto">
              <a:xfrm>
                <a:off x="8738281" y="2778125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156"/>
              <p:cNvSpPr>
                <a:spLocks noEditPoints="1"/>
              </p:cNvSpPr>
              <p:nvPr/>
            </p:nvSpPr>
            <p:spPr bwMode="auto">
              <a:xfrm>
                <a:off x="8738281" y="2714625"/>
                <a:ext cx="57150" cy="63500"/>
              </a:xfrm>
              <a:custGeom>
                <a:avLst/>
                <a:gdLst>
                  <a:gd name="T0" fmla="*/ 0 w 115"/>
                  <a:gd name="T1" fmla="*/ 129 h 129"/>
                  <a:gd name="T2" fmla="*/ 0 w 115"/>
                  <a:gd name="T3" fmla="*/ 129 h 129"/>
                  <a:gd name="T4" fmla="*/ 0 w 115"/>
                  <a:gd name="T5" fmla="*/ 129 h 129"/>
                  <a:gd name="T6" fmla="*/ 1 w 115"/>
                  <a:gd name="T7" fmla="*/ 119 h 129"/>
                  <a:gd name="T8" fmla="*/ 1 w 115"/>
                  <a:gd name="T9" fmla="*/ 119 h 129"/>
                  <a:gd name="T10" fmla="*/ 1 w 115"/>
                  <a:gd name="T11" fmla="*/ 119 h 129"/>
                  <a:gd name="T12" fmla="*/ 1 w 115"/>
                  <a:gd name="T13" fmla="*/ 119 h 129"/>
                  <a:gd name="T14" fmla="*/ 115 w 115"/>
                  <a:gd name="T15" fmla="*/ 0 h 129"/>
                  <a:gd name="T16" fmla="*/ 115 w 115"/>
                  <a:gd name="T17" fmla="*/ 0 h 129"/>
                  <a:gd name="T18" fmla="*/ 1 w 115"/>
                  <a:gd name="T19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29">
                    <a:moveTo>
                      <a:pt x="0" y="129"/>
                    </a:moveTo>
                    <a:lnTo>
                      <a:pt x="0" y="129"/>
                    </a:lnTo>
                    <a:lnTo>
                      <a:pt x="0" y="129"/>
                    </a:lnTo>
                    <a:close/>
                    <a:moveTo>
                      <a:pt x="1" y="119"/>
                    </a:moveTo>
                    <a:cubicBezTo>
                      <a:pt x="1" y="119"/>
                      <a:pt x="1" y="119"/>
                      <a:pt x="1" y="119"/>
                    </a:cubicBezTo>
                    <a:cubicBezTo>
                      <a:pt x="1" y="119"/>
                      <a:pt x="1" y="119"/>
                      <a:pt x="1" y="119"/>
                    </a:cubicBezTo>
                    <a:close/>
                    <a:moveTo>
                      <a:pt x="1" y="119"/>
                    </a:moveTo>
                    <a:cubicBezTo>
                      <a:pt x="5" y="73"/>
                      <a:pt x="51" y="31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32"/>
                      <a:pt x="5" y="73"/>
                      <a:pt x="1" y="119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157"/>
              <p:cNvSpPr/>
              <p:nvPr/>
            </p:nvSpPr>
            <p:spPr bwMode="auto">
              <a:xfrm>
                <a:off x="8725581" y="1908175"/>
                <a:ext cx="393700" cy="871538"/>
              </a:xfrm>
              <a:custGeom>
                <a:avLst/>
                <a:gdLst>
                  <a:gd name="T0" fmla="*/ 27 w 790"/>
                  <a:gd name="T1" fmla="*/ 1745 h 1745"/>
                  <a:gd name="T2" fmla="*/ 0 w 790"/>
                  <a:gd name="T3" fmla="*/ 1639 h 1745"/>
                  <a:gd name="T4" fmla="*/ 4 w 790"/>
                  <a:gd name="T5" fmla="*/ 1592 h 1745"/>
                  <a:gd name="T6" fmla="*/ 106 w 790"/>
                  <a:gd name="T7" fmla="*/ 1342 h 1745"/>
                  <a:gd name="T8" fmla="*/ 215 w 790"/>
                  <a:gd name="T9" fmla="*/ 1097 h 1745"/>
                  <a:gd name="T10" fmla="*/ 380 w 790"/>
                  <a:gd name="T11" fmla="*/ 609 h 1745"/>
                  <a:gd name="T12" fmla="*/ 458 w 790"/>
                  <a:gd name="T13" fmla="*/ 354 h 1745"/>
                  <a:gd name="T14" fmla="*/ 492 w 790"/>
                  <a:gd name="T15" fmla="*/ 174 h 1745"/>
                  <a:gd name="T16" fmla="*/ 492 w 790"/>
                  <a:gd name="T17" fmla="*/ 174 h 1745"/>
                  <a:gd name="T18" fmla="*/ 486 w 790"/>
                  <a:gd name="T19" fmla="*/ 113 h 1745"/>
                  <a:gd name="T20" fmla="*/ 485 w 790"/>
                  <a:gd name="T21" fmla="*/ 112 h 1745"/>
                  <a:gd name="T22" fmla="*/ 790 w 790"/>
                  <a:gd name="T23" fmla="*/ 0 h 1745"/>
                  <a:gd name="T24" fmla="*/ 536 w 790"/>
                  <a:gd name="T25" fmla="*/ 603 h 1745"/>
                  <a:gd name="T26" fmla="*/ 282 w 790"/>
                  <a:gd name="T27" fmla="*/ 1196 h 1745"/>
                  <a:gd name="T28" fmla="*/ 142 w 790"/>
                  <a:gd name="T29" fmla="*/ 1615 h 1745"/>
                  <a:gd name="T30" fmla="*/ 28 w 790"/>
                  <a:gd name="T31" fmla="*/ 1734 h 1745"/>
                  <a:gd name="T32" fmla="*/ 28 w 790"/>
                  <a:gd name="T33" fmla="*/ 1734 h 1745"/>
                  <a:gd name="T34" fmla="*/ 28 w 790"/>
                  <a:gd name="T35" fmla="*/ 1734 h 1745"/>
                  <a:gd name="T36" fmla="*/ 27 w 790"/>
                  <a:gd name="T37" fmla="*/ 1744 h 1745"/>
                  <a:gd name="T38" fmla="*/ 27 w 790"/>
                  <a:gd name="T39" fmla="*/ 1744 h 1745"/>
                  <a:gd name="T40" fmla="*/ 27 w 790"/>
                  <a:gd name="T41" fmla="*/ 1744 h 1745"/>
                  <a:gd name="T42" fmla="*/ 27 w 790"/>
                  <a:gd name="T43" fmla="*/ 1745 h 1745"/>
                  <a:gd name="T44" fmla="*/ 27 w 790"/>
                  <a:gd name="T45" fmla="*/ 1745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1745">
                    <a:moveTo>
                      <a:pt x="27" y="1745"/>
                    </a:moveTo>
                    <a:cubicBezTo>
                      <a:pt x="7" y="1711"/>
                      <a:pt x="0" y="1675"/>
                      <a:pt x="0" y="1639"/>
                    </a:cubicBezTo>
                    <a:cubicBezTo>
                      <a:pt x="0" y="1623"/>
                      <a:pt x="1" y="1608"/>
                      <a:pt x="4" y="1592"/>
                    </a:cubicBezTo>
                    <a:cubicBezTo>
                      <a:pt x="17" y="1508"/>
                      <a:pt x="67" y="1424"/>
                      <a:pt x="106" y="1342"/>
                    </a:cubicBezTo>
                    <a:cubicBezTo>
                      <a:pt x="146" y="1261"/>
                      <a:pt x="181" y="1179"/>
                      <a:pt x="215" y="1097"/>
                    </a:cubicBezTo>
                    <a:cubicBezTo>
                      <a:pt x="281" y="935"/>
                      <a:pt x="331" y="772"/>
                      <a:pt x="380" y="609"/>
                    </a:cubicBezTo>
                    <a:cubicBezTo>
                      <a:pt x="406" y="524"/>
                      <a:pt x="433" y="439"/>
                      <a:pt x="458" y="354"/>
                    </a:cubicBezTo>
                    <a:cubicBezTo>
                      <a:pt x="476" y="295"/>
                      <a:pt x="492" y="234"/>
                      <a:pt x="492" y="174"/>
                    </a:cubicBezTo>
                    <a:lnTo>
                      <a:pt x="492" y="174"/>
                    </a:lnTo>
                    <a:cubicBezTo>
                      <a:pt x="492" y="153"/>
                      <a:pt x="490" y="133"/>
                      <a:pt x="486" y="113"/>
                    </a:cubicBezTo>
                    <a:lnTo>
                      <a:pt x="485" y="112"/>
                    </a:lnTo>
                    <a:cubicBezTo>
                      <a:pt x="581" y="68"/>
                      <a:pt x="682" y="30"/>
                      <a:pt x="790" y="0"/>
                    </a:cubicBezTo>
                    <a:cubicBezTo>
                      <a:pt x="626" y="184"/>
                      <a:pt x="589" y="421"/>
                      <a:pt x="536" y="603"/>
                    </a:cubicBezTo>
                    <a:cubicBezTo>
                      <a:pt x="477" y="804"/>
                      <a:pt x="353" y="996"/>
                      <a:pt x="282" y="1196"/>
                    </a:cubicBezTo>
                    <a:cubicBezTo>
                      <a:pt x="238" y="1320"/>
                      <a:pt x="122" y="1478"/>
                      <a:pt x="142" y="1615"/>
                    </a:cubicBezTo>
                    <a:cubicBezTo>
                      <a:pt x="78" y="1646"/>
                      <a:pt x="32" y="1688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7" y="1737"/>
                      <a:pt x="27" y="1741"/>
                      <a:pt x="27" y="1744"/>
                    </a:cubicBezTo>
                    <a:lnTo>
                      <a:pt x="27" y="1744"/>
                    </a:lnTo>
                    <a:cubicBezTo>
                      <a:pt x="27" y="1744"/>
                      <a:pt x="27" y="1744"/>
                      <a:pt x="27" y="1744"/>
                    </a:cubicBezTo>
                    <a:cubicBezTo>
                      <a:pt x="27" y="1745"/>
                      <a:pt x="27" y="1745"/>
                      <a:pt x="27" y="1745"/>
                    </a:cubicBezTo>
                    <a:lnTo>
                      <a:pt x="27" y="1745"/>
                    </a:ln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158"/>
              <p:cNvSpPr/>
              <p:nvPr/>
            </p:nvSpPr>
            <p:spPr bwMode="auto">
              <a:xfrm>
                <a:off x="9314544" y="2782888"/>
                <a:ext cx="17463" cy="101600"/>
              </a:xfrm>
              <a:custGeom>
                <a:avLst/>
                <a:gdLst>
                  <a:gd name="T0" fmla="*/ 0 w 34"/>
                  <a:gd name="T1" fmla="*/ 203 h 203"/>
                  <a:gd name="T2" fmla="*/ 1 w 34"/>
                  <a:gd name="T3" fmla="*/ 0 h 203"/>
                  <a:gd name="T4" fmla="*/ 2 w 34"/>
                  <a:gd name="T5" fmla="*/ 0 h 203"/>
                  <a:gd name="T6" fmla="*/ 26 w 34"/>
                  <a:gd name="T7" fmla="*/ 101 h 203"/>
                  <a:gd name="T8" fmla="*/ 0 w 34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3">
                    <a:moveTo>
                      <a:pt x="0" y="203"/>
                    </a:moveTo>
                    <a:cubicBezTo>
                      <a:pt x="33" y="139"/>
                      <a:pt x="34" y="66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8" y="33"/>
                      <a:pt x="26" y="67"/>
                      <a:pt x="26" y="101"/>
                    </a:cubicBezTo>
                    <a:cubicBezTo>
                      <a:pt x="26" y="136"/>
                      <a:pt x="17" y="171"/>
                      <a:pt x="0" y="203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159"/>
              <p:cNvSpPr/>
              <p:nvPr/>
            </p:nvSpPr>
            <p:spPr bwMode="auto">
              <a:xfrm>
                <a:off x="9241519" y="1928813"/>
                <a:ext cx="538163" cy="1025525"/>
              </a:xfrm>
              <a:custGeom>
                <a:avLst/>
                <a:gdLst>
                  <a:gd name="T0" fmla="*/ 0 w 1079"/>
                  <a:gd name="T1" fmla="*/ 2057 h 2057"/>
                  <a:gd name="T2" fmla="*/ 147 w 1079"/>
                  <a:gd name="T3" fmla="*/ 1916 h 2057"/>
                  <a:gd name="T4" fmla="*/ 147 w 1079"/>
                  <a:gd name="T5" fmla="*/ 1916 h 2057"/>
                  <a:gd name="T6" fmla="*/ 173 w 1079"/>
                  <a:gd name="T7" fmla="*/ 1814 h 2057"/>
                  <a:gd name="T8" fmla="*/ 149 w 1079"/>
                  <a:gd name="T9" fmla="*/ 1713 h 2057"/>
                  <a:gd name="T10" fmla="*/ 287 w 1079"/>
                  <a:gd name="T11" fmla="*/ 1643 h 2057"/>
                  <a:gd name="T12" fmla="*/ 831 w 1079"/>
                  <a:gd name="T13" fmla="*/ 552 h 2057"/>
                  <a:gd name="T14" fmla="*/ 810 w 1079"/>
                  <a:gd name="T15" fmla="*/ 0 h 2057"/>
                  <a:gd name="T16" fmla="*/ 1079 w 1079"/>
                  <a:gd name="T17" fmla="*/ 232 h 2057"/>
                  <a:gd name="T18" fmla="*/ 995 w 1079"/>
                  <a:gd name="T19" fmla="*/ 462 h 2057"/>
                  <a:gd name="T20" fmla="*/ 600 w 1079"/>
                  <a:gd name="T21" fmla="*/ 1370 h 2057"/>
                  <a:gd name="T22" fmla="*/ 213 w 1079"/>
                  <a:gd name="T23" fmla="*/ 1935 h 2057"/>
                  <a:gd name="T24" fmla="*/ 17 w 1079"/>
                  <a:gd name="T25" fmla="*/ 2051 h 2057"/>
                  <a:gd name="T26" fmla="*/ 0 w 1079"/>
                  <a:gd name="T27" fmla="*/ 2057 h 2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9" h="2057">
                    <a:moveTo>
                      <a:pt x="0" y="2057"/>
                    </a:moveTo>
                    <a:cubicBezTo>
                      <a:pt x="66" y="2020"/>
                      <a:pt x="118" y="1974"/>
                      <a:pt x="147" y="1916"/>
                    </a:cubicBezTo>
                    <a:lnTo>
                      <a:pt x="147" y="1916"/>
                    </a:lnTo>
                    <a:cubicBezTo>
                      <a:pt x="164" y="1884"/>
                      <a:pt x="173" y="1849"/>
                      <a:pt x="173" y="1814"/>
                    </a:cubicBezTo>
                    <a:cubicBezTo>
                      <a:pt x="173" y="1780"/>
                      <a:pt x="165" y="1746"/>
                      <a:pt x="149" y="1713"/>
                    </a:cubicBezTo>
                    <a:cubicBezTo>
                      <a:pt x="212" y="1709"/>
                      <a:pt x="269" y="1688"/>
                      <a:pt x="287" y="1643"/>
                    </a:cubicBezTo>
                    <a:cubicBezTo>
                      <a:pt x="435" y="1275"/>
                      <a:pt x="677" y="920"/>
                      <a:pt x="831" y="552"/>
                    </a:cubicBezTo>
                    <a:cubicBezTo>
                      <a:pt x="903" y="381"/>
                      <a:pt x="928" y="173"/>
                      <a:pt x="810" y="0"/>
                    </a:cubicBezTo>
                    <a:cubicBezTo>
                      <a:pt x="949" y="62"/>
                      <a:pt x="1028" y="136"/>
                      <a:pt x="1079" y="232"/>
                    </a:cubicBezTo>
                    <a:cubicBezTo>
                      <a:pt x="1072" y="302"/>
                      <a:pt x="1020" y="385"/>
                      <a:pt x="995" y="462"/>
                    </a:cubicBezTo>
                    <a:cubicBezTo>
                      <a:pt x="931" y="656"/>
                      <a:pt x="700" y="1175"/>
                      <a:pt x="600" y="1370"/>
                    </a:cubicBezTo>
                    <a:cubicBezTo>
                      <a:pt x="501" y="1562"/>
                      <a:pt x="393" y="1760"/>
                      <a:pt x="213" y="1935"/>
                    </a:cubicBezTo>
                    <a:cubicBezTo>
                      <a:pt x="164" y="1982"/>
                      <a:pt x="97" y="2021"/>
                      <a:pt x="17" y="2051"/>
                    </a:cubicBezTo>
                    <a:cubicBezTo>
                      <a:pt x="11" y="2053"/>
                      <a:pt x="6" y="2055"/>
                      <a:pt x="0" y="2057"/>
                    </a:cubicBez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1160"/>
              <p:cNvSpPr/>
              <p:nvPr/>
            </p:nvSpPr>
            <p:spPr bwMode="auto">
              <a:xfrm>
                <a:off x="2877231" y="1887538"/>
                <a:ext cx="517525" cy="879475"/>
              </a:xfrm>
              <a:custGeom>
                <a:avLst/>
                <a:gdLst>
                  <a:gd name="T0" fmla="*/ 479 w 1037"/>
                  <a:gd name="T1" fmla="*/ 205 h 1763"/>
                  <a:gd name="T2" fmla="*/ 734 w 1037"/>
                  <a:gd name="T3" fmla="*/ 105 h 1763"/>
                  <a:gd name="T4" fmla="*/ 41 w 1037"/>
                  <a:gd name="T5" fmla="*/ 166 h 1763"/>
                  <a:gd name="T6" fmla="*/ 0 w 1037"/>
                  <a:gd name="T7" fmla="*/ 180 h 1763"/>
                  <a:gd name="T8" fmla="*/ 285 w 1037"/>
                  <a:gd name="T9" fmla="*/ 260 h 1763"/>
                  <a:gd name="T10" fmla="*/ 815 w 1037"/>
                  <a:gd name="T11" fmla="*/ 1763 h 1763"/>
                  <a:gd name="T12" fmla="*/ 1037 w 1037"/>
                  <a:gd name="T13" fmla="*/ 1742 h 1763"/>
                  <a:gd name="T14" fmla="*/ 479 w 1037"/>
                  <a:gd name="T15" fmla="*/ 205 h 1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7" h="1763">
                    <a:moveTo>
                      <a:pt x="479" y="205"/>
                    </a:moveTo>
                    <a:cubicBezTo>
                      <a:pt x="428" y="61"/>
                      <a:pt x="734" y="105"/>
                      <a:pt x="734" y="105"/>
                    </a:cubicBezTo>
                    <a:cubicBezTo>
                      <a:pt x="469" y="0"/>
                      <a:pt x="41" y="166"/>
                      <a:pt x="41" y="166"/>
                    </a:cubicBezTo>
                    <a:lnTo>
                      <a:pt x="0" y="180"/>
                    </a:lnTo>
                    <a:cubicBezTo>
                      <a:pt x="72" y="155"/>
                      <a:pt x="234" y="155"/>
                      <a:pt x="285" y="260"/>
                    </a:cubicBezTo>
                    <a:cubicBezTo>
                      <a:pt x="336" y="365"/>
                      <a:pt x="815" y="1763"/>
                      <a:pt x="815" y="1763"/>
                    </a:cubicBezTo>
                    <a:cubicBezTo>
                      <a:pt x="917" y="1741"/>
                      <a:pt x="1037" y="1742"/>
                      <a:pt x="1037" y="1742"/>
                    </a:cubicBezTo>
                    <a:cubicBezTo>
                      <a:pt x="1037" y="1742"/>
                      <a:pt x="530" y="348"/>
                      <a:pt x="479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1161"/>
              <p:cNvSpPr/>
              <p:nvPr/>
            </p:nvSpPr>
            <p:spPr bwMode="auto">
              <a:xfrm>
                <a:off x="9009744" y="1838325"/>
                <a:ext cx="636588" cy="831850"/>
              </a:xfrm>
              <a:custGeom>
                <a:avLst/>
                <a:gdLst>
                  <a:gd name="T0" fmla="*/ 351 w 1277"/>
                  <a:gd name="T1" fmla="*/ 110 h 1668"/>
                  <a:gd name="T2" fmla="*/ 687 w 1277"/>
                  <a:gd name="T3" fmla="*/ 259 h 1668"/>
                  <a:gd name="T4" fmla="*/ 0 w 1277"/>
                  <a:gd name="T5" fmla="*/ 1651 h 1668"/>
                  <a:gd name="T6" fmla="*/ 229 w 1277"/>
                  <a:gd name="T7" fmla="*/ 1668 h 1668"/>
                  <a:gd name="T8" fmla="*/ 855 w 1277"/>
                  <a:gd name="T9" fmla="*/ 350 h 1668"/>
                  <a:gd name="T10" fmla="*/ 1277 w 1277"/>
                  <a:gd name="T11" fmla="*/ 183 h 1668"/>
                  <a:gd name="T12" fmla="*/ 351 w 1277"/>
                  <a:gd name="T13" fmla="*/ 110 h 1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1668">
                    <a:moveTo>
                      <a:pt x="351" y="110"/>
                    </a:moveTo>
                    <a:cubicBezTo>
                      <a:pt x="611" y="85"/>
                      <a:pt x="748" y="135"/>
                      <a:pt x="687" y="259"/>
                    </a:cubicBezTo>
                    <a:cubicBezTo>
                      <a:pt x="626" y="383"/>
                      <a:pt x="0" y="1651"/>
                      <a:pt x="0" y="1651"/>
                    </a:cubicBezTo>
                    <a:lnTo>
                      <a:pt x="229" y="1668"/>
                    </a:lnTo>
                    <a:cubicBezTo>
                      <a:pt x="229" y="1668"/>
                      <a:pt x="764" y="615"/>
                      <a:pt x="855" y="350"/>
                    </a:cubicBezTo>
                    <a:cubicBezTo>
                      <a:pt x="947" y="85"/>
                      <a:pt x="1277" y="183"/>
                      <a:pt x="1277" y="183"/>
                    </a:cubicBezTo>
                    <a:cubicBezTo>
                      <a:pt x="859" y="0"/>
                      <a:pt x="351" y="110"/>
                      <a:pt x="351" y="1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1162"/>
              <p:cNvSpPr/>
              <p:nvPr/>
            </p:nvSpPr>
            <p:spPr bwMode="auto">
              <a:xfrm>
                <a:off x="3947206" y="1916113"/>
                <a:ext cx="4779963" cy="182563"/>
              </a:xfrm>
              <a:custGeom>
                <a:avLst/>
                <a:gdLst>
                  <a:gd name="T0" fmla="*/ 0 w 9580"/>
                  <a:gd name="T1" fmla="*/ 367 h 367"/>
                  <a:gd name="T2" fmla="*/ 4619 w 9580"/>
                  <a:gd name="T3" fmla="*/ 49 h 367"/>
                  <a:gd name="T4" fmla="*/ 9580 w 9580"/>
                  <a:gd name="T5" fmla="*/ 350 h 367"/>
                  <a:gd name="T6" fmla="*/ 4497 w 9580"/>
                  <a:gd name="T7" fmla="*/ 99 h 367"/>
                  <a:gd name="T8" fmla="*/ 0 w 9580"/>
                  <a:gd name="T9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0" h="367">
                    <a:moveTo>
                      <a:pt x="0" y="367"/>
                    </a:moveTo>
                    <a:cubicBezTo>
                      <a:pt x="0" y="367"/>
                      <a:pt x="1685" y="0"/>
                      <a:pt x="4619" y="49"/>
                    </a:cubicBezTo>
                    <a:cubicBezTo>
                      <a:pt x="7190" y="93"/>
                      <a:pt x="8022" y="143"/>
                      <a:pt x="9580" y="350"/>
                    </a:cubicBezTo>
                    <a:cubicBezTo>
                      <a:pt x="9580" y="350"/>
                      <a:pt x="7309" y="116"/>
                      <a:pt x="4497" y="99"/>
                    </a:cubicBezTo>
                    <a:cubicBezTo>
                      <a:pt x="1685" y="82"/>
                      <a:pt x="0" y="367"/>
                      <a:pt x="0" y="36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4036282" y="707642"/>
              <a:ext cx="38105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HỎI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7650" y="2290066"/>
            <a:ext cx="654895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Tòa nhà nào thấp hơn?</a:t>
            </a:r>
            <a:endParaRPr lang="en-US" sz="2800" b="1" i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5" t="29757" r="27796" b="28785"/>
          <a:stretch>
            <a:fillRect/>
          </a:stretch>
        </p:blipFill>
        <p:spPr>
          <a:xfrm>
            <a:off x="1307743" y="2731343"/>
            <a:ext cx="2207859" cy="2098485"/>
          </a:xfrm>
          <a:prstGeom prst="rect">
            <a:avLst/>
          </a:prstGeom>
        </p:spPr>
      </p:pic>
      <p:pic>
        <p:nvPicPr>
          <p:cNvPr id="4" name="Sai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85" y="7522716"/>
            <a:ext cx="1462280" cy="1426722"/>
          </a:xfrm>
          <a:prstGeom prst="rect">
            <a:avLst/>
          </a:prstGeom>
        </p:spPr>
      </p:pic>
      <p:pic>
        <p:nvPicPr>
          <p:cNvPr id="50" name="Đú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87" y="7512132"/>
            <a:ext cx="1273218" cy="1323382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8383270" y="1511935"/>
            <a:ext cx="3736975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336 -0.4622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05 -0.30417 " pathEditMode="relative" rAng="0" ptsTypes="AA">
                                      <p:cBhvr>
                                        <p:cTn id="3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15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17018 -0.46227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-0.43906 -0.3132 " pathEditMode="relative" rAng="0" ptsTypes="AA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53" y="-156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" grpId="0" bldLvl="0" animBg="1"/>
      <p:bldP spid="42" grpId="0" bldLvl="0" animBg="1"/>
      <p:bldP spid="44" grpId="0" bldLvl="0" animBg="1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: Rounded Corners 4"/>
          <p:cNvSpPr/>
          <p:nvPr/>
        </p:nvSpPr>
        <p:spPr>
          <a:xfrm>
            <a:off x="2404802" y="1395302"/>
            <a:ext cx="7300393" cy="2964149"/>
          </a:xfrm>
          <a:prstGeom prst="roundRect">
            <a:avLst>
              <a:gd name="adj" fmla="val 7227"/>
            </a:avLst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Đáp án C"/>
          <p:cNvSpPr/>
          <p:nvPr/>
        </p:nvSpPr>
        <p:spPr>
          <a:xfrm>
            <a:off x="2425702" y="4947355"/>
            <a:ext cx="3423946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B</a:t>
            </a:r>
          </a:p>
        </p:txBody>
      </p:sp>
      <p:sp>
        <p:nvSpPr>
          <p:cNvPr id="45" name="Đáp án D"/>
          <p:cNvSpPr/>
          <p:nvPr/>
        </p:nvSpPr>
        <p:spPr>
          <a:xfrm>
            <a:off x="6521473" y="4947355"/>
            <a:ext cx="3452883" cy="737464"/>
          </a:xfrm>
          <a:prstGeom prst="roundRect">
            <a:avLst>
              <a:gd name="adj" fmla="val 24115"/>
            </a:avLst>
          </a:prstGeom>
          <a:gradFill flip="none" rotWithShape="1">
            <a:gsLst>
              <a:gs pos="0">
                <a:srgbClr val="E7F18C"/>
              </a:gs>
              <a:gs pos="88000">
                <a:srgbClr val="2A9834"/>
              </a:gs>
            </a:gsLst>
            <a:lin ang="81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Tòa nhà C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71981" y="421635"/>
            <a:ext cx="8454652" cy="1456205"/>
            <a:chOff x="1871981" y="421635"/>
            <a:chExt cx="8454652" cy="1456205"/>
          </a:xfrm>
        </p:grpSpPr>
        <p:grpSp>
          <p:nvGrpSpPr>
            <p:cNvPr id="6" name="Group 5"/>
            <p:cNvGrpSpPr/>
            <p:nvPr/>
          </p:nvGrpSpPr>
          <p:grpSpPr>
            <a:xfrm>
              <a:off x="1871981" y="421635"/>
              <a:ext cx="8454652" cy="1456205"/>
              <a:chOff x="2677206" y="1838325"/>
              <a:chExt cx="7124700" cy="1227138"/>
            </a:xfrm>
          </p:grpSpPr>
          <p:sp>
            <p:nvSpPr>
              <p:cNvPr id="7" name="Freeform 1125"/>
              <p:cNvSpPr/>
              <p:nvPr/>
            </p:nvSpPr>
            <p:spPr bwMode="auto">
              <a:xfrm>
                <a:off x="3753531" y="1944688"/>
                <a:ext cx="5011738" cy="971550"/>
              </a:xfrm>
              <a:custGeom>
                <a:avLst/>
                <a:gdLst>
                  <a:gd name="T0" fmla="*/ 1221 w 10045"/>
                  <a:gd name="T1" fmla="*/ 1947 h 1947"/>
                  <a:gd name="T2" fmla="*/ 68 w 10045"/>
                  <a:gd name="T3" fmla="*/ 1201 h 1947"/>
                  <a:gd name="T4" fmla="*/ 784 w 10045"/>
                  <a:gd name="T5" fmla="*/ 273 h 1947"/>
                  <a:gd name="T6" fmla="*/ 871 w 10045"/>
                  <a:gd name="T7" fmla="*/ 237 h 1947"/>
                  <a:gd name="T8" fmla="*/ 2083 w 10045"/>
                  <a:gd name="T9" fmla="*/ 87 h 1947"/>
                  <a:gd name="T10" fmla="*/ 3561 w 10045"/>
                  <a:gd name="T11" fmla="*/ 14 h 1947"/>
                  <a:gd name="T12" fmla="*/ 4532 w 10045"/>
                  <a:gd name="T13" fmla="*/ 0 h 1947"/>
                  <a:gd name="T14" fmla="*/ 5049 w 10045"/>
                  <a:gd name="T15" fmla="*/ 4 h 1947"/>
                  <a:gd name="T16" fmla="*/ 6390 w 10045"/>
                  <a:gd name="T17" fmla="*/ 27 h 1947"/>
                  <a:gd name="T18" fmla="*/ 7740 w 10045"/>
                  <a:gd name="T19" fmla="*/ 81 h 1947"/>
                  <a:gd name="T20" fmla="*/ 9069 w 10045"/>
                  <a:gd name="T21" fmla="*/ 193 h 1947"/>
                  <a:gd name="T22" fmla="*/ 9711 w 10045"/>
                  <a:gd name="T23" fmla="*/ 266 h 1947"/>
                  <a:gd name="T24" fmla="*/ 9955 w 10045"/>
                  <a:gd name="T25" fmla="*/ 598 h 1947"/>
                  <a:gd name="T26" fmla="*/ 9524 w 10045"/>
                  <a:gd name="T27" fmla="*/ 1652 h 1947"/>
                  <a:gd name="T28" fmla="*/ 9152 w 10045"/>
                  <a:gd name="T29" fmla="*/ 1846 h 1947"/>
                  <a:gd name="T30" fmla="*/ 8943 w 10045"/>
                  <a:gd name="T31" fmla="*/ 1822 h 1947"/>
                  <a:gd name="T32" fmla="*/ 8185 w 10045"/>
                  <a:gd name="T33" fmla="*/ 1745 h 1947"/>
                  <a:gd name="T34" fmla="*/ 7753 w 10045"/>
                  <a:gd name="T35" fmla="*/ 1709 h 1947"/>
                  <a:gd name="T36" fmla="*/ 6291 w 10045"/>
                  <a:gd name="T37" fmla="*/ 1635 h 1947"/>
                  <a:gd name="T38" fmla="*/ 5853 w 10045"/>
                  <a:gd name="T39" fmla="*/ 1632 h 1947"/>
                  <a:gd name="T40" fmla="*/ 4790 w 10045"/>
                  <a:gd name="T41" fmla="*/ 1651 h 1947"/>
                  <a:gd name="T42" fmla="*/ 3328 w 10045"/>
                  <a:gd name="T43" fmla="*/ 1725 h 1947"/>
                  <a:gd name="T44" fmla="*/ 1221 w 10045"/>
                  <a:gd name="T45" fmla="*/ 1947 h 1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45" h="1947">
                    <a:moveTo>
                      <a:pt x="1221" y="1947"/>
                    </a:moveTo>
                    <a:cubicBezTo>
                      <a:pt x="619" y="1828"/>
                      <a:pt x="143" y="1604"/>
                      <a:pt x="68" y="1201"/>
                    </a:cubicBezTo>
                    <a:cubicBezTo>
                      <a:pt x="0" y="838"/>
                      <a:pt x="255" y="499"/>
                      <a:pt x="784" y="273"/>
                    </a:cubicBezTo>
                    <a:cubicBezTo>
                      <a:pt x="812" y="261"/>
                      <a:pt x="842" y="249"/>
                      <a:pt x="871" y="237"/>
                    </a:cubicBezTo>
                    <a:cubicBezTo>
                      <a:pt x="1269" y="175"/>
                      <a:pt x="1673" y="122"/>
                      <a:pt x="2083" y="87"/>
                    </a:cubicBezTo>
                    <a:cubicBezTo>
                      <a:pt x="2572" y="46"/>
                      <a:pt x="3067" y="29"/>
                      <a:pt x="3561" y="14"/>
                    </a:cubicBezTo>
                    <a:cubicBezTo>
                      <a:pt x="3885" y="5"/>
                      <a:pt x="4208" y="0"/>
                      <a:pt x="4532" y="0"/>
                    </a:cubicBezTo>
                    <a:cubicBezTo>
                      <a:pt x="4704" y="0"/>
                      <a:pt x="4876" y="1"/>
                      <a:pt x="5049" y="4"/>
                    </a:cubicBezTo>
                    <a:cubicBezTo>
                      <a:pt x="5495" y="12"/>
                      <a:pt x="5942" y="26"/>
                      <a:pt x="6390" y="27"/>
                    </a:cubicBezTo>
                    <a:cubicBezTo>
                      <a:pt x="6841" y="28"/>
                      <a:pt x="7292" y="51"/>
                      <a:pt x="7740" y="81"/>
                    </a:cubicBezTo>
                    <a:cubicBezTo>
                      <a:pt x="8185" y="110"/>
                      <a:pt x="8629" y="146"/>
                      <a:pt x="9069" y="193"/>
                    </a:cubicBezTo>
                    <a:cubicBezTo>
                      <a:pt x="9282" y="216"/>
                      <a:pt x="9497" y="239"/>
                      <a:pt x="9711" y="266"/>
                    </a:cubicBezTo>
                    <a:cubicBezTo>
                      <a:pt x="9845" y="361"/>
                      <a:pt x="9925" y="478"/>
                      <a:pt x="9955" y="598"/>
                    </a:cubicBezTo>
                    <a:cubicBezTo>
                      <a:pt x="10045" y="960"/>
                      <a:pt x="9963" y="1358"/>
                      <a:pt x="9524" y="1652"/>
                    </a:cubicBezTo>
                    <a:cubicBezTo>
                      <a:pt x="9415" y="1725"/>
                      <a:pt x="9289" y="1789"/>
                      <a:pt x="9152" y="1846"/>
                    </a:cubicBezTo>
                    <a:cubicBezTo>
                      <a:pt x="9083" y="1838"/>
                      <a:pt x="9013" y="1830"/>
                      <a:pt x="8943" y="1822"/>
                    </a:cubicBezTo>
                    <a:cubicBezTo>
                      <a:pt x="8692" y="1792"/>
                      <a:pt x="8439" y="1767"/>
                      <a:pt x="8185" y="1745"/>
                    </a:cubicBezTo>
                    <a:cubicBezTo>
                      <a:pt x="8042" y="1732"/>
                      <a:pt x="7897" y="1720"/>
                      <a:pt x="7753" y="1709"/>
                    </a:cubicBezTo>
                    <a:cubicBezTo>
                      <a:pt x="7267" y="1671"/>
                      <a:pt x="6781" y="1644"/>
                      <a:pt x="6291" y="1635"/>
                    </a:cubicBezTo>
                    <a:cubicBezTo>
                      <a:pt x="6145" y="1633"/>
                      <a:pt x="5999" y="1632"/>
                      <a:pt x="5853" y="1632"/>
                    </a:cubicBezTo>
                    <a:cubicBezTo>
                      <a:pt x="5498" y="1632"/>
                      <a:pt x="5144" y="1639"/>
                      <a:pt x="4790" y="1651"/>
                    </a:cubicBezTo>
                    <a:cubicBezTo>
                      <a:pt x="4302" y="1667"/>
                      <a:pt x="3812" y="1689"/>
                      <a:pt x="3328" y="1725"/>
                    </a:cubicBezTo>
                    <a:cubicBezTo>
                      <a:pt x="2594" y="1779"/>
                      <a:pt x="1929" y="1848"/>
                      <a:pt x="1221" y="1947"/>
                    </a:cubicBezTo>
                  </a:path>
                </a:pathLst>
              </a:custGeom>
              <a:solidFill>
                <a:srgbClr val="D9A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126"/>
              <p:cNvSpPr/>
              <p:nvPr/>
            </p:nvSpPr>
            <p:spPr bwMode="auto">
              <a:xfrm>
                <a:off x="3882119" y="2925763"/>
                <a:ext cx="533400" cy="87313"/>
              </a:xfrm>
              <a:custGeom>
                <a:avLst/>
                <a:gdLst>
                  <a:gd name="T0" fmla="*/ 0 w 1069"/>
                  <a:gd name="T1" fmla="*/ 173 h 173"/>
                  <a:gd name="T2" fmla="*/ 1068 w 1069"/>
                  <a:gd name="T3" fmla="*/ 0 h 173"/>
                  <a:gd name="T4" fmla="*/ 1069 w 1069"/>
                  <a:gd name="T5" fmla="*/ 0 h 173"/>
                  <a:gd name="T6" fmla="*/ 0 w 1069"/>
                  <a:gd name="T7" fmla="*/ 173 h 173"/>
                  <a:gd name="T8" fmla="*/ 0 w 1069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9" h="173">
                    <a:moveTo>
                      <a:pt x="0" y="173"/>
                    </a:moveTo>
                    <a:cubicBezTo>
                      <a:pt x="412" y="101"/>
                      <a:pt x="766" y="45"/>
                      <a:pt x="1068" y="0"/>
                    </a:cubicBezTo>
                    <a:cubicBezTo>
                      <a:pt x="1068" y="0"/>
                      <a:pt x="1069" y="0"/>
                      <a:pt x="1069" y="0"/>
                    </a:cubicBezTo>
                    <a:cubicBezTo>
                      <a:pt x="767" y="45"/>
                      <a:pt x="413" y="101"/>
                      <a:pt x="0" y="173"/>
                    </a:cubicBez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127"/>
              <p:cNvSpPr/>
              <p:nvPr/>
            </p:nvSpPr>
            <p:spPr bwMode="auto">
              <a:xfrm>
                <a:off x="3486831" y="2063750"/>
                <a:ext cx="876300" cy="955675"/>
              </a:xfrm>
              <a:custGeom>
                <a:avLst/>
                <a:gdLst>
                  <a:gd name="T0" fmla="*/ 443 w 1756"/>
                  <a:gd name="T1" fmla="*/ 1917 h 1917"/>
                  <a:gd name="T2" fmla="*/ 321 w 1756"/>
                  <a:gd name="T3" fmla="*/ 1750 h 1917"/>
                  <a:gd name="T4" fmla="*/ 471 w 1756"/>
                  <a:gd name="T5" fmla="*/ 1417 h 1917"/>
                  <a:gd name="T6" fmla="*/ 297 w 1756"/>
                  <a:gd name="T7" fmla="*/ 965 h 1917"/>
                  <a:gd name="T8" fmla="*/ 0 w 1756"/>
                  <a:gd name="T9" fmla="*/ 241 h 1917"/>
                  <a:gd name="T10" fmla="*/ 518 w 1756"/>
                  <a:gd name="T11" fmla="*/ 144 h 1917"/>
                  <a:gd name="T12" fmla="*/ 1195 w 1756"/>
                  <a:gd name="T13" fmla="*/ 34 h 1917"/>
                  <a:gd name="T14" fmla="*/ 1406 w 1756"/>
                  <a:gd name="T15" fmla="*/ 0 h 1917"/>
                  <a:gd name="T16" fmla="*/ 1319 w 1756"/>
                  <a:gd name="T17" fmla="*/ 36 h 1917"/>
                  <a:gd name="T18" fmla="*/ 603 w 1756"/>
                  <a:gd name="T19" fmla="*/ 964 h 1917"/>
                  <a:gd name="T20" fmla="*/ 1756 w 1756"/>
                  <a:gd name="T21" fmla="*/ 1710 h 1917"/>
                  <a:gd name="T22" fmla="*/ 1626 w 1756"/>
                  <a:gd name="T23" fmla="*/ 1728 h 1917"/>
                  <a:gd name="T24" fmla="*/ 660 w 1756"/>
                  <a:gd name="T25" fmla="*/ 1891 h 1917"/>
                  <a:gd name="T26" fmla="*/ 490 w 1756"/>
                  <a:gd name="T27" fmla="*/ 1916 h 1917"/>
                  <a:gd name="T28" fmla="*/ 449 w 1756"/>
                  <a:gd name="T29" fmla="*/ 1917 h 1917"/>
                  <a:gd name="T30" fmla="*/ 443 w 1756"/>
                  <a:gd name="T31" fmla="*/ 1917 h 1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6" h="1917">
                    <a:moveTo>
                      <a:pt x="443" y="1917"/>
                    </a:moveTo>
                    <a:cubicBezTo>
                      <a:pt x="294" y="1917"/>
                      <a:pt x="206" y="1806"/>
                      <a:pt x="321" y="1750"/>
                    </a:cubicBezTo>
                    <a:cubicBezTo>
                      <a:pt x="505" y="1662"/>
                      <a:pt x="497" y="1542"/>
                      <a:pt x="471" y="1417"/>
                    </a:cubicBezTo>
                    <a:cubicBezTo>
                      <a:pt x="438" y="1264"/>
                      <a:pt x="366" y="1114"/>
                      <a:pt x="297" y="965"/>
                    </a:cubicBezTo>
                    <a:cubicBezTo>
                      <a:pt x="186" y="725"/>
                      <a:pt x="97" y="483"/>
                      <a:pt x="0" y="241"/>
                    </a:cubicBezTo>
                    <a:cubicBezTo>
                      <a:pt x="163" y="196"/>
                      <a:pt x="342" y="169"/>
                      <a:pt x="518" y="144"/>
                    </a:cubicBezTo>
                    <a:cubicBezTo>
                      <a:pt x="746" y="112"/>
                      <a:pt x="969" y="71"/>
                      <a:pt x="1195" y="34"/>
                    </a:cubicBezTo>
                    <a:cubicBezTo>
                      <a:pt x="1265" y="22"/>
                      <a:pt x="1335" y="11"/>
                      <a:pt x="1406" y="0"/>
                    </a:cubicBezTo>
                    <a:cubicBezTo>
                      <a:pt x="1377" y="12"/>
                      <a:pt x="1347" y="24"/>
                      <a:pt x="1319" y="36"/>
                    </a:cubicBezTo>
                    <a:cubicBezTo>
                      <a:pt x="790" y="262"/>
                      <a:pt x="535" y="601"/>
                      <a:pt x="603" y="964"/>
                    </a:cubicBezTo>
                    <a:cubicBezTo>
                      <a:pt x="678" y="1367"/>
                      <a:pt x="1154" y="1591"/>
                      <a:pt x="1756" y="1710"/>
                    </a:cubicBezTo>
                    <a:cubicBezTo>
                      <a:pt x="1713" y="1716"/>
                      <a:pt x="1669" y="1722"/>
                      <a:pt x="1626" y="1728"/>
                    </a:cubicBezTo>
                    <a:cubicBezTo>
                      <a:pt x="1323" y="1772"/>
                      <a:pt x="961" y="1847"/>
                      <a:pt x="660" y="1891"/>
                    </a:cubicBezTo>
                    <a:cubicBezTo>
                      <a:pt x="603" y="1899"/>
                      <a:pt x="547" y="1908"/>
                      <a:pt x="490" y="1916"/>
                    </a:cubicBezTo>
                    <a:cubicBezTo>
                      <a:pt x="477" y="1917"/>
                      <a:pt x="463" y="1917"/>
                      <a:pt x="449" y="1917"/>
                    </a:cubicBezTo>
                    <a:cubicBezTo>
                      <a:pt x="447" y="1917"/>
                      <a:pt x="445" y="1917"/>
                      <a:pt x="443" y="1917"/>
                    </a:cubicBezTo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130"/>
              <p:cNvSpPr/>
              <p:nvPr/>
            </p:nvSpPr>
            <p:spPr bwMode="auto">
              <a:xfrm>
                <a:off x="3143931" y="2184400"/>
                <a:ext cx="595313" cy="865188"/>
              </a:xfrm>
              <a:custGeom>
                <a:avLst/>
                <a:gdLst>
                  <a:gd name="T0" fmla="*/ 519 w 1192"/>
                  <a:gd name="T1" fmla="*/ 1736 h 1736"/>
                  <a:gd name="T2" fmla="*/ 440 w 1192"/>
                  <a:gd name="T3" fmla="*/ 1735 h 1736"/>
                  <a:gd name="T4" fmla="*/ 350 w 1192"/>
                  <a:gd name="T5" fmla="*/ 1717 h 1736"/>
                  <a:gd name="T6" fmla="*/ 8 w 1192"/>
                  <a:gd name="T7" fmla="*/ 1498 h 1736"/>
                  <a:gd name="T8" fmla="*/ 90 w 1192"/>
                  <a:gd name="T9" fmla="*/ 1445 h 1736"/>
                  <a:gd name="T10" fmla="*/ 285 w 1192"/>
                  <a:gd name="T11" fmla="*/ 1488 h 1736"/>
                  <a:gd name="T12" fmla="*/ 587 w 1192"/>
                  <a:gd name="T13" fmla="*/ 1537 h 1736"/>
                  <a:gd name="T14" fmla="*/ 831 w 1192"/>
                  <a:gd name="T15" fmla="*/ 1495 h 1736"/>
                  <a:gd name="T16" fmla="*/ 1019 w 1192"/>
                  <a:gd name="T17" fmla="*/ 1205 h 1736"/>
                  <a:gd name="T18" fmla="*/ 842 w 1192"/>
                  <a:gd name="T19" fmla="*/ 682 h 1736"/>
                  <a:gd name="T20" fmla="*/ 629 w 1192"/>
                  <a:gd name="T21" fmla="*/ 136 h 1736"/>
                  <a:gd name="T22" fmla="*/ 594 w 1192"/>
                  <a:gd name="T23" fmla="*/ 29 h 1736"/>
                  <a:gd name="T24" fmla="*/ 595 w 1192"/>
                  <a:gd name="T25" fmla="*/ 29 h 1736"/>
                  <a:gd name="T26" fmla="*/ 687 w 1192"/>
                  <a:gd name="T27" fmla="*/ 0 h 1736"/>
                  <a:gd name="T28" fmla="*/ 984 w 1192"/>
                  <a:gd name="T29" fmla="*/ 724 h 1736"/>
                  <a:gd name="T30" fmla="*/ 1158 w 1192"/>
                  <a:gd name="T31" fmla="*/ 1176 h 1736"/>
                  <a:gd name="T32" fmla="*/ 1008 w 1192"/>
                  <a:gd name="T33" fmla="*/ 1509 h 1736"/>
                  <a:gd name="T34" fmla="*/ 1130 w 1192"/>
                  <a:gd name="T35" fmla="*/ 1676 h 1736"/>
                  <a:gd name="T36" fmla="*/ 1136 w 1192"/>
                  <a:gd name="T37" fmla="*/ 1676 h 1736"/>
                  <a:gd name="T38" fmla="*/ 1177 w 1192"/>
                  <a:gd name="T39" fmla="*/ 1675 h 1736"/>
                  <a:gd name="T40" fmla="*/ 918 w 1192"/>
                  <a:gd name="T41" fmla="*/ 1711 h 1736"/>
                  <a:gd name="T42" fmla="*/ 519 w 1192"/>
                  <a:gd name="T43" fmla="*/ 17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2" h="1736">
                    <a:moveTo>
                      <a:pt x="519" y="1736"/>
                    </a:moveTo>
                    <a:cubicBezTo>
                      <a:pt x="492" y="1736"/>
                      <a:pt x="466" y="1736"/>
                      <a:pt x="440" y="1735"/>
                    </a:cubicBezTo>
                    <a:cubicBezTo>
                      <a:pt x="409" y="1730"/>
                      <a:pt x="379" y="1724"/>
                      <a:pt x="350" y="1717"/>
                    </a:cubicBezTo>
                    <a:cubicBezTo>
                      <a:pt x="182" y="1676"/>
                      <a:pt x="0" y="1609"/>
                      <a:pt x="8" y="1498"/>
                    </a:cubicBezTo>
                    <a:cubicBezTo>
                      <a:pt x="11" y="1458"/>
                      <a:pt x="45" y="1445"/>
                      <a:pt x="90" y="1445"/>
                    </a:cubicBezTo>
                    <a:cubicBezTo>
                      <a:pt x="154" y="1445"/>
                      <a:pt x="239" y="1472"/>
                      <a:pt x="285" y="1488"/>
                    </a:cubicBezTo>
                    <a:cubicBezTo>
                      <a:pt x="376" y="1519"/>
                      <a:pt x="483" y="1537"/>
                      <a:pt x="587" y="1537"/>
                    </a:cubicBezTo>
                    <a:cubicBezTo>
                      <a:pt x="676" y="1537"/>
                      <a:pt x="761" y="1524"/>
                      <a:pt x="831" y="1495"/>
                    </a:cubicBezTo>
                    <a:cubicBezTo>
                      <a:pt x="1012" y="1438"/>
                      <a:pt x="1029" y="1309"/>
                      <a:pt x="1019" y="1205"/>
                    </a:cubicBezTo>
                    <a:cubicBezTo>
                      <a:pt x="1002" y="1029"/>
                      <a:pt x="918" y="853"/>
                      <a:pt x="842" y="682"/>
                    </a:cubicBezTo>
                    <a:cubicBezTo>
                      <a:pt x="761" y="501"/>
                      <a:pt x="691" y="320"/>
                      <a:pt x="629" y="136"/>
                    </a:cubicBezTo>
                    <a:cubicBezTo>
                      <a:pt x="617" y="101"/>
                      <a:pt x="605" y="65"/>
                      <a:pt x="594" y="29"/>
                    </a:cubicBezTo>
                    <a:lnTo>
                      <a:pt x="595" y="29"/>
                    </a:lnTo>
                    <a:cubicBezTo>
                      <a:pt x="625" y="19"/>
                      <a:pt x="656" y="9"/>
                      <a:pt x="687" y="0"/>
                    </a:cubicBezTo>
                    <a:cubicBezTo>
                      <a:pt x="784" y="242"/>
                      <a:pt x="873" y="484"/>
                      <a:pt x="984" y="724"/>
                    </a:cubicBezTo>
                    <a:cubicBezTo>
                      <a:pt x="1053" y="873"/>
                      <a:pt x="1125" y="1023"/>
                      <a:pt x="1158" y="1176"/>
                    </a:cubicBezTo>
                    <a:cubicBezTo>
                      <a:pt x="1184" y="1301"/>
                      <a:pt x="1192" y="1421"/>
                      <a:pt x="1008" y="1509"/>
                    </a:cubicBezTo>
                    <a:cubicBezTo>
                      <a:pt x="893" y="1565"/>
                      <a:pt x="981" y="1676"/>
                      <a:pt x="1130" y="1676"/>
                    </a:cubicBezTo>
                    <a:cubicBezTo>
                      <a:pt x="1132" y="1676"/>
                      <a:pt x="1134" y="1676"/>
                      <a:pt x="1136" y="1676"/>
                    </a:cubicBezTo>
                    <a:cubicBezTo>
                      <a:pt x="1150" y="1676"/>
                      <a:pt x="1164" y="1676"/>
                      <a:pt x="1177" y="1675"/>
                    </a:cubicBezTo>
                    <a:cubicBezTo>
                      <a:pt x="1091" y="1689"/>
                      <a:pt x="1005" y="1701"/>
                      <a:pt x="918" y="1711"/>
                    </a:cubicBezTo>
                    <a:cubicBezTo>
                      <a:pt x="786" y="1727"/>
                      <a:pt x="652" y="1736"/>
                      <a:pt x="519" y="1736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131"/>
              <p:cNvSpPr/>
              <p:nvPr/>
            </p:nvSpPr>
            <p:spPr bwMode="auto">
              <a:xfrm>
                <a:off x="2978831" y="2832100"/>
                <a:ext cx="33338" cy="85725"/>
              </a:xfrm>
              <a:custGeom>
                <a:avLst/>
                <a:gdLst>
                  <a:gd name="T0" fmla="*/ 67 w 67"/>
                  <a:gd name="T1" fmla="*/ 170 h 170"/>
                  <a:gd name="T2" fmla="*/ 0 w 67"/>
                  <a:gd name="T3" fmla="*/ 0 h 170"/>
                  <a:gd name="T4" fmla="*/ 0 w 67"/>
                  <a:gd name="T5" fmla="*/ 0 h 170"/>
                  <a:gd name="T6" fmla="*/ 67 w 67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70">
                    <a:moveTo>
                      <a:pt x="67" y="170"/>
                    </a:moveTo>
                    <a:cubicBezTo>
                      <a:pt x="47" y="113"/>
                      <a:pt x="24" y="5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56"/>
                      <a:pt x="47" y="113"/>
                      <a:pt x="67" y="170"/>
                    </a:cubicBezTo>
                    <a:close/>
                  </a:path>
                </a:pathLst>
              </a:custGeom>
              <a:solidFill>
                <a:srgbClr val="B09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132"/>
              <p:cNvSpPr>
                <a:spLocks noEditPoints="1"/>
              </p:cNvSpPr>
              <p:nvPr/>
            </p:nvSpPr>
            <p:spPr bwMode="auto">
              <a:xfrm>
                <a:off x="3058206" y="2771775"/>
                <a:ext cx="574675" cy="277813"/>
              </a:xfrm>
              <a:custGeom>
                <a:avLst/>
                <a:gdLst>
                  <a:gd name="T0" fmla="*/ 614 w 1152"/>
                  <a:gd name="T1" fmla="*/ 557 h 557"/>
                  <a:gd name="T2" fmla="*/ 388 w 1152"/>
                  <a:gd name="T3" fmla="*/ 539 h 557"/>
                  <a:gd name="T4" fmla="*/ 53 w 1152"/>
                  <a:gd name="T5" fmla="*/ 423 h 557"/>
                  <a:gd name="T6" fmla="*/ 48 w 1152"/>
                  <a:gd name="T7" fmla="*/ 256 h 557"/>
                  <a:gd name="T8" fmla="*/ 423 w 1152"/>
                  <a:gd name="T9" fmla="*/ 37 h 557"/>
                  <a:gd name="T10" fmla="*/ 753 w 1152"/>
                  <a:gd name="T11" fmla="*/ 344 h 557"/>
                  <a:gd name="T12" fmla="*/ 754 w 1152"/>
                  <a:gd name="T13" fmla="*/ 344 h 557"/>
                  <a:gd name="T14" fmla="*/ 762 w 1152"/>
                  <a:gd name="T15" fmla="*/ 339 h 557"/>
                  <a:gd name="T16" fmla="*/ 833 w 1152"/>
                  <a:gd name="T17" fmla="*/ 345 h 557"/>
                  <a:gd name="T18" fmla="*/ 970 w 1152"/>
                  <a:gd name="T19" fmla="*/ 325 h 557"/>
                  <a:gd name="T20" fmla="*/ 974 w 1152"/>
                  <a:gd name="T21" fmla="*/ 325 h 557"/>
                  <a:gd name="T22" fmla="*/ 981 w 1152"/>
                  <a:gd name="T23" fmla="*/ 324 h 557"/>
                  <a:gd name="T24" fmla="*/ 1005 w 1152"/>
                  <a:gd name="T25" fmla="*/ 317 h 557"/>
                  <a:gd name="T26" fmla="*/ 761 w 1152"/>
                  <a:gd name="T27" fmla="*/ 359 h 557"/>
                  <a:gd name="T28" fmla="*/ 459 w 1152"/>
                  <a:gd name="T29" fmla="*/ 310 h 557"/>
                  <a:gd name="T30" fmla="*/ 264 w 1152"/>
                  <a:gd name="T31" fmla="*/ 267 h 557"/>
                  <a:gd name="T32" fmla="*/ 182 w 1152"/>
                  <a:gd name="T33" fmla="*/ 320 h 557"/>
                  <a:gd name="T34" fmla="*/ 524 w 1152"/>
                  <a:gd name="T35" fmla="*/ 539 h 557"/>
                  <a:gd name="T36" fmla="*/ 614 w 1152"/>
                  <a:gd name="T37" fmla="*/ 557 h 557"/>
                  <a:gd name="T38" fmla="*/ 834 w 1152"/>
                  <a:gd name="T39" fmla="*/ 315 h 557"/>
                  <a:gd name="T40" fmla="*/ 685 w 1152"/>
                  <a:gd name="T41" fmla="*/ 288 h 557"/>
                  <a:gd name="T42" fmla="*/ 734 w 1152"/>
                  <a:gd name="T43" fmla="*/ 129 h 557"/>
                  <a:gd name="T44" fmla="*/ 780 w 1152"/>
                  <a:gd name="T45" fmla="*/ 132 h 557"/>
                  <a:gd name="T46" fmla="*/ 783 w 1152"/>
                  <a:gd name="T47" fmla="*/ 133 h 557"/>
                  <a:gd name="T48" fmla="*/ 785 w 1152"/>
                  <a:gd name="T49" fmla="*/ 132 h 557"/>
                  <a:gd name="T50" fmla="*/ 807 w 1152"/>
                  <a:gd name="T51" fmla="*/ 142 h 557"/>
                  <a:gd name="T52" fmla="*/ 809 w 1152"/>
                  <a:gd name="T53" fmla="*/ 142 h 557"/>
                  <a:gd name="T54" fmla="*/ 814 w 1152"/>
                  <a:gd name="T55" fmla="*/ 138 h 557"/>
                  <a:gd name="T56" fmla="*/ 696 w 1152"/>
                  <a:gd name="T57" fmla="*/ 0 h 557"/>
                  <a:gd name="T58" fmla="*/ 1061 w 1152"/>
                  <a:gd name="T59" fmla="*/ 231 h 557"/>
                  <a:gd name="T60" fmla="*/ 834 w 1152"/>
                  <a:gd name="T61" fmla="*/ 315 h 557"/>
                  <a:gd name="T62" fmla="*/ 570 w 1152"/>
                  <a:gd name="T63" fmla="*/ 234 h 557"/>
                  <a:gd name="T64" fmla="*/ 541 w 1152"/>
                  <a:gd name="T65" fmla="*/ 194 h 557"/>
                  <a:gd name="T66" fmla="*/ 450 w 1152"/>
                  <a:gd name="T67" fmla="*/ 30 h 557"/>
                  <a:gd name="T68" fmla="*/ 585 w 1152"/>
                  <a:gd name="T69" fmla="*/ 6 h 557"/>
                  <a:gd name="T70" fmla="*/ 652 w 1152"/>
                  <a:gd name="T71" fmla="*/ 1 h 557"/>
                  <a:gd name="T72" fmla="*/ 711 w 1152"/>
                  <a:gd name="T73" fmla="*/ 77 h 557"/>
                  <a:gd name="T74" fmla="*/ 758 w 1152"/>
                  <a:gd name="T75" fmla="*/ 117 h 557"/>
                  <a:gd name="T76" fmla="*/ 709 w 1152"/>
                  <a:gd name="T77" fmla="*/ 114 h 557"/>
                  <a:gd name="T78" fmla="*/ 570 w 1152"/>
                  <a:gd name="T79" fmla="*/ 234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52" h="557">
                    <a:moveTo>
                      <a:pt x="614" y="557"/>
                    </a:moveTo>
                    <a:cubicBezTo>
                      <a:pt x="538" y="555"/>
                      <a:pt x="463" y="549"/>
                      <a:pt x="388" y="539"/>
                    </a:cubicBezTo>
                    <a:cubicBezTo>
                      <a:pt x="256" y="522"/>
                      <a:pt x="122" y="490"/>
                      <a:pt x="53" y="423"/>
                    </a:cubicBezTo>
                    <a:cubicBezTo>
                      <a:pt x="0" y="372"/>
                      <a:pt x="13" y="309"/>
                      <a:pt x="48" y="256"/>
                    </a:cubicBezTo>
                    <a:cubicBezTo>
                      <a:pt x="110" y="162"/>
                      <a:pt x="255" y="82"/>
                      <a:pt x="423" y="37"/>
                    </a:cubicBezTo>
                    <a:cubicBezTo>
                      <a:pt x="465" y="147"/>
                      <a:pt x="513" y="317"/>
                      <a:pt x="753" y="344"/>
                    </a:cubicBezTo>
                    <a:cubicBezTo>
                      <a:pt x="753" y="344"/>
                      <a:pt x="754" y="344"/>
                      <a:pt x="754" y="344"/>
                    </a:cubicBezTo>
                    <a:cubicBezTo>
                      <a:pt x="759" y="344"/>
                      <a:pt x="762" y="342"/>
                      <a:pt x="762" y="339"/>
                    </a:cubicBezTo>
                    <a:cubicBezTo>
                      <a:pt x="786" y="343"/>
                      <a:pt x="810" y="345"/>
                      <a:pt x="833" y="345"/>
                    </a:cubicBezTo>
                    <a:cubicBezTo>
                      <a:pt x="882" y="345"/>
                      <a:pt x="928" y="337"/>
                      <a:pt x="970" y="325"/>
                    </a:cubicBezTo>
                    <a:cubicBezTo>
                      <a:pt x="971" y="325"/>
                      <a:pt x="972" y="325"/>
                      <a:pt x="974" y="325"/>
                    </a:cubicBezTo>
                    <a:cubicBezTo>
                      <a:pt x="976" y="325"/>
                      <a:pt x="978" y="325"/>
                      <a:pt x="981" y="324"/>
                    </a:cubicBezTo>
                    <a:cubicBezTo>
                      <a:pt x="989" y="322"/>
                      <a:pt x="997" y="320"/>
                      <a:pt x="1005" y="317"/>
                    </a:cubicBezTo>
                    <a:cubicBezTo>
                      <a:pt x="935" y="346"/>
                      <a:pt x="850" y="359"/>
                      <a:pt x="761" y="359"/>
                    </a:cubicBezTo>
                    <a:cubicBezTo>
                      <a:pt x="657" y="359"/>
                      <a:pt x="550" y="341"/>
                      <a:pt x="459" y="310"/>
                    </a:cubicBezTo>
                    <a:cubicBezTo>
                      <a:pt x="413" y="294"/>
                      <a:pt x="328" y="267"/>
                      <a:pt x="264" y="267"/>
                    </a:cubicBezTo>
                    <a:cubicBezTo>
                      <a:pt x="219" y="267"/>
                      <a:pt x="185" y="280"/>
                      <a:pt x="182" y="320"/>
                    </a:cubicBezTo>
                    <a:cubicBezTo>
                      <a:pt x="174" y="431"/>
                      <a:pt x="356" y="498"/>
                      <a:pt x="524" y="539"/>
                    </a:cubicBezTo>
                    <a:cubicBezTo>
                      <a:pt x="553" y="546"/>
                      <a:pt x="583" y="552"/>
                      <a:pt x="614" y="557"/>
                    </a:cubicBezTo>
                    <a:moveTo>
                      <a:pt x="834" y="315"/>
                    </a:moveTo>
                    <a:cubicBezTo>
                      <a:pt x="782" y="315"/>
                      <a:pt x="729" y="307"/>
                      <a:pt x="685" y="288"/>
                    </a:cubicBezTo>
                    <a:cubicBezTo>
                      <a:pt x="576" y="240"/>
                      <a:pt x="589" y="129"/>
                      <a:pt x="734" y="129"/>
                    </a:cubicBezTo>
                    <a:cubicBezTo>
                      <a:pt x="748" y="129"/>
                      <a:pt x="763" y="130"/>
                      <a:pt x="780" y="132"/>
                    </a:cubicBezTo>
                    <a:cubicBezTo>
                      <a:pt x="781" y="132"/>
                      <a:pt x="782" y="133"/>
                      <a:pt x="783" y="133"/>
                    </a:cubicBezTo>
                    <a:cubicBezTo>
                      <a:pt x="784" y="133"/>
                      <a:pt x="784" y="133"/>
                      <a:pt x="785" y="132"/>
                    </a:cubicBezTo>
                    <a:cubicBezTo>
                      <a:pt x="792" y="136"/>
                      <a:pt x="799" y="139"/>
                      <a:pt x="807" y="142"/>
                    </a:cubicBezTo>
                    <a:cubicBezTo>
                      <a:pt x="808" y="142"/>
                      <a:pt x="809" y="142"/>
                      <a:pt x="809" y="142"/>
                    </a:cubicBezTo>
                    <a:cubicBezTo>
                      <a:pt x="813" y="142"/>
                      <a:pt x="815" y="140"/>
                      <a:pt x="814" y="138"/>
                    </a:cubicBezTo>
                    <a:cubicBezTo>
                      <a:pt x="767" y="95"/>
                      <a:pt x="741" y="44"/>
                      <a:pt x="696" y="0"/>
                    </a:cubicBezTo>
                    <a:cubicBezTo>
                      <a:pt x="924" y="3"/>
                      <a:pt x="1152" y="93"/>
                      <a:pt x="1061" y="231"/>
                    </a:cubicBezTo>
                    <a:cubicBezTo>
                      <a:pt x="1026" y="285"/>
                      <a:pt x="931" y="315"/>
                      <a:pt x="834" y="315"/>
                    </a:cubicBezTo>
                    <a:moveTo>
                      <a:pt x="570" y="234"/>
                    </a:moveTo>
                    <a:cubicBezTo>
                      <a:pt x="559" y="221"/>
                      <a:pt x="550" y="207"/>
                      <a:pt x="541" y="194"/>
                    </a:cubicBezTo>
                    <a:cubicBezTo>
                      <a:pt x="506" y="140"/>
                      <a:pt x="488" y="84"/>
                      <a:pt x="450" y="30"/>
                    </a:cubicBezTo>
                    <a:cubicBezTo>
                      <a:pt x="494" y="20"/>
                      <a:pt x="539" y="12"/>
                      <a:pt x="585" y="6"/>
                    </a:cubicBezTo>
                    <a:cubicBezTo>
                      <a:pt x="607" y="3"/>
                      <a:pt x="630" y="2"/>
                      <a:pt x="652" y="1"/>
                    </a:cubicBezTo>
                    <a:cubicBezTo>
                      <a:pt x="664" y="27"/>
                      <a:pt x="691" y="53"/>
                      <a:pt x="711" y="77"/>
                    </a:cubicBezTo>
                    <a:cubicBezTo>
                      <a:pt x="724" y="91"/>
                      <a:pt x="739" y="105"/>
                      <a:pt x="758" y="117"/>
                    </a:cubicBezTo>
                    <a:cubicBezTo>
                      <a:pt x="740" y="115"/>
                      <a:pt x="724" y="114"/>
                      <a:pt x="709" y="114"/>
                    </a:cubicBezTo>
                    <a:cubicBezTo>
                      <a:pt x="596" y="114"/>
                      <a:pt x="548" y="176"/>
                      <a:pt x="570" y="234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1133"/>
              <p:cNvSpPr/>
              <p:nvPr/>
            </p:nvSpPr>
            <p:spPr bwMode="auto">
              <a:xfrm>
                <a:off x="8319181" y="2078038"/>
                <a:ext cx="750888" cy="900113"/>
              </a:xfrm>
              <a:custGeom>
                <a:avLst/>
                <a:gdLst>
                  <a:gd name="T0" fmla="*/ 1142 w 1505"/>
                  <a:gd name="T1" fmla="*/ 1803 h 1803"/>
                  <a:gd name="T2" fmla="*/ 975 w 1505"/>
                  <a:gd name="T3" fmla="*/ 1770 h 1803"/>
                  <a:gd name="T4" fmla="*/ 407 w 1505"/>
                  <a:gd name="T5" fmla="*/ 1641 h 1803"/>
                  <a:gd name="T6" fmla="*/ 0 w 1505"/>
                  <a:gd name="T7" fmla="*/ 1580 h 1803"/>
                  <a:gd name="T8" fmla="*/ 372 w 1505"/>
                  <a:gd name="T9" fmla="*/ 1386 h 1803"/>
                  <a:gd name="T10" fmla="*/ 803 w 1505"/>
                  <a:gd name="T11" fmla="*/ 332 h 1803"/>
                  <a:gd name="T12" fmla="*/ 559 w 1505"/>
                  <a:gd name="T13" fmla="*/ 0 h 1803"/>
                  <a:gd name="T14" fmla="*/ 1195 w 1505"/>
                  <a:gd name="T15" fmla="*/ 94 h 1803"/>
                  <a:gd name="T16" fmla="*/ 1125 w 1505"/>
                  <a:gd name="T17" fmla="*/ 326 h 1803"/>
                  <a:gd name="T18" fmla="*/ 933 w 1505"/>
                  <a:gd name="T19" fmla="*/ 858 h 1803"/>
                  <a:gd name="T20" fmla="*/ 813 w 1505"/>
                  <a:gd name="T21" fmla="*/ 1114 h 1803"/>
                  <a:gd name="T22" fmla="*/ 785 w 1505"/>
                  <a:gd name="T23" fmla="*/ 1180 h 1803"/>
                  <a:gd name="T24" fmla="*/ 783 w 1505"/>
                  <a:gd name="T25" fmla="*/ 1487 h 1803"/>
                  <a:gd name="T26" fmla="*/ 1126 w 1505"/>
                  <a:gd name="T27" fmla="*/ 1592 h 1803"/>
                  <a:gd name="T28" fmla="*/ 1392 w 1505"/>
                  <a:gd name="T29" fmla="*/ 1640 h 1803"/>
                  <a:gd name="T30" fmla="*/ 1394 w 1505"/>
                  <a:gd name="T31" fmla="*/ 1765 h 1803"/>
                  <a:gd name="T32" fmla="*/ 1142 w 1505"/>
                  <a:gd name="T33" fmla="*/ 1803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5" h="1803">
                    <a:moveTo>
                      <a:pt x="1142" y="1803"/>
                    </a:moveTo>
                    <a:cubicBezTo>
                      <a:pt x="1085" y="1793"/>
                      <a:pt x="1029" y="1782"/>
                      <a:pt x="975" y="1770"/>
                    </a:cubicBezTo>
                    <a:cubicBezTo>
                      <a:pt x="785" y="1729"/>
                      <a:pt x="601" y="1678"/>
                      <a:pt x="407" y="1641"/>
                    </a:cubicBezTo>
                    <a:cubicBezTo>
                      <a:pt x="275" y="1615"/>
                      <a:pt x="138" y="1597"/>
                      <a:pt x="0" y="1580"/>
                    </a:cubicBezTo>
                    <a:cubicBezTo>
                      <a:pt x="137" y="1523"/>
                      <a:pt x="263" y="1459"/>
                      <a:pt x="372" y="1386"/>
                    </a:cubicBezTo>
                    <a:cubicBezTo>
                      <a:pt x="811" y="1092"/>
                      <a:pt x="893" y="694"/>
                      <a:pt x="803" y="332"/>
                    </a:cubicBezTo>
                    <a:cubicBezTo>
                      <a:pt x="773" y="212"/>
                      <a:pt x="693" y="95"/>
                      <a:pt x="559" y="0"/>
                    </a:cubicBezTo>
                    <a:cubicBezTo>
                      <a:pt x="774" y="27"/>
                      <a:pt x="987" y="57"/>
                      <a:pt x="1195" y="94"/>
                    </a:cubicBezTo>
                    <a:cubicBezTo>
                      <a:pt x="1173" y="171"/>
                      <a:pt x="1149" y="249"/>
                      <a:pt x="1125" y="326"/>
                    </a:cubicBezTo>
                    <a:cubicBezTo>
                      <a:pt x="1071" y="505"/>
                      <a:pt x="1010" y="682"/>
                      <a:pt x="933" y="858"/>
                    </a:cubicBezTo>
                    <a:cubicBezTo>
                      <a:pt x="896" y="944"/>
                      <a:pt x="854" y="1029"/>
                      <a:pt x="813" y="1114"/>
                    </a:cubicBezTo>
                    <a:cubicBezTo>
                      <a:pt x="803" y="1136"/>
                      <a:pt x="793" y="1158"/>
                      <a:pt x="785" y="1180"/>
                    </a:cubicBezTo>
                    <a:cubicBezTo>
                      <a:pt x="727" y="1281"/>
                      <a:pt x="679" y="1398"/>
                      <a:pt x="783" y="1487"/>
                    </a:cubicBezTo>
                    <a:cubicBezTo>
                      <a:pt x="866" y="1559"/>
                      <a:pt x="982" y="1577"/>
                      <a:pt x="1126" y="1592"/>
                    </a:cubicBezTo>
                    <a:cubicBezTo>
                      <a:pt x="1218" y="1601"/>
                      <a:pt x="1315" y="1609"/>
                      <a:pt x="1392" y="1640"/>
                    </a:cubicBezTo>
                    <a:cubicBezTo>
                      <a:pt x="1478" y="1676"/>
                      <a:pt x="1505" y="1735"/>
                      <a:pt x="1394" y="1765"/>
                    </a:cubicBezTo>
                    <a:cubicBezTo>
                      <a:pt x="1317" y="1786"/>
                      <a:pt x="1230" y="1796"/>
                      <a:pt x="1142" y="1803"/>
                    </a:cubicBezTo>
                    <a:close/>
                  </a:path>
                </a:pathLst>
              </a:custGeom>
              <a:solidFill>
                <a:srgbClr val="CC8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34"/>
              <p:cNvSpPr/>
              <p:nvPr/>
            </p:nvSpPr>
            <p:spPr bwMode="auto">
              <a:xfrm>
                <a:off x="8292194" y="2876550"/>
                <a:ext cx="303213" cy="50800"/>
              </a:xfrm>
              <a:custGeom>
                <a:avLst/>
                <a:gdLst>
                  <a:gd name="T0" fmla="*/ 608 w 608"/>
                  <a:gd name="T1" fmla="*/ 102 h 102"/>
                  <a:gd name="T2" fmla="*/ 0 w 608"/>
                  <a:gd name="T3" fmla="*/ 0 h 102"/>
                  <a:gd name="T4" fmla="*/ 0 w 608"/>
                  <a:gd name="T5" fmla="*/ 0 h 102"/>
                  <a:gd name="T6" fmla="*/ 608 w 608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102">
                    <a:moveTo>
                      <a:pt x="608" y="102"/>
                    </a:moveTo>
                    <a:cubicBezTo>
                      <a:pt x="409" y="56"/>
                      <a:pt x="206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6" y="25"/>
                      <a:pt x="409" y="56"/>
                      <a:pt x="608" y="102"/>
                    </a:cubicBezTo>
                    <a:close/>
                  </a:path>
                </a:pathLst>
              </a:custGeom>
              <a:solidFill>
                <a:srgbClr val="6F8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35"/>
              <p:cNvSpPr/>
              <p:nvPr/>
            </p:nvSpPr>
            <p:spPr bwMode="auto">
              <a:xfrm>
                <a:off x="8584294" y="2062163"/>
                <a:ext cx="6350" cy="1588"/>
              </a:xfrm>
              <a:custGeom>
                <a:avLst/>
                <a:gdLst>
                  <a:gd name="T0" fmla="*/ 11 w 11"/>
                  <a:gd name="T1" fmla="*/ 1 h 1"/>
                  <a:gd name="T2" fmla="*/ 0 w 11"/>
                  <a:gd name="T3" fmla="*/ 0 h 1"/>
                  <a:gd name="T4" fmla="*/ 11 w 1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">
                    <a:moveTo>
                      <a:pt x="11" y="1"/>
                    </a:moveTo>
                    <a:cubicBezTo>
                      <a:pt x="7" y="1"/>
                      <a:pt x="3" y="0"/>
                      <a:pt x="0" y="0"/>
                    </a:cubicBezTo>
                    <a:cubicBezTo>
                      <a:pt x="3" y="0"/>
                      <a:pt x="7" y="1"/>
                      <a:pt x="11" y="1"/>
                    </a:cubicBezTo>
                    <a:close/>
                  </a:path>
                </a:pathLst>
              </a:custGeom>
              <a:solidFill>
                <a:srgbClr val="ECD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137"/>
              <p:cNvSpPr>
                <a:spLocks noEditPoints="1"/>
              </p:cNvSpPr>
              <p:nvPr/>
            </p:nvSpPr>
            <p:spPr bwMode="auto">
              <a:xfrm>
                <a:off x="8658906" y="2667000"/>
                <a:ext cx="609600" cy="322263"/>
              </a:xfrm>
              <a:custGeom>
                <a:avLst/>
                <a:gdLst>
                  <a:gd name="T0" fmla="*/ 740 w 1222"/>
                  <a:gd name="T1" fmla="*/ 648 h 648"/>
                  <a:gd name="T2" fmla="*/ 463 w 1222"/>
                  <a:gd name="T3" fmla="*/ 623 h 648"/>
                  <a:gd name="T4" fmla="*/ 715 w 1222"/>
                  <a:gd name="T5" fmla="*/ 585 h 648"/>
                  <a:gd name="T6" fmla="*/ 713 w 1222"/>
                  <a:gd name="T7" fmla="*/ 460 h 648"/>
                  <a:gd name="T8" fmla="*/ 447 w 1222"/>
                  <a:gd name="T9" fmla="*/ 412 h 648"/>
                  <a:gd name="T10" fmla="*/ 104 w 1222"/>
                  <a:gd name="T11" fmla="*/ 307 h 648"/>
                  <a:gd name="T12" fmla="*/ 106 w 1222"/>
                  <a:gd name="T13" fmla="*/ 0 h 648"/>
                  <a:gd name="T14" fmla="*/ 87 w 1222"/>
                  <a:gd name="T15" fmla="*/ 179 h 648"/>
                  <a:gd name="T16" fmla="*/ 372 w 1222"/>
                  <a:gd name="T17" fmla="*/ 376 h 648"/>
                  <a:gd name="T18" fmla="*/ 495 w 1222"/>
                  <a:gd name="T19" fmla="*/ 392 h 648"/>
                  <a:gd name="T20" fmla="*/ 545 w 1222"/>
                  <a:gd name="T21" fmla="*/ 389 h 648"/>
                  <a:gd name="T22" fmla="*/ 728 w 1222"/>
                  <a:gd name="T23" fmla="*/ 302 h 648"/>
                  <a:gd name="T24" fmla="*/ 773 w 1222"/>
                  <a:gd name="T25" fmla="*/ 211 h 648"/>
                  <a:gd name="T26" fmla="*/ 805 w 1222"/>
                  <a:gd name="T27" fmla="*/ 148 h 648"/>
                  <a:gd name="T28" fmla="*/ 810 w 1222"/>
                  <a:gd name="T29" fmla="*/ 147 h 648"/>
                  <a:gd name="T30" fmla="*/ 819 w 1222"/>
                  <a:gd name="T31" fmla="*/ 149 h 648"/>
                  <a:gd name="T32" fmla="*/ 1198 w 1222"/>
                  <a:gd name="T33" fmla="*/ 366 h 648"/>
                  <a:gd name="T34" fmla="*/ 1212 w 1222"/>
                  <a:gd name="T35" fmla="*/ 503 h 648"/>
                  <a:gd name="T36" fmla="*/ 1008 w 1222"/>
                  <a:gd name="T37" fmla="*/ 612 h 648"/>
                  <a:gd name="T38" fmla="*/ 942 w 1222"/>
                  <a:gd name="T39" fmla="*/ 629 h 648"/>
                  <a:gd name="T40" fmla="*/ 774 w 1222"/>
                  <a:gd name="T41" fmla="*/ 648 h 648"/>
                  <a:gd name="T42" fmla="*/ 740 w 1222"/>
                  <a:gd name="T43" fmla="*/ 648 h 648"/>
                  <a:gd name="T44" fmla="*/ 481 w 1222"/>
                  <a:gd name="T45" fmla="*/ 369 h 648"/>
                  <a:gd name="T46" fmla="*/ 241 w 1222"/>
                  <a:gd name="T47" fmla="*/ 277 h 648"/>
                  <a:gd name="T48" fmla="*/ 229 w 1222"/>
                  <a:gd name="T49" fmla="*/ 264 h 648"/>
                  <a:gd name="T50" fmla="*/ 525 w 1222"/>
                  <a:gd name="T51" fmla="*/ 115 h 648"/>
                  <a:gd name="T52" fmla="*/ 534 w 1222"/>
                  <a:gd name="T53" fmla="*/ 114 h 648"/>
                  <a:gd name="T54" fmla="*/ 554 w 1222"/>
                  <a:gd name="T55" fmla="*/ 122 h 648"/>
                  <a:gd name="T56" fmla="*/ 540 w 1222"/>
                  <a:gd name="T57" fmla="*/ 152 h 648"/>
                  <a:gd name="T58" fmla="*/ 505 w 1222"/>
                  <a:gd name="T59" fmla="*/ 198 h 648"/>
                  <a:gd name="T60" fmla="*/ 493 w 1222"/>
                  <a:gd name="T61" fmla="*/ 206 h 648"/>
                  <a:gd name="T62" fmla="*/ 491 w 1222"/>
                  <a:gd name="T63" fmla="*/ 211 h 648"/>
                  <a:gd name="T64" fmla="*/ 496 w 1222"/>
                  <a:gd name="T65" fmla="*/ 217 h 648"/>
                  <a:gd name="T66" fmla="*/ 680 w 1222"/>
                  <a:gd name="T67" fmla="*/ 277 h 648"/>
                  <a:gd name="T68" fmla="*/ 481 w 1222"/>
                  <a:gd name="T69" fmla="*/ 369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648">
                    <a:moveTo>
                      <a:pt x="740" y="648"/>
                    </a:moveTo>
                    <a:cubicBezTo>
                      <a:pt x="648" y="648"/>
                      <a:pt x="554" y="638"/>
                      <a:pt x="463" y="623"/>
                    </a:cubicBezTo>
                    <a:cubicBezTo>
                      <a:pt x="551" y="616"/>
                      <a:pt x="638" y="606"/>
                      <a:pt x="715" y="585"/>
                    </a:cubicBezTo>
                    <a:cubicBezTo>
                      <a:pt x="826" y="555"/>
                      <a:pt x="799" y="496"/>
                      <a:pt x="713" y="460"/>
                    </a:cubicBezTo>
                    <a:cubicBezTo>
                      <a:pt x="636" y="429"/>
                      <a:pt x="539" y="421"/>
                      <a:pt x="447" y="412"/>
                    </a:cubicBezTo>
                    <a:cubicBezTo>
                      <a:pt x="303" y="397"/>
                      <a:pt x="187" y="379"/>
                      <a:pt x="104" y="307"/>
                    </a:cubicBezTo>
                    <a:cubicBezTo>
                      <a:pt x="0" y="218"/>
                      <a:pt x="48" y="101"/>
                      <a:pt x="106" y="0"/>
                    </a:cubicBezTo>
                    <a:cubicBezTo>
                      <a:pt x="84" y="59"/>
                      <a:pt x="73" y="118"/>
                      <a:pt x="87" y="179"/>
                    </a:cubicBezTo>
                    <a:cubicBezTo>
                      <a:pt x="110" y="274"/>
                      <a:pt x="217" y="347"/>
                      <a:pt x="372" y="376"/>
                    </a:cubicBezTo>
                    <a:cubicBezTo>
                      <a:pt x="410" y="386"/>
                      <a:pt x="453" y="392"/>
                      <a:pt x="495" y="392"/>
                    </a:cubicBezTo>
                    <a:cubicBezTo>
                      <a:pt x="512" y="392"/>
                      <a:pt x="529" y="391"/>
                      <a:pt x="545" y="389"/>
                    </a:cubicBezTo>
                    <a:cubicBezTo>
                      <a:pt x="629" y="384"/>
                      <a:pt x="713" y="347"/>
                      <a:pt x="728" y="302"/>
                    </a:cubicBezTo>
                    <a:cubicBezTo>
                      <a:pt x="751" y="273"/>
                      <a:pt x="759" y="240"/>
                      <a:pt x="773" y="211"/>
                    </a:cubicBezTo>
                    <a:cubicBezTo>
                      <a:pt x="782" y="190"/>
                      <a:pt x="793" y="169"/>
                      <a:pt x="805" y="148"/>
                    </a:cubicBezTo>
                    <a:cubicBezTo>
                      <a:pt x="807" y="148"/>
                      <a:pt x="808" y="147"/>
                      <a:pt x="810" y="147"/>
                    </a:cubicBezTo>
                    <a:cubicBezTo>
                      <a:pt x="813" y="147"/>
                      <a:pt x="816" y="148"/>
                      <a:pt x="819" y="149"/>
                    </a:cubicBezTo>
                    <a:cubicBezTo>
                      <a:pt x="1012" y="163"/>
                      <a:pt x="1153" y="267"/>
                      <a:pt x="1198" y="366"/>
                    </a:cubicBezTo>
                    <a:cubicBezTo>
                      <a:pt x="1218" y="412"/>
                      <a:pt x="1222" y="458"/>
                      <a:pt x="1212" y="503"/>
                    </a:cubicBezTo>
                    <a:cubicBezTo>
                      <a:pt x="1164" y="548"/>
                      <a:pt x="1095" y="586"/>
                      <a:pt x="1008" y="612"/>
                    </a:cubicBezTo>
                    <a:cubicBezTo>
                      <a:pt x="986" y="619"/>
                      <a:pt x="964" y="624"/>
                      <a:pt x="942" y="629"/>
                    </a:cubicBezTo>
                    <a:cubicBezTo>
                      <a:pt x="886" y="636"/>
                      <a:pt x="830" y="642"/>
                      <a:pt x="774" y="648"/>
                    </a:cubicBezTo>
                    <a:cubicBezTo>
                      <a:pt x="763" y="648"/>
                      <a:pt x="751" y="648"/>
                      <a:pt x="740" y="648"/>
                    </a:cubicBezTo>
                    <a:moveTo>
                      <a:pt x="481" y="369"/>
                    </a:moveTo>
                    <a:cubicBezTo>
                      <a:pt x="383" y="362"/>
                      <a:pt x="289" y="321"/>
                      <a:pt x="241" y="277"/>
                    </a:cubicBezTo>
                    <a:cubicBezTo>
                      <a:pt x="236" y="273"/>
                      <a:pt x="232" y="268"/>
                      <a:pt x="229" y="264"/>
                    </a:cubicBezTo>
                    <a:cubicBezTo>
                      <a:pt x="276" y="203"/>
                      <a:pt x="434" y="139"/>
                      <a:pt x="525" y="115"/>
                    </a:cubicBezTo>
                    <a:cubicBezTo>
                      <a:pt x="528" y="114"/>
                      <a:pt x="531" y="114"/>
                      <a:pt x="534" y="114"/>
                    </a:cubicBezTo>
                    <a:cubicBezTo>
                      <a:pt x="544" y="114"/>
                      <a:pt x="552" y="117"/>
                      <a:pt x="554" y="122"/>
                    </a:cubicBezTo>
                    <a:cubicBezTo>
                      <a:pt x="549" y="131"/>
                      <a:pt x="545" y="142"/>
                      <a:pt x="540" y="152"/>
                    </a:cubicBezTo>
                    <a:cubicBezTo>
                      <a:pt x="530" y="168"/>
                      <a:pt x="519" y="184"/>
                      <a:pt x="505" y="198"/>
                    </a:cubicBezTo>
                    <a:cubicBezTo>
                      <a:pt x="501" y="201"/>
                      <a:pt x="497" y="204"/>
                      <a:pt x="493" y="206"/>
                    </a:cubicBezTo>
                    <a:cubicBezTo>
                      <a:pt x="491" y="207"/>
                      <a:pt x="490" y="209"/>
                      <a:pt x="491" y="211"/>
                    </a:cubicBezTo>
                    <a:cubicBezTo>
                      <a:pt x="488" y="213"/>
                      <a:pt x="490" y="217"/>
                      <a:pt x="496" y="217"/>
                    </a:cubicBezTo>
                    <a:cubicBezTo>
                      <a:pt x="572" y="217"/>
                      <a:pt x="658" y="234"/>
                      <a:pt x="680" y="277"/>
                    </a:cubicBezTo>
                    <a:cubicBezTo>
                      <a:pt x="709" y="335"/>
                      <a:pt x="563" y="366"/>
                      <a:pt x="481" y="369"/>
                    </a:cubicBezTo>
                  </a:path>
                </a:pathLst>
              </a:custGeom>
              <a:solidFill>
                <a:srgbClr val="C17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38"/>
              <p:cNvSpPr/>
              <p:nvPr/>
            </p:nvSpPr>
            <p:spPr bwMode="auto">
              <a:xfrm>
                <a:off x="9028794" y="1922463"/>
                <a:ext cx="4763" cy="1588"/>
              </a:xfrm>
              <a:custGeom>
                <a:avLst/>
                <a:gdLst>
                  <a:gd name="T0" fmla="*/ 0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cubicBezTo>
                      <a:pt x="3" y="3"/>
                      <a:pt x="6" y="1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close/>
                  </a:path>
                </a:pathLst>
              </a:custGeom>
              <a:solidFill>
                <a:srgbClr val="868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139"/>
              <p:cNvSpPr>
                <a:spLocks noEditPoints="1"/>
              </p:cNvSpPr>
              <p:nvPr/>
            </p:nvSpPr>
            <p:spPr bwMode="auto">
              <a:xfrm>
                <a:off x="8747806" y="2684463"/>
                <a:ext cx="558800" cy="233363"/>
              </a:xfrm>
              <a:custGeom>
                <a:avLst/>
                <a:gdLst>
                  <a:gd name="T0" fmla="*/ 1031 w 1118"/>
                  <a:gd name="T1" fmla="*/ 467 h 467"/>
                  <a:gd name="T2" fmla="*/ 1017 w 1118"/>
                  <a:gd name="T3" fmla="*/ 330 h 467"/>
                  <a:gd name="T4" fmla="*/ 638 w 1118"/>
                  <a:gd name="T5" fmla="*/ 113 h 467"/>
                  <a:gd name="T6" fmla="*/ 629 w 1118"/>
                  <a:gd name="T7" fmla="*/ 111 h 467"/>
                  <a:gd name="T8" fmla="*/ 624 w 1118"/>
                  <a:gd name="T9" fmla="*/ 112 h 467"/>
                  <a:gd name="T10" fmla="*/ 679 w 1118"/>
                  <a:gd name="T11" fmla="*/ 5 h 467"/>
                  <a:gd name="T12" fmla="*/ 982 w 1118"/>
                  <a:gd name="T13" fmla="*/ 89 h 467"/>
                  <a:gd name="T14" fmla="*/ 1102 w 1118"/>
                  <a:gd name="T15" fmla="*/ 347 h 467"/>
                  <a:gd name="T16" fmla="*/ 1031 w 1118"/>
                  <a:gd name="T17" fmla="*/ 467 h 467"/>
                  <a:gd name="T18" fmla="*/ 48 w 1118"/>
                  <a:gd name="T19" fmla="*/ 228 h 467"/>
                  <a:gd name="T20" fmla="*/ 159 w 1118"/>
                  <a:gd name="T21" fmla="*/ 68 h 467"/>
                  <a:gd name="T22" fmla="*/ 423 w 1118"/>
                  <a:gd name="T23" fmla="*/ 7 h 467"/>
                  <a:gd name="T24" fmla="*/ 378 w 1118"/>
                  <a:gd name="T25" fmla="*/ 77 h 467"/>
                  <a:gd name="T26" fmla="*/ 373 w 1118"/>
                  <a:gd name="T27" fmla="*/ 86 h 467"/>
                  <a:gd name="T28" fmla="*/ 353 w 1118"/>
                  <a:gd name="T29" fmla="*/ 78 h 467"/>
                  <a:gd name="T30" fmla="*/ 344 w 1118"/>
                  <a:gd name="T31" fmla="*/ 79 h 467"/>
                  <a:gd name="T32" fmla="*/ 48 w 1118"/>
                  <a:gd name="T33" fmla="*/ 228 h 467"/>
                  <a:gd name="T34" fmla="*/ 535 w 1118"/>
                  <a:gd name="T35" fmla="*/ 216 h 467"/>
                  <a:gd name="T36" fmla="*/ 371 w 1118"/>
                  <a:gd name="T37" fmla="*/ 169 h 467"/>
                  <a:gd name="T38" fmla="*/ 349 w 1118"/>
                  <a:gd name="T39" fmla="*/ 170 h 467"/>
                  <a:gd name="T40" fmla="*/ 401 w 1118"/>
                  <a:gd name="T41" fmla="*/ 115 h 467"/>
                  <a:gd name="T42" fmla="*/ 478 w 1118"/>
                  <a:gd name="T43" fmla="*/ 3 h 467"/>
                  <a:gd name="T44" fmla="*/ 567 w 1118"/>
                  <a:gd name="T45" fmla="*/ 0 h 467"/>
                  <a:gd name="T46" fmla="*/ 585 w 1118"/>
                  <a:gd name="T47" fmla="*/ 0 h 467"/>
                  <a:gd name="T48" fmla="*/ 629 w 1118"/>
                  <a:gd name="T49" fmla="*/ 2 h 467"/>
                  <a:gd name="T50" fmla="*/ 535 w 1118"/>
                  <a:gd name="T51" fmla="*/ 216 h 467"/>
                  <a:gd name="T52" fmla="*/ 324 w 1118"/>
                  <a:gd name="T53" fmla="*/ 162 h 467"/>
                  <a:gd name="T54" fmla="*/ 359 w 1118"/>
                  <a:gd name="T55" fmla="*/ 116 h 467"/>
                  <a:gd name="T56" fmla="*/ 324 w 1118"/>
                  <a:gd name="T57" fmla="*/ 16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18" h="467">
                    <a:moveTo>
                      <a:pt x="1031" y="467"/>
                    </a:moveTo>
                    <a:cubicBezTo>
                      <a:pt x="1041" y="422"/>
                      <a:pt x="1037" y="376"/>
                      <a:pt x="1017" y="330"/>
                    </a:cubicBezTo>
                    <a:cubicBezTo>
                      <a:pt x="972" y="231"/>
                      <a:pt x="831" y="127"/>
                      <a:pt x="638" y="113"/>
                    </a:cubicBezTo>
                    <a:cubicBezTo>
                      <a:pt x="635" y="112"/>
                      <a:pt x="632" y="111"/>
                      <a:pt x="629" y="111"/>
                    </a:cubicBezTo>
                    <a:cubicBezTo>
                      <a:pt x="627" y="111"/>
                      <a:pt x="626" y="112"/>
                      <a:pt x="624" y="112"/>
                    </a:cubicBezTo>
                    <a:cubicBezTo>
                      <a:pt x="644" y="76"/>
                      <a:pt x="664" y="41"/>
                      <a:pt x="679" y="5"/>
                    </a:cubicBezTo>
                    <a:cubicBezTo>
                      <a:pt x="793" y="15"/>
                      <a:pt x="904" y="42"/>
                      <a:pt x="982" y="89"/>
                    </a:cubicBezTo>
                    <a:cubicBezTo>
                      <a:pt x="1093" y="154"/>
                      <a:pt x="1118" y="262"/>
                      <a:pt x="1102" y="347"/>
                    </a:cubicBezTo>
                    <a:cubicBezTo>
                      <a:pt x="1094" y="390"/>
                      <a:pt x="1070" y="431"/>
                      <a:pt x="1031" y="467"/>
                    </a:cubicBezTo>
                    <a:moveTo>
                      <a:pt x="48" y="228"/>
                    </a:moveTo>
                    <a:cubicBezTo>
                      <a:pt x="0" y="167"/>
                      <a:pt x="70" y="108"/>
                      <a:pt x="159" y="68"/>
                    </a:cubicBezTo>
                    <a:cubicBezTo>
                      <a:pt x="233" y="35"/>
                      <a:pt x="327" y="16"/>
                      <a:pt x="423" y="7"/>
                    </a:cubicBezTo>
                    <a:cubicBezTo>
                      <a:pt x="404" y="29"/>
                      <a:pt x="392" y="54"/>
                      <a:pt x="378" y="77"/>
                    </a:cubicBezTo>
                    <a:cubicBezTo>
                      <a:pt x="376" y="80"/>
                      <a:pt x="375" y="83"/>
                      <a:pt x="373" y="86"/>
                    </a:cubicBezTo>
                    <a:cubicBezTo>
                      <a:pt x="371" y="81"/>
                      <a:pt x="363" y="78"/>
                      <a:pt x="353" y="78"/>
                    </a:cubicBezTo>
                    <a:cubicBezTo>
                      <a:pt x="350" y="78"/>
                      <a:pt x="347" y="78"/>
                      <a:pt x="344" y="79"/>
                    </a:cubicBezTo>
                    <a:cubicBezTo>
                      <a:pt x="253" y="103"/>
                      <a:pt x="95" y="167"/>
                      <a:pt x="48" y="228"/>
                    </a:cubicBezTo>
                    <a:close/>
                    <a:moveTo>
                      <a:pt x="535" y="216"/>
                    </a:moveTo>
                    <a:cubicBezTo>
                      <a:pt x="505" y="185"/>
                      <a:pt x="437" y="169"/>
                      <a:pt x="371" y="169"/>
                    </a:cubicBezTo>
                    <a:cubicBezTo>
                      <a:pt x="364" y="169"/>
                      <a:pt x="356" y="169"/>
                      <a:pt x="349" y="170"/>
                    </a:cubicBezTo>
                    <a:cubicBezTo>
                      <a:pt x="375" y="155"/>
                      <a:pt x="389" y="132"/>
                      <a:pt x="401" y="115"/>
                    </a:cubicBezTo>
                    <a:cubicBezTo>
                      <a:pt x="430" y="79"/>
                      <a:pt x="454" y="40"/>
                      <a:pt x="478" y="3"/>
                    </a:cubicBezTo>
                    <a:cubicBezTo>
                      <a:pt x="508" y="1"/>
                      <a:pt x="538" y="0"/>
                      <a:pt x="567" y="0"/>
                    </a:cubicBezTo>
                    <a:cubicBezTo>
                      <a:pt x="573" y="0"/>
                      <a:pt x="579" y="0"/>
                      <a:pt x="585" y="0"/>
                    </a:cubicBezTo>
                    <a:cubicBezTo>
                      <a:pt x="600" y="0"/>
                      <a:pt x="615" y="1"/>
                      <a:pt x="629" y="2"/>
                    </a:cubicBezTo>
                    <a:cubicBezTo>
                      <a:pt x="577" y="70"/>
                      <a:pt x="563" y="145"/>
                      <a:pt x="535" y="216"/>
                    </a:cubicBezTo>
                    <a:moveTo>
                      <a:pt x="324" y="162"/>
                    </a:moveTo>
                    <a:cubicBezTo>
                      <a:pt x="338" y="148"/>
                      <a:pt x="349" y="132"/>
                      <a:pt x="359" y="116"/>
                    </a:cubicBezTo>
                    <a:cubicBezTo>
                      <a:pt x="350" y="132"/>
                      <a:pt x="340" y="149"/>
                      <a:pt x="324" y="162"/>
                    </a:cubicBezTo>
                    <a:close/>
                  </a:path>
                </a:pathLst>
              </a:custGeom>
              <a:solidFill>
                <a:srgbClr val="B6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140"/>
              <p:cNvSpPr>
                <a:spLocks noEditPoints="1"/>
              </p:cNvSpPr>
              <p:nvPr/>
            </p:nvSpPr>
            <p:spPr bwMode="auto">
              <a:xfrm>
                <a:off x="4005944" y="1930400"/>
                <a:ext cx="4592638" cy="995363"/>
              </a:xfrm>
              <a:custGeom>
                <a:avLst/>
                <a:gdLst>
                  <a:gd name="T0" fmla="*/ 818 w 9205"/>
                  <a:gd name="T1" fmla="*/ 1997 h 1997"/>
                  <a:gd name="T2" fmla="*/ 715 w 9205"/>
                  <a:gd name="T3" fmla="*/ 1978 h 1997"/>
                  <a:gd name="T4" fmla="*/ 2822 w 9205"/>
                  <a:gd name="T5" fmla="*/ 1756 h 1997"/>
                  <a:gd name="T6" fmla="*/ 4284 w 9205"/>
                  <a:gd name="T7" fmla="*/ 1682 h 1997"/>
                  <a:gd name="T8" fmla="*/ 5347 w 9205"/>
                  <a:gd name="T9" fmla="*/ 1663 h 1997"/>
                  <a:gd name="T10" fmla="*/ 5785 w 9205"/>
                  <a:gd name="T11" fmla="*/ 1666 h 1997"/>
                  <a:gd name="T12" fmla="*/ 7247 w 9205"/>
                  <a:gd name="T13" fmla="*/ 1740 h 1997"/>
                  <a:gd name="T14" fmla="*/ 7679 w 9205"/>
                  <a:gd name="T15" fmla="*/ 1776 h 1997"/>
                  <a:gd name="T16" fmla="*/ 8437 w 9205"/>
                  <a:gd name="T17" fmla="*/ 1853 h 1997"/>
                  <a:gd name="T18" fmla="*/ 8646 w 9205"/>
                  <a:gd name="T19" fmla="*/ 1877 h 1997"/>
                  <a:gd name="T20" fmla="*/ 8592 w 9205"/>
                  <a:gd name="T21" fmla="*/ 1899 h 1997"/>
                  <a:gd name="T22" fmla="*/ 8102 w 9205"/>
                  <a:gd name="T23" fmla="*/ 1845 h 1997"/>
                  <a:gd name="T24" fmla="*/ 6694 w 9205"/>
                  <a:gd name="T25" fmla="*/ 1730 h 1997"/>
                  <a:gd name="T26" fmla="*/ 5345 w 9205"/>
                  <a:gd name="T27" fmla="*/ 1691 h 1997"/>
                  <a:gd name="T28" fmla="*/ 5274 w 9205"/>
                  <a:gd name="T29" fmla="*/ 1691 h 1997"/>
                  <a:gd name="T30" fmla="*/ 3775 w 9205"/>
                  <a:gd name="T31" fmla="*/ 1731 h 1997"/>
                  <a:gd name="T32" fmla="*/ 2306 w 9205"/>
                  <a:gd name="T33" fmla="*/ 1822 h 1997"/>
                  <a:gd name="T34" fmla="*/ 818 w 9205"/>
                  <a:gd name="T35" fmla="*/ 1997 h 1997"/>
                  <a:gd name="T36" fmla="*/ 0 w 9205"/>
                  <a:gd name="T37" fmla="*/ 300 h 1997"/>
                  <a:gd name="T38" fmla="*/ 1333 w 9205"/>
                  <a:gd name="T39" fmla="*/ 113 h 1997"/>
                  <a:gd name="T40" fmla="*/ 2677 w 9205"/>
                  <a:gd name="T41" fmla="*/ 30 h 1997"/>
                  <a:gd name="T42" fmla="*/ 3960 w 9205"/>
                  <a:gd name="T43" fmla="*/ 0 h 1997"/>
                  <a:gd name="T44" fmla="*/ 4063 w 9205"/>
                  <a:gd name="T45" fmla="*/ 1 h 1997"/>
                  <a:gd name="T46" fmla="*/ 5557 w 9205"/>
                  <a:gd name="T47" fmla="*/ 26 h 1997"/>
                  <a:gd name="T48" fmla="*/ 7028 w 9205"/>
                  <a:gd name="T49" fmla="*/ 69 h 1997"/>
                  <a:gd name="T50" fmla="*/ 8461 w 9205"/>
                  <a:gd name="T51" fmla="*/ 184 h 1997"/>
                  <a:gd name="T52" fmla="*/ 9177 w 9205"/>
                  <a:gd name="T53" fmla="*/ 266 h 1997"/>
                  <a:gd name="T54" fmla="*/ 9153 w 9205"/>
                  <a:gd name="T55" fmla="*/ 263 h 1997"/>
                  <a:gd name="T56" fmla="*/ 9205 w 9205"/>
                  <a:gd name="T57" fmla="*/ 297 h 1997"/>
                  <a:gd name="T58" fmla="*/ 8563 w 9205"/>
                  <a:gd name="T59" fmla="*/ 224 h 1997"/>
                  <a:gd name="T60" fmla="*/ 7234 w 9205"/>
                  <a:gd name="T61" fmla="*/ 112 h 1997"/>
                  <a:gd name="T62" fmla="*/ 5884 w 9205"/>
                  <a:gd name="T63" fmla="*/ 58 h 1997"/>
                  <a:gd name="T64" fmla="*/ 4543 w 9205"/>
                  <a:gd name="T65" fmla="*/ 35 h 1997"/>
                  <a:gd name="T66" fmla="*/ 4026 w 9205"/>
                  <a:gd name="T67" fmla="*/ 31 h 1997"/>
                  <a:gd name="T68" fmla="*/ 3055 w 9205"/>
                  <a:gd name="T69" fmla="*/ 45 h 1997"/>
                  <a:gd name="T70" fmla="*/ 1577 w 9205"/>
                  <a:gd name="T71" fmla="*/ 118 h 1997"/>
                  <a:gd name="T72" fmla="*/ 365 w 9205"/>
                  <a:gd name="T73" fmla="*/ 268 h 1997"/>
                  <a:gd name="T74" fmla="*/ 486 w 9205"/>
                  <a:gd name="T75" fmla="*/ 221 h 1997"/>
                  <a:gd name="T76" fmla="*/ 0 w 9205"/>
                  <a:gd name="T77" fmla="*/ 30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05" h="1997">
                    <a:moveTo>
                      <a:pt x="818" y="1997"/>
                    </a:moveTo>
                    <a:cubicBezTo>
                      <a:pt x="784" y="1991"/>
                      <a:pt x="749" y="1985"/>
                      <a:pt x="715" y="1978"/>
                    </a:cubicBezTo>
                    <a:cubicBezTo>
                      <a:pt x="1423" y="1879"/>
                      <a:pt x="2088" y="1810"/>
                      <a:pt x="2822" y="1756"/>
                    </a:cubicBezTo>
                    <a:cubicBezTo>
                      <a:pt x="3306" y="1720"/>
                      <a:pt x="3796" y="1698"/>
                      <a:pt x="4284" y="1682"/>
                    </a:cubicBezTo>
                    <a:cubicBezTo>
                      <a:pt x="4638" y="1670"/>
                      <a:pt x="4992" y="1663"/>
                      <a:pt x="5347" y="1663"/>
                    </a:cubicBezTo>
                    <a:cubicBezTo>
                      <a:pt x="5493" y="1663"/>
                      <a:pt x="5639" y="1664"/>
                      <a:pt x="5785" y="1666"/>
                    </a:cubicBezTo>
                    <a:cubicBezTo>
                      <a:pt x="6275" y="1675"/>
                      <a:pt x="6761" y="1702"/>
                      <a:pt x="7247" y="1740"/>
                    </a:cubicBezTo>
                    <a:cubicBezTo>
                      <a:pt x="7391" y="1751"/>
                      <a:pt x="7536" y="1763"/>
                      <a:pt x="7679" y="1776"/>
                    </a:cubicBezTo>
                    <a:cubicBezTo>
                      <a:pt x="7933" y="1798"/>
                      <a:pt x="8186" y="1823"/>
                      <a:pt x="8437" y="1853"/>
                    </a:cubicBezTo>
                    <a:cubicBezTo>
                      <a:pt x="8507" y="1861"/>
                      <a:pt x="8577" y="1869"/>
                      <a:pt x="8646" y="1877"/>
                    </a:cubicBezTo>
                    <a:cubicBezTo>
                      <a:pt x="8628" y="1884"/>
                      <a:pt x="8610" y="1892"/>
                      <a:pt x="8592" y="1899"/>
                    </a:cubicBezTo>
                    <a:cubicBezTo>
                      <a:pt x="8431" y="1879"/>
                      <a:pt x="8267" y="1863"/>
                      <a:pt x="8102" y="1845"/>
                    </a:cubicBezTo>
                    <a:cubicBezTo>
                      <a:pt x="7636" y="1796"/>
                      <a:pt x="7166" y="1756"/>
                      <a:pt x="6694" y="1730"/>
                    </a:cubicBezTo>
                    <a:cubicBezTo>
                      <a:pt x="6246" y="1705"/>
                      <a:pt x="5795" y="1691"/>
                      <a:pt x="5345" y="1691"/>
                    </a:cubicBezTo>
                    <a:cubicBezTo>
                      <a:pt x="5321" y="1691"/>
                      <a:pt x="5298" y="1691"/>
                      <a:pt x="5274" y="1691"/>
                    </a:cubicBezTo>
                    <a:cubicBezTo>
                      <a:pt x="4774" y="1693"/>
                      <a:pt x="4274" y="1707"/>
                      <a:pt x="3775" y="1731"/>
                    </a:cubicBezTo>
                    <a:cubicBezTo>
                      <a:pt x="3282" y="1753"/>
                      <a:pt x="2796" y="1783"/>
                      <a:pt x="2306" y="1822"/>
                    </a:cubicBezTo>
                    <a:cubicBezTo>
                      <a:pt x="2128" y="1837"/>
                      <a:pt x="1688" y="1868"/>
                      <a:pt x="818" y="1997"/>
                    </a:cubicBezTo>
                    <a:moveTo>
                      <a:pt x="0" y="300"/>
                    </a:moveTo>
                    <a:cubicBezTo>
                      <a:pt x="438" y="226"/>
                      <a:pt x="881" y="158"/>
                      <a:pt x="1333" y="113"/>
                    </a:cubicBezTo>
                    <a:cubicBezTo>
                      <a:pt x="1777" y="70"/>
                      <a:pt x="2227" y="46"/>
                      <a:pt x="2677" y="30"/>
                    </a:cubicBezTo>
                    <a:cubicBezTo>
                      <a:pt x="3104" y="14"/>
                      <a:pt x="3532" y="0"/>
                      <a:pt x="3960" y="0"/>
                    </a:cubicBezTo>
                    <a:cubicBezTo>
                      <a:pt x="3995" y="0"/>
                      <a:pt x="4029" y="0"/>
                      <a:pt x="4063" y="1"/>
                    </a:cubicBezTo>
                    <a:cubicBezTo>
                      <a:pt x="4561" y="3"/>
                      <a:pt x="5059" y="19"/>
                      <a:pt x="5557" y="26"/>
                    </a:cubicBezTo>
                    <a:cubicBezTo>
                      <a:pt x="6050" y="33"/>
                      <a:pt x="6538" y="39"/>
                      <a:pt x="7028" y="69"/>
                    </a:cubicBezTo>
                    <a:cubicBezTo>
                      <a:pt x="7508" y="99"/>
                      <a:pt x="7987" y="135"/>
                      <a:pt x="8461" y="184"/>
                    </a:cubicBezTo>
                    <a:cubicBezTo>
                      <a:pt x="8701" y="208"/>
                      <a:pt x="8939" y="235"/>
                      <a:pt x="9177" y="266"/>
                    </a:cubicBezTo>
                    <a:cubicBezTo>
                      <a:pt x="9169" y="265"/>
                      <a:pt x="9161" y="264"/>
                      <a:pt x="9153" y="263"/>
                    </a:cubicBezTo>
                    <a:cubicBezTo>
                      <a:pt x="9171" y="274"/>
                      <a:pt x="9188" y="285"/>
                      <a:pt x="9205" y="297"/>
                    </a:cubicBezTo>
                    <a:cubicBezTo>
                      <a:pt x="8991" y="270"/>
                      <a:pt x="8776" y="247"/>
                      <a:pt x="8563" y="224"/>
                    </a:cubicBezTo>
                    <a:cubicBezTo>
                      <a:pt x="8123" y="177"/>
                      <a:pt x="7679" y="141"/>
                      <a:pt x="7234" y="112"/>
                    </a:cubicBezTo>
                    <a:cubicBezTo>
                      <a:pt x="6786" y="82"/>
                      <a:pt x="6335" y="59"/>
                      <a:pt x="5884" y="58"/>
                    </a:cubicBezTo>
                    <a:cubicBezTo>
                      <a:pt x="5436" y="57"/>
                      <a:pt x="4989" y="43"/>
                      <a:pt x="4543" y="35"/>
                    </a:cubicBezTo>
                    <a:cubicBezTo>
                      <a:pt x="4370" y="32"/>
                      <a:pt x="4198" y="31"/>
                      <a:pt x="4026" y="31"/>
                    </a:cubicBezTo>
                    <a:cubicBezTo>
                      <a:pt x="3702" y="31"/>
                      <a:pt x="3379" y="36"/>
                      <a:pt x="3055" y="45"/>
                    </a:cubicBezTo>
                    <a:cubicBezTo>
                      <a:pt x="2561" y="60"/>
                      <a:pt x="2066" y="77"/>
                      <a:pt x="1577" y="118"/>
                    </a:cubicBezTo>
                    <a:cubicBezTo>
                      <a:pt x="1167" y="153"/>
                      <a:pt x="763" y="206"/>
                      <a:pt x="365" y="268"/>
                    </a:cubicBezTo>
                    <a:cubicBezTo>
                      <a:pt x="405" y="252"/>
                      <a:pt x="446" y="236"/>
                      <a:pt x="486" y="221"/>
                    </a:cubicBezTo>
                    <a:cubicBezTo>
                      <a:pt x="323" y="246"/>
                      <a:pt x="162" y="272"/>
                      <a:pt x="0" y="300"/>
                    </a:cubicBezTo>
                  </a:path>
                </a:pathLst>
              </a:custGeom>
              <a:solidFill>
                <a:srgbClr val="8C5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41"/>
              <p:cNvSpPr>
                <a:spLocks noEditPoints="1"/>
              </p:cNvSpPr>
              <p:nvPr/>
            </p:nvSpPr>
            <p:spPr bwMode="auto">
              <a:xfrm>
                <a:off x="3437619" y="2039938"/>
                <a:ext cx="976313" cy="979488"/>
              </a:xfrm>
              <a:custGeom>
                <a:avLst/>
                <a:gdLst>
                  <a:gd name="T0" fmla="*/ 589 w 1958"/>
                  <a:gd name="T1" fmla="*/ 1963 h 1963"/>
                  <a:gd name="T2" fmla="*/ 759 w 1958"/>
                  <a:gd name="T3" fmla="*/ 1938 h 1963"/>
                  <a:gd name="T4" fmla="*/ 1725 w 1958"/>
                  <a:gd name="T5" fmla="*/ 1775 h 1963"/>
                  <a:gd name="T6" fmla="*/ 1855 w 1958"/>
                  <a:gd name="T7" fmla="*/ 1757 h 1963"/>
                  <a:gd name="T8" fmla="*/ 1958 w 1958"/>
                  <a:gd name="T9" fmla="*/ 1776 h 1963"/>
                  <a:gd name="T10" fmla="*/ 890 w 1958"/>
                  <a:gd name="T11" fmla="*/ 1949 h 1963"/>
                  <a:gd name="T12" fmla="*/ 589 w 1958"/>
                  <a:gd name="T13" fmla="*/ 1963 h 1963"/>
                  <a:gd name="T14" fmla="*/ 0 w 1958"/>
                  <a:gd name="T15" fmla="*/ 296 h 1963"/>
                  <a:gd name="T16" fmla="*/ 529 w 1958"/>
                  <a:gd name="T17" fmla="*/ 177 h 1963"/>
                  <a:gd name="T18" fmla="*/ 1140 w 1958"/>
                  <a:gd name="T19" fmla="*/ 79 h 1963"/>
                  <a:gd name="T20" fmla="*/ 1140 w 1958"/>
                  <a:gd name="T21" fmla="*/ 79 h 1963"/>
                  <a:gd name="T22" fmla="*/ 1626 w 1958"/>
                  <a:gd name="T23" fmla="*/ 0 h 1963"/>
                  <a:gd name="T24" fmla="*/ 1505 w 1958"/>
                  <a:gd name="T25" fmla="*/ 47 h 1963"/>
                  <a:gd name="T26" fmla="*/ 1294 w 1958"/>
                  <a:gd name="T27" fmla="*/ 81 h 1963"/>
                  <a:gd name="T28" fmla="*/ 617 w 1958"/>
                  <a:gd name="T29" fmla="*/ 191 h 1963"/>
                  <a:gd name="T30" fmla="*/ 99 w 1958"/>
                  <a:gd name="T31" fmla="*/ 288 h 1963"/>
                  <a:gd name="T32" fmla="*/ 91 w 1958"/>
                  <a:gd name="T33" fmla="*/ 267 h 1963"/>
                  <a:gd name="T34" fmla="*/ 0 w 1958"/>
                  <a:gd name="T35" fmla="*/ 296 h 1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58" h="1963">
                    <a:moveTo>
                      <a:pt x="589" y="1963"/>
                    </a:moveTo>
                    <a:cubicBezTo>
                      <a:pt x="646" y="1955"/>
                      <a:pt x="702" y="1946"/>
                      <a:pt x="759" y="1938"/>
                    </a:cubicBezTo>
                    <a:cubicBezTo>
                      <a:pt x="1060" y="1894"/>
                      <a:pt x="1422" y="1819"/>
                      <a:pt x="1725" y="1775"/>
                    </a:cubicBezTo>
                    <a:cubicBezTo>
                      <a:pt x="1768" y="1769"/>
                      <a:pt x="1812" y="1763"/>
                      <a:pt x="1855" y="1757"/>
                    </a:cubicBezTo>
                    <a:cubicBezTo>
                      <a:pt x="1889" y="1764"/>
                      <a:pt x="1924" y="1770"/>
                      <a:pt x="1958" y="1776"/>
                    </a:cubicBezTo>
                    <a:cubicBezTo>
                      <a:pt x="1656" y="1821"/>
                      <a:pt x="1302" y="1877"/>
                      <a:pt x="890" y="1949"/>
                    </a:cubicBezTo>
                    <a:cubicBezTo>
                      <a:pt x="790" y="1956"/>
                      <a:pt x="690" y="1961"/>
                      <a:pt x="589" y="1963"/>
                    </a:cubicBezTo>
                    <a:moveTo>
                      <a:pt x="0" y="296"/>
                    </a:moveTo>
                    <a:cubicBezTo>
                      <a:pt x="161" y="237"/>
                      <a:pt x="343" y="204"/>
                      <a:pt x="529" y="177"/>
                    </a:cubicBezTo>
                    <a:cubicBezTo>
                      <a:pt x="735" y="146"/>
                      <a:pt x="937" y="113"/>
                      <a:pt x="1140" y="79"/>
                    </a:cubicBezTo>
                    <a:lnTo>
                      <a:pt x="1140" y="79"/>
                    </a:lnTo>
                    <a:cubicBezTo>
                      <a:pt x="1302" y="51"/>
                      <a:pt x="1463" y="25"/>
                      <a:pt x="1626" y="0"/>
                    </a:cubicBezTo>
                    <a:cubicBezTo>
                      <a:pt x="1586" y="15"/>
                      <a:pt x="1545" y="31"/>
                      <a:pt x="1505" y="47"/>
                    </a:cubicBezTo>
                    <a:cubicBezTo>
                      <a:pt x="1434" y="58"/>
                      <a:pt x="1364" y="69"/>
                      <a:pt x="1294" y="81"/>
                    </a:cubicBezTo>
                    <a:cubicBezTo>
                      <a:pt x="1068" y="118"/>
                      <a:pt x="845" y="159"/>
                      <a:pt x="617" y="191"/>
                    </a:cubicBezTo>
                    <a:cubicBezTo>
                      <a:pt x="441" y="216"/>
                      <a:pt x="262" y="243"/>
                      <a:pt x="99" y="288"/>
                    </a:cubicBezTo>
                    <a:cubicBezTo>
                      <a:pt x="96" y="281"/>
                      <a:pt x="93" y="274"/>
                      <a:pt x="91" y="267"/>
                    </a:cubicBezTo>
                    <a:cubicBezTo>
                      <a:pt x="60" y="276"/>
                      <a:pt x="29" y="286"/>
                      <a:pt x="0" y="296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142"/>
              <p:cNvSpPr>
                <a:spLocks noEditPoints="1"/>
              </p:cNvSpPr>
              <p:nvPr/>
            </p:nvSpPr>
            <p:spPr bwMode="auto">
              <a:xfrm>
                <a:off x="2677206" y="1908175"/>
                <a:ext cx="1204913" cy="1157288"/>
              </a:xfrm>
              <a:custGeom>
                <a:avLst/>
                <a:gdLst>
                  <a:gd name="T0" fmla="*/ 1433 w 2415"/>
                  <a:gd name="T1" fmla="*/ 2318 h 2318"/>
                  <a:gd name="T2" fmla="*/ 942 w 2415"/>
                  <a:gd name="T3" fmla="*/ 2258 h 2318"/>
                  <a:gd name="T4" fmla="*/ 1432 w 2415"/>
                  <a:gd name="T5" fmla="*/ 2318 h 2318"/>
                  <a:gd name="T6" fmla="*/ 1620 w 2415"/>
                  <a:gd name="T7" fmla="*/ 2313 h 2318"/>
                  <a:gd name="T8" fmla="*/ 1377 w 2415"/>
                  <a:gd name="T9" fmla="*/ 2287 h 2318"/>
                  <a:gd name="T10" fmla="*/ 1456 w 2415"/>
                  <a:gd name="T11" fmla="*/ 2288 h 2318"/>
                  <a:gd name="T12" fmla="*/ 1855 w 2415"/>
                  <a:gd name="T13" fmla="*/ 2263 h 2318"/>
                  <a:gd name="T14" fmla="*/ 2114 w 2415"/>
                  <a:gd name="T15" fmla="*/ 2227 h 2318"/>
                  <a:gd name="T16" fmla="*/ 2415 w 2415"/>
                  <a:gd name="T17" fmla="*/ 2213 h 2318"/>
                  <a:gd name="T18" fmla="*/ 2377 w 2415"/>
                  <a:gd name="T19" fmla="*/ 2220 h 2318"/>
                  <a:gd name="T20" fmla="*/ 1675 w 2415"/>
                  <a:gd name="T21" fmla="*/ 2310 h 2318"/>
                  <a:gd name="T22" fmla="*/ 1433 w 2415"/>
                  <a:gd name="T23" fmla="*/ 2318 h 2318"/>
                  <a:gd name="T24" fmla="*/ 1768 w 2415"/>
                  <a:gd name="T25" fmla="*/ 2047 h 2318"/>
                  <a:gd name="T26" fmla="*/ 1876 w 2415"/>
                  <a:gd name="T27" fmla="*/ 1976 h 2318"/>
                  <a:gd name="T28" fmla="*/ 1907 w 2415"/>
                  <a:gd name="T29" fmla="*/ 1777 h 2318"/>
                  <a:gd name="T30" fmla="*/ 1889 w 2415"/>
                  <a:gd name="T31" fmla="*/ 1675 h 2318"/>
                  <a:gd name="T32" fmla="*/ 1687 w 2415"/>
                  <a:gd name="T33" fmla="*/ 1148 h 2318"/>
                  <a:gd name="T34" fmla="*/ 1496 w 2415"/>
                  <a:gd name="T35" fmla="*/ 633 h 2318"/>
                  <a:gd name="T36" fmla="*/ 1426 w 2415"/>
                  <a:gd name="T37" fmla="*/ 376 h 2318"/>
                  <a:gd name="T38" fmla="*/ 1388 w 2415"/>
                  <a:gd name="T39" fmla="*/ 155 h 2318"/>
                  <a:gd name="T40" fmla="*/ 1222 w 2415"/>
                  <a:gd name="T41" fmla="*/ 76 h 2318"/>
                  <a:gd name="T42" fmla="*/ 928 w 2415"/>
                  <a:gd name="T43" fmla="*/ 27 h 2318"/>
                  <a:gd name="T44" fmla="*/ 474 w 2415"/>
                  <a:gd name="T45" fmla="*/ 108 h 2318"/>
                  <a:gd name="T46" fmla="*/ 39 w 2415"/>
                  <a:gd name="T47" fmla="*/ 505 h 2318"/>
                  <a:gd name="T48" fmla="*/ 39 w 2415"/>
                  <a:gd name="T49" fmla="*/ 505 h 2318"/>
                  <a:gd name="T50" fmla="*/ 39 w 2415"/>
                  <a:gd name="T51" fmla="*/ 505 h 2318"/>
                  <a:gd name="T52" fmla="*/ 39 w 2415"/>
                  <a:gd name="T53" fmla="*/ 505 h 2318"/>
                  <a:gd name="T54" fmla="*/ 39 w 2415"/>
                  <a:gd name="T55" fmla="*/ 505 h 2318"/>
                  <a:gd name="T56" fmla="*/ 414 w 2415"/>
                  <a:gd name="T57" fmla="*/ 1347 h 2318"/>
                  <a:gd name="T58" fmla="*/ 635 w 2415"/>
                  <a:gd name="T59" fmla="*/ 1801 h 2318"/>
                  <a:gd name="T60" fmla="*/ 640 w 2415"/>
                  <a:gd name="T61" fmla="*/ 1813 h 2318"/>
                  <a:gd name="T62" fmla="*/ 606 w 2415"/>
                  <a:gd name="T63" fmla="*/ 1852 h 2318"/>
                  <a:gd name="T64" fmla="*/ 593 w 2415"/>
                  <a:gd name="T65" fmla="*/ 1824 h 2318"/>
                  <a:gd name="T66" fmla="*/ 366 w 2415"/>
                  <a:gd name="T67" fmla="*/ 1355 h 2318"/>
                  <a:gd name="T68" fmla="*/ 2 w 2415"/>
                  <a:gd name="T69" fmla="*/ 510 h 2318"/>
                  <a:gd name="T70" fmla="*/ 0 w 2415"/>
                  <a:gd name="T71" fmla="*/ 496 h 2318"/>
                  <a:gd name="T72" fmla="*/ 38 w 2415"/>
                  <a:gd name="T73" fmla="*/ 411 h 2318"/>
                  <a:gd name="T74" fmla="*/ 68 w 2415"/>
                  <a:gd name="T75" fmla="*/ 352 h 2318"/>
                  <a:gd name="T76" fmla="*/ 174 w 2415"/>
                  <a:gd name="T77" fmla="*/ 239 h 2318"/>
                  <a:gd name="T78" fmla="*/ 502 w 2415"/>
                  <a:gd name="T79" fmla="*/ 65 h 2318"/>
                  <a:gd name="T80" fmla="*/ 700 w 2415"/>
                  <a:gd name="T81" fmla="*/ 18 h 2318"/>
                  <a:gd name="T82" fmla="*/ 913 w 2415"/>
                  <a:gd name="T83" fmla="*/ 0 h 2318"/>
                  <a:gd name="T84" fmla="*/ 1092 w 2415"/>
                  <a:gd name="T85" fmla="*/ 14 h 2318"/>
                  <a:gd name="T86" fmla="*/ 1265 w 2415"/>
                  <a:gd name="T87" fmla="*/ 59 h 2318"/>
                  <a:gd name="T88" fmla="*/ 1374 w 2415"/>
                  <a:gd name="T89" fmla="*/ 105 h 2318"/>
                  <a:gd name="T90" fmla="*/ 1442 w 2415"/>
                  <a:gd name="T91" fmla="*/ 143 h 2318"/>
                  <a:gd name="T92" fmla="*/ 1452 w 2415"/>
                  <a:gd name="T93" fmla="*/ 178 h 2318"/>
                  <a:gd name="T94" fmla="*/ 1452 w 2415"/>
                  <a:gd name="T95" fmla="*/ 187 h 2318"/>
                  <a:gd name="T96" fmla="*/ 1449 w 2415"/>
                  <a:gd name="T97" fmla="*/ 234 h 2318"/>
                  <a:gd name="T98" fmla="*/ 1449 w 2415"/>
                  <a:gd name="T99" fmla="*/ 234 h 2318"/>
                  <a:gd name="T100" fmla="*/ 1449 w 2415"/>
                  <a:gd name="T101" fmla="*/ 234 h 2318"/>
                  <a:gd name="T102" fmla="*/ 1451 w 2415"/>
                  <a:gd name="T103" fmla="*/ 250 h 2318"/>
                  <a:gd name="T104" fmla="*/ 1481 w 2415"/>
                  <a:gd name="T105" fmla="*/ 404 h 2318"/>
                  <a:gd name="T106" fmla="*/ 1525 w 2415"/>
                  <a:gd name="T107" fmla="*/ 560 h 2318"/>
                  <a:gd name="T108" fmla="*/ 1525 w 2415"/>
                  <a:gd name="T109" fmla="*/ 560 h 2318"/>
                  <a:gd name="T110" fmla="*/ 1616 w 2415"/>
                  <a:gd name="T111" fmla="*/ 531 h 2318"/>
                  <a:gd name="T112" fmla="*/ 1624 w 2415"/>
                  <a:gd name="T113" fmla="*/ 552 h 2318"/>
                  <a:gd name="T114" fmla="*/ 1532 w 2415"/>
                  <a:gd name="T115" fmla="*/ 581 h 2318"/>
                  <a:gd name="T116" fmla="*/ 1531 w 2415"/>
                  <a:gd name="T117" fmla="*/ 581 h 2318"/>
                  <a:gd name="T118" fmla="*/ 1566 w 2415"/>
                  <a:gd name="T119" fmla="*/ 688 h 2318"/>
                  <a:gd name="T120" fmla="*/ 1779 w 2415"/>
                  <a:gd name="T121" fmla="*/ 1234 h 2318"/>
                  <a:gd name="T122" fmla="*/ 1956 w 2415"/>
                  <a:gd name="T123" fmla="*/ 1757 h 2318"/>
                  <a:gd name="T124" fmla="*/ 1768 w 2415"/>
                  <a:gd name="T125" fmla="*/ 2047 h 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5" h="2318">
                    <a:moveTo>
                      <a:pt x="1433" y="2318"/>
                    </a:moveTo>
                    <a:cubicBezTo>
                      <a:pt x="1262" y="2318"/>
                      <a:pt x="1087" y="2303"/>
                      <a:pt x="942" y="2258"/>
                    </a:cubicBezTo>
                    <a:cubicBezTo>
                      <a:pt x="1087" y="2303"/>
                      <a:pt x="1261" y="2318"/>
                      <a:pt x="1432" y="2318"/>
                    </a:cubicBezTo>
                    <a:cubicBezTo>
                      <a:pt x="1496" y="2318"/>
                      <a:pt x="1559" y="2316"/>
                      <a:pt x="1620" y="2313"/>
                    </a:cubicBezTo>
                    <a:cubicBezTo>
                      <a:pt x="1537" y="2309"/>
                      <a:pt x="1455" y="2301"/>
                      <a:pt x="1377" y="2287"/>
                    </a:cubicBezTo>
                    <a:cubicBezTo>
                      <a:pt x="1403" y="2288"/>
                      <a:pt x="1429" y="2288"/>
                      <a:pt x="1456" y="2288"/>
                    </a:cubicBezTo>
                    <a:cubicBezTo>
                      <a:pt x="1589" y="2288"/>
                      <a:pt x="1723" y="2279"/>
                      <a:pt x="1855" y="2263"/>
                    </a:cubicBezTo>
                    <a:cubicBezTo>
                      <a:pt x="1942" y="2253"/>
                      <a:pt x="2028" y="2241"/>
                      <a:pt x="2114" y="2227"/>
                    </a:cubicBezTo>
                    <a:cubicBezTo>
                      <a:pt x="2215" y="2225"/>
                      <a:pt x="2315" y="2220"/>
                      <a:pt x="2415" y="2213"/>
                    </a:cubicBezTo>
                    <a:cubicBezTo>
                      <a:pt x="2402" y="2215"/>
                      <a:pt x="2390" y="2218"/>
                      <a:pt x="2377" y="2220"/>
                    </a:cubicBezTo>
                    <a:cubicBezTo>
                      <a:pt x="2148" y="2260"/>
                      <a:pt x="1914" y="2293"/>
                      <a:pt x="1675" y="2310"/>
                    </a:cubicBezTo>
                    <a:cubicBezTo>
                      <a:pt x="1597" y="2315"/>
                      <a:pt x="1515" y="2318"/>
                      <a:pt x="1433" y="2318"/>
                    </a:cubicBezTo>
                    <a:moveTo>
                      <a:pt x="1768" y="2047"/>
                    </a:moveTo>
                    <a:cubicBezTo>
                      <a:pt x="1811" y="2030"/>
                      <a:pt x="1848" y="2006"/>
                      <a:pt x="1876" y="1976"/>
                    </a:cubicBezTo>
                    <a:cubicBezTo>
                      <a:pt x="1934" y="1914"/>
                      <a:pt x="1942" y="1842"/>
                      <a:pt x="1907" y="1777"/>
                    </a:cubicBezTo>
                    <a:cubicBezTo>
                      <a:pt x="1904" y="1741"/>
                      <a:pt x="1897" y="1707"/>
                      <a:pt x="1889" y="1675"/>
                    </a:cubicBezTo>
                    <a:cubicBezTo>
                      <a:pt x="1846" y="1497"/>
                      <a:pt x="1764" y="1323"/>
                      <a:pt x="1687" y="1148"/>
                    </a:cubicBezTo>
                    <a:cubicBezTo>
                      <a:pt x="1612" y="978"/>
                      <a:pt x="1551" y="806"/>
                      <a:pt x="1496" y="633"/>
                    </a:cubicBezTo>
                    <a:cubicBezTo>
                      <a:pt x="1470" y="548"/>
                      <a:pt x="1444" y="462"/>
                      <a:pt x="1426" y="376"/>
                    </a:cubicBezTo>
                    <a:cubicBezTo>
                      <a:pt x="1417" y="335"/>
                      <a:pt x="1398" y="165"/>
                      <a:pt x="1388" y="155"/>
                    </a:cubicBezTo>
                    <a:cubicBezTo>
                      <a:pt x="1371" y="138"/>
                      <a:pt x="1253" y="89"/>
                      <a:pt x="1222" y="76"/>
                    </a:cubicBezTo>
                    <a:cubicBezTo>
                      <a:pt x="1138" y="41"/>
                      <a:pt x="1035" y="27"/>
                      <a:pt x="928" y="27"/>
                    </a:cubicBezTo>
                    <a:cubicBezTo>
                      <a:pt x="765" y="27"/>
                      <a:pt x="595" y="61"/>
                      <a:pt x="474" y="108"/>
                    </a:cubicBezTo>
                    <a:cubicBezTo>
                      <a:pt x="229" y="203"/>
                      <a:pt x="91" y="347"/>
                      <a:pt x="39" y="505"/>
                    </a:cubicBez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lnTo>
                      <a:pt x="39" y="505"/>
                    </a:lnTo>
                    <a:cubicBezTo>
                      <a:pt x="147" y="788"/>
                      <a:pt x="277" y="1068"/>
                      <a:pt x="414" y="1347"/>
                    </a:cubicBezTo>
                    <a:cubicBezTo>
                      <a:pt x="488" y="1498"/>
                      <a:pt x="566" y="1649"/>
                      <a:pt x="635" y="1801"/>
                    </a:cubicBezTo>
                    <a:cubicBezTo>
                      <a:pt x="637" y="1805"/>
                      <a:pt x="638" y="1809"/>
                      <a:pt x="640" y="1813"/>
                    </a:cubicBezTo>
                    <a:cubicBezTo>
                      <a:pt x="627" y="1825"/>
                      <a:pt x="616" y="1838"/>
                      <a:pt x="606" y="1852"/>
                    </a:cubicBezTo>
                    <a:cubicBezTo>
                      <a:pt x="602" y="1842"/>
                      <a:pt x="598" y="1833"/>
                      <a:pt x="593" y="1824"/>
                    </a:cubicBezTo>
                    <a:cubicBezTo>
                      <a:pt x="523" y="1666"/>
                      <a:pt x="442" y="1511"/>
                      <a:pt x="366" y="1355"/>
                    </a:cubicBezTo>
                    <a:cubicBezTo>
                      <a:pt x="291" y="1202"/>
                      <a:pt x="40" y="620"/>
                      <a:pt x="2" y="510"/>
                    </a:cubicBezTo>
                    <a:cubicBezTo>
                      <a:pt x="1" y="506"/>
                      <a:pt x="0" y="501"/>
                      <a:pt x="0" y="496"/>
                    </a:cubicBezTo>
                    <a:cubicBezTo>
                      <a:pt x="0" y="468"/>
                      <a:pt x="25" y="439"/>
                      <a:pt x="38" y="411"/>
                    </a:cubicBezTo>
                    <a:cubicBezTo>
                      <a:pt x="47" y="391"/>
                      <a:pt x="56" y="372"/>
                      <a:pt x="68" y="352"/>
                    </a:cubicBezTo>
                    <a:cubicBezTo>
                      <a:pt x="94" y="313"/>
                      <a:pt x="132" y="275"/>
                      <a:pt x="174" y="239"/>
                    </a:cubicBezTo>
                    <a:cubicBezTo>
                      <a:pt x="257" y="170"/>
                      <a:pt x="370" y="108"/>
                      <a:pt x="502" y="65"/>
                    </a:cubicBezTo>
                    <a:cubicBezTo>
                      <a:pt x="562" y="45"/>
                      <a:pt x="633" y="30"/>
                      <a:pt x="700" y="18"/>
                    </a:cubicBezTo>
                    <a:cubicBezTo>
                      <a:pt x="770" y="6"/>
                      <a:pt x="841" y="0"/>
                      <a:pt x="913" y="0"/>
                    </a:cubicBezTo>
                    <a:cubicBezTo>
                      <a:pt x="973" y="0"/>
                      <a:pt x="1033" y="5"/>
                      <a:pt x="1092" y="14"/>
                    </a:cubicBezTo>
                    <a:cubicBezTo>
                      <a:pt x="1155" y="23"/>
                      <a:pt x="1213" y="39"/>
                      <a:pt x="1265" y="59"/>
                    </a:cubicBezTo>
                    <a:cubicBezTo>
                      <a:pt x="1303" y="73"/>
                      <a:pt x="1343" y="87"/>
                      <a:pt x="1374" y="105"/>
                    </a:cubicBezTo>
                    <a:cubicBezTo>
                      <a:pt x="1392" y="117"/>
                      <a:pt x="1432" y="130"/>
                      <a:pt x="1442" y="143"/>
                    </a:cubicBezTo>
                    <a:cubicBezTo>
                      <a:pt x="1450" y="154"/>
                      <a:pt x="1451" y="167"/>
                      <a:pt x="1452" y="178"/>
                    </a:cubicBezTo>
                    <a:cubicBezTo>
                      <a:pt x="1452" y="181"/>
                      <a:pt x="1452" y="184"/>
                      <a:pt x="1452" y="187"/>
                    </a:cubicBezTo>
                    <a:cubicBezTo>
                      <a:pt x="1452" y="203"/>
                      <a:pt x="1449" y="219"/>
                      <a:pt x="1449" y="234"/>
                    </a:cubicBezTo>
                    <a:lnTo>
                      <a:pt x="1449" y="234"/>
                    </a:lnTo>
                    <a:lnTo>
                      <a:pt x="1449" y="234"/>
                    </a:lnTo>
                    <a:cubicBezTo>
                      <a:pt x="1449" y="240"/>
                      <a:pt x="1450" y="245"/>
                      <a:pt x="1451" y="250"/>
                    </a:cubicBezTo>
                    <a:cubicBezTo>
                      <a:pt x="1460" y="302"/>
                      <a:pt x="1468" y="353"/>
                      <a:pt x="1481" y="404"/>
                    </a:cubicBezTo>
                    <a:cubicBezTo>
                      <a:pt x="1494" y="457"/>
                      <a:pt x="1509" y="509"/>
                      <a:pt x="1525" y="560"/>
                    </a:cubicBezTo>
                    <a:lnTo>
                      <a:pt x="1525" y="560"/>
                    </a:lnTo>
                    <a:cubicBezTo>
                      <a:pt x="1554" y="550"/>
                      <a:pt x="1585" y="540"/>
                      <a:pt x="1616" y="531"/>
                    </a:cubicBezTo>
                    <a:cubicBezTo>
                      <a:pt x="1618" y="538"/>
                      <a:pt x="1621" y="545"/>
                      <a:pt x="1624" y="552"/>
                    </a:cubicBezTo>
                    <a:cubicBezTo>
                      <a:pt x="1593" y="561"/>
                      <a:pt x="1562" y="571"/>
                      <a:pt x="1532" y="581"/>
                    </a:cubicBezTo>
                    <a:lnTo>
                      <a:pt x="1531" y="581"/>
                    </a:lnTo>
                    <a:cubicBezTo>
                      <a:pt x="1542" y="617"/>
                      <a:pt x="1554" y="653"/>
                      <a:pt x="1566" y="688"/>
                    </a:cubicBezTo>
                    <a:cubicBezTo>
                      <a:pt x="1628" y="872"/>
                      <a:pt x="1698" y="1053"/>
                      <a:pt x="1779" y="1234"/>
                    </a:cubicBezTo>
                    <a:cubicBezTo>
                      <a:pt x="1855" y="1405"/>
                      <a:pt x="1939" y="1581"/>
                      <a:pt x="1956" y="1757"/>
                    </a:cubicBezTo>
                    <a:cubicBezTo>
                      <a:pt x="1966" y="1861"/>
                      <a:pt x="1949" y="1990"/>
                      <a:pt x="1768" y="2047"/>
                    </a:cubicBezTo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143"/>
              <p:cNvSpPr/>
              <p:nvPr/>
            </p:nvSpPr>
            <p:spPr bwMode="auto">
              <a:xfrm>
                <a:off x="3012169" y="2917825"/>
                <a:ext cx="1588" cy="0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144"/>
              <p:cNvSpPr>
                <a:spLocks noEditPoints="1"/>
              </p:cNvSpPr>
              <p:nvPr/>
            </p:nvSpPr>
            <p:spPr bwMode="auto">
              <a:xfrm>
                <a:off x="2978831" y="2757488"/>
                <a:ext cx="666750" cy="307975"/>
              </a:xfrm>
              <a:custGeom>
                <a:avLst/>
                <a:gdLst>
                  <a:gd name="T0" fmla="*/ 336 w 1336"/>
                  <a:gd name="T1" fmla="*/ 557 h 617"/>
                  <a:gd name="T2" fmla="*/ 202 w 1336"/>
                  <a:gd name="T3" fmla="*/ 494 h 617"/>
                  <a:gd name="T4" fmla="*/ 188 w 1336"/>
                  <a:gd name="T5" fmla="*/ 491 h 617"/>
                  <a:gd name="T6" fmla="*/ 68 w 1336"/>
                  <a:gd name="T7" fmla="*/ 324 h 617"/>
                  <a:gd name="T8" fmla="*/ 67 w 1336"/>
                  <a:gd name="T9" fmla="*/ 321 h 617"/>
                  <a:gd name="T10" fmla="*/ 34 w 1336"/>
                  <a:gd name="T11" fmla="*/ 112 h 617"/>
                  <a:gd name="T12" fmla="*/ 128 w 1336"/>
                  <a:gd name="T13" fmla="*/ 347 h 617"/>
                  <a:gd name="T14" fmla="*/ 254 w 1336"/>
                  <a:gd name="T15" fmla="*/ 178 h 617"/>
                  <a:gd name="T16" fmla="*/ 384 w 1336"/>
                  <a:gd name="T17" fmla="*/ 103 h 617"/>
                  <a:gd name="T18" fmla="*/ 833 w 1336"/>
                  <a:gd name="T19" fmla="*/ 0 h 617"/>
                  <a:gd name="T20" fmla="*/ 1146 w 1336"/>
                  <a:gd name="T21" fmla="*/ 50 h 617"/>
                  <a:gd name="T22" fmla="*/ 1291 w 1336"/>
                  <a:gd name="T23" fmla="*/ 184 h 617"/>
                  <a:gd name="T24" fmla="*/ 1302 w 1336"/>
                  <a:gd name="T25" fmla="*/ 105 h 617"/>
                  <a:gd name="T26" fmla="*/ 1270 w 1336"/>
                  <a:gd name="T27" fmla="*/ 275 h 617"/>
                  <a:gd name="T28" fmla="*/ 1138 w 1336"/>
                  <a:gd name="T29" fmla="*/ 353 h 617"/>
                  <a:gd name="T30" fmla="*/ 1127 w 1336"/>
                  <a:gd name="T31" fmla="*/ 354 h 617"/>
                  <a:gd name="T32" fmla="*/ 919 w 1336"/>
                  <a:gd name="T33" fmla="*/ 368 h 617"/>
                  <a:gd name="T34" fmla="*/ 910 w 1336"/>
                  <a:gd name="T35" fmla="*/ 373 h 617"/>
                  <a:gd name="T36" fmla="*/ 205 w 1336"/>
                  <a:gd name="T37" fmla="*/ 285 h 617"/>
                  <a:gd name="T38" fmla="*/ 545 w 1336"/>
                  <a:gd name="T39" fmla="*/ 568 h 617"/>
                  <a:gd name="T40" fmla="*/ 1014 w 1336"/>
                  <a:gd name="T41" fmla="*/ 612 h 617"/>
                  <a:gd name="T42" fmla="*/ 891 w 1336"/>
                  <a:gd name="T43" fmla="*/ 158 h 617"/>
                  <a:gd name="T44" fmla="*/ 991 w 1336"/>
                  <a:gd name="T45" fmla="*/ 344 h 617"/>
                  <a:gd name="T46" fmla="*/ 853 w 1336"/>
                  <a:gd name="T47" fmla="*/ 29 h 617"/>
                  <a:gd name="T48" fmla="*/ 966 w 1336"/>
                  <a:gd name="T49" fmla="*/ 171 h 617"/>
                  <a:gd name="T50" fmla="*/ 942 w 1336"/>
                  <a:gd name="T51" fmla="*/ 161 h 617"/>
                  <a:gd name="T52" fmla="*/ 937 w 1336"/>
                  <a:gd name="T53" fmla="*/ 161 h 617"/>
                  <a:gd name="T54" fmla="*/ 809 w 1336"/>
                  <a:gd name="T55" fmla="*/ 30 h 617"/>
                  <a:gd name="T56" fmla="*/ 607 w 1336"/>
                  <a:gd name="T57" fmla="*/ 59 h 617"/>
                  <a:gd name="T58" fmla="*/ 727 w 1336"/>
                  <a:gd name="T59" fmla="*/ 263 h 617"/>
                  <a:gd name="T60" fmla="*/ 915 w 1336"/>
                  <a:gd name="T61" fmla="*/ 146 h 617"/>
                  <a:gd name="T62" fmla="*/ 809 w 1336"/>
                  <a:gd name="T63" fmla="*/ 3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6" h="617">
                    <a:moveTo>
                      <a:pt x="826" y="617"/>
                    </a:moveTo>
                    <a:cubicBezTo>
                      <a:pt x="655" y="617"/>
                      <a:pt x="481" y="602"/>
                      <a:pt x="336" y="557"/>
                    </a:cubicBezTo>
                    <a:lnTo>
                      <a:pt x="336" y="557"/>
                    </a:lnTo>
                    <a:cubicBezTo>
                      <a:pt x="278" y="539"/>
                      <a:pt x="235" y="518"/>
                      <a:pt x="202" y="494"/>
                    </a:cubicBezTo>
                    <a:cubicBezTo>
                      <a:pt x="201" y="494"/>
                      <a:pt x="199" y="494"/>
                      <a:pt x="198" y="494"/>
                    </a:cubicBezTo>
                    <a:cubicBezTo>
                      <a:pt x="195" y="494"/>
                      <a:pt x="191" y="493"/>
                      <a:pt x="188" y="491"/>
                    </a:cubicBezTo>
                    <a:cubicBezTo>
                      <a:pt x="145" y="460"/>
                      <a:pt x="118" y="427"/>
                      <a:pt x="98" y="392"/>
                    </a:cubicBezTo>
                    <a:cubicBezTo>
                      <a:pt x="86" y="370"/>
                      <a:pt x="77" y="347"/>
                      <a:pt x="68" y="324"/>
                    </a:cubicBezTo>
                    <a:lnTo>
                      <a:pt x="68" y="324"/>
                    </a:lnTo>
                    <a:cubicBezTo>
                      <a:pt x="68" y="323"/>
                      <a:pt x="68" y="322"/>
                      <a:pt x="67" y="321"/>
                    </a:cubicBezTo>
                    <a:cubicBezTo>
                      <a:pt x="47" y="264"/>
                      <a:pt x="25" y="207"/>
                      <a:pt x="0" y="151"/>
                    </a:cubicBezTo>
                    <a:cubicBezTo>
                      <a:pt x="10" y="137"/>
                      <a:pt x="21" y="124"/>
                      <a:pt x="34" y="112"/>
                    </a:cubicBezTo>
                    <a:cubicBezTo>
                      <a:pt x="63" y="176"/>
                      <a:pt x="90" y="239"/>
                      <a:pt x="112" y="304"/>
                    </a:cubicBezTo>
                    <a:cubicBezTo>
                      <a:pt x="117" y="318"/>
                      <a:pt x="123" y="332"/>
                      <a:pt x="128" y="347"/>
                    </a:cubicBezTo>
                    <a:cubicBezTo>
                      <a:pt x="137" y="289"/>
                      <a:pt x="182" y="229"/>
                      <a:pt x="254" y="178"/>
                    </a:cubicBezTo>
                    <a:lnTo>
                      <a:pt x="254" y="178"/>
                    </a:lnTo>
                    <a:cubicBezTo>
                      <a:pt x="273" y="164"/>
                      <a:pt x="294" y="151"/>
                      <a:pt x="316" y="138"/>
                    </a:cubicBezTo>
                    <a:cubicBezTo>
                      <a:pt x="338" y="126"/>
                      <a:pt x="361" y="114"/>
                      <a:pt x="384" y="103"/>
                    </a:cubicBezTo>
                    <a:cubicBezTo>
                      <a:pt x="384" y="103"/>
                      <a:pt x="384" y="103"/>
                      <a:pt x="384" y="103"/>
                    </a:cubicBezTo>
                    <a:cubicBezTo>
                      <a:pt x="510" y="44"/>
                      <a:pt x="666" y="2"/>
                      <a:pt x="833" y="0"/>
                    </a:cubicBezTo>
                    <a:cubicBezTo>
                      <a:pt x="837" y="0"/>
                      <a:pt x="841" y="0"/>
                      <a:pt x="845" y="0"/>
                    </a:cubicBezTo>
                    <a:cubicBezTo>
                      <a:pt x="951" y="0"/>
                      <a:pt x="1062" y="17"/>
                      <a:pt x="1146" y="50"/>
                    </a:cubicBezTo>
                    <a:cubicBezTo>
                      <a:pt x="1146" y="50"/>
                      <a:pt x="1147" y="50"/>
                      <a:pt x="1147" y="50"/>
                    </a:cubicBezTo>
                    <a:cubicBezTo>
                      <a:pt x="1227" y="82"/>
                      <a:pt x="1284" y="126"/>
                      <a:pt x="1291" y="184"/>
                    </a:cubicBezTo>
                    <a:cubicBezTo>
                      <a:pt x="1299" y="158"/>
                      <a:pt x="1302" y="132"/>
                      <a:pt x="1302" y="105"/>
                    </a:cubicBezTo>
                    <a:lnTo>
                      <a:pt x="1302" y="105"/>
                    </a:lnTo>
                    <a:cubicBezTo>
                      <a:pt x="1302" y="96"/>
                      <a:pt x="1302" y="86"/>
                      <a:pt x="1301" y="76"/>
                    </a:cubicBezTo>
                    <a:cubicBezTo>
                      <a:pt x="1336" y="141"/>
                      <a:pt x="1328" y="213"/>
                      <a:pt x="1270" y="275"/>
                    </a:cubicBezTo>
                    <a:cubicBezTo>
                      <a:pt x="1242" y="305"/>
                      <a:pt x="1205" y="329"/>
                      <a:pt x="1162" y="346"/>
                    </a:cubicBezTo>
                    <a:cubicBezTo>
                      <a:pt x="1154" y="349"/>
                      <a:pt x="1146" y="351"/>
                      <a:pt x="1138" y="353"/>
                    </a:cubicBezTo>
                    <a:cubicBezTo>
                      <a:pt x="1135" y="354"/>
                      <a:pt x="1133" y="354"/>
                      <a:pt x="1131" y="354"/>
                    </a:cubicBezTo>
                    <a:cubicBezTo>
                      <a:pt x="1129" y="354"/>
                      <a:pt x="1128" y="354"/>
                      <a:pt x="1127" y="354"/>
                    </a:cubicBezTo>
                    <a:cubicBezTo>
                      <a:pt x="1085" y="366"/>
                      <a:pt x="1039" y="374"/>
                      <a:pt x="990" y="374"/>
                    </a:cubicBezTo>
                    <a:cubicBezTo>
                      <a:pt x="967" y="374"/>
                      <a:pt x="943" y="372"/>
                      <a:pt x="919" y="368"/>
                    </a:cubicBezTo>
                    <a:cubicBezTo>
                      <a:pt x="919" y="371"/>
                      <a:pt x="916" y="373"/>
                      <a:pt x="911" y="373"/>
                    </a:cubicBezTo>
                    <a:cubicBezTo>
                      <a:pt x="911" y="373"/>
                      <a:pt x="910" y="373"/>
                      <a:pt x="910" y="373"/>
                    </a:cubicBezTo>
                    <a:cubicBezTo>
                      <a:pt x="670" y="346"/>
                      <a:pt x="622" y="176"/>
                      <a:pt x="580" y="66"/>
                    </a:cubicBezTo>
                    <a:cubicBezTo>
                      <a:pt x="412" y="111"/>
                      <a:pt x="267" y="191"/>
                      <a:pt x="205" y="285"/>
                    </a:cubicBezTo>
                    <a:cubicBezTo>
                      <a:pt x="170" y="338"/>
                      <a:pt x="157" y="401"/>
                      <a:pt x="210" y="452"/>
                    </a:cubicBezTo>
                    <a:cubicBezTo>
                      <a:pt x="279" y="519"/>
                      <a:pt x="413" y="551"/>
                      <a:pt x="545" y="568"/>
                    </a:cubicBezTo>
                    <a:cubicBezTo>
                      <a:pt x="620" y="578"/>
                      <a:pt x="695" y="584"/>
                      <a:pt x="771" y="586"/>
                    </a:cubicBezTo>
                    <a:cubicBezTo>
                      <a:pt x="849" y="600"/>
                      <a:pt x="931" y="608"/>
                      <a:pt x="1014" y="612"/>
                    </a:cubicBezTo>
                    <a:cubicBezTo>
                      <a:pt x="953" y="615"/>
                      <a:pt x="890" y="617"/>
                      <a:pt x="826" y="617"/>
                    </a:cubicBezTo>
                    <a:moveTo>
                      <a:pt x="891" y="158"/>
                    </a:moveTo>
                    <a:cubicBezTo>
                      <a:pt x="746" y="158"/>
                      <a:pt x="733" y="269"/>
                      <a:pt x="842" y="317"/>
                    </a:cubicBezTo>
                    <a:cubicBezTo>
                      <a:pt x="886" y="336"/>
                      <a:pt x="939" y="344"/>
                      <a:pt x="991" y="344"/>
                    </a:cubicBezTo>
                    <a:cubicBezTo>
                      <a:pt x="1088" y="344"/>
                      <a:pt x="1183" y="314"/>
                      <a:pt x="1218" y="260"/>
                    </a:cubicBezTo>
                    <a:cubicBezTo>
                      <a:pt x="1309" y="122"/>
                      <a:pt x="1081" y="32"/>
                      <a:pt x="853" y="29"/>
                    </a:cubicBezTo>
                    <a:cubicBezTo>
                      <a:pt x="898" y="73"/>
                      <a:pt x="924" y="124"/>
                      <a:pt x="971" y="167"/>
                    </a:cubicBezTo>
                    <a:cubicBezTo>
                      <a:pt x="972" y="169"/>
                      <a:pt x="970" y="171"/>
                      <a:pt x="966" y="171"/>
                    </a:cubicBezTo>
                    <a:cubicBezTo>
                      <a:pt x="966" y="171"/>
                      <a:pt x="965" y="171"/>
                      <a:pt x="964" y="171"/>
                    </a:cubicBezTo>
                    <a:cubicBezTo>
                      <a:pt x="956" y="168"/>
                      <a:pt x="949" y="165"/>
                      <a:pt x="942" y="161"/>
                    </a:cubicBezTo>
                    <a:cubicBezTo>
                      <a:pt x="941" y="162"/>
                      <a:pt x="941" y="162"/>
                      <a:pt x="940" y="162"/>
                    </a:cubicBezTo>
                    <a:cubicBezTo>
                      <a:pt x="939" y="162"/>
                      <a:pt x="938" y="161"/>
                      <a:pt x="937" y="161"/>
                    </a:cubicBezTo>
                    <a:cubicBezTo>
                      <a:pt x="920" y="159"/>
                      <a:pt x="905" y="158"/>
                      <a:pt x="891" y="158"/>
                    </a:cubicBezTo>
                    <a:moveTo>
                      <a:pt x="809" y="30"/>
                    </a:moveTo>
                    <a:cubicBezTo>
                      <a:pt x="787" y="31"/>
                      <a:pt x="764" y="32"/>
                      <a:pt x="742" y="35"/>
                    </a:cubicBezTo>
                    <a:cubicBezTo>
                      <a:pt x="696" y="41"/>
                      <a:pt x="651" y="49"/>
                      <a:pt x="607" y="59"/>
                    </a:cubicBezTo>
                    <a:cubicBezTo>
                      <a:pt x="645" y="113"/>
                      <a:pt x="663" y="169"/>
                      <a:pt x="698" y="223"/>
                    </a:cubicBezTo>
                    <a:cubicBezTo>
                      <a:pt x="707" y="236"/>
                      <a:pt x="716" y="250"/>
                      <a:pt x="727" y="263"/>
                    </a:cubicBezTo>
                    <a:cubicBezTo>
                      <a:pt x="705" y="205"/>
                      <a:pt x="753" y="143"/>
                      <a:pt x="866" y="143"/>
                    </a:cubicBezTo>
                    <a:cubicBezTo>
                      <a:pt x="881" y="143"/>
                      <a:pt x="897" y="144"/>
                      <a:pt x="915" y="146"/>
                    </a:cubicBezTo>
                    <a:cubicBezTo>
                      <a:pt x="896" y="134"/>
                      <a:pt x="881" y="120"/>
                      <a:pt x="868" y="106"/>
                    </a:cubicBezTo>
                    <a:cubicBezTo>
                      <a:pt x="848" y="82"/>
                      <a:pt x="821" y="56"/>
                      <a:pt x="809" y="30"/>
                    </a:cubicBezTo>
                    <a:close/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45"/>
              <p:cNvSpPr>
                <a:spLocks noEditPoints="1"/>
              </p:cNvSpPr>
              <p:nvPr/>
            </p:nvSpPr>
            <p:spPr bwMode="auto">
              <a:xfrm>
                <a:off x="8292194" y="1924050"/>
                <a:ext cx="736600" cy="1057275"/>
              </a:xfrm>
              <a:custGeom>
                <a:avLst/>
                <a:gdLst>
                  <a:gd name="T0" fmla="*/ 1065 w 1475"/>
                  <a:gd name="T1" fmla="*/ 2118 h 2118"/>
                  <a:gd name="T2" fmla="*/ 608 w 1475"/>
                  <a:gd name="T3" fmla="*/ 2012 h 2118"/>
                  <a:gd name="T4" fmla="*/ 0 w 1475"/>
                  <a:gd name="T5" fmla="*/ 1910 h 2118"/>
                  <a:gd name="T6" fmla="*/ 54 w 1475"/>
                  <a:gd name="T7" fmla="*/ 1888 h 2118"/>
                  <a:gd name="T8" fmla="*/ 461 w 1475"/>
                  <a:gd name="T9" fmla="*/ 1949 h 2118"/>
                  <a:gd name="T10" fmla="*/ 1029 w 1475"/>
                  <a:gd name="T11" fmla="*/ 2078 h 2118"/>
                  <a:gd name="T12" fmla="*/ 1196 w 1475"/>
                  <a:gd name="T13" fmla="*/ 2111 h 2118"/>
                  <a:gd name="T14" fmla="*/ 1065 w 1475"/>
                  <a:gd name="T15" fmla="*/ 2118 h 2118"/>
                  <a:gd name="T16" fmla="*/ 839 w 1475"/>
                  <a:gd name="T17" fmla="*/ 1488 h 2118"/>
                  <a:gd name="T18" fmla="*/ 867 w 1475"/>
                  <a:gd name="T19" fmla="*/ 1422 h 2118"/>
                  <a:gd name="T20" fmla="*/ 987 w 1475"/>
                  <a:gd name="T21" fmla="*/ 1166 h 2118"/>
                  <a:gd name="T22" fmla="*/ 1179 w 1475"/>
                  <a:gd name="T23" fmla="*/ 634 h 2118"/>
                  <a:gd name="T24" fmla="*/ 1249 w 1475"/>
                  <a:gd name="T25" fmla="*/ 402 h 2118"/>
                  <a:gd name="T26" fmla="*/ 613 w 1475"/>
                  <a:gd name="T27" fmla="*/ 308 h 2118"/>
                  <a:gd name="T28" fmla="*/ 561 w 1475"/>
                  <a:gd name="T29" fmla="*/ 274 h 2118"/>
                  <a:gd name="T30" fmla="*/ 585 w 1475"/>
                  <a:gd name="T31" fmla="*/ 277 h 2118"/>
                  <a:gd name="T32" fmla="*/ 596 w 1475"/>
                  <a:gd name="T33" fmla="*/ 278 h 2118"/>
                  <a:gd name="T34" fmla="*/ 1258 w 1475"/>
                  <a:gd name="T35" fmla="*/ 373 h 2118"/>
                  <a:gd name="T36" fmla="*/ 1324 w 1475"/>
                  <a:gd name="T37" fmla="*/ 89 h 2118"/>
                  <a:gd name="T38" fmla="*/ 1402 w 1475"/>
                  <a:gd name="T39" fmla="*/ 37 h 2118"/>
                  <a:gd name="T40" fmla="*/ 1475 w 1475"/>
                  <a:gd name="T41" fmla="*/ 0 h 2118"/>
                  <a:gd name="T42" fmla="*/ 1418 w 1475"/>
                  <a:gd name="T43" fmla="*/ 28 h 2118"/>
                  <a:gd name="T44" fmla="*/ 1418 w 1475"/>
                  <a:gd name="T45" fmla="*/ 28 h 2118"/>
                  <a:gd name="T46" fmla="*/ 1418 w 1475"/>
                  <a:gd name="T47" fmla="*/ 28 h 2118"/>
                  <a:gd name="T48" fmla="*/ 1422 w 1475"/>
                  <a:gd name="T49" fmla="*/ 50 h 2118"/>
                  <a:gd name="T50" fmla="*/ 1352 w 1475"/>
                  <a:gd name="T51" fmla="*/ 81 h 2118"/>
                  <a:gd name="T52" fmla="*/ 1352 w 1475"/>
                  <a:gd name="T53" fmla="*/ 81 h 2118"/>
                  <a:gd name="T54" fmla="*/ 1352 w 1475"/>
                  <a:gd name="T55" fmla="*/ 81 h 2118"/>
                  <a:gd name="T56" fmla="*/ 1352 w 1475"/>
                  <a:gd name="T57" fmla="*/ 81 h 2118"/>
                  <a:gd name="T58" fmla="*/ 1353 w 1475"/>
                  <a:gd name="T59" fmla="*/ 82 h 2118"/>
                  <a:gd name="T60" fmla="*/ 1359 w 1475"/>
                  <a:gd name="T61" fmla="*/ 143 h 2118"/>
                  <a:gd name="T62" fmla="*/ 1325 w 1475"/>
                  <a:gd name="T63" fmla="*/ 323 h 2118"/>
                  <a:gd name="T64" fmla="*/ 1247 w 1475"/>
                  <a:gd name="T65" fmla="*/ 578 h 2118"/>
                  <a:gd name="T66" fmla="*/ 1102 w 1475"/>
                  <a:gd name="T67" fmla="*/ 1015 h 2118"/>
                  <a:gd name="T68" fmla="*/ 877 w 1475"/>
                  <a:gd name="T69" fmla="*/ 1425 h 2118"/>
                  <a:gd name="T70" fmla="*/ 874 w 1475"/>
                  <a:gd name="T71" fmla="*/ 1431 h 2118"/>
                  <a:gd name="T72" fmla="*/ 873 w 1475"/>
                  <a:gd name="T73" fmla="*/ 1432 h 2118"/>
                  <a:gd name="T74" fmla="*/ 872 w 1475"/>
                  <a:gd name="T75" fmla="*/ 1433 h 2118"/>
                  <a:gd name="T76" fmla="*/ 839 w 1475"/>
                  <a:gd name="T77" fmla="*/ 1488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5" h="2118">
                    <a:moveTo>
                      <a:pt x="1065" y="2118"/>
                    </a:moveTo>
                    <a:cubicBezTo>
                      <a:pt x="910" y="2087"/>
                      <a:pt x="760" y="2048"/>
                      <a:pt x="608" y="2012"/>
                    </a:cubicBezTo>
                    <a:cubicBezTo>
                      <a:pt x="409" y="1966"/>
                      <a:pt x="206" y="1935"/>
                      <a:pt x="0" y="1910"/>
                    </a:cubicBezTo>
                    <a:cubicBezTo>
                      <a:pt x="18" y="1903"/>
                      <a:pt x="36" y="1895"/>
                      <a:pt x="54" y="1888"/>
                    </a:cubicBezTo>
                    <a:cubicBezTo>
                      <a:pt x="192" y="1905"/>
                      <a:pt x="329" y="1923"/>
                      <a:pt x="461" y="1949"/>
                    </a:cubicBezTo>
                    <a:cubicBezTo>
                      <a:pt x="655" y="1986"/>
                      <a:pt x="839" y="2037"/>
                      <a:pt x="1029" y="2078"/>
                    </a:cubicBezTo>
                    <a:cubicBezTo>
                      <a:pt x="1083" y="2090"/>
                      <a:pt x="1139" y="2101"/>
                      <a:pt x="1196" y="2111"/>
                    </a:cubicBezTo>
                    <a:cubicBezTo>
                      <a:pt x="1153" y="2114"/>
                      <a:pt x="1108" y="2116"/>
                      <a:pt x="1065" y="2118"/>
                    </a:cubicBezTo>
                    <a:moveTo>
                      <a:pt x="839" y="1488"/>
                    </a:moveTo>
                    <a:cubicBezTo>
                      <a:pt x="847" y="1466"/>
                      <a:pt x="857" y="1444"/>
                      <a:pt x="867" y="1422"/>
                    </a:cubicBezTo>
                    <a:cubicBezTo>
                      <a:pt x="908" y="1337"/>
                      <a:pt x="950" y="1252"/>
                      <a:pt x="987" y="1166"/>
                    </a:cubicBezTo>
                    <a:cubicBezTo>
                      <a:pt x="1064" y="990"/>
                      <a:pt x="1125" y="813"/>
                      <a:pt x="1179" y="634"/>
                    </a:cubicBezTo>
                    <a:cubicBezTo>
                      <a:pt x="1203" y="557"/>
                      <a:pt x="1227" y="479"/>
                      <a:pt x="1249" y="402"/>
                    </a:cubicBezTo>
                    <a:cubicBezTo>
                      <a:pt x="1041" y="365"/>
                      <a:pt x="828" y="335"/>
                      <a:pt x="613" y="308"/>
                    </a:cubicBezTo>
                    <a:cubicBezTo>
                      <a:pt x="596" y="296"/>
                      <a:pt x="579" y="285"/>
                      <a:pt x="561" y="274"/>
                    </a:cubicBezTo>
                    <a:cubicBezTo>
                      <a:pt x="569" y="275"/>
                      <a:pt x="577" y="276"/>
                      <a:pt x="585" y="277"/>
                    </a:cubicBezTo>
                    <a:cubicBezTo>
                      <a:pt x="588" y="277"/>
                      <a:pt x="592" y="278"/>
                      <a:pt x="596" y="278"/>
                    </a:cubicBezTo>
                    <a:cubicBezTo>
                      <a:pt x="817" y="307"/>
                      <a:pt x="1041" y="334"/>
                      <a:pt x="1258" y="373"/>
                    </a:cubicBezTo>
                    <a:cubicBezTo>
                      <a:pt x="1284" y="279"/>
                      <a:pt x="1308" y="185"/>
                      <a:pt x="1324" y="89"/>
                    </a:cubicBezTo>
                    <a:cubicBezTo>
                      <a:pt x="1328" y="65"/>
                      <a:pt x="1372" y="53"/>
                      <a:pt x="1402" y="37"/>
                    </a:cubicBezTo>
                    <a:cubicBezTo>
                      <a:pt x="1425" y="24"/>
                      <a:pt x="1450" y="12"/>
                      <a:pt x="1475" y="0"/>
                    </a:cubicBezTo>
                    <a:cubicBezTo>
                      <a:pt x="1455" y="9"/>
                      <a:pt x="1436" y="19"/>
                      <a:pt x="1418" y="28"/>
                    </a:cubicBezTo>
                    <a:lnTo>
                      <a:pt x="1418" y="28"/>
                    </a:lnTo>
                    <a:lnTo>
                      <a:pt x="1418" y="28"/>
                    </a:lnTo>
                    <a:cubicBezTo>
                      <a:pt x="1419" y="36"/>
                      <a:pt x="1421" y="43"/>
                      <a:pt x="1422" y="50"/>
                    </a:cubicBezTo>
                    <a:cubicBezTo>
                      <a:pt x="1399" y="60"/>
                      <a:pt x="1375" y="71"/>
                      <a:pt x="1352" y="81"/>
                    </a:cubicBezTo>
                    <a:lnTo>
                      <a:pt x="1352" y="81"/>
                    </a:lnTo>
                    <a:lnTo>
                      <a:pt x="1352" y="81"/>
                    </a:lnTo>
                    <a:lnTo>
                      <a:pt x="1352" y="81"/>
                    </a:lnTo>
                    <a:lnTo>
                      <a:pt x="1353" y="82"/>
                    </a:lnTo>
                    <a:cubicBezTo>
                      <a:pt x="1357" y="102"/>
                      <a:pt x="1359" y="122"/>
                      <a:pt x="1359" y="143"/>
                    </a:cubicBezTo>
                    <a:cubicBezTo>
                      <a:pt x="1359" y="203"/>
                      <a:pt x="1343" y="264"/>
                      <a:pt x="1325" y="323"/>
                    </a:cubicBezTo>
                    <a:cubicBezTo>
                      <a:pt x="1300" y="408"/>
                      <a:pt x="1273" y="493"/>
                      <a:pt x="1247" y="578"/>
                    </a:cubicBezTo>
                    <a:cubicBezTo>
                      <a:pt x="1203" y="724"/>
                      <a:pt x="1159" y="870"/>
                      <a:pt x="1102" y="1015"/>
                    </a:cubicBezTo>
                    <a:cubicBezTo>
                      <a:pt x="1035" y="1153"/>
                      <a:pt x="960" y="1290"/>
                      <a:pt x="877" y="1425"/>
                    </a:cubicBezTo>
                    <a:cubicBezTo>
                      <a:pt x="876" y="1427"/>
                      <a:pt x="875" y="1429"/>
                      <a:pt x="874" y="1431"/>
                    </a:cubicBezTo>
                    <a:cubicBezTo>
                      <a:pt x="873" y="1431"/>
                      <a:pt x="873" y="1432"/>
                      <a:pt x="873" y="1432"/>
                    </a:cubicBezTo>
                    <a:cubicBezTo>
                      <a:pt x="873" y="1432"/>
                      <a:pt x="872" y="1432"/>
                      <a:pt x="872" y="1433"/>
                    </a:cubicBezTo>
                    <a:cubicBezTo>
                      <a:pt x="862" y="1450"/>
                      <a:pt x="850" y="1469"/>
                      <a:pt x="839" y="1488"/>
                    </a:cubicBezTo>
                  </a:path>
                </a:pathLst>
              </a:custGeom>
              <a:solidFill>
                <a:srgbClr val="844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146"/>
              <p:cNvSpPr>
                <a:spLocks noEditPoints="1"/>
              </p:cNvSpPr>
              <p:nvPr/>
            </p:nvSpPr>
            <p:spPr bwMode="auto">
              <a:xfrm>
                <a:off x="8695419" y="2430463"/>
                <a:ext cx="652463" cy="574675"/>
              </a:xfrm>
              <a:custGeom>
                <a:avLst/>
                <a:gdLst>
                  <a:gd name="T0" fmla="*/ 606 w 1309"/>
                  <a:gd name="T1" fmla="*/ 1151 h 1151"/>
                  <a:gd name="T2" fmla="*/ 594 w 1309"/>
                  <a:gd name="T3" fmla="*/ 1148 h 1151"/>
                  <a:gd name="T4" fmla="*/ 417 w 1309"/>
                  <a:gd name="T5" fmla="*/ 1132 h 1151"/>
                  <a:gd name="T6" fmla="*/ 259 w 1309"/>
                  <a:gd name="T7" fmla="*/ 1103 h 1151"/>
                  <a:gd name="T8" fmla="*/ 390 w 1309"/>
                  <a:gd name="T9" fmla="*/ 1096 h 1151"/>
                  <a:gd name="T10" fmla="*/ 667 w 1309"/>
                  <a:gd name="T11" fmla="*/ 1121 h 1151"/>
                  <a:gd name="T12" fmla="*/ 701 w 1309"/>
                  <a:gd name="T13" fmla="*/ 1121 h 1151"/>
                  <a:gd name="T14" fmla="*/ 869 w 1309"/>
                  <a:gd name="T15" fmla="*/ 1102 h 1151"/>
                  <a:gd name="T16" fmla="*/ 935 w 1309"/>
                  <a:gd name="T17" fmla="*/ 1085 h 1151"/>
                  <a:gd name="T18" fmla="*/ 1139 w 1309"/>
                  <a:gd name="T19" fmla="*/ 976 h 1151"/>
                  <a:gd name="T20" fmla="*/ 1116 w 1309"/>
                  <a:gd name="T21" fmla="*/ 1040 h 1151"/>
                  <a:gd name="T22" fmla="*/ 1097 w 1309"/>
                  <a:gd name="T23" fmla="*/ 1051 h 1151"/>
                  <a:gd name="T24" fmla="*/ 1097 w 1309"/>
                  <a:gd name="T25" fmla="*/ 1051 h 1151"/>
                  <a:gd name="T26" fmla="*/ 1097 w 1309"/>
                  <a:gd name="T27" fmla="*/ 1051 h 1151"/>
                  <a:gd name="T28" fmla="*/ 1097 w 1309"/>
                  <a:gd name="T29" fmla="*/ 1051 h 1151"/>
                  <a:gd name="T30" fmla="*/ 1097 w 1309"/>
                  <a:gd name="T31" fmla="*/ 1051 h 1151"/>
                  <a:gd name="T32" fmla="*/ 1114 w 1309"/>
                  <a:gd name="T33" fmla="*/ 1045 h 1151"/>
                  <a:gd name="T34" fmla="*/ 1087 w 1309"/>
                  <a:gd name="T35" fmla="*/ 1087 h 1151"/>
                  <a:gd name="T36" fmla="*/ 1309 w 1309"/>
                  <a:gd name="T37" fmla="*/ 983 h 1151"/>
                  <a:gd name="T38" fmla="*/ 1273 w 1309"/>
                  <a:gd name="T39" fmla="*/ 1007 h 1151"/>
                  <a:gd name="T40" fmla="*/ 1125 w 1309"/>
                  <a:gd name="T41" fmla="*/ 1075 h 1151"/>
                  <a:gd name="T42" fmla="*/ 1101 w 1309"/>
                  <a:gd name="T43" fmla="*/ 1083 h 1151"/>
                  <a:gd name="T44" fmla="*/ 749 w 1309"/>
                  <a:gd name="T45" fmla="*/ 1145 h 1151"/>
                  <a:gd name="T46" fmla="*/ 733 w 1309"/>
                  <a:gd name="T47" fmla="*/ 1146 h 1151"/>
                  <a:gd name="T48" fmla="*/ 607 w 1309"/>
                  <a:gd name="T49" fmla="*/ 1151 h 1151"/>
                  <a:gd name="T50" fmla="*/ 606 w 1309"/>
                  <a:gd name="T51" fmla="*/ 1151 h 1151"/>
                  <a:gd name="T52" fmla="*/ 422 w 1309"/>
                  <a:gd name="T53" fmla="*/ 865 h 1151"/>
                  <a:gd name="T54" fmla="*/ 299 w 1309"/>
                  <a:gd name="T55" fmla="*/ 849 h 1151"/>
                  <a:gd name="T56" fmla="*/ 14 w 1309"/>
                  <a:gd name="T57" fmla="*/ 652 h 1151"/>
                  <a:gd name="T58" fmla="*/ 33 w 1309"/>
                  <a:gd name="T59" fmla="*/ 473 h 1151"/>
                  <a:gd name="T60" fmla="*/ 66 w 1309"/>
                  <a:gd name="T61" fmla="*/ 418 h 1151"/>
                  <a:gd name="T62" fmla="*/ 32 w 1309"/>
                  <a:gd name="T63" fmla="*/ 550 h 1151"/>
                  <a:gd name="T64" fmla="*/ 145 w 1309"/>
                  <a:gd name="T65" fmla="*/ 757 h 1151"/>
                  <a:gd name="T66" fmla="*/ 156 w 1309"/>
                  <a:gd name="T67" fmla="*/ 737 h 1151"/>
                  <a:gd name="T68" fmla="*/ 168 w 1309"/>
                  <a:gd name="T69" fmla="*/ 750 h 1151"/>
                  <a:gd name="T70" fmla="*/ 408 w 1309"/>
                  <a:gd name="T71" fmla="*/ 842 h 1151"/>
                  <a:gd name="T72" fmla="*/ 607 w 1309"/>
                  <a:gd name="T73" fmla="*/ 750 h 1151"/>
                  <a:gd name="T74" fmla="*/ 423 w 1309"/>
                  <a:gd name="T75" fmla="*/ 690 h 1151"/>
                  <a:gd name="T76" fmla="*/ 418 w 1309"/>
                  <a:gd name="T77" fmla="*/ 684 h 1151"/>
                  <a:gd name="T78" fmla="*/ 420 w 1309"/>
                  <a:gd name="T79" fmla="*/ 679 h 1151"/>
                  <a:gd name="T80" fmla="*/ 432 w 1309"/>
                  <a:gd name="T81" fmla="*/ 671 h 1151"/>
                  <a:gd name="T82" fmla="*/ 418 w 1309"/>
                  <a:gd name="T83" fmla="*/ 684 h 1151"/>
                  <a:gd name="T84" fmla="*/ 446 w 1309"/>
                  <a:gd name="T85" fmla="*/ 683 h 1151"/>
                  <a:gd name="T86" fmla="*/ 635 w 1309"/>
                  <a:gd name="T87" fmla="*/ 758 h 1151"/>
                  <a:gd name="T88" fmla="*/ 710 w 1309"/>
                  <a:gd name="T89" fmla="*/ 640 h 1151"/>
                  <a:gd name="T90" fmla="*/ 715 w 1309"/>
                  <a:gd name="T91" fmla="*/ 620 h 1151"/>
                  <a:gd name="T92" fmla="*/ 716 w 1309"/>
                  <a:gd name="T93" fmla="*/ 620 h 1151"/>
                  <a:gd name="T94" fmla="*/ 731 w 1309"/>
                  <a:gd name="T95" fmla="*/ 621 h 1151"/>
                  <a:gd name="T96" fmla="*/ 732 w 1309"/>
                  <a:gd name="T97" fmla="*/ 621 h 1151"/>
                  <a:gd name="T98" fmla="*/ 700 w 1309"/>
                  <a:gd name="T99" fmla="*/ 684 h 1151"/>
                  <a:gd name="T100" fmla="*/ 655 w 1309"/>
                  <a:gd name="T101" fmla="*/ 775 h 1151"/>
                  <a:gd name="T102" fmla="*/ 472 w 1309"/>
                  <a:gd name="T103" fmla="*/ 862 h 1151"/>
                  <a:gd name="T104" fmla="*/ 422 w 1309"/>
                  <a:gd name="T105" fmla="*/ 865 h 1151"/>
                  <a:gd name="T106" fmla="*/ 467 w 1309"/>
                  <a:gd name="T107" fmla="*/ 625 h 1151"/>
                  <a:gd name="T108" fmla="*/ 481 w 1309"/>
                  <a:gd name="T109" fmla="*/ 595 h 1151"/>
                  <a:gd name="T110" fmla="*/ 481 w 1309"/>
                  <a:gd name="T111" fmla="*/ 600 h 1151"/>
                  <a:gd name="T112" fmla="*/ 467 w 1309"/>
                  <a:gd name="T113" fmla="*/ 625 h 1151"/>
                  <a:gd name="T114" fmla="*/ 68 w 1309"/>
                  <a:gd name="T115" fmla="*/ 416 h 1151"/>
                  <a:gd name="T116" fmla="*/ 71 w 1309"/>
                  <a:gd name="T117" fmla="*/ 410 h 1151"/>
                  <a:gd name="T118" fmla="*/ 296 w 1309"/>
                  <a:gd name="T119" fmla="*/ 0 h 1151"/>
                  <a:gd name="T120" fmla="*/ 296 w 1309"/>
                  <a:gd name="T121" fmla="*/ 0 h 1151"/>
                  <a:gd name="T122" fmla="*/ 71 w 1309"/>
                  <a:gd name="T123" fmla="*/ 410 h 1151"/>
                  <a:gd name="T124" fmla="*/ 68 w 1309"/>
                  <a:gd name="T125" fmla="*/ 41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9" h="1151">
                    <a:moveTo>
                      <a:pt x="606" y="1151"/>
                    </a:moveTo>
                    <a:cubicBezTo>
                      <a:pt x="601" y="1151"/>
                      <a:pt x="597" y="1150"/>
                      <a:pt x="594" y="1148"/>
                    </a:cubicBezTo>
                    <a:cubicBezTo>
                      <a:pt x="535" y="1146"/>
                      <a:pt x="476" y="1141"/>
                      <a:pt x="417" y="1132"/>
                    </a:cubicBezTo>
                    <a:cubicBezTo>
                      <a:pt x="364" y="1123"/>
                      <a:pt x="311" y="1114"/>
                      <a:pt x="259" y="1103"/>
                    </a:cubicBezTo>
                    <a:cubicBezTo>
                      <a:pt x="302" y="1101"/>
                      <a:pt x="347" y="1099"/>
                      <a:pt x="390" y="1096"/>
                    </a:cubicBezTo>
                    <a:cubicBezTo>
                      <a:pt x="481" y="1111"/>
                      <a:pt x="575" y="1121"/>
                      <a:pt x="667" y="1121"/>
                    </a:cubicBezTo>
                    <a:cubicBezTo>
                      <a:pt x="678" y="1121"/>
                      <a:pt x="690" y="1121"/>
                      <a:pt x="701" y="1121"/>
                    </a:cubicBezTo>
                    <a:cubicBezTo>
                      <a:pt x="757" y="1115"/>
                      <a:pt x="813" y="1109"/>
                      <a:pt x="869" y="1102"/>
                    </a:cubicBezTo>
                    <a:cubicBezTo>
                      <a:pt x="891" y="1097"/>
                      <a:pt x="913" y="1092"/>
                      <a:pt x="935" y="1085"/>
                    </a:cubicBezTo>
                    <a:cubicBezTo>
                      <a:pt x="1022" y="1059"/>
                      <a:pt x="1091" y="1021"/>
                      <a:pt x="1139" y="976"/>
                    </a:cubicBezTo>
                    <a:cubicBezTo>
                      <a:pt x="1135" y="997"/>
                      <a:pt x="1127" y="1019"/>
                      <a:pt x="1116" y="1040"/>
                    </a:cubicBezTo>
                    <a:cubicBezTo>
                      <a:pt x="1110" y="1043"/>
                      <a:pt x="1104" y="1047"/>
                      <a:pt x="1097" y="1051"/>
                    </a:cubicBez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lnTo>
                      <a:pt x="1097" y="1051"/>
                    </a:lnTo>
                    <a:cubicBezTo>
                      <a:pt x="1103" y="1049"/>
                      <a:pt x="1108" y="1047"/>
                      <a:pt x="1114" y="1045"/>
                    </a:cubicBezTo>
                    <a:cubicBezTo>
                      <a:pt x="1106" y="1059"/>
                      <a:pt x="1097" y="1073"/>
                      <a:pt x="1087" y="1087"/>
                    </a:cubicBezTo>
                    <a:cubicBezTo>
                      <a:pt x="1172" y="1061"/>
                      <a:pt x="1247" y="1028"/>
                      <a:pt x="1309" y="983"/>
                    </a:cubicBezTo>
                    <a:cubicBezTo>
                      <a:pt x="1297" y="991"/>
                      <a:pt x="1286" y="999"/>
                      <a:pt x="1273" y="1007"/>
                    </a:cubicBezTo>
                    <a:cubicBezTo>
                      <a:pt x="1229" y="1034"/>
                      <a:pt x="1179" y="1056"/>
                      <a:pt x="1125" y="1075"/>
                    </a:cubicBezTo>
                    <a:cubicBezTo>
                      <a:pt x="1117" y="1078"/>
                      <a:pt x="1109" y="1080"/>
                      <a:pt x="1101" y="1083"/>
                    </a:cubicBezTo>
                    <a:cubicBezTo>
                      <a:pt x="995" y="1116"/>
                      <a:pt x="874" y="1135"/>
                      <a:pt x="749" y="1145"/>
                    </a:cubicBezTo>
                    <a:cubicBezTo>
                      <a:pt x="744" y="1145"/>
                      <a:pt x="739" y="1146"/>
                      <a:pt x="733" y="1146"/>
                    </a:cubicBezTo>
                    <a:cubicBezTo>
                      <a:pt x="691" y="1149"/>
                      <a:pt x="649" y="1150"/>
                      <a:pt x="607" y="1151"/>
                    </a:cubicBezTo>
                    <a:cubicBezTo>
                      <a:pt x="606" y="1151"/>
                      <a:pt x="606" y="1151"/>
                      <a:pt x="606" y="1151"/>
                    </a:cubicBezTo>
                    <a:moveTo>
                      <a:pt x="422" y="865"/>
                    </a:moveTo>
                    <a:cubicBezTo>
                      <a:pt x="380" y="865"/>
                      <a:pt x="337" y="859"/>
                      <a:pt x="299" y="849"/>
                    </a:cubicBezTo>
                    <a:cubicBezTo>
                      <a:pt x="144" y="820"/>
                      <a:pt x="37" y="747"/>
                      <a:pt x="14" y="652"/>
                    </a:cubicBezTo>
                    <a:cubicBezTo>
                      <a:pt x="0" y="591"/>
                      <a:pt x="11" y="532"/>
                      <a:pt x="33" y="473"/>
                    </a:cubicBezTo>
                    <a:cubicBezTo>
                      <a:pt x="44" y="454"/>
                      <a:pt x="56" y="435"/>
                      <a:pt x="66" y="418"/>
                    </a:cubicBezTo>
                    <a:cubicBezTo>
                      <a:pt x="50" y="461"/>
                      <a:pt x="30" y="504"/>
                      <a:pt x="32" y="550"/>
                    </a:cubicBezTo>
                    <a:cubicBezTo>
                      <a:pt x="36" y="624"/>
                      <a:pt x="66" y="699"/>
                      <a:pt x="145" y="757"/>
                    </a:cubicBezTo>
                    <a:cubicBezTo>
                      <a:pt x="147" y="751"/>
                      <a:pt x="151" y="744"/>
                      <a:pt x="156" y="737"/>
                    </a:cubicBezTo>
                    <a:cubicBezTo>
                      <a:pt x="159" y="741"/>
                      <a:pt x="163" y="746"/>
                      <a:pt x="168" y="750"/>
                    </a:cubicBezTo>
                    <a:cubicBezTo>
                      <a:pt x="216" y="794"/>
                      <a:pt x="310" y="835"/>
                      <a:pt x="408" y="842"/>
                    </a:cubicBezTo>
                    <a:cubicBezTo>
                      <a:pt x="490" y="839"/>
                      <a:pt x="636" y="808"/>
                      <a:pt x="607" y="750"/>
                    </a:cubicBezTo>
                    <a:cubicBezTo>
                      <a:pt x="585" y="707"/>
                      <a:pt x="499" y="690"/>
                      <a:pt x="423" y="690"/>
                    </a:cubicBezTo>
                    <a:cubicBezTo>
                      <a:pt x="417" y="690"/>
                      <a:pt x="415" y="686"/>
                      <a:pt x="418" y="684"/>
                    </a:cubicBezTo>
                    <a:cubicBezTo>
                      <a:pt x="417" y="682"/>
                      <a:pt x="418" y="680"/>
                      <a:pt x="420" y="679"/>
                    </a:cubicBezTo>
                    <a:cubicBezTo>
                      <a:pt x="424" y="677"/>
                      <a:pt x="428" y="674"/>
                      <a:pt x="432" y="671"/>
                    </a:cubicBezTo>
                    <a:cubicBezTo>
                      <a:pt x="428" y="676"/>
                      <a:pt x="423" y="680"/>
                      <a:pt x="418" y="684"/>
                    </a:cubicBezTo>
                    <a:cubicBezTo>
                      <a:pt x="428" y="683"/>
                      <a:pt x="437" y="683"/>
                      <a:pt x="446" y="683"/>
                    </a:cubicBezTo>
                    <a:cubicBezTo>
                      <a:pt x="532" y="683"/>
                      <a:pt x="608" y="713"/>
                      <a:pt x="635" y="758"/>
                    </a:cubicBezTo>
                    <a:cubicBezTo>
                      <a:pt x="662" y="719"/>
                      <a:pt x="687" y="680"/>
                      <a:pt x="710" y="640"/>
                    </a:cubicBezTo>
                    <a:cubicBezTo>
                      <a:pt x="692" y="637"/>
                      <a:pt x="693" y="620"/>
                      <a:pt x="715" y="620"/>
                    </a:cubicBezTo>
                    <a:cubicBezTo>
                      <a:pt x="715" y="620"/>
                      <a:pt x="716" y="620"/>
                      <a:pt x="716" y="620"/>
                    </a:cubicBezTo>
                    <a:cubicBezTo>
                      <a:pt x="721" y="620"/>
                      <a:pt x="726" y="620"/>
                      <a:pt x="731" y="621"/>
                    </a:cubicBezTo>
                    <a:cubicBezTo>
                      <a:pt x="732" y="621"/>
                      <a:pt x="732" y="621"/>
                      <a:pt x="732" y="621"/>
                    </a:cubicBezTo>
                    <a:cubicBezTo>
                      <a:pt x="720" y="642"/>
                      <a:pt x="709" y="663"/>
                      <a:pt x="700" y="684"/>
                    </a:cubicBezTo>
                    <a:cubicBezTo>
                      <a:pt x="686" y="713"/>
                      <a:pt x="678" y="746"/>
                      <a:pt x="655" y="775"/>
                    </a:cubicBezTo>
                    <a:cubicBezTo>
                      <a:pt x="640" y="820"/>
                      <a:pt x="556" y="857"/>
                      <a:pt x="472" y="862"/>
                    </a:cubicBezTo>
                    <a:cubicBezTo>
                      <a:pt x="456" y="864"/>
                      <a:pt x="439" y="865"/>
                      <a:pt x="422" y="865"/>
                    </a:cubicBezTo>
                    <a:moveTo>
                      <a:pt x="467" y="625"/>
                    </a:moveTo>
                    <a:cubicBezTo>
                      <a:pt x="472" y="615"/>
                      <a:pt x="476" y="604"/>
                      <a:pt x="481" y="595"/>
                    </a:cubicBezTo>
                    <a:cubicBezTo>
                      <a:pt x="482" y="597"/>
                      <a:pt x="482" y="598"/>
                      <a:pt x="481" y="600"/>
                    </a:cubicBezTo>
                    <a:cubicBezTo>
                      <a:pt x="476" y="608"/>
                      <a:pt x="472" y="617"/>
                      <a:pt x="467" y="625"/>
                    </a:cubicBezTo>
                    <a:close/>
                    <a:moveTo>
                      <a:pt x="68" y="416"/>
                    </a:moveTo>
                    <a:cubicBezTo>
                      <a:pt x="69" y="414"/>
                      <a:pt x="70" y="412"/>
                      <a:pt x="71" y="410"/>
                    </a:cubicBezTo>
                    <a:cubicBezTo>
                      <a:pt x="154" y="275"/>
                      <a:pt x="229" y="138"/>
                      <a:pt x="296" y="0"/>
                    </a:cubicBezTo>
                    <a:lnTo>
                      <a:pt x="296" y="0"/>
                    </a:lnTo>
                    <a:cubicBezTo>
                      <a:pt x="229" y="138"/>
                      <a:pt x="154" y="275"/>
                      <a:pt x="71" y="410"/>
                    </a:cubicBezTo>
                    <a:cubicBezTo>
                      <a:pt x="70" y="412"/>
                      <a:pt x="69" y="414"/>
                      <a:pt x="68" y="416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147"/>
              <p:cNvSpPr/>
              <p:nvPr/>
            </p:nvSpPr>
            <p:spPr bwMode="auto">
              <a:xfrm>
                <a:off x="8727169" y="2638425"/>
                <a:ext cx="1588" cy="0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7C3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148"/>
              <p:cNvSpPr>
                <a:spLocks noEditPoints="1"/>
              </p:cNvSpPr>
              <p:nvPr/>
            </p:nvSpPr>
            <p:spPr bwMode="auto">
              <a:xfrm>
                <a:off x="8709706" y="1860550"/>
                <a:ext cx="1092200" cy="1112838"/>
              </a:xfrm>
              <a:custGeom>
                <a:avLst/>
                <a:gdLst>
                  <a:gd name="T0" fmla="*/ 1084 w 2188"/>
                  <a:gd name="T1" fmla="*/ 2189 h 2231"/>
                  <a:gd name="T2" fmla="*/ 1667 w 2188"/>
                  <a:gd name="T3" fmla="*/ 1508 h 2231"/>
                  <a:gd name="T4" fmla="*/ 2146 w 2188"/>
                  <a:gd name="T5" fmla="*/ 370 h 2231"/>
                  <a:gd name="T6" fmla="*/ 2146 w 2188"/>
                  <a:gd name="T7" fmla="*/ 370 h 2231"/>
                  <a:gd name="T8" fmla="*/ 2146 w 2188"/>
                  <a:gd name="T9" fmla="*/ 370 h 2231"/>
                  <a:gd name="T10" fmla="*/ 1380 w 2188"/>
                  <a:gd name="T11" fmla="*/ 30 h 2231"/>
                  <a:gd name="T12" fmla="*/ 586 w 2188"/>
                  <a:gd name="T13" fmla="*/ 179 h 2231"/>
                  <a:gd name="T14" fmla="*/ 639 w 2188"/>
                  <a:gd name="T15" fmla="*/ 129 h 2231"/>
                  <a:gd name="T16" fmla="*/ 1310 w 2188"/>
                  <a:gd name="T17" fmla="*/ 0 h 2231"/>
                  <a:gd name="T18" fmla="*/ 2184 w 2188"/>
                  <a:gd name="T19" fmla="*/ 349 h 2231"/>
                  <a:gd name="T20" fmla="*/ 2115 w 2188"/>
                  <a:gd name="T21" fmla="*/ 596 h 2231"/>
                  <a:gd name="T22" fmla="*/ 1695 w 2188"/>
                  <a:gd name="T23" fmla="*/ 1558 h 2231"/>
                  <a:gd name="T24" fmla="*/ 1279 w 2188"/>
                  <a:gd name="T25" fmla="*/ 2127 h 2231"/>
                  <a:gd name="T26" fmla="*/ 1057 w 2188"/>
                  <a:gd name="T27" fmla="*/ 2231 h 2231"/>
                  <a:gd name="T28" fmla="*/ 1109 w 2188"/>
                  <a:gd name="T29" fmla="*/ 2120 h 2231"/>
                  <a:gd name="T30" fmla="*/ 1060 w 2188"/>
                  <a:gd name="T31" fmla="*/ 1742 h 2231"/>
                  <a:gd name="T32" fmla="*/ 702 w 2188"/>
                  <a:gd name="T33" fmla="*/ 1765 h 2231"/>
                  <a:gd name="T34" fmla="*/ 686 w 2188"/>
                  <a:gd name="T35" fmla="*/ 1764 h 2231"/>
                  <a:gd name="T36" fmla="*/ 680 w 2188"/>
                  <a:gd name="T37" fmla="*/ 1784 h 2231"/>
                  <a:gd name="T38" fmla="*/ 416 w 2188"/>
                  <a:gd name="T39" fmla="*/ 1827 h 2231"/>
                  <a:gd name="T40" fmla="*/ 402 w 2188"/>
                  <a:gd name="T41" fmla="*/ 1815 h 2231"/>
                  <a:gd name="T42" fmla="*/ 451 w 2188"/>
                  <a:gd name="T43" fmla="*/ 1744 h 2231"/>
                  <a:gd name="T44" fmla="*/ 456 w 2188"/>
                  <a:gd name="T45" fmla="*/ 1730 h 2231"/>
                  <a:gd name="T46" fmla="*/ 237 w 2188"/>
                  <a:gd name="T47" fmla="*/ 1721 h 2231"/>
                  <a:gd name="T48" fmla="*/ 115 w 2188"/>
                  <a:gd name="T49" fmla="*/ 1901 h 2231"/>
                  <a:gd name="T50" fmla="*/ 36 w 2188"/>
                  <a:gd name="T51" fmla="*/ 1562 h 2231"/>
                  <a:gd name="T52" fmla="*/ 41 w 2188"/>
                  <a:gd name="T53" fmla="*/ 1554 h 2231"/>
                  <a:gd name="T54" fmla="*/ 246 w 2188"/>
                  <a:gd name="T55" fmla="*/ 1195 h 2231"/>
                  <a:gd name="T56" fmla="*/ 35 w 2188"/>
                  <a:gd name="T57" fmla="*/ 1690 h 2231"/>
                  <a:gd name="T58" fmla="*/ 31 w 2188"/>
                  <a:gd name="T59" fmla="*/ 1737 h 2231"/>
                  <a:gd name="T60" fmla="*/ 58 w 2188"/>
                  <a:gd name="T61" fmla="*/ 1843 h 2231"/>
                  <a:gd name="T62" fmla="*/ 58 w 2188"/>
                  <a:gd name="T63" fmla="*/ 1843 h 2231"/>
                  <a:gd name="T64" fmla="*/ 58 w 2188"/>
                  <a:gd name="T65" fmla="*/ 1843 h 2231"/>
                  <a:gd name="T66" fmla="*/ 58 w 2188"/>
                  <a:gd name="T67" fmla="*/ 1842 h 2231"/>
                  <a:gd name="T68" fmla="*/ 58 w 2188"/>
                  <a:gd name="T69" fmla="*/ 1840 h 2231"/>
                  <a:gd name="T70" fmla="*/ 59 w 2188"/>
                  <a:gd name="T71" fmla="*/ 1832 h 2231"/>
                  <a:gd name="T72" fmla="*/ 173 w 2188"/>
                  <a:gd name="T73" fmla="*/ 1713 h 2231"/>
                  <a:gd name="T74" fmla="*/ 187 w 2188"/>
                  <a:gd name="T75" fmla="*/ 1706 h 2231"/>
                  <a:gd name="T76" fmla="*/ 940 w 2188"/>
                  <a:gd name="T77" fmla="*/ 1659 h 2231"/>
                  <a:gd name="T78" fmla="*/ 1215 w 2188"/>
                  <a:gd name="T79" fmla="*/ 1851 h 2231"/>
                  <a:gd name="T80" fmla="*/ 1214 w 2188"/>
                  <a:gd name="T81" fmla="*/ 2054 h 2231"/>
                  <a:gd name="T82" fmla="*/ 449 w 2188"/>
                  <a:gd name="T83" fmla="*/ 1822 h 2231"/>
                  <a:gd name="T84" fmla="*/ 707 w 2188"/>
                  <a:gd name="T85" fmla="*/ 1655 h 2231"/>
                  <a:gd name="T86" fmla="*/ 645 w 2188"/>
                  <a:gd name="T87" fmla="*/ 1653 h 2231"/>
                  <a:gd name="T88" fmla="*/ 479 w 2188"/>
                  <a:gd name="T89" fmla="*/ 1768 h 2231"/>
                  <a:gd name="T90" fmla="*/ 449 w 2188"/>
                  <a:gd name="T91" fmla="*/ 1822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8" h="2231">
                    <a:moveTo>
                      <a:pt x="1057" y="2231"/>
                    </a:moveTo>
                    <a:cubicBezTo>
                      <a:pt x="1067" y="2217"/>
                      <a:pt x="1076" y="2203"/>
                      <a:pt x="1084" y="2189"/>
                    </a:cubicBezTo>
                    <a:cubicBezTo>
                      <a:pt x="1164" y="2159"/>
                      <a:pt x="1231" y="2120"/>
                      <a:pt x="1280" y="2073"/>
                    </a:cubicBezTo>
                    <a:cubicBezTo>
                      <a:pt x="1460" y="1898"/>
                      <a:pt x="1568" y="1700"/>
                      <a:pt x="1667" y="1508"/>
                    </a:cubicBezTo>
                    <a:cubicBezTo>
                      <a:pt x="1767" y="1313"/>
                      <a:pt x="1998" y="794"/>
                      <a:pt x="2062" y="600"/>
                    </a:cubicBezTo>
                    <a:cubicBezTo>
                      <a:pt x="2087" y="523"/>
                      <a:pt x="2139" y="440"/>
                      <a:pt x="2146" y="370"/>
                    </a:cubicBez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lnTo>
                      <a:pt x="2146" y="370"/>
                    </a:lnTo>
                    <a:cubicBezTo>
                      <a:pt x="2089" y="262"/>
                      <a:pt x="1997" y="183"/>
                      <a:pt x="1825" y="116"/>
                    </a:cubicBezTo>
                    <a:cubicBezTo>
                      <a:pt x="1694" y="66"/>
                      <a:pt x="1540" y="35"/>
                      <a:pt x="1380" y="30"/>
                    </a:cubicBezTo>
                    <a:cubicBezTo>
                      <a:pt x="1359" y="30"/>
                      <a:pt x="1339" y="29"/>
                      <a:pt x="1319" y="29"/>
                    </a:cubicBezTo>
                    <a:cubicBezTo>
                      <a:pt x="1043" y="29"/>
                      <a:pt x="800" y="89"/>
                      <a:pt x="586" y="179"/>
                    </a:cubicBezTo>
                    <a:cubicBezTo>
                      <a:pt x="585" y="172"/>
                      <a:pt x="583" y="165"/>
                      <a:pt x="582" y="157"/>
                    </a:cubicBezTo>
                    <a:cubicBezTo>
                      <a:pt x="600" y="148"/>
                      <a:pt x="619" y="138"/>
                      <a:pt x="639" y="129"/>
                    </a:cubicBezTo>
                    <a:cubicBezTo>
                      <a:pt x="642" y="128"/>
                      <a:pt x="645" y="126"/>
                      <a:pt x="648" y="125"/>
                    </a:cubicBezTo>
                    <a:cubicBezTo>
                      <a:pt x="830" y="44"/>
                      <a:pt x="1072" y="0"/>
                      <a:pt x="1310" y="0"/>
                    </a:cubicBezTo>
                    <a:cubicBezTo>
                      <a:pt x="1346" y="0"/>
                      <a:pt x="1382" y="1"/>
                      <a:pt x="1417" y="3"/>
                    </a:cubicBezTo>
                    <a:cubicBezTo>
                      <a:pt x="1798" y="25"/>
                      <a:pt x="2065" y="160"/>
                      <a:pt x="2184" y="349"/>
                    </a:cubicBezTo>
                    <a:cubicBezTo>
                      <a:pt x="2187" y="353"/>
                      <a:pt x="2188" y="360"/>
                      <a:pt x="2188" y="369"/>
                    </a:cubicBezTo>
                    <a:cubicBezTo>
                      <a:pt x="2188" y="420"/>
                      <a:pt x="2143" y="530"/>
                      <a:pt x="2115" y="596"/>
                    </a:cubicBezTo>
                    <a:cubicBezTo>
                      <a:pt x="2070" y="705"/>
                      <a:pt x="2025" y="809"/>
                      <a:pt x="1983" y="918"/>
                    </a:cubicBezTo>
                    <a:cubicBezTo>
                      <a:pt x="1900" y="1131"/>
                      <a:pt x="1806" y="1349"/>
                      <a:pt x="1695" y="1558"/>
                    </a:cubicBezTo>
                    <a:cubicBezTo>
                      <a:pt x="1641" y="1662"/>
                      <a:pt x="1582" y="1764"/>
                      <a:pt x="1511" y="1865"/>
                    </a:cubicBezTo>
                    <a:cubicBezTo>
                      <a:pt x="1448" y="1953"/>
                      <a:pt x="1384" y="2051"/>
                      <a:pt x="1279" y="2127"/>
                    </a:cubicBezTo>
                    <a:lnTo>
                      <a:pt x="1279" y="2127"/>
                    </a:lnTo>
                    <a:cubicBezTo>
                      <a:pt x="1217" y="2172"/>
                      <a:pt x="1142" y="2205"/>
                      <a:pt x="1057" y="2231"/>
                    </a:cubicBezTo>
                    <a:moveTo>
                      <a:pt x="1086" y="2184"/>
                    </a:moveTo>
                    <a:cubicBezTo>
                      <a:pt x="1097" y="2163"/>
                      <a:pt x="1105" y="2141"/>
                      <a:pt x="1109" y="2120"/>
                    </a:cubicBezTo>
                    <a:cubicBezTo>
                      <a:pt x="1148" y="2084"/>
                      <a:pt x="1172" y="2043"/>
                      <a:pt x="1180" y="2000"/>
                    </a:cubicBezTo>
                    <a:cubicBezTo>
                      <a:pt x="1196" y="1915"/>
                      <a:pt x="1171" y="1807"/>
                      <a:pt x="1060" y="1742"/>
                    </a:cubicBezTo>
                    <a:cubicBezTo>
                      <a:pt x="982" y="1695"/>
                      <a:pt x="871" y="1668"/>
                      <a:pt x="757" y="1658"/>
                    </a:cubicBezTo>
                    <a:cubicBezTo>
                      <a:pt x="742" y="1694"/>
                      <a:pt x="722" y="1729"/>
                      <a:pt x="702" y="1765"/>
                    </a:cubicBezTo>
                    <a:cubicBezTo>
                      <a:pt x="702" y="1765"/>
                      <a:pt x="702" y="1765"/>
                      <a:pt x="701" y="1765"/>
                    </a:cubicBezTo>
                    <a:cubicBezTo>
                      <a:pt x="696" y="1764"/>
                      <a:pt x="691" y="1764"/>
                      <a:pt x="686" y="1764"/>
                    </a:cubicBezTo>
                    <a:cubicBezTo>
                      <a:pt x="686" y="1764"/>
                      <a:pt x="685" y="1764"/>
                      <a:pt x="685" y="1764"/>
                    </a:cubicBezTo>
                    <a:cubicBezTo>
                      <a:pt x="663" y="1764"/>
                      <a:pt x="662" y="1781"/>
                      <a:pt x="680" y="1784"/>
                    </a:cubicBezTo>
                    <a:cubicBezTo>
                      <a:pt x="657" y="1824"/>
                      <a:pt x="632" y="1863"/>
                      <a:pt x="605" y="1902"/>
                    </a:cubicBezTo>
                    <a:cubicBezTo>
                      <a:pt x="578" y="1857"/>
                      <a:pt x="502" y="1827"/>
                      <a:pt x="416" y="1827"/>
                    </a:cubicBezTo>
                    <a:cubicBezTo>
                      <a:pt x="407" y="1827"/>
                      <a:pt x="398" y="1827"/>
                      <a:pt x="388" y="1828"/>
                    </a:cubicBezTo>
                    <a:cubicBezTo>
                      <a:pt x="393" y="1824"/>
                      <a:pt x="398" y="1820"/>
                      <a:pt x="402" y="1815"/>
                    </a:cubicBezTo>
                    <a:cubicBezTo>
                      <a:pt x="418" y="1802"/>
                      <a:pt x="428" y="1785"/>
                      <a:pt x="437" y="1769"/>
                    </a:cubicBezTo>
                    <a:cubicBezTo>
                      <a:pt x="442" y="1761"/>
                      <a:pt x="446" y="1752"/>
                      <a:pt x="451" y="1744"/>
                    </a:cubicBezTo>
                    <a:cubicBezTo>
                      <a:pt x="452" y="1742"/>
                      <a:pt x="452" y="1741"/>
                      <a:pt x="451" y="1739"/>
                    </a:cubicBezTo>
                    <a:cubicBezTo>
                      <a:pt x="453" y="1736"/>
                      <a:pt x="454" y="1733"/>
                      <a:pt x="456" y="1730"/>
                    </a:cubicBezTo>
                    <a:cubicBezTo>
                      <a:pt x="470" y="1707"/>
                      <a:pt x="482" y="1682"/>
                      <a:pt x="501" y="1660"/>
                    </a:cubicBezTo>
                    <a:cubicBezTo>
                      <a:pt x="405" y="1669"/>
                      <a:pt x="311" y="1688"/>
                      <a:pt x="237" y="1721"/>
                    </a:cubicBezTo>
                    <a:cubicBezTo>
                      <a:pt x="148" y="1761"/>
                      <a:pt x="78" y="1820"/>
                      <a:pt x="126" y="1881"/>
                    </a:cubicBezTo>
                    <a:cubicBezTo>
                      <a:pt x="121" y="1888"/>
                      <a:pt x="117" y="1895"/>
                      <a:pt x="115" y="1901"/>
                    </a:cubicBezTo>
                    <a:cubicBezTo>
                      <a:pt x="36" y="1843"/>
                      <a:pt x="6" y="1768"/>
                      <a:pt x="2" y="1694"/>
                    </a:cubicBezTo>
                    <a:cubicBezTo>
                      <a:pt x="0" y="1648"/>
                      <a:pt x="20" y="1605"/>
                      <a:pt x="36" y="1562"/>
                    </a:cubicBezTo>
                    <a:cubicBezTo>
                      <a:pt x="37" y="1561"/>
                      <a:pt x="37" y="1560"/>
                      <a:pt x="38" y="1560"/>
                    </a:cubicBezTo>
                    <a:cubicBezTo>
                      <a:pt x="39" y="1558"/>
                      <a:pt x="40" y="1556"/>
                      <a:pt x="41" y="1554"/>
                    </a:cubicBezTo>
                    <a:cubicBezTo>
                      <a:pt x="124" y="1419"/>
                      <a:pt x="199" y="1282"/>
                      <a:pt x="266" y="1144"/>
                    </a:cubicBezTo>
                    <a:cubicBezTo>
                      <a:pt x="260" y="1161"/>
                      <a:pt x="253" y="1178"/>
                      <a:pt x="246" y="1195"/>
                    </a:cubicBezTo>
                    <a:cubicBezTo>
                      <a:pt x="212" y="1277"/>
                      <a:pt x="177" y="1359"/>
                      <a:pt x="137" y="1440"/>
                    </a:cubicBezTo>
                    <a:cubicBezTo>
                      <a:pt x="98" y="1522"/>
                      <a:pt x="48" y="1606"/>
                      <a:pt x="35" y="1690"/>
                    </a:cubicBezTo>
                    <a:cubicBezTo>
                      <a:pt x="32" y="1706"/>
                      <a:pt x="31" y="1721"/>
                      <a:pt x="31" y="1737"/>
                    </a:cubicBezTo>
                    <a:lnTo>
                      <a:pt x="31" y="1737"/>
                    </a:lnTo>
                    <a:cubicBezTo>
                      <a:pt x="31" y="1773"/>
                      <a:pt x="38" y="1809"/>
                      <a:pt x="58" y="1843"/>
                    </a:cubicBez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lnTo>
                      <a:pt x="58" y="1843"/>
                    </a:lnTo>
                    <a:cubicBezTo>
                      <a:pt x="58" y="1843"/>
                      <a:pt x="58" y="1843"/>
                      <a:pt x="58" y="1842"/>
                    </a:cubicBezTo>
                    <a:cubicBezTo>
                      <a:pt x="58" y="1842"/>
                      <a:pt x="58" y="1842"/>
                      <a:pt x="58" y="1842"/>
                    </a:cubicBezTo>
                    <a:lnTo>
                      <a:pt x="58" y="1842"/>
                    </a:lnTo>
                    <a:cubicBezTo>
                      <a:pt x="58" y="1841"/>
                      <a:pt x="58" y="1840"/>
                      <a:pt x="58" y="1840"/>
                    </a:cubicBezTo>
                    <a:cubicBezTo>
                      <a:pt x="58" y="1837"/>
                      <a:pt x="58" y="1835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59" y="1832"/>
                      <a:pt x="59" y="1832"/>
                      <a:pt x="59" y="1832"/>
                    </a:cubicBezTo>
                    <a:cubicBezTo>
                      <a:pt x="63" y="1786"/>
                      <a:pt x="109" y="1745"/>
                      <a:pt x="173" y="1713"/>
                    </a:cubicBezTo>
                    <a:cubicBezTo>
                      <a:pt x="173" y="1713"/>
                      <a:pt x="173" y="1713"/>
                      <a:pt x="173" y="1713"/>
                    </a:cubicBezTo>
                    <a:cubicBezTo>
                      <a:pt x="177" y="1711"/>
                      <a:pt x="182" y="1708"/>
                      <a:pt x="187" y="1706"/>
                    </a:cubicBezTo>
                    <a:cubicBezTo>
                      <a:pt x="309" y="1652"/>
                      <a:pt x="474" y="1623"/>
                      <a:pt x="638" y="1623"/>
                    </a:cubicBezTo>
                    <a:cubicBezTo>
                      <a:pt x="744" y="1623"/>
                      <a:pt x="848" y="1635"/>
                      <a:pt x="940" y="1659"/>
                    </a:cubicBezTo>
                    <a:cubicBezTo>
                      <a:pt x="1084" y="1697"/>
                      <a:pt x="1175" y="1769"/>
                      <a:pt x="1216" y="1851"/>
                    </a:cubicBezTo>
                    <a:cubicBezTo>
                      <a:pt x="1215" y="1851"/>
                      <a:pt x="1215" y="1851"/>
                      <a:pt x="1215" y="1851"/>
                    </a:cubicBezTo>
                    <a:cubicBezTo>
                      <a:pt x="1248" y="1917"/>
                      <a:pt x="1247" y="1990"/>
                      <a:pt x="1214" y="2054"/>
                    </a:cubicBezTo>
                    <a:lnTo>
                      <a:pt x="1214" y="2054"/>
                    </a:lnTo>
                    <a:cubicBezTo>
                      <a:pt x="1188" y="2106"/>
                      <a:pt x="1143" y="2149"/>
                      <a:pt x="1086" y="2184"/>
                    </a:cubicBezTo>
                    <a:moveTo>
                      <a:pt x="449" y="1822"/>
                    </a:moveTo>
                    <a:cubicBezTo>
                      <a:pt x="515" y="1822"/>
                      <a:pt x="583" y="1838"/>
                      <a:pt x="613" y="1869"/>
                    </a:cubicBezTo>
                    <a:cubicBezTo>
                      <a:pt x="641" y="1798"/>
                      <a:pt x="655" y="1723"/>
                      <a:pt x="707" y="1655"/>
                    </a:cubicBezTo>
                    <a:cubicBezTo>
                      <a:pt x="693" y="1654"/>
                      <a:pt x="678" y="1653"/>
                      <a:pt x="663" y="1653"/>
                    </a:cubicBezTo>
                    <a:cubicBezTo>
                      <a:pt x="657" y="1653"/>
                      <a:pt x="651" y="1653"/>
                      <a:pt x="645" y="1653"/>
                    </a:cubicBezTo>
                    <a:cubicBezTo>
                      <a:pt x="616" y="1653"/>
                      <a:pt x="586" y="1654"/>
                      <a:pt x="556" y="1656"/>
                    </a:cubicBezTo>
                    <a:cubicBezTo>
                      <a:pt x="532" y="1693"/>
                      <a:pt x="508" y="1732"/>
                      <a:pt x="479" y="1768"/>
                    </a:cubicBezTo>
                    <a:cubicBezTo>
                      <a:pt x="467" y="1785"/>
                      <a:pt x="453" y="1808"/>
                      <a:pt x="427" y="1823"/>
                    </a:cubicBezTo>
                    <a:cubicBezTo>
                      <a:pt x="434" y="1822"/>
                      <a:pt x="442" y="1822"/>
                      <a:pt x="449" y="1822"/>
                    </a:cubicBezTo>
                  </a:path>
                </a:pathLst>
              </a:custGeom>
              <a:solidFill>
                <a:srgbClr val="753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149"/>
              <p:cNvSpPr>
                <a:spLocks noEditPoints="1"/>
              </p:cNvSpPr>
              <p:nvPr/>
            </p:nvSpPr>
            <p:spPr bwMode="auto">
              <a:xfrm>
                <a:off x="2696256" y="1922463"/>
                <a:ext cx="931863" cy="923925"/>
              </a:xfrm>
              <a:custGeom>
                <a:avLst/>
                <a:gdLst>
                  <a:gd name="T0" fmla="*/ 821 w 1869"/>
                  <a:gd name="T1" fmla="*/ 1852 h 1852"/>
                  <a:gd name="T2" fmla="*/ 883 w 1869"/>
                  <a:gd name="T3" fmla="*/ 1812 h 1852"/>
                  <a:gd name="T4" fmla="*/ 821 w 1869"/>
                  <a:gd name="T5" fmla="*/ 1852 h 1852"/>
                  <a:gd name="T6" fmla="*/ 1869 w 1869"/>
                  <a:gd name="T7" fmla="*/ 1779 h 1852"/>
                  <a:gd name="T8" fmla="*/ 1850 w 1869"/>
                  <a:gd name="T9" fmla="*/ 1648 h 1852"/>
                  <a:gd name="T10" fmla="*/ 1648 w 1869"/>
                  <a:gd name="T11" fmla="*/ 1121 h 1852"/>
                  <a:gd name="T12" fmla="*/ 1457 w 1869"/>
                  <a:gd name="T13" fmla="*/ 606 h 1852"/>
                  <a:gd name="T14" fmla="*/ 1387 w 1869"/>
                  <a:gd name="T15" fmla="*/ 349 h 1852"/>
                  <a:gd name="T16" fmla="*/ 1349 w 1869"/>
                  <a:gd name="T17" fmla="*/ 128 h 1852"/>
                  <a:gd name="T18" fmla="*/ 1183 w 1869"/>
                  <a:gd name="T19" fmla="*/ 49 h 1852"/>
                  <a:gd name="T20" fmla="*/ 1038 w 1869"/>
                  <a:gd name="T21" fmla="*/ 11 h 1852"/>
                  <a:gd name="T22" fmla="*/ 1311 w 1869"/>
                  <a:gd name="T23" fmla="*/ 562 h 1852"/>
                  <a:gd name="T24" fmla="*/ 1713 w 1869"/>
                  <a:gd name="T25" fmla="*/ 1724 h 1852"/>
                  <a:gd name="T26" fmla="*/ 1412 w 1869"/>
                  <a:gd name="T27" fmla="*/ 1674 h 1852"/>
                  <a:gd name="T28" fmla="*/ 1400 w 1869"/>
                  <a:gd name="T29" fmla="*/ 1674 h 1852"/>
                  <a:gd name="T30" fmla="*/ 951 w 1869"/>
                  <a:gd name="T31" fmla="*/ 1777 h 1852"/>
                  <a:gd name="T32" fmla="*/ 790 w 1869"/>
                  <a:gd name="T33" fmla="*/ 1707 h 1852"/>
                  <a:gd name="T34" fmla="*/ 360 w 1869"/>
                  <a:gd name="T35" fmla="*/ 651 h 1852"/>
                  <a:gd name="T36" fmla="*/ 363 w 1869"/>
                  <a:gd name="T37" fmla="*/ 112 h 1852"/>
                  <a:gd name="T38" fmla="*/ 0 w 1869"/>
                  <a:gd name="T39" fmla="*/ 478 h 1852"/>
                  <a:gd name="T40" fmla="*/ 0 w 1869"/>
                  <a:gd name="T41" fmla="*/ 478 h 1852"/>
                  <a:gd name="T42" fmla="*/ 0 w 1869"/>
                  <a:gd name="T43" fmla="*/ 478 h 1852"/>
                  <a:gd name="T44" fmla="*/ 435 w 1869"/>
                  <a:gd name="T45" fmla="*/ 81 h 1852"/>
                  <a:gd name="T46" fmla="*/ 889 w 1869"/>
                  <a:gd name="T47" fmla="*/ 0 h 1852"/>
                  <a:gd name="T48" fmla="*/ 1183 w 1869"/>
                  <a:gd name="T49" fmla="*/ 49 h 1852"/>
                  <a:gd name="T50" fmla="*/ 1349 w 1869"/>
                  <a:gd name="T51" fmla="*/ 128 h 1852"/>
                  <a:gd name="T52" fmla="*/ 1387 w 1869"/>
                  <a:gd name="T53" fmla="*/ 349 h 1852"/>
                  <a:gd name="T54" fmla="*/ 1457 w 1869"/>
                  <a:gd name="T55" fmla="*/ 606 h 1852"/>
                  <a:gd name="T56" fmla="*/ 1648 w 1869"/>
                  <a:gd name="T57" fmla="*/ 1121 h 1852"/>
                  <a:gd name="T58" fmla="*/ 1850 w 1869"/>
                  <a:gd name="T59" fmla="*/ 1648 h 1852"/>
                  <a:gd name="T60" fmla="*/ 1869 w 1869"/>
                  <a:gd name="T61" fmla="*/ 1779 h 1852"/>
                  <a:gd name="T62" fmla="*/ 1869 w 1869"/>
                  <a:gd name="T63" fmla="*/ 1779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69" h="1852">
                    <a:moveTo>
                      <a:pt x="821" y="1852"/>
                    </a:moveTo>
                    <a:cubicBezTo>
                      <a:pt x="840" y="1838"/>
                      <a:pt x="861" y="1825"/>
                      <a:pt x="883" y="1812"/>
                    </a:cubicBezTo>
                    <a:cubicBezTo>
                      <a:pt x="861" y="1825"/>
                      <a:pt x="840" y="1838"/>
                      <a:pt x="821" y="1852"/>
                    </a:cubicBezTo>
                    <a:close/>
                    <a:moveTo>
                      <a:pt x="1869" y="1779"/>
                    </a:moveTo>
                    <a:cubicBezTo>
                      <a:pt x="1869" y="1734"/>
                      <a:pt x="1860" y="1688"/>
                      <a:pt x="1850" y="1648"/>
                    </a:cubicBezTo>
                    <a:cubicBezTo>
                      <a:pt x="1807" y="1470"/>
                      <a:pt x="1725" y="1296"/>
                      <a:pt x="1648" y="1121"/>
                    </a:cubicBezTo>
                    <a:cubicBezTo>
                      <a:pt x="1573" y="951"/>
                      <a:pt x="1512" y="779"/>
                      <a:pt x="1457" y="606"/>
                    </a:cubicBezTo>
                    <a:cubicBezTo>
                      <a:pt x="1431" y="521"/>
                      <a:pt x="1405" y="435"/>
                      <a:pt x="1387" y="349"/>
                    </a:cubicBezTo>
                    <a:cubicBezTo>
                      <a:pt x="1378" y="308"/>
                      <a:pt x="1359" y="138"/>
                      <a:pt x="1349" y="128"/>
                    </a:cubicBezTo>
                    <a:cubicBezTo>
                      <a:pt x="1332" y="111"/>
                      <a:pt x="1214" y="62"/>
                      <a:pt x="1183" y="49"/>
                    </a:cubicBezTo>
                    <a:cubicBezTo>
                      <a:pt x="1139" y="31"/>
                      <a:pt x="1090" y="18"/>
                      <a:pt x="1038" y="11"/>
                    </a:cubicBezTo>
                    <a:cubicBezTo>
                      <a:pt x="1236" y="159"/>
                      <a:pt x="1276" y="412"/>
                      <a:pt x="1311" y="562"/>
                    </a:cubicBezTo>
                    <a:cubicBezTo>
                      <a:pt x="1400" y="940"/>
                      <a:pt x="1542" y="1335"/>
                      <a:pt x="1713" y="1724"/>
                    </a:cubicBezTo>
                    <a:cubicBezTo>
                      <a:pt x="1629" y="1691"/>
                      <a:pt x="1518" y="1674"/>
                      <a:pt x="1412" y="1674"/>
                    </a:cubicBezTo>
                    <a:cubicBezTo>
                      <a:pt x="1408" y="1674"/>
                      <a:pt x="1404" y="1674"/>
                      <a:pt x="1400" y="1674"/>
                    </a:cubicBezTo>
                    <a:cubicBezTo>
                      <a:pt x="1233" y="1676"/>
                      <a:pt x="1077" y="1718"/>
                      <a:pt x="951" y="1777"/>
                    </a:cubicBezTo>
                    <a:cubicBezTo>
                      <a:pt x="877" y="1774"/>
                      <a:pt x="817" y="1749"/>
                      <a:pt x="790" y="1707"/>
                    </a:cubicBezTo>
                    <a:cubicBezTo>
                      <a:pt x="578" y="1365"/>
                      <a:pt x="467" y="1006"/>
                      <a:pt x="360" y="651"/>
                    </a:cubicBezTo>
                    <a:cubicBezTo>
                      <a:pt x="305" y="469"/>
                      <a:pt x="280" y="282"/>
                      <a:pt x="363" y="112"/>
                    </a:cubicBezTo>
                    <a:cubicBezTo>
                      <a:pt x="163" y="206"/>
                      <a:pt x="46" y="336"/>
                      <a:pt x="0" y="478"/>
                    </a:cubicBezTo>
                    <a:lnTo>
                      <a:pt x="0" y="478"/>
                    </a:lnTo>
                    <a:lnTo>
                      <a:pt x="0" y="478"/>
                    </a:lnTo>
                    <a:cubicBezTo>
                      <a:pt x="52" y="320"/>
                      <a:pt x="190" y="176"/>
                      <a:pt x="435" y="81"/>
                    </a:cubicBezTo>
                    <a:cubicBezTo>
                      <a:pt x="556" y="34"/>
                      <a:pt x="726" y="0"/>
                      <a:pt x="889" y="0"/>
                    </a:cubicBezTo>
                    <a:cubicBezTo>
                      <a:pt x="996" y="0"/>
                      <a:pt x="1099" y="14"/>
                      <a:pt x="1183" y="49"/>
                    </a:cubicBezTo>
                    <a:cubicBezTo>
                      <a:pt x="1214" y="62"/>
                      <a:pt x="1332" y="111"/>
                      <a:pt x="1349" y="128"/>
                    </a:cubicBezTo>
                    <a:cubicBezTo>
                      <a:pt x="1359" y="138"/>
                      <a:pt x="1378" y="308"/>
                      <a:pt x="1387" y="349"/>
                    </a:cubicBezTo>
                    <a:cubicBezTo>
                      <a:pt x="1405" y="435"/>
                      <a:pt x="1431" y="521"/>
                      <a:pt x="1457" y="606"/>
                    </a:cubicBezTo>
                    <a:cubicBezTo>
                      <a:pt x="1512" y="779"/>
                      <a:pt x="1573" y="951"/>
                      <a:pt x="1648" y="1121"/>
                    </a:cubicBezTo>
                    <a:cubicBezTo>
                      <a:pt x="1725" y="1296"/>
                      <a:pt x="1807" y="1470"/>
                      <a:pt x="1850" y="1648"/>
                    </a:cubicBezTo>
                    <a:cubicBezTo>
                      <a:pt x="1860" y="1688"/>
                      <a:pt x="1869" y="1734"/>
                      <a:pt x="1869" y="1779"/>
                    </a:cubicBezTo>
                    <a:lnTo>
                      <a:pt x="1869" y="1779"/>
                    </a:lnTo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150"/>
              <p:cNvSpPr>
                <a:spLocks noEditPoints="1"/>
              </p:cNvSpPr>
              <p:nvPr/>
            </p:nvSpPr>
            <p:spPr bwMode="auto">
              <a:xfrm>
                <a:off x="8738281" y="1874838"/>
                <a:ext cx="1041400" cy="908050"/>
              </a:xfrm>
              <a:custGeom>
                <a:avLst/>
                <a:gdLst>
                  <a:gd name="T0" fmla="*/ 1158 w 2088"/>
                  <a:gd name="T1" fmla="*/ 1822 h 1822"/>
                  <a:gd name="T2" fmla="*/ 882 w 2088"/>
                  <a:gd name="T3" fmla="*/ 1630 h 1822"/>
                  <a:gd name="T4" fmla="*/ 580 w 2088"/>
                  <a:gd name="T5" fmla="*/ 1594 h 1822"/>
                  <a:gd name="T6" fmla="*/ 129 w 2088"/>
                  <a:gd name="T7" fmla="*/ 1677 h 1822"/>
                  <a:gd name="T8" fmla="*/ 115 w 2088"/>
                  <a:gd name="T9" fmla="*/ 1684 h 1822"/>
                  <a:gd name="T10" fmla="*/ 255 w 2088"/>
                  <a:gd name="T11" fmla="*/ 1265 h 1822"/>
                  <a:gd name="T12" fmla="*/ 509 w 2088"/>
                  <a:gd name="T13" fmla="*/ 672 h 1822"/>
                  <a:gd name="T14" fmla="*/ 763 w 2088"/>
                  <a:gd name="T15" fmla="*/ 69 h 1822"/>
                  <a:gd name="T16" fmla="*/ 458 w 2088"/>
                  <a:gd name="T17" fmla="*/ 181 h 1822"/>
                  <a:gd name="T18" fmla="*/ 458 w 2088"/>
                  <a:gd name="T19" fmla="*/ 181 h 1822"/>
                  <a:gd name="T20" fmla="*/ 458 w 2088"/>
                  <a:gd name="T21" fmla="*/ 181 h 1822"/>
                  <a:gd name="T22" fmla="*/ 1261 w 2088"/>
                  <a:gd name="T23" fmla="*/ 0 h 1822"/>
                  <a:gd name="T24" fmla="*/ 1322 w 2088"/>
                  <a:gd name="T25" fmla="*/ 1 h 1822"/>
                  <a:gd name="T26" fmla="*/ 1767 w 2088"/>
                  <a:gd name="T27" fmla="*/ 87 h 1822"/>
                  <a:gd name="T28" fmla="*/ 2088 w 2088"/>
                  <a:gd name="T29" fmla="*/ 341 h 1822"/>
                  <a:gd name="T30" fmla="*/ 2088 w 2088"/>
                  <a:gd name="T31" fmla="*/ 341 h 1822"/>
                  <a:gd name="T32" fmla="*/ 2088 w 2088"/>
                  <a:gd name="T33" fmla="*/ 341 h 1822"/>
                  <a:gd name="T34" fmla="*/ 1819 w 2088"/>
                  <a:gd name="T35" fmla="*/ 109 h 1822"/>
                  <a:gd name="T36" fmla="*/ 1840 w 2088"/>
                  <a:gd name="T37" fmla="*/ 661 h 1822"/>
                  <a:gd name="T38" fmla="*/ 1296 w 2088"/>
                  <a:gd name="T39" fmla="*/ 1752 h 1822"/>
                  <a:gd name="T40" fmla="*/ 1158 w 2088"/>
                  <a:gd name="T41" fmla="*/ 1822 h 1822"/>
                  <a:gd name="T42" fmla="*/ 0 w 2088"/>
                  <a:gd name="T43" fmla="*/ 1813 h 1822"/>
                  <a:gd name="T44" fmla="*/ 0 w 2088"/>
                  <a:gd name="T45" fmla="*/ 1813 h 1822"/>
                  <a:gd name="T46" fmla="*/ 0 w 2088"/>
                  <a:gd name="T47" fmla="*/ 1813 h 1822"/>
                  <a:gd name="T48" fmla="*/ 0 w 2088"/>
                  <a:gd name="T49" fmla="*/ 1813 h 1822"/>
                  <a:gd name="T50" fmla="*/ 1 w 2088"/>
                  <a:gd name="T51" fmla="*/ 1803 h 1822"/>
                  <a:gd name="T52" fmla="*/ 0 w 2088"/>
                  <a:gd name="T53" fmla="*/ 1811 h 1822"/>
                  <a:gd name="T54" fmla="*/ 0 w 2088"/>
                  <a:gd name="T55" fmla="*/ 1813 h 1822"/>
                  <a:gd name="T56" fmla="*/ 1 w 2088"/>
                  <a:gd name="T57" fmla="*/ 1803 h 1822"/>
                  <a:gd name="T58" fmla="*/ 1 w 2088"/>
                  <a:gd name="T59" fmla="*/ 1803 h 1822"/>
                  <a:gd name="T60" fmla="*/ 1 w 2088"/>
                  <a:gd name="T61" fmla="*/ 1803 h 1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88" h="1822">
                    <a:moveTo>
                      <a:pt x="1158" y="1822"/>
                    </a:moveTo>
                    <a:cubicBezTo>
                      <a:pt x="1117" y="1740"/>
                      <a:pt x="1026" y="1668"/>
                      <a:pt x="882" y="1630"/>
                    </a:cubicBezTo>
                    <a:cubicBezTo>
                      <a:pt x="790" y="1606"/>
                      <a:pt x="686" y="1594"/>
                      <a:pt x="580" y="1594"/>
                    </a:cubicBezTo>
                    <a:cubicBezTo>
                      <a:pt x="416" y="1594"/>
                      <a:pt x="251" y="1623"/>
                      <a:pt x="129" y="1677"/>
                    </a:cubicBezTo>
                    <a:cubicBezTo>
                      <a:pt x="124" y="1679"/>
                      <a:pt x="119" y="1682"/>
                      <a:pt x="115" y="1684"/>
                    </a:cubicBezTo>
                    <a:cubicBezTo>
                      <a:pt x="95" y="1547"/>
                      <a:pt x="211" y="1389"/>
                      <a:pt x="255" y="1265"/>
                    </a:cubicBezTo>
                    <a:cubicBezTo>
                      <a:pt x="326" y="1065"/>
                      <a:pt x="450" y="873"/>
                      <a:pt x="509" y="672"/>
                    </a:cubicBezTo>
                    <a:cubicBezTo>
                      <a:pt x="562" y="490"/>
                      <a:pt x="599" y="253"/>
                      <a:pt x="763" y="69"/>
                    </a:cubicBezTo>
                    <a:cubicBezTo>
                      <a:pt x="655" y="99"/>
                      <a:pt x="554" y="137"/>
                      <a:pt x="458" y="181"/>
                    </a:cubicBezTo>
                    <a:lnTo>
                      <a:pt x="458" y="181"/>
                    </a:lnTo>
                    <a:lnTo>
                      <a:pt x="458" y="181"/>
                    </a:lnTo>
                    <a:cubicBezTo>
                      <a:pt x="689" y="74"/>
                      <a:pt x="955" y="0"/>
                      <a:pt x="1261" y="0"/>
                    </a:cubicBezTo>
                    <a:cubicBezTo>
                      <a:pt x="1281" y="0"/>
                      <a:pt x="1301" y="1"/>
                      <a:pt x="1322" y="1"/>
                    </a:cubicBezTo>
                    <a:cubicBezTo>
                      <a:pt x="1482" y="6"/>
                      <a:pt x="1636" y="37"/>
                      <a:pt x="1767" y="87"/>
                    </a:cubicBezTo>
                    <a:cubicBezTo>
                      <a:pt x="1939" y="154"/>
                      <a:pt x="2031" y="233"/>
                      <a:pt x="2088" y="341"/>
                    </a:cubicBezTo>
                    <a:lnTo>
                      <a:pt x="2088" y="341"/>
                    </a:lnTo>
                    <a:lnTo>
                      <a:pt x="2088" y="341"/>
                    </a:lnTo>
                    <a:cubicBezTo>
                      <a:pt x="2037" y="245"/>
                      <a:pt x="1958" y="171"/>
                      <a:pt x="1819" y="109"/>
                    </a:cubicBezTo>
                    <a:cubicBezTo>
                      <a:pt x="1937" y="282"/>
                      <a:pt x="1912" y="490"/>
                      <a:pt x="1840" y="661"/>
                    </a:cubicBezTo>
                    <a:cubicBezTo>
                      <a:pt x="1686" y="1029"/>
                      <a:pt x="1444" y="1384"/>
                      <a:pt x="1296" y="1752"/>
                    </a:cubicBezTo>
                    <a:cubicBezTo>
                      <a:pt x="1278" y="1797"/>
                      <a:pt x="1221" y="1818"/>
                      <a:pt x="1158" y="1822"/>
                    </a:cubicBezTo>
                    <a:moveTo>
                      <a:pt x="0" y="1813"/>
                    </a:moveTo>
                    <a:cubicBezTo>
                      <a:pt x="0" y="1813"/>
                      <a:pt x="0" y="1813"/>
                      <a:pt x="0" y="1813"/>
                    </a:cubicBezTo>
                    <a:cubicBezTo>
                      <a:pt x="0" y="1813"/>
                      <a:pt x="0" y="1813"/>
                      <a:pt x="0" y="1813"/>
                    </a:cubicBezTo>
                    <a:close/>
                    <a:moveTo>
                      <a:pt x="0" y="1813"/>
                    </a:moveTo>
                    <a:cubicBezTo>
                      <a:pt x="0" y="1810"/>
                      <a:pt x="0" y="1806"/>
                      <a:pt x="1" y="1803"/>
                    </a:cubicBezTo>
                    <a:cubicBezTo>
                      <a:pt x="0" y="1806"/>
                      <a:pt x="0" y="1808"/>
                      <a:pt x="0" y="1811"/>
                    </a:cubicBezTo>
                    <a:cubicBezTo>
                      <a:pt x="0" y="1811"/>
                      <a:pt x="0" y="1812"/>
                      <a:pt x="0" y="1813"/>
                    </a:cubicBezTo>
                    <a:moveTo>
                      <a:pt x="1" y="1803"/>
                    </a:moveTo>
                    <a:cubicBezTo>
                      <a:pt x="1" y="1803"/>
                      <a:pt x="1" y="1803"/>
                      <a:pt x="1" y="1803"/>
                    </a:cubicBezTo>
                    <a:cubicBezTo>
                      <a:pt x="1" y="1803"/>
                      <a:pt x="1" y="1803"/>
                      <a:pt x="1" y="1803"/>
                    </a:cubicBezTo>
                    <a:close/>
                  </a:path>
                </a:pathLst>
              </a:custGeom>
              <a:solidFill>
                <a:srgbClr val="E8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1151"/>
              <p:cNvSpPr/>
              <p:nvPr/>
            </p:nvSpPr>
            <p:spPr bwMode="auto">
              <a:xfrm>
                <a:off x="3135994" y="2808288"/>
                <a:ext cx="34925" cy="17463"/>
              </a:xfrm>
              <a:custGeom>
                <a:avLst/>
                <a:gdLst>
                  <a:gd name="T0" fmla="*/ 0 w 68"/>
                  <a:gd name="T1" fmla="*/ 35 h 35"/>
                  <a:gd name="T2" fmla="*/ 68 w 68"/>
                  <a:gd name="T3" fmla="*/ 0 h 35"/>
                  <a:gd name="T4" fmla="*/ 68 w 68"/>
                  <a:gd name="T5" fmla="*/ 0 h 35"/>
                  <a:gd name="T6" fmla="*/ 0 w 68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5">
                    <a:moveTo>
                      <a:pt x="0" y="35"/>
                    </a:moveTo>
                    <a:cubicBezTo>
                      <a:pt x="22" y="23"/>
                      <a:pt x="44" y="11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45" y="11"/>
                      <a:pt x="22" y="23"/>
                      <a:pt x="0" y="35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152"/>
              <p:cNvSpPr/>
              <p:nvPr/>
            </p:nvSpPr>
            <p:spPr bwMode="auto">
              <a:xfrm>
                <a:off x="2696256" y="1978025"/>
                <a:ext cx="474663" cy="952500"/>
              </a:xfrm>
              <a:custGeom>
                <a:avLst/>
                <a:gdLst>
                  <a:gd name="T0" fmla="*/ 695 w 951"/>
                  <a:gd name="T1" fmla="*/ 1909 h 1909"/>
                  <a:gd name="T2" fmla="*/ 679 w 951"/>
                  <a:gd name="T3" fmla="*/ 1866 h 1909"/>
                  <a:gd name="T4" fmla="*/ 596 w 951"/>
                  <a:gd name="T5" fmla="*/ 1662 h 1909"/>
                  <a:gd name="T6" fmla="*/ 375 w 951"/>
                  <a:gd name="T7" fmla="*/ 1208 h 1909"/>
                  <a:gd name="T8" fmla="*/ 0 w 951"/>
                  <a:gd name="T9" fmla="*/ 366 h 1909"/>
                  <a:gd name="T10" fmla="*/ 363 w 951"/>
                  <a:gd name="T11" fmla="*/ 0 h 1909"/>
                  <a:gd name="T12" fmla="*/ 360 w 951"/>
                  <a:gd name="T13" fmla="*/ 539 h 1909"/>
                  <a:gd name="T14" fmla="*/ 790 w 951"/>
                  <a:gd name="T15" fmla="*/ 1595 h 1909"/>
                  <a:gd name="T16" fmla="*/ 951 w 951"/>
                  <a:gd name="T17" fmla="*/ 1665 h 1909"/>
                  <a:gd name="T18" fmla="*/ 883 w 951"/>
                  <a:gd name="T19" fmla="*/ 1700 h 1909"/>
                  <a:gd name="T20" fmla="*/ 821 w 951"/>
                  <a:gd name="T21" fmla="*/ 1740 h 1909"/>
                  <a:gd name="T22" fmla="*/ 821 w 951"/>
                  <a:gd name="T23" fmla="*/ 1740 h 1909"/>
                  <a:gd name="T24" fmla="*/ 695 w 951"/>
                  <a:gd name="T25" fmla="*/ 1909 h 1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1" h="1909">
                    <a:moveTo>
                      <a:pt x="695" y="1909"/>
                    </a:moveTo>
                    <a:cubicBezTo>
                      <a:pt x="690" y="1894"/>
                      <a:pt x="684" y="1880"/>
                      <a:pt x="679" y="1866"/>
                    </a:cubicBezTo>
                    <a:cubicBezTo>
                      <a:pt x="655" y="1797"/>
                      <a:pt x="626" y="1730"/>
                      <a:pt x="596" y="1662"/>
                    </a:cubicBezTo>
                    <a:cubicBezTo>
                      <a:pt x="527" y="1510"/>
                      <a:pt x="449" y="1359"/>
                      <a:pt x="375" y="1208"/>
                    </a:cubicBezTo>
                    <a:cubicBezTo>
                      <a:pt x="238" y="929"/>
                      <a:pt x="108" y="649"/>
                      <a:pt x="0" y="366"/>
                    </a:cubicBezTo>
                    <a:cubicBezTo>
                      <a:pt x="46" y="224"/>
                      <a:pt x="163" y="94"/>
                      <a:pt x="363" y="0"/>
                    </a:cubicBezTo>
                    <a:cubicBezTo>
                      <a:pt x="280" y="170"/>
                      <a:pt x="305" y="357"/>
                      <a:pt x="360" y="539"/>
                    </a:cubicBezTo>
                    <a:cubicBezTo>
                      <a:pt x="467" y="894"/>
                      <a:pt x="578" y="1253"/>
                      <a:pt x="790" y="1595"/>
                    </a:cubicBezTo>
                    <a:cubicBezTo>
                      <a:pt x="817" y="1637"/>
                      <a:pt x="877" y="1662"/>
                      <a:pt x="951" y="1665"/>
                    </a:cubicBezTo>
                    <a:cubicBezTo>
                      <a:pt x="927" y="1676"/>
                      <a:pt x="905" y="1688"/>
                      <a:pt x="883" y="1700"/>
                    </a:cubicBezTo>
                    <a:cubicBezTo>
                      <a:pt x="861" y="1713"/>
                      <a:pt x="840" y="1726"/>
                      <a:pt x="821" y="1740"/>
                    </a:cubicBezTo>
                    <a:lnTo>
                      <a:pt x="821" y="1740"/>
                    </a:lnTo>
                    <a:cubicBezTo>
                      <a:pt x="749" y="1791"/>
                      <a:pt x="704" y="1851"/>
                      <a:pt x="695" y="1909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Freeform 1153"/>
              <p:cNvSpPr/>
              <p:nvPr/>
            </p:nvSpPr>
            <p:spPr bwMode="auto">
              <a:xfrm>
                <a:off x="3550331" y="2781300"/>
                <a:ext cx="77788" cy="66675"/>
              </a:xfrm>
              <a:custGeom>
                <a:avLst/>
                <a:gdLst>
                  <a:gd name="T0" fmla="*/ 145 w 156"/>
                  <a:gd name="T1" fmla="*/ 134 h 134"/>
                  <a:gd name="T2" fmla="*/ 1 w 156"/>
                  <a:gd name="T3" fmla="*/ 0 h 134"/>
                  <a:gd name="T4" fmla="*/ 0 w 156"/>
                  <a:gd name="T5" fmla="*/ 0 h 134"/>
                  <a:gd name="T6" fmla="*/ 145 w 156"/>
                  <a:gd name="T7" fmla="*/ 134 h 134"/>
                  <a:gd name="T8" fmla="*/ 156 w 156"/>
                  <a:gd name="T9" fmla="*/ 55 h 134"/>
                  <a:gd name="T10" fmla="*/ 145 w 156"/>
                  <a:gd name="T11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34">
                    <a:moveTo>
                      <a:pt x="145" y="134"/>
                    </a:moveTo>
                    <a:cubicBezTo>
                      <a:pt x="138" y="76"/>
                      <a:pt x="81" y="3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81" y="31"/>
                      <a:pt x="138" y="76"/>
                      <a:pt x="145" y="134"/>
                    </a:cubicBezTo>
                    <a:cubicBezTo>
                      <a:pt x="153" y="108"/>
                      <a:pt x="156" y="82"/>
                      <a:pt x="156" y="55"/>
                    </a:cubicBezTo>
                    <a:cubicBezTo>
                      <a:pt x="156" y="82"/>
                      <a:pt x="153" y="108"/>
                      <a:pt x="145" y="134"/>
                    </a:cubicBezTo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Freeform 1154"/>
              <p:cNvSpPr/>
              <p:nvPr/>
            </p:nvSpPr>
            <p:spPr bwMode="auto">
              <a:xfrm>
                <a:off x="3213781" y="1927225"/>
                <a:ext cx="414338" cy="920750"/>
              </a:xfrm>
              <a:custGeom>
                <a:avLst/>
                <a:gdLst>
                  <a:gd name="T0" fmla="*/ 820 w 831"/>
                  <a:gd name="T1" fmla="*/ 1847 h 1847"/>
                  <a:gd name="T2" fmla="*/ 675 w 831"/>
                  <a:gd name="T3" fmla="*/ 1713 h 1847"/>
                  <a:gd name="T4" fmla="*/ 273 w 831"/>
                  <a:gd name="T5" fmla="*/ 551 h 1847"/>
                  <a:gd name="T6" fmla="*/ 0 w 831"/>
                  <a:gd name="T7" fmla="*/ 0 h 1847"/>
                  <a:gd name="T8" fmla="*/ 145 w 831"/>
                  <a:gd name="T9" fmla="*/ 38 h 1847"/>
                  <a:gd name="T10" fmla="*/ 311 w 831"/>
                  <a:gd name="T11" fmla="*/ 117 h 1847"/>
                  <a:gd name="T12" fmla="*/ 349 w 831"/>
                  <a:gd name="T13" fmla="*/ 338 h 1847"/>
                  <a:gd name="T14" fmla="*/ 419 w 831"/>
                  <a:gd name="T15" fmla="*/ 595 h 1847"/>
                  <a:gd name="T16" fmla="*/ 610 w 831"/>
                  <a:gd name="T17" fmla="*/ 1110 h 1847"/>
                  <a:gd name="T18" fmla="*/ 812 w 831"/>
                  <a:gd name="T19" fmla="*/ 1637 h 1847"/>
                  <a:gd name="T20" fmla="*/ 831 w 831"/>
                  <a:gd name="T21" fmla="*/ 1768 h 1847"/>
                  <a:gd name="T22" fmla="*/ 820 w 831"/>
                  <a:gd name="T23" fmla="*/ 1847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1" h="1847">
                    <a:moveTo>
                      <a:pt x="820" y="1847"/>
                    </a:moveTo>
                    <a:cubicBezTo>
                      <a:pt x="813" y="1789"/>
                      <a:pt x="756" y="1744"/>
                      <a:pt x="675" y="1713"/>
                    </a:cubicBezTo>
                    <a:cubicBezTo>
                      <a:pt x="504" y="1324"/>
                      <a:pt x="362" y="929"/>
                      <a:pt x="273" y="551"/>
                    </a:cubicBezTo>
                    <a:cubicBezTo>
                      <a:pt x="238" y="401"/>
                      <a:pt x="198" y="148"/>
                      <a:pt x="0" y="0"/>
                    </a:cubicBezTo>
                    <a:cubicBezTo>
                      <a:pt x="52" y="7"/>
                      <a:pt x="101" y="20"/>
                      <a:pt x="145" y="38"/>
                    </a:cubicBezTo>
                    <a:cubicBezTo>
                      <a:pt x="176" y="51"/>
                      <a:pt x="294" y="100"/>
                      <a:pt x="311" y="117"/>
                    </a:cubicBezTo>
                    <a:cubicBezTo>
                      <a:pt x="321" y="127"/>
                      <a:pt x="340" y="297"/>
                      <a:pt x="349" y="338"/>
                    </a:cubicBezTo>
                    <a:cubicBezTo>
                      <a:pt x="367" y="424"/>
                      <a:pt x="393" y="510"/>
                      <a:pt x="419" y="595"/>
                    </a:cubicBezTo>
                    <a:cubicBezTo>
                      <a:pt x="474" y="768"/>
                      <a:pt x="535" y="940"/>
                      <a:pt x="610" y="1110"/>
                    </a:cubicBezTo>
                    <a:cubicBezTo>
                      <a:pt x="687" y="1285"/>
                      <a:pt x="769" y="1459"/>
                      <a:pt x="812" y="1637"/>
                    </a:cubicBezTo>
                    <a:cubicBezTo>
                      <a:pt x="822" y="1677"/>
                      <a:pt x="831" y="1723"/>
                      <a:pt x="831" y="1768"/>
                    </a:cubicBezTo>
                    <a:cubicBezTo>
                      <a:pt x="831" y="1795"/>
                      <a:pt x="828" y="1821"/>
                      <a:pt x="820" y="1847"/>
                    </a:cubicBezTo>
                    <a:close/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1155"/>
              <p:cNvSpPr/>
              <p:nvPr/>
            </p:nvSpPr>
            <p:spPr bwMode="auto">
              <a:xfrm>
                <a:off x="8738281" y="2778125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156"/>
              <p:cNvSpPr>
                <a:spLocks noEditPoints="1"/>
              </p:cNvSpPr>
              <p:nvPr/>
            </p:nvSpPr>
            <p:spPr bwMode="auto">
              <a:xfrm>
                <a:off x="8738281" y="2714625"/>
                <a:ext cx="57150" cy="63500"/>
              </a:xfrm>
              <a:custGeom>
                <a:avLst/>
                <a:gdLst>
                  <a:gd name="T0" fmla="*/ 0 w 115"/>
                  <a:gd name="T1" fmla="*/ 129 h 129"/>
                  <a:gd name="T2" fmla="*/ 0 w 115"/>
                  <a:gd name="T3" fmla="*/ 129 h 129"/>
                  <a:gd name="T4" fmla="*/ 0 w 115"/>
                  <a:gd name="T5" fmla="*/ 129 h 129"/>
                  <a:gd name="T6" fmla="*/ 1 w 115"/>
                  <a:gd name="T7" fmla="*/ 119 h 129"/>
                  <a:gd name="T8" fmla="*/ 1 w 115"/>
                  <a:gd name="T9" fmla="*/ 119 h 129"/>
                  <a:gd name="T10" fmla="*/ 1 w 115"/>
                  <a:gd name="T11" fmla="*/ 119 h 129"/>
                  <a:gd name="T12" fmla="*/ 1 w 115"/>
                  <a:gd name="T13" fmla="*/ 119 h 129"/>
                  <a:gd name="T14" fmla="*/ 115 w 115"/>
                  <a:gd name="T15" fmla="*/ 0 h 129"/>
                  <a:gd name="T16" fmla="*/ 115 w 115"/>
                  <a:gd name="T17" fmla="*/ 0 h 129"/>
                  <a:gd name="T18" fmla="*/ 1 w 115"/>
                  <a:gd name="T19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129">
                    <a:moveTo>
                      <a:pt x="0" y="129"/>
                    </a:moveTo>
                    <a:lnTo>
                      <a:pt x="0" y="129"/>
                    </a:lnTo>
                    <a:lnTo>
                      <a:pt x="0" y="129"/>
                    </a:lnTo>
                    <a:close/>
                    <a:moveTo>
                      <a:pt x="1" y="119"/>
                    </a:moveTo>
                    <a:cubicBezTo>
                      <a:pt x="1" y="119"/>
                      <a:pt x="1" y="119"/>
                      <a:pt x="1" y="119"/>
                    </a:cubicBezTo>
                    <a:cubicBezTo>
                      <a:pt x="1" y="119"/>
                      <a:pt x="1" y="119"/>
                      <a:pt x="1" y="119"/>
                    </a:cubicBezTo>
                    <a:close/>
                    <a:moveTo>
                      <a:pt x="1" y="119"/>
                    </a:moveTo>
                    <a:cubicBezTo>
                      <a:pt x="5" y="73"/>
                      <a:pt x="51" y="31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32"/>
                      <a:pt x="5" y="73"/>
                      <a:pt x="1" y="119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157"/>
              <p:cNvSpPr/>
              <p:nvPr/>
            </p:nvSpPr>
            <p:spPr bwMode="auto">
              <a:xfrm>
                <a:off x="8725581" y="1908175"/>
                <a:ext cx="393700" cy="871538"/>
              </a:xfrm>
              <a:custGeom>
                <a:avLst/>
                <a:gdLst>
                  <a:gd name="T0" fmla="*/ 27 w 790"/>
                  <a:gd name="T1" fmla="*/ 1745 h 1745"/>
                  <a:gd name="T2" fmla="*/ 0 w 790"/>
                  <a:gd name="T3" fmla="*/ 1639 h 1745"/>
                  <a:gd name="T4" fmla="*/ 4 w 790"/>
                  <a:gd name="T5" fmla="*/ 1592 h 1745"/>
                  <a:gd name="T6" fmla="*/ 106 w 790"/>
                  <a:gd name="T7" fmla="*/ 1342 h 1745"/>
                  <a:gd name="T8" fmla="*/ 215 w 790"/>
                  <a:gd name="T9" fmla="*/ 1097 h 1745"/>
                  <a:gd name="T10" fmla="*/ 380 w 790"/>
                  <a:gd name="T11" fmla="*/ 609 h 1745"/>
                  <a:gd name="T12" fmla="*/ 458 w 790"/>
                  <a:gd name="T13" fmla="*/ 354 h 1745"/>
                  <a:gd name="T14" fmla="*/ 492 w 790"/>
                  <a:gd name="T15" fmla="*/ 174 h 1745"/>
                  <a:gd name="T16" fmla="*/ 492 w 790"/>
                  <a:gd name="T17" fmla="*/ 174 h 1745"/>
                  <a:gd name="T18" fmla="*/ 486 w 790"/>
                  <a:gd name="T19" fmla="*/ 113 h 1745"/>
                  <a:gd name="T20" fmla="*/ 485 w 790"/>
                  <a:gd name="T21" fmla="*/ 112 h 1745"/>
                  <a:gd name="T22" fmla="*/ 790 w 790"/>
                  <a:gd name="T23" fmla="*/ 0 h 1745"/>
                  <a:gd name="T24" fmla="*/ 536 w 790"/>
                  <a:gd name="T25" fmla="*/ 603 h 1745"/>
                  <a:gd name="T26" fmla="*/ 282 w 790"/>
                  <a:gd name="T27" fmla="*/ 1196 h 1745"/>
                  <a:gd name="T28" fmla="*/ 142 w 790"/>
                  <a:gd name="T29" fmla="*/ 1615 h 1745"/>
                  <a:gd name="T30" fmla="*/ 28 w 790"/>
                  <a:gd name="T31" fmla="*/ 1734 h 1745"/>
                  <a:gd name="T32" fmla="*/ 28 w 790"/>
                  <a:gd name="T33" fmla="*/ 1734 h 1745"/>
                  <a:gd name="T34" fmla="*/ 28 w 790"/>
                  <a:gd name="T35" fmla="*/ 1734 h 1745"/>
                  <a:gd name="T36" fmla="*/ 27 w 790"/>
                  <a:gd name="T37" fmla="*/ 1744 h 1745"/>
                  <a:gd name="T38" fmla="*/ 27 w 790"/>
                  <a:gd name="T39" fmla="*/ 1744 h 1745"/>
                  <a:gd name="T40" fmla="*/ 27 w 790"/>
                  <a:gd name="T41" fmla="*/ 1744 h 1745"/>
                  <a:gd name="T42" fmla="*/ 27 w 790"/>
                  <a:gd name="T43" fmla="*/ 1745 h 1745"/>
                  <a:gd name="T44" fmla="*/ 27 w 790"/>
                  <a:gd name="T45" fmla="*/ 1745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0" h="1745">
                    <a:moveTo>
                      <a:pt x="27" y="1745"/>
                    </a:moveTo>
                    <a:cubicBezTo>
                      <a:pt x="7" y="1711"/>
                      <a:pt x="0" y="1675"/>
                      <a:pt x="0" y="1639"/>
                    </a:cubicBezTo>
                    <a:cubicBezTo>
                      <a:pt x="0" y="1623"/>
                      <a:pt x="1" y="1608"/>
                      <a:pt x="4" y="1592"/>
                    </a:cubicBezTo>
                    <a:cubicBezTo>
                      <a:pt x="17" y="1508"/>
                      <a:pt x="67" y="1424"/>
                      <a:pt x="106" y="1342"/>
                    </a:cubicBezTo>
                    <a:cubicBezTo>
                      <a:pt x="146" y="1261"/>
                      <a:pt x="181" y="1179"/>
                      <a:pt x="215" y="1097"/>
                    </a:cubicBezTo>
                    <a:cubicBezTo>
                      <a:pt x="281" y="935"/>
                      <a:pt x="331" y="772"/>
                      <a:pt x="380" y="609"/>
                    </a:cubicBezTo>
                    <a:cubicBezTo>
                      <a:pt x="406" y="524"/>
                      <a:pt x="433" y="439"/>
                      <a:pt x="458" y="354"/>
                    </a:cubicBezTo>
                    <a:cubicBezTo>
                      <a:pt x="476" y="295"/>
                      <a:pt x="492" y="234"/>
                      <a:pt x="492" y="174"/>
                    </a:cubicBezTo>
                    <a:lnTo>
                      <a:pt x="492" y="174"/>
                    </a:lnTo>
                    <a:cubicBezTo>
                      <a:pt x="492" y="153"/>
                      <a:pt x="490" y="133"/>
                      <a:pt x="486" y="113"/>
                    </a:cubicBezTo>
                    <a:lnTo>
                      <a:pt x="485" y="112"/>
                    </a:lnTo>
                    <a:cubicBezTo>
                      <a:pt x="581" y="68"/>
                      <a:pt x="682" y="30"/>
                      <a:pt x="790" y="0"/>
                    </a:cubicBezTo>
                    <a:cubicBezTo>
                      <a:pt x="626" y="184"/>
                      <a:pt x="589" y="421"/>
                      <a:pt x="536" y="603"/>
                    </a:cubicBezTo>
                    <a:cubicBezTo>
                      <a:pt x="477" y="804"/>
                      <a:pt x="353" y="996"/>
                      <a:pt x="282" y="1196"/>
                    </a:cubicBezTo>
                    <a:cubicBezTo>
                      <a:pt x="238" y="1320"/>
                      <a:pt x="122" y="1478"/>
                      <a:pt x="142" y="1615"/>
                    </a:cubicBezTo>
                    <a:cubicBezTo>
                      <a:pt x="78" y="1646"/>
                      <a:pt x="32" y="1688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8" y="1734"/>
                      <a:pt x="28" y="1734"/>
                      <a:pt x="28" y="1734"/>
                    </a:cubicBezTo>
                    <a:cubicBezTo>
                      <a:pt x="27" y="1737"/>
                      <a:pt x="27" y="1741"/>
                      <a:pt x="27" y="1744"/>
                    </a:cubicBezTo>
                    <a:lnTo>
                      <a:pt x="27" y="1744"/>
                    </a:lnTo>
                    <a:cubicBezTo>
                      <a:pt x="27" y="1744"/>
                      <a:pt x="27" y="1744"/>
                      <a:pt x="27" y="1744"/>
                    </a:cubicBezTo>
                    <a:cubicBezTo>
                      <a:pt x="27" y="1745"/>
                      <a:pt x="27" y="1745"/>
                      <a:pt x="27" y="1745"/>
                    </a:cubicBezTo>
                    <a:lnTo>
                      <a:pt x="27" y="1745"/>
                    </a:ln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158"/>
              <p:cNvSpPr/>
              <p:nvPr/>
            </p:nvSpPr>
            <p:spPr bwMode="auto">
              <a:xfrm>
                <a:off x="9314544" y="2782888"/>
                <a:ext cx="17463" cy="101600"/>
              </a:xfrm>
              <a:custGeom>
                <a:avLst/>
                <a:gdLst>
                  <a:gd name="T0" fmla="*/ 0 w 34"/>
                  <a:gd name="T1" fmla="*/ 203 h 203"/>
                  <a:gd name="T2" fmla="*/ 1 w 34"/>
                  <a:gd name="T3" fmla="*/ 0 h 203"/>
                  <a:gd name="T4" fmla="*/ 2 w 34"/>
                  <a:gd name="T5" fmla="*/ 0 h 203"/>
                  <a:gd name="T6" fmla="*/ 26 w 34"/>
                  <a:gd name="T7" fmla="*/ 101 h 203"/>
                  <a:gd name="T8" fmla="*/ 0 w 34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3">
                    <a:moveTo>
                      <a:pt x="0" y="203"/>
                    </a:moveTo>
                    <a:cubicBezTo>
                      <a:pt x="33" y="139"/>
                      <a:pt x="34" y="66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8" y="33"/>
                      <a:pt x="26" y="67"/>
                      <a:pt x="26" y="101"/>
                    </a:cubicBezTo>
                    <a:cubicBezTo>
                      <a:pt x="26" y="136"/>
                      <a:pt x="17" y="171"/>
                      <a:pt x="0" y="203"/>
                    </a:cubicBezTo>
                    <a:close/>
                  </a:path>
                </a:pathLst>
              </a:custGeom>
              <a:solidFill>
                <a:srgbClr val="A4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159"/>
              <p:cNvSpPr/>
              <p:nvPr/>
            </p:nvSpPr>
            <p:spPr bwMode="auto">
              <a:xfrm>
                <a:off x="9241519" y="1928813"/>
                <a:ext cx="538163" cy="1025525"/>
              </a:xfrm>
              <a:custGeom>
                <a:avLst/>
                <a:gdLst>
                  <a:gd name="T0" fmla="*/ 0 w 1079"/>
                  <a:gd name="T1" fmla="*/ 2057 h 2057"/>
                  <a:gd name="T2" fmla="*/ 147 w 1079"/>
                  <a:gd name="T3" fmla="*/ 1916 h 2057"/>
                  <a:gd name="T4" fmla="*/ 147 w 1079"/>
                  <a:gd name="T5" fmla="*/ 1916 h 2057"/>
                  <a:gd name="T6" fmla="*/ 173 w 1079"/>
                  <a:gd name="T7" fmla="*/ 1814 h 2057"/>
                  <a:gd name="T8" fmla="*/ 149 w 1079"/>
                  <a:gd name="T9" fmla="*/ 1713 h 2057"/>
                  <a:gd name="T10" fmla="*/ 287 w 1079"/>
                  <a:gd name="T11" fmla="*/ 1643 h 2057"/>
                  <a:gd name="T12" fmla="*/ 831 w 1079"/>
                  <a:gd name="T13" fmla="*/ 552 h 2057"/>
                  <a:gd name="T14" fmla="*/ 810 w 1079"/>
                  <a:gd name="T15" fmla="*/ 0 h 2057"/>
                  <a:gd name="T16" fmla="*/ 1079 w 1079"/>
                  <a:gd name="T17" fmla="*/ 232 h 2057"/>
                  <a:gd name="T18" fmla="*/ 995 w 1079"/>
                  <a:gd name="T19" fmla="*/ 462 h 2057"/>
                  <a:gd name="T20" fmla="*/ 600 w 1079"/>
                  <a:gd name="T21" fmla="*/ 1370 h 2057"/>
                  <a:gd name="T22" fmla="*/ 213 w 1079"/>
                  <a:gd name="T23" fmla="*/ 1935 h 2057"/>
                  <a:gd name="T24" fmla="*/ 17 w 1079"/>
                  <a:gd name="T25" fmla="*/ 2051 h 2057"/>
                  <a:gd name="T26" fmla="*/ 0 w 1079"/>
                  <a:gd name="T27" fmla="*/ 2057 h 2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9" h="2057">
                    <a:moveTo>
                      <a:pt x="0" y="2057"/>
                    </a:moveTo>
                    <a:cubicBezTo>
                      <a:pt x="66" y="2020"/>
                      <a:pt x="118" y="1974"/>
                      <a:pt x="147" y="1916"/>
                    </a:cubicBezTo>
                    <a:lnTo>
                      <a:pt x="147" y="1916"/>
                    </a:lnTo>
                    <a:cubicBezTo>
                      <a:pt x="164" y="1884"/>
                      <a:pt x="173" y="1849"/>
                      <a:pt x="173" y="1814"/>
                    </a:cubicBezTo>
                    <a:cubicBezTo>
                      <a:pt x="173" y="1780"/>
                      <a:pt x="165" y="1746"/>
                      <a:pt x="149" y="1713"/>
                    </a:cubicBezTo>
                    <a:cubicBezTo>
                      <a:pt x="212" y="1709"/>
                      <a:pt x="269" y="1688"/>
                      <a:pt x="287" y="1643"/>
                    </a:cubicBezTo>
                    <a:cubicBezTo>
                      <a:pt x="435" y="1275"/>
                      <a:pt x="677" y="920"/>
                      <a:pt x="831" y="552"/>
                    </a:cubicBezTo>
                    <a:cubicBezTo>
                      <a:pt x="903" y="381"/>
                      <a:pt x="928" y="173"/>
                      <a:pt x="810" y="0"/>
                    </a:cubicBezTo>
                    <a:cubicBezTo>
                      <a:pt x="949" y="62"/>
                      <a:pt x="1028" y="136"/>
                      <a:pt x="1079" y="232"/>
                    </a:cubicBezTo>
                    <a:cubicBezTo>
                      <a:pt x="1072" y="302"/>
                      <a:pt x="1020" y="385"/>
                      <a:pt x="995" y="462"/>
                    </a:cubicBezTo>
                    <a:cubicBezTo>
                      <a:pt x="931" y="656"/>
                      <a:pt x="700" y="1175"/>
                      <a:pt x="600" y="1370"/>
                    </a:cubicBezTo>
                    <a:cubicBezTo>
                      <a:pt x="501" y="1562"/>
                      <a:pt x="393" y="1760"/>
                      <a:pt x="213" y="1935"/>
                    </a:cubicBezTo>
                    <a:cubicBezTo>
                      <a:pt x="164" y="1982"/>
                      <a:pt x="97" y="2021"/>
                      <a:pt x="17" y="2051"/>
                    </a:cubicBezTo>
                    <a:cubicBezTo>
                      <a:pt x="11" y="2053"/>
                      <a:pt x="6" y="2055"/>
                      <a:pt x="0" y="2057"/>
                    </a:cubicBezTo>
                  </a:path>
                </a:pathLst>
              </a:custGeom>
              <a:solidFill>
                <a:srgbClr val="DDA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1160"/>
              <p:cNvSpPr/>
              <p:nvPr/>
            </p:nvSpPr>
            <p:spPr bwMode="auto">
              <a:xfrm>
                <a:off x="2877231" y="1887538"/>
                <a:ext cx="517525" cy="879475"/>
              </a:xfrm>
              <a:custGeom>
                <a:avLst/>
                <a:gdLst>
                  <a:gd name="T0" fmla="*/ 479 w 1037"/>
                  <a:gd name="T1" fmla="*/ 205 h 1763"/>
                  <a:gd name="T2" fmla="*/ 734 w 1037"/>
                  <a:gd name="T3" fmla="*/ 105 h 1763"/>
                  <a:gd name="T4" fmla="*/ 41 w 1037"/>
                  <a:gd name="T5" fmla="*/ 166 h 1763"/>
                  <a:gd name="T6" fmla="*/ 0 w 1037"/>
                  <a:gd name="T7" fmla="*/ 180 h 1763"/>
                  <a:gd name="T8" fmla="*/ 285 w 1037"/>
                  <a:gd name="T9" fmla="*/ 260 h 1763"/>
                  <a:gd name="T10" fmla="*/ 815 w 1037"/>
                  <a:gd name="T11" fmla="*/ 1763 h 1763"/>
                  <a:gd name="T12" fmla="*/ 1037 w 1037"/>
                  <a:gd name="T13" fmla="*/ 1742 h 1763"/>
                  <a:gd name="T14" fmla="*/ 479 w 1037"/>
                  <a:gd name="T15" fmla="*/ 205 h 1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7" h="1763">
                    <a:moveTo>
                      <a:pt x="479" y="205"/>
                    </a:moveTo>
                    <a:cubicBezTo>
                      <a:pt x="428" y="61"/>
                      <a:pt x="734" y="105"/>
                      <a:pt x="734" y="105"/>
                    </a:cubicBezTo>
                    <a:cubicBezTo>
                      <a:pt x="469" y="0"/>
                      <a:pt x="41" y="166"/>
                      <a:pt x="41" y="166"/>
                    </a:cubicBezTo>
                    <a:lnTo>
                      <a:pt x="0" y="180"/>
                    </a:lnTo>
                    <a:cubicBezTo>
                      <a:pt x="72" y="155"/>
                      <a:pt x="234" y="155"/>
                      <a:pt x="285" y="260"/>
                    </a:cubicBezTo>
                    <a:cubicBezTo>
                      <a:pt x="336" y="365"/>
                      <a:pt x="815" y="1763"/>
                      <a:pt x="815" y="1763"/>
                    </a:cubicBezTo>
                    <a:cubicBezTo>
                      <a:pt x="917" y="1741"/>
                      <a:pt x="1037" y="1742"/>
                      <a:pt x="1037" y="1742"/>
                    </a:cubicBezTo>
                    <a:cubicBezTo>
                      <a:pt x="1037" y="1742"/>
                      <a:pt x="530" y="348"/>
                      <a:pt x="479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1161"/>
              <p:cNvSpPr/>
              <p:nvPr/>
            </p:nvSpPr>
            <p:spPr bwMode="auto">
              <a:xfrm>
                <a:off x="9009744" y="1838325"/>
                <a:ext cx="636588" cy="831850"/>
              </a:xfrm>
              <a:custGeom>
                <a:avLst/>
                <a:gdLst>
                  <a:gd name="T0" fmla="*/ 351 w 1277"/>
                  <a:gd name="T1" fmla="*/ 110 h 1668"/>
                  <a:gd name="T2" fmla="*/ 687 w 1277"/>
                  <a:gd name="T3" fmla="*/ 259 h 1668"/>
                  <a:gd name="T4" fmla="*/ 0 w 1277"/>
                  <a:gd name="T5" fmla="*/ 1651 h 1668"/>
                  <a:gd name="T6" fmla="*/ 229 w 1277"/>
                  <a:gd name="T7" fmla="*/ 1668 h 1668"/>
                  <a:gd name="T8" fmla="*/ 855 w 1277"/>
                  <a:gd name="T9" fmla="*/ 350 h 1668"/>
                  <a:gd name="T10" fmla="*/ 1277 w 1277"/>
                  <a:gd name="T11" fmla="*/ 183 h 1668"/>
                  <a:gd name="T12" fmla="*/ 351 w 1277"/>
                  <a:gd name="T13" fmla="*/ 110 h 1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1668">
                    <a:moveTo>
                      <a:pt x="351" y="110"/>
                    </a:moveTo>
                    <a:cubicBezTo>
                      <a:pt x="611" y="85"/>
                      <a:pt x="748" y="135"/>
                      <a:pt x="687" y="259"/>
                    </a:cubicBezTo>
                    <a:cubicBezTo>
                      <a:pt x="626" y="383"/>
                      <a:pt x="0" y="1651"/>
                      <a:pt x="0" y="1651"/>
                    </a:cubicBezTo>
                    <a:lnTo>
                      <a:pt x="229" y="1668"/>
                    </a:lnTo>
                    <a:cubicBezTo>
                      <a:pt x="229" y="1668"/>
                      <a:pt x="764" y="615"/>
                      <a:pt x="855" y="350"/>
                    </a:cubicBezTo>
                    <a:cubicBezTo>
                      <a:pt x="947" y="85"/>
                      <a:pt x="1277" y="183"/>
                      <a:pt x="1277" y="183"/>
                    </a:cubicBezTo>
                    <a:cubicBezTo>
                      <a:pt x="859" y="0"/>
                      <a:pt x="351" y="110"/>
                      <a:pt x="351" y="1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1162"/>
              <p:cNvSpPr/>
              <p:nvPr/>
            </p:nvSpPr>
            <p:spPr bwMode="auto">
              <a:xfrm>
                <a:off x="3947206" y="1916113"/>
                <a:ext cx="4779963" cy="182563"/>
              </a:xfrm>
              <a:custGeom>
                <a:avLst/>
                <a:gdLst>
                  <a:gd name="T0" fmla="*/ 0 w 9580"/>
                  <a:gd name="T1" fmla="*/ 367 h 367"/>
                  <a:gd name="T2" fmla="*/ 4619 w 9580"/>
                  <a:gd name="T3" fmla="*/ 49 h 367"/>
                  <a:gd name="T4" fmla="*/ 9580 w 9580"/>
                  <a:gd name="T5" fmla="*/ 350 h 367"/>
                  <a:gd name="T6" fmla="*/ 4497 w 9580"/>
                  <a:gd name="T7" fmla="*/ 99 h 367"/>
                  <a:gd name="T8" fmla="*/ 0 w 9580"/>
                  <a:gd name="T9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0" h="367">
                    <a:moveTo>
                      <a:pt x="0" y="367"/>
                    </a:moveTo>
                    <a:cubicBezTo>
                      <a:pt x="0" y="367"/>
                      <a:pt x="1685" y="0"/>
                      <a:pt x="4619" y="49"/>
                    </a:cubicBezTo>
                    <a:cubicBezTo>
                      <a:pt x="7190" y="93"/>
                      <a:pt x="8022" y="143"/>
                      <a:pt x="9580" y="350"/>
                    </a:cubicBezTo>
                    <a:cubicBezTo>
                      <a:pt x="9580" y="350"/>
                      <a:pt x="7309" y="116"/>
                      <a:pt x="4497" y="99"/>
                    </a:cubicBezTo>
                    <a:cubicBezTo>
                      <a:pt x="1685" y="82"/>
                      <a:pt x="0" y="367"/>
                      <a:pt x="0" y="36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4036282" y="707642"/>
              <a:ext cx="38105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HỎI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064125" y="2290066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Tòa nhà nào cao hơn?</a:t>
            </a:r>
            <a:endParaRPr lang="en-US" sz="2800" b="1" i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5" t="29757" r="27796" b="28785"/>
          <a:stretch>
            <a:fillRect/>
          </a:stretch>
        </p:blipFill>
        <p:spPr>
          <a:xfrm>
            <a:off x="1307743" y="2731343"/>
            <a:ext cx="2207859" cy="2098485"/>
          </a:xfrm>
          <a:prstGeom prst="rect">
            <a:avLst/>
          </a:prstGeom>
        </p:spPr>
      </p:pic>
      <p:pic>
        <p:nvPicPr>
          <p:cNvPr id="4" name="Sai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85" y="7522716"/>
            <a:ext cx="1462280" cy="1426722"/>
          </a:xfrm>
          <a:prstGeom prst="rect">
            <a:avLst/>
          </a:prstGeom>
        </p:spPr>
      </p:pic>
      <p:pic>
        <p:nvPicPr>
          <p:cNvPr id="50" name="Đú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87" y="7512132"/>
            <a:ext cx="1273218" cy="1323382"/>
          </a:xfrm>
          <a:prstGeom prst="rect">
            <a:avLst/>
          </a:prstGeom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9014460" y="1691005"/>
            <a:ext cx="3193415" cy="268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17018 -0.4622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336 -0.46227 " pathEditMode="relative" rAng="0" ptsTypes="AA">
                                      <p:cBhvr>
                                        <p:cTn id="3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-23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-0.43906 -0.3132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53" y="-156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1405 -0.30417 " pathEditMode="relative" rAng="0" ptsTypes="AA">
                                      <p:cBhvr>
                                        <p:cTn id="4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15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" grpId="0" bldLvl="0" animBg="1"/>
      <p:bldP spid="44" grpId="0" bldLvl="0" animBg="1"/>
      <p:bldP spid="45" grpId="0" bldLvl="0" animBg="1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2445" y="1943100"/>
            <a:ext cx="6494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Xăng ti mét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8745" y="503555"/>
            <a:ext cx="9323705" cy="549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18223" y="1917700"/>
            <a:ext cx="11769288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tabLst>
                <a:tab pos="2066925" algn="l"/>
                <a:tab pos="2962275" algn="l"/>
              </a:tabLst>
              <a:defRPr/>
            </a:pPr>
            <a:r>
              <a:rPr lang="en-US" dirty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</a:rPr>
              <a:t> 0     1     2   3    4    5    6    7    8    9   10   11  12  13  14  15   16   17  18  19   20 </a:t>
            </a: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>
            <a:off x="1016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>
            <a:off x="1625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2" name="Line 6"/>
          <p:cNvSpPr>
            <a:spLocks noChangeShapeType="1"/>
          </p:cNvSpPr>
          <p:nvPr/>
        </p:nvSpPr>
        <p:spPr bwMode="auto">
          <a:xfrm>
            <a:off x="2133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3" name="Line 7"/>
          <p:cNvSpPr>
            <a:spLocks noChangeShapeType="1"/>
          </p:cNvSpPr>
          <p:nvPr/>
        </p:nvSpPr>
        <p:spPr bwMode="auto">
          <a:xfrm>
            <a:off x="2641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4" name="Line 8"/>
          <p:cNvSpPr>
            <a:spLocks noChangeShapeType="1"/>
          </p:cNvSpPr>
          <p:nvPr/>
        </p:nvSpPr>
        <p:spPr bwMode="auto">
          <a:xfrm>
            <a:off x="3251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5" name="Line 9"/>
          <p:cNvSpPr>
            <a:spLocks noChangeShapeType="1"/>
          </p:cNvSpPr>
          <p:nvPr/>
        </p:nvSpPr>
        <p:spPr bwMode="auto">
          <a:xfrm>
            <a:off x="4267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>
            <a:off x="4876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7" name="Line 11"/>
          <p:cNvSpPr>
            <a:spLocks noChangeShapeType="1"/>
          </p:cNvSpPr>
          <p:nvPr/>
        </p:nvSpPr>
        <p:spPr bwMode="auto">
          <a:xfrm>
            <a:off x="5384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29" name="Line 13"/>
          <p:cNvSpPr>
            <a:spLocks noChangeShapeType="1"/>
          </p:cNvSpPr>
          <p:nvPr/>
        </p:nvSpPr>
        <p:spPr bwMode="auto">
          <a:xfrm>
            <a:off x="4064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30" name="Line 14"/>
          <p:cNvSpPr>
            <a:spLocks noChangeShapeType="1"/>
          </p:cNvSpPr>
          <p:nvPr/>
        </p:nvSpPr>
        <p:spPr bwMode="auto">
          <a:xfrm>
            <a:off x="3759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86045" name="Rectangle 29"/>
          <p:cNvSpPr>
            <a:spLocks noChangeArrowheads="1"/>
          </p:cNvSpPr>
          <p:nvPr/>
        </p:nvSpPr>
        <p:spPr bwMode="auto">
          <a:xfrm>
            <a:off x="406400" y="2743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6604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7721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3" name="Line 11"/>
          <p:cNvSpPr>
            <a:spLocks noChangeShapeType="1"/>
          </p:cNvSpPr>
          <p:nvPr/>
        </p:nvSpPr>
        <p:spPr bwMode="auto">
          <a:xfrm>
            <a:off x="8839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5" name="Line 11"/>
          <p:cNvSpPr>
            <a:spLocks noChangeShapeType="1"/>
          </p:cNvSpPr>
          <p:nvPr/>
        </p:nvSpPr>
        <p:spPr bwMode="auto">
          <a:xfrm>
            <a:off x="10485967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bg2"/>
                  </a:solidFill>
                </a:ln>
              </a:rPr>
              <a:t> </a:t>
            </a:r>
          </a:p>
        </p:txBody>
      </p:sp>
      <p:sp>
        <p:nvSpPr>
          <p:cNvPr id="57" name="Line 11"/>
          <p:cNvSpPr>
            <a:spLocks noChangeShapeType="1"/>
          </p:cNvSpPr>
          <p:nvPr/>
        </p:nvSpPr>
        <p:spPr bwMode="auto">
          <a:xfrm>
            <a:off x="99568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58" name="Line 11"/>
          <p:cNvSpPr>
            <a:spLocks noChangeShapeType="1"/>
          </p:cNvSpPr>
          <p:nvPr/>
        </p:nvSpPr>
        <p:spPr bwMode="auto">
          <a:xfrm>
            <a:off x="110744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chemeClr val="bg2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828800" y="1"/>
            <a:ext cx="7416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Môn</a:t>
            </a: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: Toán </a:t>
            </a:r>
            <a:b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40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096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>
            <a:off x="82296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46" name="Line 11"/>
          <p:cNvSpPr>
            <a:spLocks noChangeShapeType="1"/>
          </p:cNvSpPr>
          <p:nvPr/>
        </p:nvSpPr>
        <p:spPr bwMode="auto">
          <a:xfrm>
            <a:off x="71120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  <p:cxnSp>
        <p:nvCxnSpPr>
          <p:cNvPr id="8218" name="Straight Connector 53"/>
          <p:cNvCxnSpPr>
            <a:cxnSpLocks noChangeShapeType="1"/>
          </p:cNvCxnSpPr>
          <p:nvPr/>
        </p:nvCxnSpPr>
        <p:spPr bwMode="auto">
          <a:xfrm rot="5400000">
            <a:off x="11531600" y="2057400"/>
            <a:ext cx="304800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Line 11"/>
          <p:cNvSpPr>
            <a:spLocks noChangeShapeType="1"/>
          </p:cNvSpPr>
          <p:nvPr/>
        </p:nvSpPr>
        <p:spPr bwMode="auto">
          <a:xfrm>
            <a:off x="9347200" y="1905000"/>
            <a:ext cx="0" cy="304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n>
                <a:solidFill>
                  <a:schemeClr val="bg2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39758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">
      <a:dk1>
        <a:srgbClr val="FFFFFF"/>
      </a:dk1>
      <a:lt1>
        <a:srgbClr val="000099"/>
      </a:lt1>
      <a:dk2>
        <a:srgbClr val="CCFFFF"/>
      </a:dk2>
      <a:lt2>
        <a:srgbClr val="003366"/>
      </a:lt2>
      <a:accent1>
        <a:srgbClr val="3366CC"/>
      </a:accent1>
      <a:accent2>
        <a:srgbClr val="00B000"/>
      </a:accent2>
      <a:accent3>
        <a:srgbClr val="AAAACA"/>
      </a:accent3>
      <a:accent4>
        <a:srgbClr val="DCDCDC"/>
      </a:accent4>
      <a:accent5>
        <a:srgbClr val="ADB9E2"/>
      </a:accent5>
      <a:accent6>
        <a:srgbClr val="009D00"/>
      </a:accent6>
      <a:hlink>
        <a:srgbClr val="66CCFF"/>
      </a:hlink>
      <a:folHlink>
        <a:srgbClr val="FFE701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406</Words>
  <Application>Microsoft Office PowerPoint</Application>
  <PresentationFormat>Custom</PresentationFormat>
  <Paragraphs>114</Paragraphs>
  <Slides>24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Office Theme</vt:lpstr>
      <vt:lpstr>1_Default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Thước có vạch chia thành từng xăng - ti – mét   </vt:lpstr>
      <vt:lpstr>Xăng - ti –mét viết tắt là  :  cm  đọc là : Xăng –ti- mét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Xăng - ti –mét viết tắt là  :  cm  đọc là : Xăng –ti- mét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13</cp:revision>
  <dcterms:created xsi:type="dcterms:W3CDTF">2020-10-03T03:18:38Z</dcterms:created>
  <dcterms:modified xsi:type="dcterms:W3CDTF">2022-01-13T07:40:11Z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