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257" r:id="rId5"/>
    <p:sldId id="263" r:id="rId6"/>
    <p:sldId id="264" r:id="rId7"/>
    <p:sldId id="265" r:id="rId8"/>
    <p:sldId id="267" r:id="rId9"/>
    <p:sldId id="268" r:id="rId10"/>
    <p:sldId id="269" r:id="rId11"/>
    <p:sldId id="274" r:id="rId12"/>
    <p:sldId id="275" r:id="rId13"/>
    <p:sldId id="276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4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F4DEF-6A8D-4985-9BF4-40FA395CBAD5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GIF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7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12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7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1" y="28576"/>
            <a:ext cx="12065000" cy="671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7388" y="4264458"/>
            <a:ext cx="10972800" cy="236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5080" y="3845982"/>
            <a:ext cx="1054510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……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……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…..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….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tòa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….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3694" y="188259"/>
            <a:ext cx="8686797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41301" y="170453"/>
            <a:ext cx="105451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800" dirty="0" err="1"/>
              <a:t>Xem</a:t>
            </a:r>
            <a:r>
              <a:rPr lang="en-GB" sz="2800" dirty="0"/>
              <a:t> </a:t>
            </a:r>
            <a:r>
              <a:rPr lang="en-GB" sz="2800" dirty="0" err="1"/>
              <a:t>tranh</a:t>
            </a:r>
            <a:r>
              <a:rPr lang="en-GB" sz="2800" dirty="0"/>
              <a:t> </a:t>
            </a:r>
            <a:r>
              <a:rPr lang="en-GB" sz="2800" dirty="0" err="1"/>
              <a:t>rồi</a:t>
            </a:r>
            <a:r>
              <a:rPr lang="en-GB" sz="2800" dirty="0"/>
              <a:t> </a:t>
            </a:r>
            <a:r>
              <a:rPr lang="en-GB" sz="2800" dirty="0" err="1"/>
              <a:t>viết</a:t>
            </a:r>
            <a:r>
              <a:rPr lang="en-GB" sz="2800" dirty="0"/>
              <a:t> </a:t>
            </a:r>
            <a:r>
              <a:rPr lang="en-GB" sz="2800" dirty="0" err="1"/>
              <a:t>tiếp</a:t>
            </a:r>
            <a:r>
              <a:rPr lang="en-GB" sz="2800" dirty="0"/>
              <a:t> </a:t>
            </a:r>
            <a:r>
              <a:rPr lang="en-GB" sz="2800" dirty="0" err="1"/>
              <a:t>vào</a:t>
            </a:r>
            <a:r>
              <a:rPr lang="en-GB" sz="2800" dirty="0"/>
              <a:t> </a:t>
            </a:r>
            <a:r>
              <a:rPr lang="en-GB" sz="2800" dirty="0" err="1"/>
              <a:t>chỗ</a:t>
            </a:r>
            <a:r>
              <a:rPr lang="en-GB" sz="2800" dirty="0"/>
              <a:t> </a:t>
            </a:r>
            <a:r>
              <a:rPr lang="en-GB" sz="2800" dirty="0" err="1"/>
              <a:t>chấm</a:t>
            </a:r>
            <a:r>
              <a:rPr lang="en-GB" sz="2800" dirty="0"/>
              <a:t> </a:t>
            </a:r>
            <a:r>
              <a:rPr lang="en-GB" sz="2800" dirty="0" err="1"/>
              <a:t>cho</a:t>
            </a:r>
            <a:r>
              <a:rPr lang="en-GB" sz="2800" dirty="0"/>
              <a:t> </a:t>
            </a:r>
            <a:r>
              <a:rPr lang="en-GB" sz="2800" dirty="0" err="1"/>
              <a:t>thích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.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428568" y="3880848"/>
            <a:ext cx="1228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B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89941" y="4511584"/>
            <a:ext cx="847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C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36033" y="5184810"/>
            <a:ext cx="847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A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2833" y="5143195"/>
            <a:ext cx="847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D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8953" y="5789526"/>
            <a:ext cx="1228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B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9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3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494915"/>
            <a:ext cx="56159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1524000" y="334297"/>
            <a:ext cx="4673600" cy="2525019"/>
          </a:xfrm>
          <a:prstGeom prst="cloudCallout">
            <a:avLst>
              <a:gd name="adj1" fmla="val 55270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 Không thật</a:t>
            </a:r>
          </a:p>
          <a:p>
            <a:r>
              <a:rPr 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 Không giả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3" name="Tay-Du-Ky-Main-Theme-Hoa-Ta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41462" y="159680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176" y="908296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Đà điểu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380" y="5111115"/>
            <a:ext cx="3879215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Con hươu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nào thấp hơn?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1845" y="185420"/>
            <a:ext cx="3641725" cy="314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99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863083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Con thỏ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89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Con nhím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nào cao hơn?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2480" y="598805"/>
            <a:ext cx="4019550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278364" y="3219271"/>
              <a:ext cx="2486978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 độ dài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105" y="419735"/>
            <a:ext cx="8731250" cy="524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90" y="622935"/>
            <a:ext cx="9583420" cy="562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4" y="-30163"/>
            <a:ext cx="11978216" cy="562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16000" y="228600"/>
            <a:ext cx="40640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563784" y="228600"/>
            <a:ext cx="40640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08000" y="2895601"/>
            <a:ext cx="4064000" cy="56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37300" y="2924176"/>
            <a:ext cx="4064000" cy="563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20233" y="28575"/>
            <a:ext cx="1016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Thực hành đo độ dài rồi viết số thích hợp vào chỗ chấm: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2185" y="2784475"/>
            <a:ext cx="5803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a) Mặt bàn dài khoảng ….. gang tay.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75867" y="2743200"/>
            <a:ext cx="5803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b) Lớp em rộng khoảng …… bước chân.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" y="5562600"/>
            <a:ext cx="5803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c) Bảng lớp dài khoảng …... sải tay.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941485" y="5576889"/>
            <a:ext cx="58017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d) Chiếc ghế cao khoảng …… que tính.</a:t>
            </a:r>
          </a:p>
        </p:txBody>
      </p:sp>
    </p:spTree>
    <p:extLst>
      <p:ext uri="{BB962C8B-B14F-4D97-AF65-F5344CB8AC3E}">
        <p14:creationId xmlns:p14="http://schemas.microsoft.com/office/powerpoint/2010/main" val="39009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18" y="3200400"/>
            <a:ext cx="967316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33" y="1238251"/>
            <a:ext cx="579120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3" y="1193800"/>
            <a:ext cx="59182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4288"/>
            <a:ext cx="2197100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251200" y="2590800"/>
            <a:ext cx="508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62533" y="2568575"/>
            <a:ext cx="508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471584" y="5729288"/>
            <a:ext cx="508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 Box 3"/>
          <p:cNvSpPr txBox="1"/>
          <p:nvPr/>
        </p:nvSpPr>
        <p:spPr>
          <a:xfrm>
            <a:off x="3227294" y="2431833"/>
            <a:ext cx="555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Text Box 5"/>
          <p:cNvSpPr txBox="1"/>
          <p:nvPr/>
        </p:nvSpPr>
        <p:spPr>
          <a:xfrm>
            <a:off x="9262533" y="2419693"/>
            <a:ext cx="588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5483860" y="5597310"/>
            <a:ext cx="588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7109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169</Words>
  <Application>Microsoft Office PowerPoint</Application>
  <PresentationFormat>Custom</PresentationFormat>
  <Paragraphs>32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5</cp:revision>
  <dcterms:created xsi:type="dcterms:W3CDTF">2020-10-03T03:36:40Z</dcterms:created>
  <dcterms:modified xsi:type="dcterms:W3CDTF">2022-01-11T13:56:15Z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