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3.xml" ContentType="application/vnd.openxmlformats-officedocument.theme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  <p:sldMasterId id="2147483673" r:id="rId3"/>
    <p:sldMasterId id="2147483685" r:id="rId4"/>
  </p:sldMasterIdLst>
  <p:sldIdLst>
    <p:sldId id="257" r:id="rId5"/>
    <p:sldId id="264" r:id="rId6"/>
    <p:sldId id="265" r:id="rId7"/>
    <p:sldId id="266" r:id="rId8"/>
    <p:sldId id="267" r:id="rId9"/>
    <p:sldId id="268" r:id="rId10"/>
    <p:sldId id="269" r:id="rId11"/>
    <p:sldId id="270" r:id="rId12"/>
    <p:sldId id="272" r:id="rId13"/>
    <p:sldId id="273" r:id="rId14"/>
    <p:sldId id="280" r:id="rId15"/>
    <p:sldId id="281" r:id="rId16"/>
    <p:sldId id="282" r:id="rId17"/>
    <p:sldId id="283" r:id="rId18"/>
    <p:sldId id="274" r:id="rId19"/>
    <p:sldId id="275" r:id="rId20"/>
    <p:sldId id="276" r:id="rId21"/>
    <p:sldId id="277" r:id="rId22"/>
    <p:sldId id="278" r:id="rId23"/>
    <p:sldId id="279" r:id="rId2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2" autoAdjust="0"/>
    <p:restoredTop sz="94660"/>
  </p:normalViewPr>
  <p:slideViewPr>
    <p:cSldViewPr snapToGrid="0">
      <p:cViewPr varScale="1">
        <p:scale>
          <a:sx n="83" d="100"/>
          <a:sy n="83" d="100"/>
        </p:scale>
        <p:origin x="-614" y="-6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t>1/11/2022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t>1/11/2022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t>1/11/2022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17A3C8C9-B293-47D2-88DB-018144F8B59F}" type="slidenum">
              <a:rPr kumimoji="0" lang="en-US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‹#›</a:t>
            </a:fld>
            <a:endParaRPr kumimoji="0" lang="en-US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17A3C8C9-B293-47D2-88DB-018144F8B59F}" type="slidenum">
              <a:rPr kumimoji="0" lang="en-US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‹#›</a:t>
            </a:fld>
            <a:endParaRPr kumimoji="0" lang="en-US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63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17A3C8C9-B293-47D2-88DB-018144F8B59F}" type="slidenum">
              <a:rPr kumimoji="0" lang="en-US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‹#›</a:t>
            </a:fld>
            <a:endParaRPr kumimoji="0" lang="en-US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3848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0"/>
            <a:ext cx="53848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17A3C8C9-B293-47D2-88DB-018144F8B59F}" type="slidenum">
              <a:rPr kumimoji="0" lang="en-US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‹#›</a:t>
            </a:fld>
            <a:endParaRPr kumimoji="0" lang="en-US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0317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0317" y="1681163"/>
            <a:ext cx="5158316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40317" y="2505075"/>
            <a:ext cx="5158316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71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71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17A3C8C9-B293-47D2-88DB-018144F8B59F}" type="slidenum">
              <a:rPr kumimoji="0" lang="en-US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‹#›</a:t>
            </a:fld>
            <a:endParaRPr kumimoji="0" lang="en-US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17A3C8C9-B293-47D2-88DB-018144F8B59F}" type="slidenum">
              <a:rPr kumimoji="0" lang="en-US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‹#›</a:t>
            </a:fld>
            <a:endParaRPr kumimoji="0" lang="en-US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17A3C8C9-B293-47D2-88DB-018144F8B59F}" type="slidenum">
              <a:rPr kumimoji="0" lang="en-US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‹#›</a:t>
            </a:fld>
            <a:endParaRPr kumimoji="0" lang="en-US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0317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717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0317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17A3C8C9-B293-47D2-88DB-018144F8B59F}" type="slidenum">
              <a:rPr kumimoji="0" lang="en-US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‹#›</a:t>
            </a:fld>
            <a:endParaRPr kumimoji="0" lang="en-US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t>1/11/2022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0317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717" y="987425"/>
            <a:ext cx="6172200" cy="4873625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0317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17A3C8C9-B293-47D2-88DB-018144F8B59F}" type="slidenum">
              <a:rPr kumimoji="0" lang="en-US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‹#›</a:t>
            </a:fld>
            <a:endParaRPr kumimoji="0" lang="en-US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17A3C8C9-B293-47D2-88DB-018144F8B59F}" type="slidenum">
              <a:rPr kumimoji="0" lang="en-US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‹#›</a:t>
            </a:fld>
            <a:endParaRPr kumimoji="0" lang="en-US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17A3C8C9-B293-47D2-88DB-018144F8B59F}" type="slidenum">
              <a:rPr kumimoji="0" lang="en-US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‹#›</a:t>
            </a:fld>
            <a:endParaRPr kumimoji="0" lang="en-US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609600" y="274638"/>
            <a:ext cx="10972800" cy="58515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17A3C8C9-B293-47D2-88DB-018144F8B59F}" type="slidenum">
              <a:rPr kumimoji="0" lang="en-US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‹#›</a:t>
            </a:fld>
            <a:endParaRPr kumimoji="0" lang="en-US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0635D2-1FD4-42FB-A3A0-B9DFEF7C7F90}" type="datetimeFigureOut">
              <a:rPr lang="en-US" smtClean="0"/>
              <a:t>1/11/2022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8A4EFB-0D95-4D66-8DB7-7B35D2AA263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0635D2-1FD4-42FB-A3A0-B9DFEF7C7F90}" type="datetimeFigureOut">
              <a:rPr lang="en-US" smtClean="0"/>
              <a:t>1/11/2022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8A4EFB-0D95-4D66-8DB7-7B35D2AA263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0635D2-1FD4-42FB-A3A0-B9DFEF7C7F90}" type="datetimeFigureOut">
              <a:rPr lang="en-US" smtClean="0"/>
              <a:t>1/11/2022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8A4EFB-0D95-4D66-8DB7-7B35D2AA263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0635D2-1FD4-42FB-A3A0-B9DFEF7C7F90}" type="datetimeFigureOut">
              <a:rPr lang="en-US" smtClean="0"/>
              <a:t>1/11/2022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8A4EFB-0D95-4D66-8DB7-7B35D2AA263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0635D2-1FD4-42FB-A3A0-B9DFEF7C7F90}" type="datetimeFigureOut">
              <a:rPr lang="en-US" smtClean="0"/>
              <a:t>1/11/2022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8A4EFB-0D95-4D66-8DB7-7B35D2AA263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0635D2-1FD4-42FB-A3A0-B9DFEF7C7F90}" type="datetimeFigureOut">
              <a:rPr lang="en-US" smtClean="0"/>
              <a:t>1/11/2022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8A4EFB-0D95-4D66-8DB7-7B35D2AA263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t>1/11/2022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0635D2-1FD4-42FB-A3A0-B9DFEF7C7F90}" type="datetimeFigureOut">
              <a:rPr lang="en-US" smtClean="0"/>
              <a:t>1/11/2022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8A4EFB-0D95-4D66-8DB7-7B35D2AA263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0635D2-1FD4-42FB-A3A0-B9DFEF7C7F90}" type="datetimeFigureOut">
              <a:rPr lang="en-US" smtClean="0"/>
              <a:t>1/11/2022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8A4EFB-0D95-4D66-8DB7-7B35D2AA263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0635D2-1FD4-42FB-A3A0-B9DFEF7C7F90}" type="datetimeFigureOut">
              <a:rPr lang="en-US" smtClean="0"/>
              <a:t>1/11/2022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8A4EFB-0D95-4D66-8DB7-7B35D2AA263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0635D2-1FD4-42FB-A3A0-B9DFEF7C7F90}" type="datetimeFigureOut">
              <a:rPr lang="en-US" smtClean="0"/>
              <a:t>1/11/2022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8A4EFB-0D95-4D66-8DB7-7B35D2AA263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0635D2-1FD4-42FB-A3A0-B9DFEF7C7F90}" type="datetimeFigureOut">
              <a:rPr lang="en-US" smtClean="0"/>
              <a:t>1/11/2022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8A4EFB-0D95-4D66-8DB7-7B35D2AA263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E94BF6-B82B-4955-BD39-43A008F84938}" type="datetimeFigureOut">
              <a:rPr lang="en-US" smtClean="0"/>
              <a:t>1/11/2022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C2D49E-804F-49B7-8535-0B338716FF3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E94BF6-B82B-4955-BD39-43A008F84938}" type="datetimeFigureOut">
              <a:rPr lang="en-US" smtClean="0"/>
              <a:t>1/11/2022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C2D49E-804F-49B7-8535-0B338716FF3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38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63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E94BF6-B82B-4955-BD39-43A008F84938}" type="datetimeFigureOut">
              <a:rPr lang="en-US" smtClean="0"/>
              <a:t>1/11/2022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C2D49E-804F-49B7-8535-0B338716FF3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E94BF6-B82B-4955-BD39-43A008F84938}" type="datetimeFigureOut">
              <a:rPr lang="en-US" smtClean="0"/>
              <a:t>1/11/2022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C2D49E-804F-49B7-8535-0B338716FF3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E94BF6-B82B-4955-BD39-43A008F84938}" type="datetimeFigureOut">
              <a:rPr lang="en-US" smtClean="0"/>
              <a:t>1/11/2022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C2D49E-804F-49B7-8535-0B338716FF3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t>1/11/2022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E94BF6-B82B-4955-BD39-43A008F84938}" type="datetimeFigureOut">
              <a:rPr lang="en-US" smtClean="0"/>
              <a:t>1/11/2022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C2D49E-804F-49B7-8535-0B338716FF3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E94BF6-B82B-4955-BD39-43A008F84938}" type="datetimeFigureOut">
              <a:rPr lang="en-US" smtClean="0"/>
              <a:t>1/11/2022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C2D49E-804F-49B7-8535-0B338716FF3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E94BF6-B82B-4955-BD39-43A008F84938}" type="datetimeFigureOut">
              <a:rPr lang="en-US" smtClean="0"/>
              <a:t>1/11/2022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C2D49E-804F-49B7-8535-0B338716FF3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E94BF6-B82B-4955-BD39-43A008F84938}" type="datetimeFigureOut">
              <a:rPr lang="en-US" smtClean="0"/>
              <a:t>1/11/2022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C2D49E-804F-49B7-8535-0B338716FF3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E94BF6-B82B-4955-BD39-43A008F84938}" type="datetimeFigureOut">
              <a:rPr lang="en-US" smtClean="0"/>
              <a:t>1/11/2022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C2D49E-804F-49B7-8535-0B338716FF3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E94BF6-B82B-4955-BD39-43A008F84938}" type="datetimeFigureOut">
              <a:rPr lang="en-US" smtClean="0"/>
              <a:t>1/11/2022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C2D49E-804F-49B7-8535-0B338716FF3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t>1/11/2022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t>1/11/2022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t>1/11/2022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t>1/11/2022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t>1/11/2022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2.xml"/><Relationship Id="rId3" Type="http://schemas.openxmlformats.org/officeDocument/2006/relationships/slideLayout" Target="../slideLayouts/slideLayout37.xml"/><Relationship Id="rId7" Type="http://schemas.openxmlformats.org/officeDocument/2006/relationships/slideLayout" Target="../slideLayouts/slideLayout41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6.xml"/><Relationship Id="rId1" Type="http://schemas.openxmlformats.org/officeDocument/2006/relationships/slideLayout" Target="../slideLayouts/slideLayout35.xml"/><Relationship Id="rId6" Type="http://schemas.openxmlformats.org/officeDocument/2006/relationships/slideLayout" Target="../slideLayouts/slideLayout40.xml"/><Relationship Id="rId11" Type="http://schemas.openxmlformats.org/officeDocument/2006/relationships/slideLayout" Target="../slideLayouts/slideLayout45.xml"/><Relationship Id="rId5" Type="http://schemas.openxmlformats.org/officeDocument/2006/relationships/slideLayout" Target="../slideLayouts/slideLayout39.xml"/><Relationship Id="rId10" Type="http://schemas.openxmlformats.org/officeDocument/2006/relationships/slideLayout" Target="../slideLayouts/slideLayout44.xml"/><Relationship Id="rId4" Type="http://schemas.openxmlformats.org/officeDocument/2006/relationships/slideLayout" Target="../slideLayouts/slideLayout38.xml"/><Relationship Id="rId9" Type="http://schemas.openxmlformats.org/officeDocument/2006/relationships/slideLayout" Target="../slideLayouts/slideLayout4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A1C593-65D0-4073-BCC9-577B9352EA97}" type="datetimeFigureOut">
              <a:rPr lang="en-US" smtClean="0"/>
              <a:t>1/11/2022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7" name="Rectangle 3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ctr" eaLnBrk="1" hangingPunct="1"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defRPr sz="14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17A3C8C9-B293-47D2-88DB-018144F8B59F}" type="slidenum">
              <a:rPr kumimoji="0" lang="en-US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‹#›</a:t>
            </a:fld>
            <a:endParaRPr kumimoji="0" lang="en-US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Arial" panose="020B0604020202020204" pitchFamily="34" charset="0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Arial" panose="020B0604020202020204" pitchFamily="34" charset="0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Arial" panose="020B0604020202020204" pitchFamily="34" charset="0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Arial" panose="020B0604020202020204" pitchFamily="34" charset="0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Arial" panose="020B0604020202020204" pitchFamily="34" charset="0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Arial" panose="020B0604020202020204" pitchFamily="34" charset="0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Arial" panose="020B0604020202020204" pitchFamily="34" charset="0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Arial" panose="020B0604020202020204" pitchFamily="34" charset="0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Arial" panose="020B0604020202020204" pitchFamily="34" charset="0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Arial" panose="020B0604020202020204" pitchFamily="34" charset="0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Arial" panose="020B0604020202020204" pitchFamily="34" charset="0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Arial" panose="020B0604020202020204" pitchFamily="34" charset="0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Arial" panose="020B0604020202020204" pitchFamily="34" charset="0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Arial" panose="020B0604020202020204" pitchFamily="34" charset="0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Arial" panose="020B0604020202020204" pitchFamily="34" charset="0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Arial" panose="020B0604020202020204" pitchFamily="34" charset="0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Arial" panose="020B0604020202020204" pitchFamily="34" charset="0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Arial" panose="020B0604020202020204" pitchFamily="34" charset="0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Arial" panose="020B0604020202020204" pitchFamily="34" charset="0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70635D2-1FD4-42FB-A3A0-B9DFEF7C7F90}" type="datetimeFigureOut">
              <a:rPr lang="en-US" smtClean="0"/>
              <a:t>1/11/2022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8A4EFB-0D95-4D66-8DB7-7B35D2AA263F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E94BF6-B82B-4955-BD39-43A008F84938}" type="datetimeFigureOut">
              <a:rPr lang="en-US" smtClean="0"/>
              <a:t>1/11/2022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C2D49E-804F-49B7-8535-0B338716FF30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30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30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30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30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30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30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30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30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30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30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3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GIF"/><Relationship Id="rId13" Type="http://schemas.openxmlformats.org/officeDocument/2006/relationships/slide" Target="slide8.xml"/><Relationship Id="rId3" Type="http://schemas.openxmlformats.org/officeDocument/2006/relationships/slide" Target="slide7.xml"/><Relationship Id="rId7" Type="http://schemas.openxmlformats.org/officeDocument/2006/relationships/image" Target="../media/image9.GIF"/><Relationship Id="rId12" Type="http://schemas.openxmlformats.org/officeDocument/2006/relationships/image" Target="../media/image13.GIF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Relationship Id="rId6" Type="http://schemas.openxmlformats.org/officeDocument/2006/relationships/slide" Target="slide5.xml"/><Relationship Id="rId11" Type="http://schemas.openxmlformats.org/officeDocument/2006/relationships/slide" Target="slide6.xml"/><Relationship Id="rId5" Type="http://schemas.openxmlformats.org/officeDocument/2006/relationships/image" Target="../media/image8.GIF"/><Relationship Id="rId10" Type="http://schemas.openxmlformats.org/officeDocument/2006/relationships/image" Target="../media/image12.GIF"/><Relationship Id="rId4" Type="http://schemas.openxmlformats.org/officeDocument/2006/relationships/image" Target="../media/image7.GIF"/><Relationship Id="rId9" Type="http://schemas.openxmlformats.org/officeDocument/2006/relationships/image" Target="../media/image11.GIF"/><Relationship Id="rId14" Type="http://schemas.openxmlformats.org/officeDocument/2006/relationships/image" Target="../media/image14.G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3.xml"/><Relationship Id="rId4" Type="http://schemas.openxmlformats.org/officeDocument/2006/relationships/image" Target="../media/image9.G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3.G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7.GIF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3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356834" y="3429000"/>
            <a:ext cx="7714445" cy="1446550"/>
          </a:xfrm>
          <a:prstGeom prst="rect">
            <a:avLst/>
          </a:prstGeom>
          <a:noFill/>
        </p:spPr>
        <p:txBody>
          <a:bodyPr wrap="square" rtlCol="0">
            <a:prstTxWarp prst="textArchUp">
              <a:avLst/>
            </a:prstTxWarp>
            <a:spAutoFit/>
          </a:bodyPr>
          <a:lstStyle/>
          <a:p>
            <a:pPr algn="ctr">
              <a:lnSpc>
                <a:spcPct val="150000"/>
              </a:lnSpc>
            </a:pPr>
            <a:r>
              <a:rPr lang="vi-VN" sz="4400" b="1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CHÀO MỪNG CÁC CON </a:t>
            </a:r>
          </a:p>
          <a:p>
            <a:pPr algn="ctr">
              <a:lnSpc>
                <a:spcPct val="150000"/>
              </a:lnSpc>
            </a:pPr>
            <a:r>
              <a:rPr lang="vi-VN" sz="4400" b="1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ĐẾN VỚI TIẾT </a:t>
            </a:r>
            <a:r>
              <a:rPr lang="en-US" altLang="vi-VN" sz="4400" b="1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TOÁN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37715" y="591820"/>
            <a:ext cx="8477885" cy="54171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1" y="457200"/>
            <a:ext cx="11089217" cy="518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2"/>
          <p:cNvSpPr/>
          <p:nvPr/>
        </p:nvSpPr>
        <p:spPr>
          <a:xfrm>
            <a:off x="1524000" y="533400"/>
            <a:ext cx="8128000" cy="609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1562100" y="2903538"/>
            <a:ext cx="8985251" cy="609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1727200" y="457201"/>
            <a:ext cx="101600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514350" indent="-51435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lnSpc>
                <a:spcPct val="150000"/>
              </a:lnSpc>
              <a:buFontTx/>
              <a:buAutoNum type="alphaLcParenR"/>
            </a:pPr>
            <a:r>
              <a:rPr lang="en-US" sz="2400" b="1">
                <a:latin typeface="Times New Roman" pitchFamily="18" charset="0"/>
                <a:cs typeface="Times New Roman" pitchFamily="18" charset="0"/>
              </a:rPr>
              <a:t>Đánh dấu v vào ô trống bên cạnh đồ vật ngắn hơn:</a:t>
            </a: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1818217" y="2827339"/>
            <a:ext cx="100838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en-US" sz="2400" b="1">
                <a:latin typeface="Times New Roman" pitchFamily="18" charset="0"/>
                <a:cs typeface="Times New Roman" pitchFamily="18" charset="0"/>
              </a:rPr>
              <a:t>b) Khoanh vào chiếc thang dài hơn trong mỗi hình sau</a:t>
            </a:r>
          </a:p>
        </p:txBody>
      </p:sp>
      <p:sp>
        <p:nvSpPr>
          <p:cNvPr id="7" name="Rectangle 6"/>
          <p:cNvSpPr/>
          <p:nvPr/>
        </p:nvSpPr>
        <p:spPr>
          <a:xfrm>
            <a:off x="2641600" y="2128838"/>
            <a:ext cx="812800" cy="533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2641600" y="1227138"/>
            <a:ext cx="812800" cy="533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39286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/>
      <p:bldP spid="6" grpId="0"/>
      <p:bldP spid="7" grpId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5034" y="1"/>
            <a:ext cx="8834967" cy="3432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8400" y="3321050"/>
            <a:ext cx="7520517" cy="3460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120923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8000" y="76200"/>
            <a:ext cx="112522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2"/>
          <p:cNvSpPr/>
          <p:nvPr/>
        </p:nvSpPr>
        <p:spPr>
          <a:xfrm>
            <a:off x="1524000" y="152400"/>
            <a:ext cx="8026400" cy="609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1320800" y="-152400"/>
            <a:ext cx="6096000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514350" indent="-5143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ct val="150000"/>
              </a:lnSpc>
              <a:buFontTx/>
              <a:buAutoNum type="alphaLcParenR"/>
              <a:defRPr/>
            </a:pPr>
            <a:r>
              <a:rPr 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Đánh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dấu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v </a:t>
            </a:r>
            <a:r>
              <a:rPr 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ô </a:t>
            </a:r>
            <a:r>
              <a:rPr 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trống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0" indent="0">
              <a:lnSpc>
                <a:spcPct val="150000"/>
              </a:lnSpc>
              <a:defRPr/>
            </a:pP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ở </a:t>
            </a:r>
            <a:r>
              <a:rPr 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dưới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con </a:t>
            </a:r>
            <a:r>
              <a:rPr 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vật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cao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hơn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6599768" y="-228600"/>
            <a:ext cx="5592233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en-US" sz="2400" b="1">
                <a:latin typeface="Times New Roman" pitchFamily="18" charset="0"/>
                <a:cs typeface="Times New Roman" pitchFamily="18" charset="0"/>
              </a:rPr>
              <a:t>b) Đánh dấu x vào ô trống</a:t>
            </a:r>
          </a:p>
          <a:p>
            <a:pPr>
              <a:lnSpc>
                <a:spcPct val="150000"/>
              </a:lnSpc>
            </a:pPr>
            <a:r>
              <a:rPr lang="en-US" sz="2400" b="1">
                <a:latin typeface="Times New Roman" pitchFamily="18" charset="0"/>
                <a:cs typeface="Times New Roman" pitchFamily="18" charset="0"/>
              </a:rPr>
              <a:t> ở dưới con vật thấp hơn:</a:t>
            </a:r>
          </a:p>
        </p:txBody>
      </p:sp>
      <p:sp>
        <p:nvSpPr>
          <p:cNvPr id="7" name="Rectangle 6"/>
          <p:cNvSpPr/>
          <p:nvPr/>
        </p:nvSpPr>
        <p:spPr>
          <a:xfrm>
            <a:off x="10058400" y="4343400"/>
            <a:ext cx="812800" cy="533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039100" y="4343400"/>
            <a:ext cx="812800" cy="533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4466167" y="4343400"/>
            <a:ext cx="812800" cy="533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2080684" y="4343400"/>
            <a:ext cx="812800" cy="533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4572001" y="4419600"/>
            <a:ext cx="706967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GB" b="1">
                <a:solidFill>
                  <a:srgbClr val="FF0000"/>
                </a:solidFill>
              </a:rPr>
              <a:t>V</a:t>
            </a:r>
            <a:endParaRPr lang="en-US" b="1">
              <a:solidFill>
                <a:srgbClr val="FF0000"/>
              </a:solidFill>
            </a:endParaRP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10164234" y="4387850"/>
            <a:ext cx="706967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GB" b="1">
                <a:solidFill>
                  <a:srgbClr val="FF0000"/>
                </a:solidFill>
              </a:rPr>
              <a:t>V</a:t>
            </a:r>
            <a:endParaRPr lang="en-US" b="1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21088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/>
      <p:bldP spid="6" grpId="0"/>
      <p:bldP spid="7" grpId="0" animBg="1"/>
      <p:bldP spid="8" grpId="0" animBg="1"/>
      <p:bldP spid="9" grpId="0" animBg="1"/>
      <p:bldP spid="10" grpId="0" animBg="1"/>
      <p:bldP spid="4" grpId="0"/>
      <p:bldP spid="1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584" y="17463"/>
            <a:ext cx="11267016" cy="441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205318" y="4752975"/>
            <a:ext cx="11893549" cy="203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en-US" sz="2800">
                <a:latin typeface="Times New Roman" pitchFamily="18" charset="0"/>
                <a:cs typeface="Times New Roman" pitchFamily="18" charset="0"/>
              </a:rPr>
              <a:t>Trong hình vẽ trên:</a:t>
            </a:r>
          </a:p>
          <a:p>
            <a:pPr>
              <a:lnSpc>
                <a:spcPct val="150000"/>
              </a:lnSpc>
            </a:pPr>
            <a:r>
              <a:rPr lang="en-US" sz="2800">
                <a:latin typeface="Times New Roman" pitchFamily="18" charset="0"/>
                <a:cs typeface="Times New Roman" pitchFamily="18" charset="0"/>
              </a:rPr>
              <a:t>- Người cao nhất là: ……………...</a:t>
            </a:r>
          </a:p>
          <a:p>
            <a:pPr>
              <a:lnSpc>
                <a:spcPct val="150000"/>
              </a:lnSpc>
            </a:pPr>
            <a:r>
              <a:rPr lang="en-US" sz="2800">
                <a:latin typeface="Times New Roman" pitchFamily="18" charset="0"/>
                <a:cs typeface="Times New Roman" pitchFamily="18" charset="0"/>
              </a:rPr>
              <a:t>- Người thấp nhất là: ……………..</a:t>
            </a:r>
          </a:p>
        </p:txBody>
      </p:sp>
      <p:sp>
        <p:nvSpPr>
          <p:cNvPr id="4" name="Rectangle 3"/>
          <p:cNvSpPr/>
          <p:nvPr/>
        </p:nvSpPr>
        <p:spPr>
          <a:xfrm>
            <a:off x="1524001" y="200025"/>
            <a:ext cx="4629151" cy="381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1524001" y="0"/>
            <a:ext cx="11893551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en-US" sz="2800" b="1">
                <a:latin typeface="Times New Roman" pitchFamily="18" charset="0"/>
                <a:cs typeface="Times New Roman" pitchFamily="18" charset="0"/>
              </a:rPr>
              <a:t>Viết tiếp vào chỗ chấm cho thích hợp:</a:t>
            </a: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4165600" y="5572126"/>
            <a:ext cx="26416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GB" sz="2800" b="1">
                <a:solidFill>
                  <a:srgbClr val="FF0000"/>
                </a:solidFill>
                <a:latin typeface="HP001 4 hàng" pitchFamily="34" charset="0"/>
              </a:rPr>
              <a:t>chú Nam</a:t>
            </a:r>
            <a:endParaRPr lang="en-US" sz="2800" b="1">
              <a:solidFill>
                <a:srgbClr val="FF0000"/>
              </a:solidFill>
              <a:latin typeface="HP001 4 hàng" pitchFamily="34" charset="0"/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4368800" y="6257926"/>
            <a:ext cx="26416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GB" sz="2800" b="1">
                <a:solidFill>
                  <a:srgbClr val="FF0000"/>
                </a:solidFill>
                <a:latin typeface="HP001 4 hàng" pitchFamily="34" charset="0"/>
              </a:rPr>
              <a:t>Tú</a:t>
            </a:r>
            <a:endParaRPr lang="en-US" sz="2800" b="1">
              <a:solidFill>
                <a:srgbClr val="FF0000"/>
              </a:solidFill>
              <a:latin typeface="HP001 4 hàng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674347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  <p:bldP spid="5" grpId="0"/>
      <p:bldP spid="6" grpId="0"/>
      <p:bldP spid="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2200" y="412750"/>
            <a:ext cx="9373870" cy="3574415"/>
          </a:xfrm>
          <a:prstGeom prst="rect">
            <a:avLst/>
          </a:prstGeom>
        </p:spPr>
      </p:pic>
      <p:sp>
        <p:nvSpPr>
          <p:cNvPr id="3" name="Horizontal Scroll 2"/>
          <p:cNvSpPr/>
          <p:nvPr/>
        </p:nvSpPr>
        <p:spPr>
          <a:xfrm>
            <a:off x="3115945" y="4597400"/>
            <a:ext cx="5326380" cy="1116965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Bàn chải dài hơn, cái thìa ngắn hơn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5530" y="691515"/>
            <a:ext cx="10212070" cy="4161155"/>
          </a:xfrm>
          <a:prstGeom prst="rect">
            <a:avLst/>
          </a:prstGeom>
        </p:spPr>
      </p:pic>
      <p:sp>
        <p:nvSpPr>
          <p:cNvPr id="3" name="Horizontal Scroll 2"/>
          <p:cNvSpPr/>
          <p:nvPr/>
        </p:nvSpPr>
        <p:spPr>
          <a:xfrm>
            <a:off x="520700" y="4657725"/>
            <a:ext cx="3228975" cy="1826260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Thang xanh ngắn hơn, thang đỏ dài hơn</a:t>
            </a:r>
          </a:p>
        </p:txBody>
      </p:sp>
      <p:sp>
        <p:nvSpPr>
          <p:cNvPr id="4" name="Horizontal Scroll 3"/>
          <p:cNvSpPr/>
          <p:nvPr/>
        </p:nvSpPr>
        <p:spPr>
          <a:xfrm>
            <a:off x="4481195" y="4754880"/>
            <a:ext cx="3228975" cy="1826260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Thang xanh lá ngắn hơn, thang hồng dài hơn</a:t>
            </a:r>
          </a:p>
        </p:txBody>
      </p:sp>
      <p:sp>
        <p:nvSpPr>
          <p:cNvPr id="5" name="Horizontal Scroll 4"/>
          <p:cNvSpPr/>
          <p:nvPr/>
        </p:nvSpPr>
        <p:spPr>
          <a:xfrm>
            <a:off x="8373745" y="4754880"/>
            <a:ext cx="3228975" cy="1826260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Thang tím ngắn hơn, thang xanh dài hơn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0" y="304165"/>
            <a:ext cx="8382000" cy="3895725"/>
          </a:xfrm>
          <a:prstGeom prst="rect">
            <a:avLst/>
          </a:prstGeom>
        </p:spPr>
      </p:pic>
      <p:sp>
        <p:nvSpPr>
          <p:cNvPr id="3" name="Rounded Rectangle 2"/>
          <p:cNvSpPr/>
          <p:nvPr/>
        </p:nvSpPr>
        <p:spPr>
          <a:xfrm>
            <a:off x="1402715" y="4567555"/>
            <a:ext cx="3817620" cy="1010920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>
                <a:latin typeface="Times New Roman" panose="02020603050405020304" pitchFamily="18" charset="0"/>
                <a:cs typeface="Times New Roman" panose="02020603050405020304" pitchFamily="18" charset="0"/>
              </a:rPr>
              <a:t>Váy ngắn nhất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6946900" y="4567555"/>
            <a:ext cx="3817620" cy="101092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>
                <a:latin typeface="Times New Roman" panose="02020603050405020304" pitchFamily="18" charset="0"/>
                <a:cs typeface="Times New Roman" panose="02020603050405020304" pitchFamily="18" charset="0"/>
              </a:rPr>
              <a:t>Váy dài nhất</a:t>
            </a:r>
          </a:p>
        </p:txBody>
      </p:sp>
      <p:cxnSp>
        <p:nvCxnSpPr>
          <p:cNvPr id="6" name="Straight Arrow Connector 5"/>
          <p:cNvCxnSpPr>
            <a:stCxn id="3" idx="0"/>
          </p:cNvCxnSpPr>
          <p:nvPr/>
        </p:nvCxnSpPr>
        <p:spPr>
          <a:xfrm flipV="1">
            <a:off x="3311525" y="2983230"/>
            <a:ext cx="3251835" cy="1584325"/>
          </a:xfrm>
          <a:prstGeom prst="straightConnector1">
            <a:avLst/>
          </a:prstGeom>
          <a:ln w="28575" cmpd="sng">
            <a:solidFill>
              <a:schemeClr val="accent1">
                <a:shade val="50000"/>
              </a:schemeClr>
            </a:solidFill>
            <a:prstDash val="soli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Arrow Connector 6"/>
          <p:cNvCxnSpPr>
            <a:stCxn id="4" idx="0"/>
          </p:cNvCxnSpPr>
          <p:nvPr/>
        </p:nvCxnSpPr>
        <p:spPr>
          <a:xfrm flipH="1" flipV="1">
            <a:off x="6276340" y="3239770"/>
            <a:ext cx="2579370" cy="1327785"/>
          </a:xfrm>
          <a:prstGeom prst="straightConnector1">
            <a:avLst/>
          </a:prstGeom>
          <a:ln w="28575" cmpd="sng">
            <a:solidFill>
              <a:schemeClr val="accent1">
                <a:shade val="50000"/>
              </a:schemeClr>
            </a:solidFill>
            <a:prstDash val="soli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4" grpId="1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1095" y="322580"/>
            <a:ext cx="9910445" cy="4735195"/>
          </a:xfrm>
          <a:prstGeom prst="rect">
            <a:avLst/>
          </a:prstGeom>
        </p:spPr>
      </p:pic>
      <p:sp>
        <p:nvSpPr>
          <p:cNvPr id="3" name="Rounded Rectangle 2"/>
          <p:cNvSpPr/>
          <p:nvPr/>
        </p:nvSpPr>
        <p:spPr>
          <a:xfrm>
            <a:off x="1357630" y="5367655"/>
            <a:ext cx="4239895" cy="1010920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>
                <a:latin typeface="Times New Roman" panose="02020603050405020304" pitchFamily="18" charset="0"/>
                <a:cs typeface="Times New Roman" panose="02020603050405020304" pitchFamily="18" charset="0"/>
              </a:rPr>
              <a:t>Thỏ cao hơn nhím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7015480" y="5367655"/>
            <a:ext cx="4497070" cy="1010920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>
                <a:latin typeface="Times New Roman" panose="02020603050405020304" pitchFamily="18" charset="0"/>
                <a:cs typeface="Times New Roman" panose="02020603050405020304" pitchFamily="18" charset="0"/>
              </a:rPr>
              <a:t>Hươu cao hơn đà điểu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48130" y="193040"/>
            <a:ext cx="9096375" cy="4600575"/>
          </a:xfrm>
          <a:prstGeom prst="rect">
            <a:avLst/>
          </a:prstGeom>
        </p:spPr>
      </p:pic>
      <p:sp>
        <p:nvSpPr>
          <p:cNvPr id="3" name="Text Box 2"/>
          <p:cNvSpPr txBox="1"/>
          <p:nvPr/>
        </p:nvSpPr>
        <p:spPr>
          <a:xfrm>
            <a:off x="1569085" y="4959985"/>
            <a:ext cx="500951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>
                <a:latin typeface="Times New Roman" panose="02020603050405020304" pitchFamily="18" charset="0"/>
                <a:cs typeface="Times New Roman" panose="02020603050405020304" pitchFamily="18" charset="0"/>
              </a:rPr>
              <a:t>Người cao nhất?</a:t>
            </a:r>
          </a:p>
        </p:txBody>
      </p:sp>
      <p:sp>
        <p:nvSpPr>
          <p:cNvPr id="5" name="Oval 4"/>
          <p:cNvSpPr/>
          <p:nvPr/>
        </p:nvSpPr>
        <p:spPr>
          <a:xfrm>
            <a:off x="4586605" y="825500"/>
            <a:ext cx="2112645" cy="4375785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 Box 5"/>
          <p:cNvSpPr txBox="1"/>
          <p:nvPr/>
        </p:nvSpPr>
        <p:spPr>
          <a:xfrm>
            <a:off x="1523365" y="5925820"/>
            <a:ext cx="4903470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>
                <a:latin typeface="Times New Roman" panose="02020603050405020304" pitchFamily="18" charset="0"/>
                <a:cs typeface="Times New Roman" panose="02020603050405020304" pitchFamily="18" charset="0"/>
              </a:rPr>
              <a:t>Người thấp nhất</a:t>
            </a:r>
          </a:p>
        </p:txBody>
      </p:sp>
      <p:sp>
        <p:nvSpPr>
          <p:cNvPr id="7" name="Oval 6"/>
          <p:cNvSpPr/>
          <p:nvPr/>
        </p:nvSpPr>
        <p:spPr>
          <a:xfrm>
            <a:off x="9354820" y="2259330"/>
            <a:ext cx="1569085" cy="2685415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  <p:bldP spid="6" grpId="0"/>
      <p:bldP spid="6" grpId="1"/>
      <p:bldP spid="7" grpId="0" animBg="1"/>
      <p:bldP spid="7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rcRect l="18500" t="10101" r="20074" b="50000"/>
          <a:stretch>
            <a:fillRect/>
          </a:stretch>
        </p:blipFill>
        <p:spPr>
          <a:xfrm>
            <a:off x="3216275" y="692150"/>
            <a:ext cx="5616575" cy="27368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ình nền đẹp cho bài giảng điện tử - Ảnh nền thiết kế bài giảng điện tử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870960" y="2494915"/>
            <a:ext cx="5615940" cy="783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500" b="1" dirty="0">
                <a:solidFill>
                  <a:srgbClr val="FFFF0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Củng cố bài học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5"/>
          <p:cNvSpPr/>
          <p:nvPr/>
        </p:nvSpPr>
        <p:spPr>
          <a:xfrm>
            <a:off x="2208213" y="5373688"/>
            <a:ext cx="7920037" cy="82994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Arial" panose="020B0604020202020204" pitchFamily="34" charset="0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Arial" panose="020B0604020202020204" pitchFamily="34" charset="0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Arial" panose="020B0604020202020204" pitchFamily="34" charset="0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Arial" panose="020B0604020202020204" pitchFamily="34" charset="0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Arial" panose="020B0604020202020204" pitchFamily="34" charset="0"/>
                <a:cs typeface="+mn-cs"/>
              </a:defRPr>
            </a:lvl5pPr>
          </a:lstStyle>
          <a:p>
            <a:pPr marL="0" lvl="0" indent="0" algn="ctr">
              <a:spcBef>
                <a:spcPct val="0"/>
              </a:spcBef>
              <a:buNone/>
            </a:pPr>
            <a:r>
              <a:rPr lang="vi-VN" altLang="en-US" sz="2400" b="1" dirty="0"/>
              <a:t>Tên phù thủy độc ác, nham hiểm đã bắt cóc hết sinh vật biển</a:t>
            </a:r>
            <a:endParaRPr lang="en-US" altLang="en-US" sz="2400" b="1" dirty="0"/>
          </a:p>
        </p:txBody>
      </p: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3"/>
          <p:cNvSpPr/>
          <p:nvPr/>
        </p:nvSpPr>
        <p:spPr>
          <a:xfrm>
            <a:off x="2208213" y="5373688"/>
            <a:ext cx="3600450" cy="119888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Arial" panose="020B0604020202020204" pitchFamily="34" charset="0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Arial" panose="020B0604020202020204" pitchFamily="34" charset="0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Arial" panose="020B0604020202020204" pitchFamily="34" charset="0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Arial" panose="020B0604020202020204" pitchFamily="34" charset="0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Arial" panose="020B0604020202020204" pitchFamily="34" charset="0"/>
                <a:cs typeface="+mn-cs"/>
              </a:defRPr>
            </a:lvl5pPr>
          </a:lstStyle>
          <a:p>
            <a:pPr marL="0" lvl="0" indent="0" algn="ctr">
              <a:spcBef>
                <a:spcPct val="0"/>
              </a:spcBef>
              <a:buNone/>
            </a:pPr>
            <a:r>
              <a:rPr lang="en-US" altLang="en-US" sz="2400" b="1" dirty="0"/>
              <a:t>Em hãy giúp các nàng tiên cá giải cứu các sinh vật biển nhé!</a:t>
            </a:r>
          </a:p>
        </p:txBody>
      </p:sp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Picture 8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54550" y="4027488"/>
            <a:ext cx="1009650" cy="17049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48" name="Picture 9">
            <a:hlinkClick r:id="" action="ppaction://noaction"/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-266188">
            <a:off x="8361363" y="2913063"/>
            <a:ext cx="1706562" cy="939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49" name="Picture 10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804988" y="2684463"/>
            <a:ext cx="1519237" cy="21955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50" name="Picture 11">
            <a:hlinkClick r:id="" action="ppaction://noaction"/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023225" y="1041400"/>
            <a:ext cx="1581150" cy="8096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51" name="Picture 12">
            <a:hlinkClick r:id="" action="ppaction://noaction"/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003800" y="1065213"/>
            <a:ext cx="2181225" cy="14684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52" name="Picture 14">
            <a:hlinkClick r:id="" action="ppaction://noaction"/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433638" y="5484813"/>
            <a:ext cx="1714500" cy="11906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53" name="Picture 15">
            <a:hlinkClick r:id="rId11" action="ppaction://hlinksldjump"/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649663" y="2254250"/>
            <a:ext cx="1470025" cy="1714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54" name="Picture 16">
            <a:hlinkClick r:id="rId13" action="ppaction://hlinksldjump"/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8475663" y="4189413"/>
            <a:ext cx="1817687" cy="13827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Notched Right Arrow 1">
            <a:hlinkClick r:id="" action="ppaction://noaction"/>
          </p:cNvPr>
          <p:cNvSpPr/>
          <p:nvPr/>
        </p:nvSpPr>
        <p:spPr>
          <a:xfrm>
            <a:off x="8975725" y="6021388"/>
            <a:ext cx="1692275" cy="836613"/>
          </a:xfrm>
          <a:prstGeom prst="notchedRightArrow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</a:defRPr>
            </a:lvl1pPr>
            <a:lvl2pPr marL="45720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 algn="ctr">
              <a:buNone/>
            </a:pPr>
            <a:r>
              <a:rPr sz="1200" dirty="0">
                <a:solidFill>
                  <a:schemeClr val="bg1"/>
                </a:solidFill>
                <a:latin typeface="Arial" panose="020B0604020202020204" pitchFamily="34" charset="0"/>
              </a:rPr>
              <a:t>VỀ NHÀ THÔI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1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</p:cBhvr>
                                      <p:from x="100000" y="100000"/>
                                      <p:to x="250000" y="250000"/>
                                    </p:animScale>
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<p:cBhvr>
                                        <p:cTn id="7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8" dur="10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47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61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</p:cBhvr>
                                      <p:from x="100000" y="100000"/>
                                      <p:to x="250000" y="250000"/>
                                    </p:animScale>
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<p:cBhvr>
                                        <p:cTn id="15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16" dur="10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48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61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2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</p:cBhvr>
                                      <p:from x="100000" y="100000"/>
                                      <p:to x="250000" y="250000"/>
                                    </p:animScale>
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<p:cBhvr>
                                        <p:cTn id="23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24" dur="10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49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61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0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</p:cBhvr>
                                      <p:from x="100000" y="100000"/>
                                      <p:to x="250000" y="250000"/>
                                    </p:animScale>
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<p:cBhvr>
                                        <p:cTn id="31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32" dur="10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50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615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8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</p:cBhvr>
                                      <p:from x="100000" y="100000"/>
                                      <p:to x="250000" y="250000"/>
                                    </p:animScale>
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<p:cBhvr>
                                        <p:cTn id="39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40" dur="1000"/>
                                        <p:tgtEl>
                                          <p:spTgt spid="61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51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61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6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</p:cBhvr>
                                      <p:from x="100000" y="100000"/>
                                      <p:to x="250000" y="250000"/>
                                    </p:animScale>
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<p:cBhvr>
                                        <p:cTn id="47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48" dur="1000"/>
                                        <p:tgtEl>
                                          <p:spTgt spid="61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52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61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4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</p:cBhvr>
                                      <p:from x="100000" y="100000"/>
                                      <p:to x="250000" y="250000"/>
                                    </p:animScale>
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<p:cBhvr>
                                        <p:cTn id="55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56" dur="1000"/>
                                        <p:tgtEl>
                                          <p:spTgt spid="61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53"/>
                  </p:tgtEl>
                </p:cond>
              </p:nextCondLst>
            </p:seq>
            <p:seq concurrent="1" nextAc="seek">
              <p:cTn id="58" restart="whenNotActive" fill="hold" evtFilter="cancelBubble" nodeType="interactiveSeq">
                <p:stCondLst>
                  <p:cond evt="onClick" delay="0">
                    <p:tgtEl>
                      <p:spTgt spid="61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" fill="hold">
                      <p:stCondLst>
                        <p:cond delay="0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2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4"/>
                                        </p:tgtEl>
                                      </p:cBhvr>
                                      <p:from x="100000" y="100000"/>
                                      <p:to x="250000" y="250000"/>
                                    </p:animScale>
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<p:cBhvr>
                                        <p:cTn id="63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64" dur="1000"/>
                                        <p:tgtEl>
                                          <p:spTgt spid="61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54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ext Box 3"/>
          <p:cNvSpPr txBox="1"/>
          <p:nvPr/>
        </p:nvSpPr>
        <p:spPr>
          <a:xfrm>
            <a:off x="3432175" y="914400"/>
            <a:ext cx="5434013" cy="8299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Arial" panose="020B0604020202020204" pitchFamily="34" charset="0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Arial" panose="020B0604020202020204" pitchFamily="34" charset="0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Arial" panose="020B0604020202020204" pitchFamily="34" charset="0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Arial" panose="020B0604020202020204" pitchFamily="34" charset="0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Arial" panose="020B0604020202020204" pitchFamily="34" charset="0"/>
                <a:cs typeface="+mn-cs"/>
              </a:defRPr>
            </a:lvl5pPr>
          </a:lstStyle>
          <a:p>
            <a:pPr marL="0" lvl="0" indent="0">
              <a:spcBef>
                <a:spcPct val="0"/>
              </a:spcBef>
              <a:buNone/>
            </a:pPr>
            <a:endParaRPr lang="en-US" altLang="en-US" sz="4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171" name="AutoShape 10">
            <a:hlinkClick r:id="rId3" action="ppaction://hlinksldjump"/>
          </p:cNvPr>
          <p:cNvSpPr/>
          <p:nvPr/>
        </p:nvSpPr>
        <p:spPr>
          <a:xfrm>
            <a:off x="10210800" y="6324600"/>
            <a:ext cx="457200" cy="533400"/>
          </a:xfrm>
          <a:prstGeom prst="actionButtonHome">
            <a:avLst/>
          </a:prstGeom>
          <a:solidFill>
            <a:schemeClr val="accent1"/>
          </a:solidFill>
          <a:ln w="12700">
            <a:noFill/>
          </a:ln>
        </p:spPr>
        <p:txBody>
          <a:bodyPr wrap="none"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Arial" panose="020B0604020202020204" pitchFamily="34" charset="0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Arial" panose="020B0604020202020204" pitchFamily="34" charset="0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Arial" panose="020B0604020202020204" pitchFamily="34" charset="0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Arial" panose="020B0604020202020204" pitchFamily="34" charset="0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Arial" panose="020B0604020202020204" pitchFamily="34" charset="0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endParaRPr lang="en-US" altLang="en-US" sz="4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Oval 3"/>
          <p:cNvSpPr/>
          <p:nvPr/>
        </p:nvSpPr>
        <p:spPr>
          <a:xfrm>
            <a:off x="8685213" y="461963"/>
            <a:ext cx="1152525" cy="115252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4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1" name="Oval 10"/>
          <p:cNvSpPr/>
          <p:nvPr/>
        </p:nvSpPr>
        <p:spPr>
          <a:xfrm>
            <a:off x="8615363" y="1830388"/>
            <a:ext cx="785813" cy="72231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4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7174" name="Picture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82775" y="4222750"/>
            <a:ext cx="1519238" cy="21955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Oval Callout 8"/>
          <p:cNvSpPr/>
          <p:nvPr/>
        </p:nvSpPr>
        <p:spPr>
          <a:xfrm>
            <a:off x="2424113" y="0"/>
            <a:ext cx="4751388" cy="4343400"/>
          </a:xfrm>
          <a:prstGeom prst="wedgeEllipseCallout">
            <a:avLst>
              <a:gd name="adj1" fmla="val -29287"/>
              <a:gd name="adj2" fmla="val 60905"/>
            </a:avLst>
          </a:prstGeom>
          <a:solidFill>
            <a:schemeClr val="bg1">
              <a:alpha val="83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</a:defRPr>
            </a:lvl1pPr>
            <a:lvl2pPr marL="45720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 algn="ctr">
              <a:buNone/>
            </a:pPr>
            <a:r>
              <a:rPr lang="en-US" sz="4800" b="1" dirty="0">
                <a:solidFill>
                  <a:srgbClr val="19194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? 18</a:t>
            </a:r>
          </a:p>
        </p:txBody>
      </p:sp>
      <p:sp>
        <p:nvSpPr>
          <p:cNvPr id="10" name="Oval Callout 9"/>
          <p:cNvSpPr/>
          <p:nvPr/>
        </p:nvSpPr>
        <p:spPr>
          <a:xfrm>
            <a:off x="4656138" y="3500438"/>
            <a:ext cx="3621088" cy="3241675"/>
          </a:xfrm>
          <a:prstGeom prst="wedgeEllipseCallout">
            <a:avLst>
              <a:gd name="adj1" fmla="val -82443"/>
              <a:gd name="adj2" fmla="val -4586"/>
            </a:avLst>
          </a:prstGeom>
          <a:solidFill>
            <a:schemeClr val="bg1">
              <a:alpha val="81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</a:defRPr>
            </a:lvl1pPr>
            <a:lvl2pPr marL="45720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>
              <a:buNone/>
            </a:pPr>
            <a:r>
              <a:rPr lang="en-US" sz="48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&lt; 18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Callout 1"/>
          <p:cNvSpPr/>
          <p:nvPr/>
        </p:nvSpPr>
        <p:spPr>
          <a:xfrm>
            <a:off x="2424113" y="0"/>
            <a:ext cx="4751388" cy="4343400"/>
          </a:xfrm>
          <a:prstGeom prst="wedgeEllipseCallout">
            <a:avLst>
              <a:gd name="adj1" fmla="val -29287"/>
              <a:gd name="adj2" fmla="val 60905"/>
            </a:avLst>
          </a:prstGeom>
          <a:solidFill>
            <a:schemeClr val="bg1">
              <a:alpha val="83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</a:defRPr>
            </a:lvl1pPr>
            <a:lvl2pPr marL="45720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 algn="ctr">
              <a:buNone/>
            </a:pPr>
            <a:r>
              <a:rPr lang="en-US" sz="4800" b="1" dirty="0">
                <a:solidFill>
                  <a:srgbClr val="19194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? 25</a:t>
            </a:r>
          </a:p>
        </p:txBody>
      </p:sp>
      <p:sp>
        <p:nvSpPr>
          <p:cNvPr id="4" name="Oval Callout 3"/>
          <p:cNvSpPr/>
          <p:nvPr/>
        </p:nvSpPr>
        <p:spPr>
          <a:xfrm>
            <a:off x="4656138" y="3500438"/>
            <a:ext cx="3621088" cy="3241675"/>
          </a:xfrm>
          <a:prstGeom prst="wedgeEllipseCallout">
            <a:avLst>
              <a:gd name="adj1" fmla="val -82443"/>
              <a:gd name="adj2" fmla="val -4586"/>
            </a:avLst>
          </a:prstGeom>
          <a:solidFill>
            <a:schemeClr val="bg1">
              <a:alpha val="81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</a:defRPr>
            </a:lvl1pPr>
            <a:lvl2pPr marL="45720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>
              <a:buNone/>
            </a:pPr>
            <a:r>
              <a:rPr lang="en-US" sz="48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= 25</a:t>
            </a:r>
          </a:p>
        </p:txBody>
      </p:sp>
      <p:sp>
        <p:nvSpPr>
          <p:cNvPr id="8196" name="AutoShape 10">
            <a:hlinkClick r:id="rId3" action="ppaction://hlinksldjump"/>
          </p:cNvPr>
          <p:cNvSpPr/>
          <p:nvPr/>
        </p:nvSpPr>
        <p:spPr>
          <a:xfrm>
            <a:off x="10210800" y="6324600"/>
            <a:ext cx="457200" cy="533400"/>
          </a:xfrm>
          <a:prstGeom prst="actionButtonHome">
            <a:avLst/>
          </a:prstGeom>
          <a:solidFill>
            <a:schemeClr val="accent1"/>
          </a:solidFill>
          <a:ln w="12700">
            <a:noFill/>
          </a:ln>
        </p:spPr>
        <p:txBody>
          <a:bodyPr wrap="none"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Arial" panose="020B0604020202020204" pitchFamily="34" charset="0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Arial" panose="020B0604020202020204" pitchFamily="34" charset="0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Arial" panose="020B0604020202020204" pitchFamily="34" charset="0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Arial" panose="020B0604020202020204" pitchFamily="34" charset="0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Arial" panose="020B0604020202020204" pitchFamily="34" charset="0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endParaRPr lang="en-US" altLang="en-US" sz="4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197" name="Picture 1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19288" y="3989388"/>
            <a:ext cx="2001837" cy="23352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AutoShape 10">
            <a:hlinkClick r:id="rId3" action="ppaction://hlinksldjump"/>
          </p:cNvPr>
          <p:cNvSpPr/>
          <p:nvPr/>
        </p:nvSpPr>
        <p:spPr>
          <a:xfrm>
            <a:off x="10210800" y="6324600"/>
            <a:ext cx="457200" cy="533400"/>
          </a:xfrm>
          <a:prstGeom prst="actionButtonHome">
            <a:avLst/>
          </a:prstGeom>
          <a:solidFill>
            <a:schemeClr val="accent1"/>
          </a:solidFill>
          <a:ln w="12700">
            <a:noFill/>
          </a:ln>
        </p:spPr>
        <p:txBody>
          <a:bodyPr wrap="none"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Arial" panose="020B0604020202020204" pitchFamily="34" charset="0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Arial" panose="020B0604020202020204" pitchFamily="34" charset="0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Arial" panose="020B0604020202020204" pitchFamily="34" charset="0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Arial" panose="020B0604020202020204" pitchFamily="34" charset="0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Arial" panose="020B0604020202020204" pitchFamily="34" charset="0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endParaRPr lang="en-US" altLang="en-US" sz="4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219" name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24113" y="4460875"/>
            <a:ext cx="1009650" cy="17049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Oval Callout 4"/>
          <p:cNvSpPr/>
          <p:nvPr/>
        </p:nvSpPr>
        <p:spPr>
          <a:xfrm>
            <a:off x="2424113" y="0"/>
            <a:ext cx="4751388" cy="4343400"/>
          </a:xfrm>
          <a:prstGeom prst="wedgeEllipseCallout">
            <a:avLst>
              <a:gd name="adj1" fmla="val -29287"/>
              <a:gd name="adj2" fmla="val 60905"/>
            </a:avLst>
          </a:prstGeom>
          <a:solidFill>
            <a:schemeClr val="bg1">
              <a:alpha val="83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</a:defRPr>
            </a:lvl1pPr>
            <a:lvl2pPr marL="45720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 algn="ctr">
              <a:buNone/>
            </a:pPr>
            <a:r>
              <a:rPr lang="en-US" sz="4800" b="1" dirty="0">
                <a:solidFill>
                  <a:srgbClr val="19194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67 ? 60</a:t>
            </a:r>
          </a:p>
        </p:txBody>
      </p:sp>
      <p:sp>
        <p:nvSpPr>
          <p:cNvPr id="6" name="Oval Callout 5"/>
          <p:cNvSpPr/>
          <p:nvPr/>
        </p:nvSpPr>
        <p:spPr>
          <a:xfrm>
            <a:off x="4656138" y="3500438"/>
            <a:ext cx="3621088" cy="3241675"/>
          </a:xfrm>
          <a:prstGeom prst="wedgeEllipseCallout">
            <a:avLst>
              <a:gd name="adj1" fmla="val -82443"/>
              <a:gd name="adj2" fmla="val -4586"/>
            </a:avLst>
          </a:prstGeom>
          <a:solidFill>
            <a:schemeClr val="bg1">
              <a:alpha val="81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</a:defRPr>
            </a:lvl1pPr>
            <a:lvl2pPr marL="45720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>
              <a:buNone/>
            </a:pPr>
            <a:r>
              <a:rPr lang="en-US" sz="48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67 ? 60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0" y="228600"/>
            <a:ext cx="12192000" cy="6400800"/>
            <a:chOff x="0" y="228600"/>
            <a:chExt cx="9144000" cy="6400800"/>
          </a:xfrm>
        </p:grpSpPr>
        <p:pic>
          <p:nvPicPr>
            <p:cNvPr id="2050" name="Picture 2" descr="Kết quả hình ảnh cho cute background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10256"/>
            <a:stretch>
              <a:fillRect/>
            </a:stretch>
          </p:blipFill>
          <p:spPr bwMode="auto">
            <a:xfrm>
              <a:off x="0" y="228600"/>
              <a:ext cx="9144000" cy="64008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" name="TextBox 1"/>
            <p:cNvSpPr txBox="1"/>
            <p:nvPr/>
          </p:nvSpPr>
          <p:spPr>
            <a:xfrm>
              <a:off x="2041071" y="3219271"/>
              <a:ext cx="4961573" cy="10147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6000" b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Dài hơn - Ngắn hơn</a:t>
              </a:r>
            </a:p>
          </p:txBody>
        </p:sp>
      </p:grp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214</Words>
  <Application>Microsoft Office PowerPoint</Application>
  <PresentationFormat>Custom</PresentationFormat>
  <Paragraphs>37</Paragraphs>
  <Slides>20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4</vt:i4>
      </vt:variant>
      <vt:variant>
        <vt:lpstr>Slide Titles</vt:lpstr>
      </vt:variant>
      <vt:variant>
        <vt:i4>20</vt:i4>
      </vt:variant>
    </vt:vector>
  </HeadingPairs>
  <TitlesOfParts>
    <vt:vector size="24" baseType="lpstr">
      <vt:lpstr>Office Theme</vt:lpstr>
      <vt:lpstr>Default Design</vt:lpstr>
      <vt:lpstr>1_Office Theme</vt:lpstr>
      <vt:lpstr>2_Office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WPS Presentation</dc:title>
  <dc:creator/>
  <cp:lastModifiedBy>HIEN</cp:lastModifiedBy>
  <cp:revision>2</cp:revision>
  <dcterms:created xsi:type="dcterms:W3CDTF">2020-10-03T03:54:31Z</dcterms:created>
  <dcterms:modified xsi:type="dcterms:W3CDTF">2022-01-11T13:25:56Z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1033-11.2.0.9684</vt:lpwstr>
  </property>
</Properties>
</file>