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75" r:id="rId4"/>
  </p:sldMasterIdLst>
  <p:notesMasterIdLst>
    <p:notesMasterId r:id="rId17"/>
  </p:notesMasterIdLst>
  <p:sldIdLst>
    <p:sldId id="259" r:id="rId5"/>
    <p:sldId id="265" r:id="rId6"/>
    <p:sldId id="266" r:id="rId7"/>
    <p:sldId id="267" r:id="rId8"/>
    <p:sldId id="268" r:id="rId9"/>
    <p:sldId id="269" r:id="rId10"/>
    <p:sldId id="273" r:id="rId11"/>
    <p:sldId id="272" r:id="rId12"/>
    <p:sldId id="275" r:id="rId13"/>
    <p:sldId id="276" r:id="rId14"/>
    <p:sldId id="277" r:id="rId15"/>
    <p:sldId id="27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2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22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7CB7-5F54-4807-B881-CC163DA4271A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04B7B-9A41-4650-9A2E-93ED7D2478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7CB7-5F54-4807-B881-CC163DA4271A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04B7B-9A41-4650-9A2E-93ED7D2478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7CB7-5F54-4807-B881-CC163DA4271A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04B7B-9A41-4650-9A2E-93ED7D2478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7CB7-5F54-4807-B881-CC163DA4271A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04B7B-9A41-4650-9A2E-93ED7D2478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5C4E-B3C2-4C37-8FA3-175A5BF966A9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9BAF5E-2946-41B5-BA42-EFFBDE24E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7CB7-5F54-4807-B881-CC163DA4271A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04B7B-9A41-4650-9A2E-93ED7D2478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7CB7-5F54-4807-B881-CC163DA4271A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04B7B-9A41-4650-9A2E-93ED7D2478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7CB7-5F54-4807-B881-CC163DA4271A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04B7B-9A41-4650-9A2E-93ED7D2478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7CB7-5F54-4807-B881-CC163DA4271A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04B7B-9A41-4650-9A2E-93ED7D2478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7CB7-5F54-4807-B881-CC163DA4271A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04B7B-9A41-4650-9A2E-93ED7D2478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7CB7-5F54-4807-B881-CC163DA4271A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04B7B-9A41-4650-9A2E-93ED7D2478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07CB7-5F54-4807-B881-CC163DA4271A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04B7B-9A41-4650-9A2E-93ED7D2478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07CB7-5F54-4807-B881-CC163DA4271A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04B7B-9A41-4650-9A2E-93ED7D2478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94BF6-B82B-4955-BD39-43A008F84938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2D49E-804F-49B7-8535-0B338716F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6744B-6CC8-4ED2-8A71-07BEB184F142}" type="datetimeFigureOut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png"/><Relationship Id="rId11" Type="http://schemas.openxmlformats.org/officeDocument/2006/relationships/image" Target="../media/image12.gif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1.png"/><Relationship Id="rId18" Type="http://schemas.openxmlformats.org/officeDocument/2006/relationships/slide" Target="slide1.xml"/><Relationship Id="rId3" Type="http://schemas.openxmlformats.org/officeDocument/2006/relationships/audio" Target="../media/audio3.wav"/><Relationship Id="rId21" Type="http://schemas.openxmlformats.org/officeDocument/2006/relationships/image" Target="../media/image22.png"/><Relationship Id="rId7" Type="http://schemas.openxmlformats.org/officeDocument/2006/relationships/image" Target="../media/image7.png"/><Relationship Id="rId12" Type="http://schemas.openxmlformats.org/officeDocument/2006/relationships/image" Target="../media/image16.gif"/><Relationship Id="rId17" Type="http://schemas.openxmlformats.org/officeDocument/2006/relationships/image" Target="../media/image19.png"/><Relationship Id="rId2" Type="http://schemas.openxmlformats.org/officeDocument/2006/relationships/audio" Target="../media/audio2.wav"/><Relationship Id="rId16" Type="http://schemas.openxmlformats.org/officeDocument/2006/relationships/image" Target="../media/image18.gif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.png"/><Relationship Id="rId11" Type="http://schemas.openxmlformats.org/officeDocument/2006/relationships/image" Target="../media/image15.gif"/><Relationship Id="rId5" Type="http://schemas.openxmlformats.org/officeDocument/2006/relationships/image" Target="../media/image5.png"/><Relationship Id="rId15" Type="http://schemas.openxmlformats.org/officeDocument/2006/relationships/image" Target="../media/image17.gif"/><Relationship Id="rId10" Type="http://schemas.openxmlformats.org/officeDocument/2006/relationships/image" Target="../media/image14.gif"/><Relationship Id="rId19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13.gif"/><Relationship Id="rId1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5.wav"/><Relationship Id="rId7" Type="http://schemas.openxmlformats.org/officeDocument/2006/relationships/slide" Target="slide1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audio" Target="../media/audio5.wav"/><Relationship Id="rId7" Type="http://schemas.openxmlformats.org/officeDocument/2006/relationships/image" Target="../media/image2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6.png"/><Relationship Id="rId5" Type="http://schemas.openxmlformats.org/officeDocument/2006/relationships/slide" Target="slide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audio" Target="../media/audio5.wav"/><Relationship Id="rId7" Type="http://schemas.openxmlformats.org/officeDocument/2006/relationships/image" Target="../media/image2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7.png"/><Relationship Id="rId5" Type="http://schemas.openxmlformats.org/officeDocument/2006/relationships/slide" Target="slide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nền đẹp cho bài giảng điện tử - Ảnh nền thiết kế bài giảng điện tử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5"/>
            <a:ext cx="12192000" cy="68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3"/>
          <p:cNvSpPr>
            <a:spLocks noGrp="1"/>
          </p:cNvSpPr>
          <p:nvPr>
            <p:ph type="ctrTitle"/>
          </p:nvPr>
        </p:nvSpPr>
        <p:spPr>
          <a:xfrm>
            <a:off x="2209800" y="1282890"/>
            <a:ext cx="7772400" cy="29718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CHÀO MỪNG </a:t>
            </a:r>
            <a:b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QUÝ THẦY CÔ</a:t>
            </a:r>
            <a:b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VÀ CÁC EM </a:t>
            </a:r>
            <a:b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HỌC SINH!</a:t>
            </a:r>
            <a:endParaRPr lang="en-US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33350"/>
            <a:ext cx="9067800" cy="24860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045" y="2777490"/>
            <a:ext cx="6609715" cy="3983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3517900" y="2061210"/>
            <a:ext cx="50927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Củng cố bài học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8961" y="769589"/>
            <a:ext cx="6084335" cy="369449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3138" y="1933083"/>
            <a:ext cx="6663506" cy="29446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449264" y="4440014"/>
            <a:ext cx="5749026" cy="240812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9203" y="4679330"/>
            <a:ext cx="2286000" cy="2286000"/>
          </a:xfrm>
          <a:prstGeom prst="rect">
            <a:avLst/>
          </a:prstGeom>
        </p:spPr>
      </p:pic>
      <p:pic>
        <p:nvPicPr>
          <p:cNvPr id="1026" name="Picture 2" descr="LINE Creators' Stickers - happy bunny 1 Example with GIF Animation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0121" y="2565659"/>
            <a:ext cx="2411147" cy="22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848751" y="2182881"/>
            <a:ext cx="2600225" cy="243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81478" y="4241799"/>
            <a:ext cx="6442462" cy="272353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00642" y="4464085"/>
            <a:ext cx="2951467" cy="2501244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668346" y="2094452"/>
            <a:ext cx="10848652" cy="175260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304368" y="2577657"/>
            <a:ext cx="98374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XÂY NHÀ CHO THỎ</a:t>
            </a:r>
            <a:endParaRPr lang="en-US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8961" y="769589"/>
            <a:ext cx="6084335" cy="369449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3138" y="1933083"/>
            <a:ext cx="6663506" cy="29446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449264" y="4440014"/>
            <a:ext cx="5749026" cy="240812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9203" y="4679330"/>
            <a:ext cx="2286000" cy="2286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80121" y="2565659"/>
            <a:ext cx="2411146" cy="22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848751" y="2153147"/>
            <a:ext cx="2631942" cy="246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8870" y="2458626"/>
            <a:ext cx="2286000" cy="2286000"/>
          </a:xfrm>
          <a:prstGeom prst="rect">
            <a:avLst/>
          </a:prstGeom>
        </p:spPr>
      </p:pic>
      <p:pic>
        <p:nvPicPr>
          <p:cNvPr id="1030" name="Picture 6" descr="Top Rabbit Petting Stickers for Android &amp; iOS | Gfycat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3047" y="1696625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381478" y="4241799"/>
            <a:ext cx="6442462" cy="272353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00642" y="4464085"/>
            <a:ext cx="2951467" cy="250124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71912" y="4356089"/>
            <a:ext cx="2298224" cy="259198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8490" y="4156722"/>
            <a:ext cx="2701575" cy="2701575"/>
          </a:xfrm>
          <a:prstGeom prst="rect">
            <a:avLst/>
          </a:prstGeom>
        </p:spPr>
      </p:pic>
      <p:pic>
        <p:nvPicPr>
          <p:cNvPr id="34" name="2">
            <a:hlinkClick r:id="" action="ppaction://noaction"/>
          </p:cNvPr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AEC9"/>
              </a:clrFrom>
              <a:clrTo>
                <a:srgbClr val="FFAE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5662" y="91263"/>
            <a:ext cx="820153" cy="883686"/>
          </a:xfrm>
          <a:prstGeom prst="rect">
            <a:avLst/>
          </a:prstGeom>
        </p:spPr>
      </p:pic>
      <p:pic>
        <p:nvPicPr>
          <p:cNvPr id="35" name="3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AEC9"/>
              </a:clrFrom>
              <a:clrTo>
                <a:srgbClr val="FFAE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9008" y="92773"/>
            <a:ext cx="840367" cy="872134"/>
          </a:xfrm>
          <a:prstGeom prst="rect">
            <a:avLst/>
          </a:prstGeom>
        </p:spPr>
      </p:pic>
      <p:pic>
        <p:nvPicPr>
          <p:cNvPr id="36" name="4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AEC9"/>
              </a:clrFrom>
              <a:clrTo>
                <a:srgbClr val="FFAE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6054" y="96544"/>
            <a:ext cx="811489" cy="843256"/>
          </a:xfrm>
          <a:prstGeom prst="rect">
            <a:avLst/>
          </a:prstGeom>
        </p:spPr>
      </p:pic>
      <p:pic>
        <p:nvPicPr>
          <p:cNvPr id="37" name="1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AEC9"/>
              </a:clrFrom>
              <a:clrTo>
                <a:srgbClr val="FFAE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8187" y="96544"/>
            <a:ext cx="811489" cy="8432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4552" y="235974"/>
            <a:ext cx="10500851" cy="371659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683632" y="4613421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Đúng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2678" y="4661503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67" t="18657" r="55100" b="30178"/>
          <a:stretch>
            <a:fillRect/>
          </a:stretch>
        </p:blipFill>
        <p:spPr bwMode="auto">
          <a:xfrm>
            <a:off x="5044308" y="3855600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149" t="18843" r="5517" b="28298"/>
          <a:stretch>
            <a:fillRect/>
          </a:stretch>
        </p:blipFill>
        <p:spPr bwMode="auto">
          <a:xfrm>
            <a:off x="10698194" y="3799222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5725209"/>
            <a:ext cx="2517363" cy="105446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518135" y="446742"/>
            <a:ext cx="363884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21&gt;16?</a:t>
            </a:r>
            <a:endParaRPr lang="en-US" sz="4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5" name="Picture 1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56682" y="5689313"/>
            <a:ext cx="2872757" cy="121444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4552" y="235975"/>
            <a:ext cx="10500851" cy="3015226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872342" y="4035520"/>
            <a:ext cx="3053229" cy="91385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  Đúng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65143" y="4141664"/>
            <a:ext cx="2751612" cy="880279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Sai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67" t="18657" r="55100" b="30178"/>
          <a:stretch>
            <a:fillRect/>
          </a:stretch>
        </p:blipFill>
        <p:spPr bwMode="auto">
          <a:xfrm>
            <a:off x="10153337" y="3463714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149" t="18843" r="5517" b="28298"/>
          <a:stretch>
            <a:fillRect/>
          </a:stretch>
        </p:blipFill>
        <p:spPr bwMode="auto">
          <a:xfrm>
            <a:off x="4268365" y="3262194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033380" y="416262"/>
            <a:ext cx="831530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 &lt; 65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7" name="Picture 1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553" y="5403210"/>
            <a:ext cx="2353706" cy="1429205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54552" y="235974"/>
            <a:ext cx="10500851" cy="371659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7649029" y="4819295"/>
            <a:ext cx="2893574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Đúng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075542" y="4784608"/>
            <a:ext cx="2498062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Sai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67" t="18657" r="55100" b="30178"/>
          <a:stretch>
            <a:fillRect/>
          </a:stretch>
        </p:blipFill>
        <p:spPr bwMode="auto">
          <a:xfrm>
            <a:off x="4177081" y="4196637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149" t="18843" r="5517" b="28298"/>
          <a:stretch>
            <a:fillRect/>
          </a:stretch>
        </p:blipFill>
        <p:spPr bwMode="auto">
          <a:xfrm>
            <a:off x="9754765" y="4045965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798679" y="476587"/>
            <a:ext cx="461416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&gt; 20?</a:t>
            </a:r>
            <a:endParaRPr lang="en-US" sz="4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26640" y="1189990"/>
            <a:ext cx="80479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vui học toán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 deo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466725"/>
            <a:ext cx="8915400" cy="5681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44</Words>
  <Application>WPS Presentation</Application>
  <PresentationFormat>Custom</PresentationFormat>
  <Paragraphs>14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1_Office Theme</vt:lpstr>
      <vt:lpstr>3_Office Theme</vt:lpstr>
      <vt:lpstr>4_Office Theme</vt:lpstr>
      <vt:lpstr>2_Office Theme</vt:lpstr>
      <vt:lpstr>CHÀO MỪNG  QUÝ THẦY CÔ VÀ CÁC EM  HỌC SINH!</vt:lpstr>
      <vt:lpstr>Slide 2</vt:lpstr>
      <vt:lpstr>Slide 3</vt:lpstr>
      <vt:lpstr>Slide 4</vt:lpstr>
      <vt:lpstr>Slide 5</vt:lpstr>
      <vt:lpstr>Slide 6</vt:lpstr>
      <vt:lpstr>Slide 7</vt:lpstr>
      <vt:lpstr>Vi deo 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 QUÝ THẦY CÔ VÀ CÁC EM  HỌC SINH!</dc:title>
  <dc:creator/>
  <cp:lastModifiedBy>MY PC</cp:lastModifiedBy>
  <cp:revision>2</cp:revision>
  <dcterms:created xsi:type="dcterms:W3CDTF">2020-10-02T14:39:53Z</dcterms:created>
  <dcterms:modified xsi:type="dcterms:W3CDTF">2021-02-28T07:24:13Z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