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19"/>
  </p:notesMasterIdLst>
  <p:sldIdLst>
    <p:sldId id="257" r:id="rId6"/>
    <p:sldId id="263" r:id="rId7"/>
    <p:sldId id="264" r:id="rId8"/>
    <p:sldId id="265" r:id="rId9"/>
    <p:sldId id="268" r:id="rId10"/>
    <p:sldId id="269" r:id="rId11"/>
    <p:sldId id="276" r:id="rId12"/>
    <p:sldId id="277" r:id="rId13"/>
    <p:sldId id="278" r:id="rId14"/>
    <p:sldId id="274" r:id="rId15"/>
    <p:sldId id="279" r:id="rId16"/>
    <p:sldId id="273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47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264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7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F28C8BC-32A5-41CA-88DD-3CEDC5A2DA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2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1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4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1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711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3555">
                <a:solidFill>
                  <a:schemeClr val="tx1">
                    <a:tint val="75000"/>
                  </a:schemeClr>
                </a:solidFill>
              </a:defRPr>
            </a:lvl1pPr>
            <a:lvl2pPr marL="812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600" indent="0">
              <a:buNone/>
              <a:defRPr sz="2845">
                <a:solidFill>
                  <a:schemeClr val="tx1">
                    <a:tint val="75000"/>
                  </a:schemeClr>
                </a:solidFill>
              </a:defRPr>
            </a:lvl3pPr>
            <a:lvl4pPr marL="2438400" indent="0">
              <a:buNone/>
              <a:defRPr sz="2490">
                <a:solidFill>
                  <a:schemeClr val="tx1">
                    <a:tint val="75000"/>
                  </a:schemeClr>
                </a:solidFill>
              </a:defRPr>
            </a:lvl4pPr>
            <a:lvl5pPr marL="3251200" indent="0">
              <a:buNone/>
              <a:defRPr sz="2490">
                <a:solidFill>
                  <a:schemeClr val="tx1">
                    <a:tint val="75000"/>
                  </a:schemeClr>
                </a:solidFill>
              </a:defRPr>
            </a:lvl5pPr>
            <a:lvl6pPr marL="4064000" indent="0">
              <a:buNone/>
              <a:defRPr sz="2490">
                <a:solidFill>
                  <a:schemeClr val="tx1">
                    <a:tint val="75000"/>
                  </a:schemeClr>
                </a:solidFill>
              </a:defRPr>
            </a:lvl6pPr>
            <a:lvl7pPr marL="4876800" indent="0">
              <a:buNone/>
              <a:defRPr sz="2490">
                <a:solidFill>
                  <a:schemeClr val="tx1">
                    <a:tint val="75000"/>
                  </a:schemeClr>
                </a:solidFill>
              </a:defRPr>
            </a:lvl7pPr>
            <a:lvl8pPr marL="5689600" indent="0">
              <a:buNone/>
              <a:defRPr sz="2490">
                <a:solidFill>
                  <a:schemeClr val="tx1">
                    <a:tint val="75000"/>
                  </a:schemeClr>
                </a:solidFill>
              </a:defRPr>
            </a:lvl8pPr>
            <a:lvl9pPr marL="6501765" indent="0">
              <a:buNone/>
              <a:defRPr sz="24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4975"/>
            </a:lvl1pPr>
            <a:lvl2pPr>
              <a:defRPr sz="4265"/>
            </a:lvl2pPr>
            <a:lvl3pPr>
              <a:defRPr sz="3555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4975"/>
            </a:lvl1pPr>
            <a:lvl2pPr>
              <a:defRPr sz="4265"/>
            </a:lvl2pPr>
            <a:lvl3pPr>
              <a:defRPr sz="3555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3"/>
          </a:xfrm>
        </p:spPr>
        <p:txBody>
          <a:bodyPr anchor="b"/>
          <a:lstStyle>
            <a:lvl1pPr marL="0" indent="0">
              <a:buNone/>
              <a:defRPr sz="4265" b="1"/>
            </a:lvl1pPr>
            <a:lvl2pPr marL="812800" indent="0">
              <a:buNone/>
              <a:defRPr sz="3555" b="1"/>
            </a:lvl2pPr>
            <a:lvl3pPr marL="1625600" indent="0">
              <a:buNone/>
              <a:defRPr sz="3200" b="1"/>
            </a:lvl3pPr>
            <a:lvl4pPr marL="2438400" indent="0">
              <a:buNone/>
              <a:defRPr sz="2845" b="1"/>
            </a:lvl4pPr>
            <a:lvl5pPr marL="3251200" indent="0">
              <a:buNone/>
              <a:defRPr sz="2845" b="1"/>
            </a:lvl5pPr>
            <a:lvl6pPr marL="4064000" indent="0">
              <a:buNone/>
              <a:defRPr sz="2845" b="1"/>
            </a:lvl6pPr>
            <a:lvl7pPr marL="4876800" indent="0">
              <a:buNone/>
              <a:defRPr sz="2845" b="1"/>
            </a:lvl7pPr>
            <a:lvl8pPr marL="5689600" indent="0">
              <a:buNone/>
              <a:defRPr sz="2845" b="1"/>
            </a:lvl8pPr>
            <a:lvl9pPr marL="6501765" indent="0">
              <a:buNone/>
              <a:defRPr sz="28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4265"/>
            </a:lvl1pPr>
            <a:lvl2pPr>
              <a:defRPr sz="3555"/>
            </a:lvl2pPr>
            <a:lvl3pPr>
              <a:defRPr sz="3200"/>
            </a:lvl3pPr>
            <a:lvl4pPr>
              <a:defRPr sz="2845"/>
            </a:lvl4pPr>
            <a:lvl5pPr>
              <a:defRPr sz="2845"/>
            </a:lvl5pPr>
            <a:lvl6pPr>
              <a:defRPr sz="2845"/>
            </a:lvl6pPr>
            <a:lvl7pPr>
              <a:defRPr sz="2845"/>
            </a:lvl7pPr>
            <a:lvl8pPr>
              <a:defRPr sz="2845"/>
            </a:lvl8pPr>
            <a:lvl9pPr>
              <a:defRPr sz="284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3"/>
          </a:xfrm>
        </p:spPr>
        <p:txBody>
          <a:bodyPr anchor="b"/>
          <a:lstStyle>
            <a:lvl1pPr marL="0" indent="0">
              <a:buNone/>
              <a:defRPr sz="4265" b="1"/>
            </a:lvl1pPr>
            <a:lvl2pPr marL="812800" indent="0">
              <a:buNone/>
              <a:defRPr sz="3555" b="1"/>
            </a:lvl2pPr>
            <a:lvl3pPr marL="1625600" indent="0">
              <a:buNone/>
              <a:defRPr sz="3200" b="1"/>
            </a:lvl3pPr>
            <a:lvl4pPr marL="2438400" indent="0">
              <a:buNone/>
              <a:defRPr sz="2845" b="1"/>
            </a:lvl4pPr>
            <a:lvl5pPr marL="3251200" indent="0">
              <a:buNone/>
              <a:defRPr sz="2845" b="1"/>
            </a:lvl5pPr>
            <a:lvl6pPr marL="4064000" indent="0">
              <a:buNone/>
              <a:defRPr sz="2845" b="1"/>
            </a:lvl6pPr>
            <a:lvl7pPr marL="4876800" indent="0">
              <a:buNone/>
              <a:defRPr sz="2845" b="1"/>
            </a:lvl7pPr>
            <a:lvl8pPr marL="5689600" indent="0">
              <a:buNone/>
              <a:defRPr sz="2845" b="1"/>
            </a:lvl8pPr>
            <a:lvl9pPr marL="6501765" indent="0">
              <a:buNone/>
              <a:defRPr sz="28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4265"/>
            </a:lvl1pPr>
            <a:lvl2pPr>
              <a:defRPr sz="3555"/>
            </a:lvl2pPr>
            <a:lvl3pPr>
              <a:defRPr sz="3200"/>
            </a:lvl3pPr>
            <a:lvl4pPr>
              <a:defRPr sz="2845"/>
            </a:lvl4pPr>
            <a:lvl5pPr>
              <a:defRPr sz="2845"/>
            </a:lvl5pPr>
            <a:lvl6pPr>
              <a:defRPr sz="2845"/>
            </a:lvl6pPr>
            <a:lvl7pPr>
              <a:defRPr sz="2845"/>
            </a:lvl7pPr>
            <a:lvl8pPr>
              <a:defRPr sz="2845"/>
            </a:lvl8pPr>
            <a:lvl9pPr>
              <a:defRPr sz="284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355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8" cy="5853113"/>
          </a:xfrm>
        </p:spPr>
        <p:txBody>
          <a:bodyPr/>
          <a:lstStyle>
            <a:lvl1pPr>
              <a:defRPr sz="5690"/>
            </a:lvl1pPr>
            <a:lvl2pPr>
              <a:defRPr sz="4975"/>
            </a:lvl2pPr>
            <a:lvl3pPr>
              <a:defRPr sz="4265"/>
            </a:lvl3pPr>
            <a:lvl4pPr>
              <a:defRPr sz="3555"/>
            </a:lvl4pPr>
            <a:lvl5pPr>
              <a:defRPr sz="3555"/>
            </a:lvl5pPr>
            <a:lvl6pPr>
              <a:defRPr sz="3555"/>
            </a:lvl6pPr>
            <a:lvl7pPr>
              <a:defRPr sz="3555"/>
            </a:lvl7pPr>
            <a:lvl8pPr>
              <a:defRPr sz="3555"/>
            </a:lvl8pPr>
            <a:lvl9pPr>
              <a:defRPr sz="35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2490"/>
            </a:lvl1pPr>
            <a:lvl2pPr marL="812800" indent="0">
              <a:buNone/>
              <a:defRPr sz="2135"/>
            </a:lvl2pPr>
            <a:lvl3pPr marL="1625600" indent="0">
              <a:buNone/>
              <a:defRPr sz="1775"/>
            </a:lvl3pPr>
            <a:lvl4pPr marL="2438400" indent="0">
              <a:buNone/>
              <a:defRPr sz="1600"/>
            </a:lvl4pPr>
            <a:lvl5pPr marL="3251200" indent="0">
              <a:buNone/>
              <a:defRPr sz="1600"/>
            </a:lvl5pPr>
            <a:lvl6pPr marL="4064000" indent="0">
              <a:buNone/>
              <a:defRPr sz="1600"/>
            </a:lvl6pPr>
            <a:lvl7pPr marL="4876800" indent="0">
              <a:buNone/>
              <a:defRPr sz="1600"/>
            </a:lvl7pPr>
            <a:lvl8pPr marL="5689600" indent="0">
              <a:buNone/>
              <a:defRPr sz="1600"/>
            </a:lvl8pPr>
            <a:lvl9pPr marL="650176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355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5690"/>
            </a:lvl1pPr>
            <a:lvl2pPr marL="812800" indent="0">
              <a:buNone/>
              <a:defRPr sz="4975"/>
            </a:lvl2pPr>
            <a:lvl3pPr marL="1625600" indent="0">
              <a:buNone/>
              <a:defRPr sz="4265"/>
            </a:lvl3pPr>
            <a:lvl4pPr marL="2438400" indent="0">
              <a:buNone/>
              <a:defRPr sz="3555"/>
            </a:lvl4pPr>
            <a:lvl5pPr marL="3251200" indent="0">
              <a:buNone/>
              <a:defRPr sz="3555"/>
            </a:lvl5pPr>
            <a:lvl6pPr marL="4064000" indent="0">
              <a:buNone/>
              <a:defRPr sz="3555"/>
            </a:lvl6pPr>
            <a:lvl7pPr marL="4876800" indent="0">
              <a:buNone/>
              <a:defRPr sz="3555"/>
            </a:lvl7pPr>
            <a:lvl8pPr marL="5689600" indent="0">
              <a:buNone/>
              <a:defRPr sz="3555"/>
            </a:lvl8pPr>
            <a:lvl9pPr marL="6501765" indent="0">
              <a:buNone/>
              <a:defRPr sz="355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2490"/>
            </a:lvl1pPr>
            <a:lvl2pPr marL="812800" indent="0">
              <a:buNone/>
              <a:defRPr sz="2135"/>
            </a:lvl2pPr>
            <a:lvl3pPr marL="1625600" indent="0">
              <a:buNone/>
              <a:defRPr sz="1775"/>
            </a:lvl3pPr>
            <a:lvl4pPr marL="2438400" indent="0">
              <a:buNone/>
              <a:defRPr sz="1600"/>
            </a:lvl4pPr>
            <a:lvl5pPr marL="3251200" indent="0">
              <a:buNone/>
              <a:defRPr sz="1600"/>
            </a:lvl5pPr>
            <a:lvl6pPr marL="4064000" indent="0">
              <a:buNone/>
              <a:defRPr sz="1600"/>
            </a:lvl6pPr>
            <a:lvl7pPr marL="4876800" indent="0">
              <a:buNone/>
              <a:defRPr sz="1600"/>
            </a:lvl7pPr>
            <a:lvl8pPr marL="5689600" indent="0">
              <a:buNone/>
              <a:defRPr sz="1600"/>
            </a:lvl8pPr>
            <a:lvl9pPr marL="6501765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4BF6-B82B-4955-BD39-43A008F8493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D49E-804F-49B7-8535-0B338716FF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A2381-B563-4F09-922B-CF4B20ADD68C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625600" rtl="0" eaLnBrk="1" latinLnBrk="0" hangingPunct="1">
        <a:spcBef>
          <a:spcPct val="0"/>
        </a:spcBef>
        <a:buNone/>
        <a:defRPr sz="78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00" indent="-6096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690" kern="1200">
          <a:solidFill>
            <a:schemeClr val="tx1"/>
          </a:solidFill>
          <a:latin typeface="+mn-lt"/>
          <a:ea typeface="+mn-ea"/>
          <a:cs typeface="+mn-cs"/>
        </a:defRPr>
      </a:lvl1pPr>
      <a:lvl2pPr marL="1320800" indent="-5080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4975" kern="1200">
          <a:solidFill>
            <a:schemeClr val="tx1"/>
          </a:solidFill>
          <a:latin typeface="+mn-lt"/>
          <a:ea typeface="+mn-ea"/>
          <a:cs typeface="+mn-cs"/>
        </a:defRPr>
      </a:lvl2pPr>
      <a:lvl3pPr marL="20320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3pPr>
      <a:lvl4pPr marL="28448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55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»"/>
        <a:defRPr sz="3555" kern="1200">
          <a:solidFill>
            <a:schemeClr val="tx1"/>
          </a:solidFill>
          <a:latin typeface="+mn-lt"/>
          <a:ea typeface="+mn-ea"/>
          <a:cs typeface="+mn-cs"/>
        </a:defRPr>
      </a:lvl5pPr>
      <a:lvl6pPr marL="44704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6pPr>
      <a:lvl7pPr marL="52832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7pPr>
      <a:lvl8pPr marL="60960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8pPr>
      <a:lvl9pPr marL="6908165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0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8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6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1765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6744B-6CC8-4ED2-8A71-07BEB184F142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1B5B8-D539-4E5C-A527-7E3AD844CB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GIF"/><Relationship Id="rId12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4.png"/><Relationship Id="rId3" Type="http://schemas.openxmlformats.org/officeDocument/2006/relationships/audio" Target="../media/audio3.wav"/><Relationship Id="rId7" Type="http://schemas.openxmlformats.org/officeDocument/2006/relationships/image" Target="../media/image7.GIF"/><Relationship Id="rId12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GIF"/><Relationship Id="rId11" Type="http://schemas.openxmlformats.org/officeDocument/2006/relationships/image" Target="../media/image12.png"/><Relationship Id="rId5" Type="http://schemas.openxmlformats.org/officeDocument/2006/relationships/image" Target="../media/image5.GIF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5.png"/><Relationship Id="rId3" Type="http://schemas.openxmlformats.org/officeDocument/2006/relationships/audio" Target="../media/audio3.wav"/><Relationship Id="rId7" Type="http://schemas.openxmlformats.org/officeDocument/2006/relationships/image" Target="../media/image7.GIF"/><Relationship Id="rId12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GIF"/><Relationship Id="rId11" Type="http://schemas.openxmlformats.org/officeDocument/2006/relationships/image" Target="../media/image12.png"/><Relationship Id="rId5" Type="http://schemas.openxmlformats.org/officeDocument/2006/relationships/image" Target="../media/image5.GIF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nền đẹp cho bài giảng điện tử - Ảnh nền thiết kế bài giảng điện tử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"/>
            <a:ext cx="12192000" cy="68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3"/>
          <p:cNvSpPr>
            <a:spLocks noGrp="1"/>
          </p:cNvSpPr>
          <p:nvPr>
            <p:ph type="ctrTitle"/>
          </p:nvPr>
        </p:nvSpPr>
        <p:spPr>
          <a:xfrm>
            <a:off x="2209800" y="1282890"/>
            <a:ext cx="7772400" cy="2971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CHÀO MỪNG </a:t>
            </a:r>
            <a:b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QUÝ THẦY CÔ</a:t>
            </a:r>
            <a:b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VÀ CÁC EM </a:t>
            </a:r>
            <a:b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HỌC SINH!</a:t>
            </a:r>
            <a:endParaRPr lang="en-US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962025"/>
            <a:ext cx="9248775" cy="4933950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3423920" y="4933950"/>
            <a:ext cx="777240" cy="6438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" name="Rectangles 3"/>
          <p:cNvSpPr/>
          <p:nvPr/>
        </p:nvSpPr>
        <p:spPr>
          <a:xfrm>
            <a:off x="7533640" y="4933950"/>
            <a:ext cx="777240" cy="6438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"/>
            <a:ext cx="8737600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1" y="1295401"/>
            <a:ext cx="641351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00" y="2795588"/>
            <a:ext cx="643467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617" y="4094163"/>
            <a:ext cx="643467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191001"/>
            <a:ext cx="643467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92072" y="1317810"/>
            <a:ext cx="551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7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73580" y="2795588"/>
            <a:ext cx="551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10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9287" y="4094163"/>
            <a:ext cx="551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4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4962" y="4191001"/>
            <a:ext cx="551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7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92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630" y="295275"/>
            <a:ext cx="8207375" cy="5903595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V="1">
            <a:off x="4869180" y="2153285"/>
            <a:ext cx="1019810" cy="296291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 flipV="1">
            <a:off x="4371340" y="2019935"/>
            <a:ext cx="777240" cy="349694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8536305" y="5492750"/>
            <a:ext cx="3291205" cy="99568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34    49    55    68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3517900" y="2061210"/>
            <a:ext cx="5092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Củng cố bài học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02875" y="5793398"/>
            <a:ext cx="1563744" cy="9753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400" y="755211"/>
            <a:ext cx="538480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en-US" sz="5335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FISHING GAME</a:t>
            </a:r>
            <a:endParaRPr lang="vi-VN" sz="5335" b="1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6985" y="3425360"/>
            <a:ext cx="1563744" cy="97536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89847" y="4180840"/>
            <a:ext cx="1563744" cy="97536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6985" y="5829134"/>
            <a:ext cx="1563744" cy="975361"/>
          </a:xfrm>
          <a:prstGeom prst="rect">
            <a:avLst/>
          </a:prstGeom>
        </p:spPr>
      </p:pic>
      <p:sp>
        <p:nvSpPr>
          <p:cNvPr id="2" name="Arrow: Pentagon 1"/>
          <p:cNvSpPr/>
          <p:nvPr/>
        </p:nvSpPr>
        <p:spPr>
          <a:xfrm>
            <a:off x="3860801" y="4180839"/>
            <a:ext cx="4223897" cy="1644232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8800" b="1">
                <a:solidFill>
                  <a:srgbClr val="FF0000"/>
                </a:solidFill>
                <a:latin typeface="Calibri" panose="020F0502020204030204"/>
              </a:rPr>
              <a:t>GO</a:t>
            </a:r>
          </a:p>
        </p:txBody>
      </p:sp>
      <p:pic>
        <p:nvPicPr>
          <p:cNvPr id="3" name="introcauc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902664" y="-980963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33333E-6 4.69136E-6 L 3.33333E-6 -0.07223 " pathEditMode="relative" rAng="0" ptsTypes="AA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9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9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7" grpId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-2844800" y="5156201"/>
            <a:ext cx="2844800" cy="1510959"/>
            <a:chOff x="-2312095" y="2265304"/>
            <a:chExt cx="2133600" cy="1133219"/>
          </a:xfrm>
        </p:grpSpPr>
        <p:sp>
          <p:nvSpPr>
            <p:cNvPr id="3" name="Speech Bubble: Rectangle with Corners Rounded 2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/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8 cm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002" y="1214967"/>
            <a:ext cx="3588591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400" y="381000"/>
            <a:ext cx="5181600" cy="140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defRPr/>
            </a:pPr>
            <a:r>
              <a:rPr lang="en-US" sz="4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Nhãn vở dài bao nhiêu cm?</a:t>
            </a:r>
            <a:endParaRPr lang="en-US" sz="4265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7212965" y="456562"/>
            <a:ext cx="2072640" cy="1035052"/>
            <a:chOff x="-1732975" y="2265304"/>
            <a:chExt cx="1554480" cy="776289"/>
          </a:xfrm>
        </p:grpSpPr>
        <p:sp>
          <p:nvSpPr>
            <p:cNvPr id="37" name="Speech Bubble: Rectangle with Corners Rounded 36"/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1865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C.right</a:t>
              </a:r>
              <a:endParaRPr lang="vi-VN" sz="1865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-2844800" y="2889762"/>
            <a:ext cx="2844800" cy="1510959"/>
            <a:chOff x="-2312095" y="2265304"/>
            <a:chExt cx="2133600" cy="1133219"/>
          </a:xfrm>
        </p:grpSpPr>
        <p:sp>
          <p:nvSpPr>
            <p:cNvPr id="40" name="Speech Bubble: Rectangle with Corners Rounded 39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9 cm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 flipH="1">
            <a:off x="12206515" y="3645242"/>
            <a:ext cx="2844800" cy="1510959"/>
            <a:chOff x="-2312095" y="2265304"/>
            <a:chExt cx="2133600" cy="1133219"/>
          </a:xfrm>
        </p:grpSpPr>
        <p:sp>
          <p:nvSpPr>
            <p:cNvPr id="45" name="Speech Bubble: Rectangle with Corners Rounded 44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D.11 cm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 flipH="1">
            <a:off x="12206515" y="5169242"/>
            <a:ext cx="2844800" cy="1510959"/>
            <a:chOff x="-2312095" y="2265304"/>
            <a:chExt cx="2133600" cy="1133219"/>
          </a:xfrm>
        </p:grpSpPr>
        <p:sp>
          <p:nvSpPr>
            <p:cNvPr id="48" name="Speech Bubble: Rectangle with Corners Rounded 47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B.12 cm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14945" y="0"/>
            <a:ext cx="4210050" cy="274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 flipH="1">
            <a:off x="12192000" y="5143842"/>
            <a:ext cx="2844800" cy="1510959"/>
            <a:chOff x="-2312095" y="2265304"/>
            <a:chExt cx="2133600" cy="1133219"/>
          </a:xfrm>
        </p:grpSpPr>
        <p:sp>
          <p:nvSpPr>
            <p:cNvPr id="3" name="Speech Bubble: Rectangle with Corners Rounded 2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D.14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002" y="1214967"/>
            <a:ext cx="3588591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400" y="381000"/>
            <a:ext cx="5181600" cy="140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defRPr/>
            </a:pPr>
            <a:r>
              <a:rPr lang="en-US" sz="4265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 màu dài bao nhiêu cm?</a:t>
            </a:r>
            <a:endParaRPr lang="en-US" sz="4265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7274560" y="419097"/>
            <a:ext cx="2072640" cy="1035052"/>
            <a:chOff x="-1732975" y="2265304"/>
            <a:chExt cx="1554480" cy="776289"/>
          </a:xfrm>
        </p:grpSpPr>
        <p:sp>
          <p:nvSpPr>
            <p:cNvPr id="37" name="Speech Bubble: Rectangle with Corners Rounded 36"/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1865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D.right</a:t>
              </a:r>
              <a:endParaRPr lang="vi-VN" sz="1865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-2844800" y="3238842"/>
            <a:ext cx="2844800" cy="1510959"/>
            <a:chOff x="-2312095" y="2265304"/>
            <a:chExt cx="2133600" cy="1133219"/>
          </a:xfrm>
        </p:grpSpPr>
        <p:sp>
          <p:nvSpPr>
            <p:cNvPr id="40" name="Speech Bubble: Rectangle with Corners Rounded 39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A.10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 flipH="1">
            <a:off x="12192000" y="3645242"/>
            <a:ext cx="2844800" cy="1510959"/>
            <a:chOff x="-2312095" y="2265304"/>
            <a:chExt cx="2133600" cy="1133219"/>
          </a:xfrm>
        </p:grpSpPr>
        <p:sp>
          <p:nvSpPr>
            <p:cNvPr id="45" name="Speech Bubble: Rectangle with Corners Rounded 44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B.13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>
            <a:off x="-2844800" y="5257801"/>
            <a:ext cx="2844800" cy="1510959"/>
            <a:chOff x="-2312095" y="2265304"/>
            <a:chExt cx="2133600" cy="1133219"/>
          </a:xfrm>
        </p:grpSpPr>
        <p:sp>
          <p:nvSpPr>
            <p:cNvPr id="48" name="Speech Bubble: Rectangle with Corners Rounded 47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C.11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86550" y="603250"/>
            <a:ext cx="5505450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26640" y="1189990"/>
            <a:ext cx="80479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ôn lại những gì đã học</a:t>
            </a:r>
          </a:p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 tiết)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260" y="413385"/>
            <a:ext cx="8127365" cy="58375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755" y="459740"/>
            <a:ext cx="7296150" cy="574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-105833" y="1571625"/>
            <a:ext cx="12293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a) Tô màu vào thẻ ghi số lớn hơn trong mỗi cặp thẻ sau: </a:t>
            </a:r>
          </a:p>
        </p:txBody>
      </p:sp>
      <p:sp>
        <p:nvSpPr>
          <p:cNvPr id="3" name="Cloud 2"/>
          <p:cNvSpPr/>
          <p:nvPr/>
        </p:nvSpPr>
        <p:spPr>
          <a:xfrm>
            <a:off x="198967" y="2201863"/>
            <a:ext cx="3251200" cy="1066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Cloud 5"/>
          <p:cNvSpPr/>
          <p:nvPr/>
        </p:nvSpPr>
        <p:spPr>
          <a:xfrm>
            <a:off x="4262967" y="2181225"/>
            <a:ext cx="3251200" cy="1066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Cloud 8"/>
          <p:cNvSpPr/>
          <p:nvPr/>
        </p:nvSpPr>
        <p:spPr>
          <a:xfrm>
            <a:off x="8326967" y="2173288"/>
            <a:ext cx="3251200" cy="1066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Cloud 11"/>
          <p:cNvSpPr/>
          <p:nvPr/>
        </p:nvSpPr>
        <p:spPr>
          <a:xfrm>
            <a:off x="234951" y="3733800"/>
            <a:ext cx="3251200" cy="1066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Cloud 14"/>
          <p:cNvSpPr/>
          <p:nvPr/>
        </p:nvSpPr>
        <p:spPr>
          <a:xfrm>
            <a:off x="4254500" y="3733800"/>
            <a:ext cx="3251200" cy="1066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Cloud 17"/>
          <p:cNvSpPr/>
          <p:nvPr/>
        </p:nvSpPr>
        <p:spPr>
          <a:xfrm>
            <a:off x="8326967" y="3733800"/>
            <a:ext cx="3251200" cy="1066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3967" y="2436813"/>
            <a:ext cx="797984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7118" y="2428875"/>
            <a:ext cx="797983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17018" y="2436813"/>
            <a:ext cx="797983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90167" y="2428875"/>
            <a:ext cx="797984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81018" y="2401889"/>
            <a:ext cx="797983" cy="58578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54167" y="2395538"/>
            <a:ext cx="797984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3967" y="3940175"/>
            <a:ext cx="797984" cy="58578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907118" y="3933825"/>
            <a:ext cx="797983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17018" y="3940175"/>
            <a:ext cx="797983" cy="58578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90167" y="3933825"/>
            <a:ext cx="797984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031818" y="3948113"/>
            <a:ext cx="797983" cy="584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104967" y="3940175"/>
            <a:ext cx="797984" cy="585788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</a:p>
        </p:txBody>
      </p:sp>
      <p:pic>
        <p:nvPicPr>
          <p:cNvPr id="9237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17" y="4908550"/>
            <a:ext cx="11379200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84401" y="5255369"/>
            <a:ext cx="898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&lt;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91456" y="5316725"/>
            <a:ext cx="898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  &gt;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37432" y="5278072"/>
            <a:ext cx="898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  =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329092" y="5300847"/>
            <a:ext cx="898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&lt;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70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546847" y="480116"/>
            <a:ext cx="77885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800" b="1" dirty="0" smtClean="0">
                <a:solidFill>
                  <a:srgbClr val="FF0000"/>
                </a:solidFill>
                <a:latin typeface="HP-222" pitchFamily="34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HP-222" pitchFamily="34" charset="0"/>
                <a:cs typeface="Times New Roman" pitchFamily="18" charset="0"/>
              </a:rPr>
              <a:t>.Viết </a:t>
            </a:r>
            <a:r>
              <a:rPr lang="en-US" sz="2800" dirty="0" err="1">
                <a:latin typeface="HP-222" pitchFamily="34" charset="0"/>
                <a:cs typeface="Times New Roman" pitchFamily="18" charset="0"/>
              </a:rPr>
              <a:t>số</a:t>
            </a:r>
            <a:r>
              <a:rPr lang="en-US" sz="2800" dirty="0">
                <a:latin typeface="HP-222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HP-222" pitchFamily="34" charset="0"/>
                <a:cs typeface="Times New Roman" pitchFamily="18" charset="0"/>
              </a:rPr>
              <a:t>thích</a:t>
            </a:r>
            <a:r>
              <a:rPr lang="en-US" sz="2800" dirty="0">
                <a:latin typeface="HP-222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HP-222" pitchFamily="34" charset="0"/>
                <a:cs typeface="Times New Roman" pitchFamily="18" charset="0"/>
              </a:rPr>
              <a:t>hợp</a:t>
            </a:r>
            <a:r>
              <a:rPr lang="en-US" sz="2800" dirty="0">
                <a:latin typeface="HP-222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HP-222" pitchFamily="34" charset="0"/>
                <a:cs typeface="Times New Roman" pitchFamily="18" charset="0"/>
              </a:rPr>
              <a:t>vào</a:t>
            </a:r>
            <a:r>
              <a:rPr lang="en-US" sz="2800" dirty="0">
                <a:latin typeface="HP-222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HP-222" pitchFamily="34" charset="0"/>
                <a:cs typeface="Times New Roman" pitchFamily="18" charset="0"/>
              </a:rPr>
              <a:t>chỗ</a:t>
            </a:r>
            <a:r>
              <a:rPr lang="en-US" sz="2800" dirty="0">
                <a:latin typeface="HP-222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HP-222" pitchFamily="34" charset="0"/>
                <a:cs typeface="Times New Roman" pitchFamily="18" charset="0"/>
              </a:rPr>
              <a:t>chấm</a:t>
            </a:r>
            <a:r>
              <a:rPr lang="en-US" sz="2800" dirty="0">
                <a:latin typeface="HP-222" pitchFamily="34" charset="0"/>
                <a:cs typeface="Times New Roman" pitchFamily="18" charset="0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5181600" y="2981326"/>
            <a:ext cx="1219200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85833" y="3581401"/>
            <a:ext cx="1219200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090584" y="4276726"/>
            <a:ext cx="1219200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35033" y="4924426"/>
            <a:ext cx="1219200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063067" y="5645151"/>
            <a:ext cx="1219200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34400" y="2981326"/>
            <a:ext cx="1219200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557684" y="3595689"/>
            <a:ext cx="1219200" cy="598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464551" y="4368800"/>
            <a:ext cx="1219200" cy="598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534400" y="4895850"/>
            <a:ext cx="1219200" cy="598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534400" y="5572126"/>
            <a:ext cx="1219200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1408834" y="2981326"/>
            <a:ext cx="474133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1457518" y="3678239"/>
            <a:ext cx="474133" cy="598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1385551" y="4368800"/>
            <a:ext cx="474133" cy="598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1453284" y="4759326"/>
            <a:ext cx="474133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1408834" y="5551489"/>
            <a:ext cx="474133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1624013"/>
            <a:ext cx="1073467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16824" y="1730186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   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88157" y="1706885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  </a:t>
            </a:r>
            <a:r>
              <a:rPr lang="en-GB" sz="2800" b="1" dirty="0" smtClean="0">
                <a:solidFill>
                  <a:srgbClr val="FF0000"/>
                </a:solidFill>
              </a:rPr>
              <a:t>8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35145" y="2441665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   4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62662" y="3099364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   5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62662" y="3818683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   7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90923" y="4437066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   9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124016" y="2404026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  </a:t>
            </a:r>
            <a:r>
              <a:rPr lang="en-GB" sz="2800" b="1" dirty="0">
                <a:solidFill>
                  <a:srgbClr val="FF0000"/>
                </a:solidFill>
              </a:rPr>
              <a:t>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134853" y="3072469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  </a:t>
            </a:r>
            <a:r>
              <a:rPr lang="en-GB" sz="2800" b="1" dirty="0">
                <a:solidFill>
                  <a:srgbClr val="FF0000"/>
                </a:solidFill>
              </a:rPr>
              <a:t>5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34853" y="3753506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  </a:t>
            </a:r>
            <a:r>
              <a:rPr lang="en-GB" sz="2800" b="1" dirty="0">
                <a:solidFill>
                  <a:srgbClr val="FF0000"/>
                </a:solidFill>
              </a:rPr>
              <a:t>0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61743" y="4399101"/>
            <a:ext cx="105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  </a:t>
            </a:r>
            <a:r>
              <a:rPr lang="en-GB" sz="2800" b="1" dirty="0">
                <a:solidFill>
                  <a:srgbClr val="FF0000"/>
                </a:solidFill>
              </a:rPr>
              <a:t>9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1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224" y="1328738"/>
            <a:ext cx="6246439" cy="3431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3718" y="322729"/>
            <a:ext cx="100852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FF0000"/>
                </a:solidFill>
              </a:rPr>
              <a:t>4</a:t>
            </a:r>
            <a:r>
              <a:rPr lang="en-GB" sz="3600" dirty="0" smtClean="0"/>
              <a:t>. </a:t>
            </a:r>
            <a:r>
              <a:rPr lang="en-GB" sz="3600" dirty="0" err="1" smtClean="0"/>
              <a:t>Viết</a:t>
            </a:r>
            <a:r>
              <a:rPr lang="en-GB" sz="3600" dirty="0" smtClean="0"/>
              <a:t> </a:t>
            </a:r>
            <a:r>
              <a:rPr lang="en-GB" sz="3600" dirty="0" err="1" smtClean="0"/>
              <a:t>số</a:t>
            </a:r>
            <a:r>
              <a:rPr lang="en-GB" sz="3600" dirty="0" smtClean="0"/>
              <a:t> </a:t>
            </a:r>
            <a:r>
              <a:rPr lang="en-GB" sz="3600" dirty="0" err="1" smtClean="0"/>
              <a:t>thích</a:t>
            </a:r>
            <a:r>
              <a:rPr lang="en-GB" sz="3600" dirty="0" smtClean="0"/>
              <a:t> </a:t>
            </a:r>
            <a:r>
              <a:rPr lang="en-GB" sz="3600" dirty="0" err="1" smtClean="0"/>
              <a:t>hợp</a:t>
            </a:r>
            <a:r>
              <a:rPr lang="en-GB" sz="3600" dirty="0" smtClean="0"/>
              <a:t> </a:t>
            </a:r>
            <a:r>
              <a:rPr lang="en-GB" sz="3600" dirty="0" err="1" smtClean="0"/>
              <a:t>vào</a:t>
            </a:r>
            <a:r>
              <a:rPr lang="en-GB" sz="3600" dirty="0" smtClean="0"/>
              <a:t> </a:t>
            </a:r>
            <a:r>
              <a:rPr lang="en-GB" sz="3600" dirty="0" err="1" smtClean="0"/>
              <a:t>chỗ</a:t>
            </a:r>
            <a:r>
              <a:rPr lang="en-GB" sz="3600" dirty="0" smtClean="0"/>
              <a:t> </a:t>
            </a:r>
            <a:r>
              <a:rPr lang="en-GB" sz="3600" dirty="0" err="1" smtClean="0"/>
              <a:t>chấm</a:t>
            </a:r>
            <a:r>
              <a:rPr lang="en-GB" sz="3600" dirty="0" smtClean="0"/>
              <a:t>:</a:t>
            </a:r>
          </a:p>
          <a:p>
            <a:r>
              <a:rPr lang="en-GB" sz="3600" dirty="0" smtClean="0"/>
              <a:t>Cho </a:t>
            </a:r>
            <a:r>
              <a:rPr lang="en-GB" sz="3600" dirty="0" err="1" smtClean="0"/>
              <a:t>các</a:t>
            </a:r>
            <a:r>
              <a:rPr lang="en-GB" sz="3600" dirty="0" smtClean="0"/>
              <a:t> </a:t>
            </a:r>
            <a:r>
              <a:rPr lang="en-GB" sz="3600" dirty="0" err="1" smtClean="0"/>
              <a:t>số</a:t>
            </a:r>
            <a:r>
              <a:rPr lang="en-GB" sz="3600" dirty="0" smtClean="0"/>
              <a:t>: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833718" y="4436023"/>
            <a:ext cx="4634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HP-222" pitchFamily="34" charset="0"/>
              </a:rPr>
              <a:t>a</a:t>
            </a:r>
            <a:r>
              <a:rPr lang="en-GB" sz="3200" dirty="0" smtClean="0">
                <a:latin typeface="HP-222" pitchFamily="34" charset="0"/>
              </a:rPr>
              <a:t>) </a:t>
            </a:r>
            <a:r>
              <a:rPr lang="en-GB" sz="3200" dirty="0" err="1" smtClean="0">
                <a:latin typeface="HP-222" pitchFamily="34" charset="0"/>
              </a:rPr>
              <a:t>Số</a:t>
            </a:r>
            <a:r>
              <a:rPr lang="en-GB" sz="3200" dirty="0" smtClean="0">
                <a:latin typeface="HP-222" pitchFamily="34" charset="0"/>
              </a:rPr>
              <a:t> </a:t>
            </a:r>
            <a:r>
              <a:rPr lang="en-GB" sz="3200" dirty="0" err="1" smtClean="0">
                <a:solidFill>
                  <a:srgbClr val="FF0000"/>
                </a:solidFill>
                <a:latin typeface="HP-222" pitchFamily="34" charset="0"/>
              </a:rPr>
              <a:t>bé</a:t>
            </a:r>
            <a:r>
              <a:rPr lang="en-GB" sz="3200" dirty="0" smtClean="0">
                <a:latin typeface="HP-222" pitchFamily="34" charset="0"/>
              </a:rPr>
              <a:t> </a:t>
            </a:r>
            <a:r>
              <a:rPr lang="en-GB" sz="3200" dirty="0" err="1" smtClean="0">
                <a:latin typeface="HP-222" pitchFamily="34" charset="0"/>
              </a:rPr>
              <a:t>nhất</a:t>
            </a:r>
            <a:r>
              <a:rPr lang="en-GB" sz="3200" dirty="0">
                <a:latin typeface="HP-222" pitchFamily="34" charset="0"/>
              </a:rPr>
              <a:t> </a:t>
            </a:r>
            <a:r>
              <a:rPr lang="en-GB" sz="3200" dirty="0" err="1" smtClean="0">
                <a:latin typeface="HP-222" pitchFamily="34" charset="0"/>
              </a:rPr>
              <a:t>là</a:t>
            </a:r>
            <a:r>
              <a:rPr lang="en-GB" sz="3200" dirty="0" smtClean="0">
                <a:latin typeface="+mj-lt"/>
              </a:rPr>
              <a:t>:…….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1308" y="4866338"/>
            <a:ext cx="5195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FF0000"/>
                </a:solidFill>
              </a:rPr>
              <a:t> </a:t>
            </a:r>
            <a:r>
              <a:rPr lang="en-GB" sz="3600" dirty="0" smtClean="0">
                <a:latin typeface="HP-222" pitchFamily="34" charset="0"/>
              </a:rPr>
              <a:t>b) </a:t>
            </a:r>
            <a:r>
              <a:rPr lang="en-GB" sz="3600" dirty="0" err="1" smtClean="0">
                <a:latin typeface="HP-222" pitchFamily="34" charset="0"/>
              </a:rPr>
              <a:t>Số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solidFill>
                  <a:srgbClr val="FF0000"/>
                </a:solidFill>
                <a:latin typeface="HP-222" pitchFamily="34" charset="0"/>
              </a:rPr>
              <a:t>lớn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nhất</a:t>
            </a:r>
            <a:r>
              <a:rPr lang="en-GB" sz="3600" dirty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là</a:t>
            </a:r>
            <a:r>
              <a:rPr lang="en-GB" sz="3600" dirty="0" smtClean="0">
                <a:latin typeface="HP-222" pitchFamily="34" charset="0"/>
              </a:rPr>
              <a:t>:</a:t>
            </a:r>
            <a:r>
              <a:rPr lang="en-GB" sz="3600" dirty="0" smtClean="0">
                <a:latin typeface="+mj-lt"/>
              </a:rPr>
              <a:t>…  </a:t>
            </a:r>
            <a:r>
              <a:rPr lang="en-GB" sz="3600" dirty="0" smtClean="0">
                <a:latin typeface="HP-222" pitchFamily="34" charset="0"/>
              </a:rPr>
              <a:t>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9923" y="5404238"/>
            <a:ext cx="11474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HP-222" pitchFamily="34" charset="0"/>
              </a:rPr>
              <a:t>c</a:t>
            </a:r>
            <a:r>
              <a:rPr lang="en-GB" sz="3600" dirty="0" smtClean="0">
                <a:latin typeface="HP-222" pitchFamily="34" charset="0"/>
              </a:rPr>
              <a:t>) </a:t>
            </a:r>
            <a:r>
              <a:rPr lang="en-GB" sz="3600" dirty="0" err="1" smtClean="0">
                <a:latin typeface="HP-222" pitchFamily="34" charset="0"/>
              </a:rPr>
              <a:t>Viết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các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số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đã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cho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theo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thứ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tự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từ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solidFill>
                  <a:srgbClr val="FF0000"/>
                </a:solidFill>
                <a:latin typeface="HP-222" pitchFamily="34" charset="0"/>
              </a:rPr>
              <a:t>lớn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latin typeface="HP-222" pitchFamily="34" charset="0"/>
              </a:rPr>
              <a:t>đến</a:t>
            </a:r>
            <a:r>
              <a:rPr lang="en-GB" sz="3600" dirty="0" smtClean="0">
                <a:latin typeface="HP-222" pitchFamily="34" charset="0"/>
              </a:rPr>
              <a:t> </a:t>
            </a:r>
            <a:r>
              <a:rPr lang="en-GB" sz="3600" dirty="0" err="1" smtClean="0">
                <a:solidFill>
                  <a:srgbClr val="FF0000"/>
                </a:solidFill>
                <a:latin typeface="HP-222" pitchFamily="34" charset="0"/>
              </a:rPr>
              <a:t>bé</a:t>
            </a:r>
            <a:r>
              <a:rPr lang="en-GB" sz="3600" dirty="0" smtClean="0">
                <a:latin typeface="+mj-lt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9953" y="4462918"/>
            <a:ext cx="83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34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63038" y="4929658"/>
            <a:ext cx="833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68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4408" y="5995923"/>
            <a:ext cx="11474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latin typeface="+mj-lt"/>
              </a:rPr>
              <a:t>……………………………………….................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64024" y="6060139"/>
            <a:ext cx="3209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68,  55,  49,  34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53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1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181</Words>
  <Application>Microsoft Office PowerPoint</Application>
  <PresentationFormat>Custom</PresentationFormat>
  <Paragraphs>63</Paragraphs>
  <Slides>13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1_Office Theme</vt:lpstr>
      <vt:lpstr>2_Office Theme</vt:lpstr>
      <vt:lpstr>Default Design</vt:lpstr>
      <vt:lpstr>1_Default Design</vt:lpstr>
      <vt:lpstr>3_Office Theme</vt:lpstr>
      <vt:lpstr>CHÀO MỪNG  QUÝ THẦY CÔ VÀ CÁC EM  HỌC SINH!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 QUÝ THẦY CÔ VÀ CÁC EM  HỌC SINH!</dc:title>
  <dc:creator/>
  <cp:lastModifiedBy>HIEN</cp:lastModifiedBy>
  <cp:revision>6</cp:revision>
  <dcterms:created xsi:type="dcterms:W3CDTF">2020-10-02T15:22:00Z</dcterms:created>
  <dcterms:modified xsi:type="dcterms:W3CDTF">2022-01-13T15:56:44Z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