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</p:sldMasterIdLst>
  <p:sldIdLst>
    <p:sldId id="257" r:id="rId4"/>
    <p:sldId id="262" r:id="rId5"/>
    <p:sldId id="261" r:id="rId6"/>
    <p:sldId id="263" r:id="rId7"/>
    <p:sldId id="264" r:id="rId8"/>
    <p:sldId id="265" r:id="rId9"/>
    <p:sldId id="266" r:id="rId10"/>
    <p:sldId id="267" r:id="rId11"/>
    <p:sldId id="269" r:id="rId12"/>
    <p:sldId id="268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85" d="100"/>
          <a:sy n="85" d="100"/>
        </p:scale>
        <p:origin x="-547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5" y="273051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435101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6248-9075-44F6-BABA-ACCDFFA54742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dirty="0"/>
              <a:t>Click to edit Master text styles</a:t>
            </a:r>
          </a:p>
          <a:p>
            <a:pPr lvl="1"/>
            <a:r>
              <a:rPr dirty="0"/>
              <a:t>Second level</a:t>
            </a:r>
          </a:p>
          <a:p>
            <a:pPr lvl="2"/>
            <a:r>
              <a:rPr dirty="0"/>
              <a:t>Third level</a:t>
            </a:r>
          </a:p>
          <a:p>
            <a:pPr lvl="3"/>
            <a:r>
              <a:rPr dirty="0"/>
              <a:t>Fourth level</a:t>
            </a:r>
          </a:p>
          <a:p>
            <a:pPr lvl="4"/>
            <a:r>
              <a:rPr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charset="0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+mn-cs"/>
              </a:rPr>
              <a:t>Nguyễn Thị Thủy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lvl="0">
              <a:buNone/>
            </a:pPr>
            <a:fld id="{9A0DB2DC-4C9A-4742-B13C-FB6460FD3503}" type="slidenum">
              <a:rPr lang="en-US" dirty="0">
                <a:latin typeface="Times New Roman" panose="02020603050405020304" charset="0"/>
              </a:rPr>
              <a:t>‹#›</a:t>
            </a:fld>
            <a:endParaRPr lang="en-US" dirty="0">
              <a:latin typeface="Times New Roman" panose="020206030504050203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</a:defRPr>
      </a:lvl9pPr>
    </p:titleStyle>
    <p:bodyStyle>
      <a:lvl1pPr marL="257175" indent="-257175" algn="l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3995" algn="l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spcBef>
          <a:spcPct val="15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A6248-9075-44F6-BABA-ACCDFFA54742}" type="datetimeFigureOut">
              <a:rPr lang="en-US" smtClean="0"/>
              <a:t>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0A7C2-3364-4B6C-B187-A7ABF31AEE8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56834" y="3429000"/>
            <a:ext cx="7714445" cy="14465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CHÀO MỪNG CÁC CON </a:t>
            </a:r>
          </a:p>
          <a:p>
            <a:pPr algn="ctr">
              <a:lnSpc>
                <a:spcPct val="150000"/>
              </a:lnSpc>
            </a:pPr>
            <a:r>
              <a:rPr 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ĐẾN VỚI TIẾT </a:t>
            </a:r>
            <a:r>
              <a:rPr lang="en-US" altLang="vi-VN" sz="44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TOÁN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ปักพินโดย Khánh Huyền ใน flowers DONE | สติกเกอร์, วันเกิด, ป้า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208" y="117566"/>
            <a:ext cx="6605625" cy="6740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228600"/>
            <a:ext cx="12192000" cy="6400800"/>
            <a:chOff x="0" y="228600"/>
            <a:chExt cx="9144000" cy="6400800"/>
          </a:xfrm>
        </p:grpSpPr>
        <p:pic>
          <p:nvPicPr>
            <p:cNvPr id="2050" name="Picture 2" descr="Kết quả hình ảnh cho cute background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256"/>
            <a:stretch>
              <a:fillRect/>
            </a:stretch>
          </p:blipFill>
          <p:spPr bwMode="auto">
            <a:xfrm>
              <a:off x="0" y="228600"/>
              <a:ext cx="9144000" cy="6400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760568" y="2962731"/>
              <a:ext cx="5622608" cy="19380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Phép cộng dạng 14 + 3</a:t>
              </a:r>
            </a:p>
            <a:p>
              <a:pPr algn="ctr"/>
              <a:r>
                <a:rPr lang="en-US" sz="6000" b="1" dirty="0">
                  <a:solidFill>
                    <a:srgbClr val="FF0000"/>
                  </a:solidFill>
                  <a:latin typeface="Times New Roman" panose="02020603050405020304" charset="0"/>
                  <a:cs typeface="Times New Roman" panose="02020603050405020304" charset="0"/>
                </a:rPr>
                <a:t>(2 tiết)</a:t>
              </a: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0"/>
            <a:ext cx="12192635" cy="661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7525" y="1336040"/>
            <a:ext cx="11095990" cy="3416935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3107690" y="3722370"/>
            <a:ext cx="8750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16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6252210" y="3722370"/>
            <a:ext cx="8750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18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9421495" y="3722370"/>
            <a:ext cx="8750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17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960" y="1282700"/>
            <a:ext cx="11516360" cy="3385820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2579370" y="2560320"/>
            <a:ext cx="13423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charset="0"/>
                <a:cs typeface="Times New Roman" panose="02020603050405020304" charset="0"/>
              </a:rPr>
              <a:t>=13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2691130" y="3390265"/>
            <a:ext cx="13423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charset="0"/>
                <a:cs typeface="Times New Roman" panose="02020603050405020304" charset="0"/>
              </a:rPr>
              <a:t>=15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5120640" y="2560320"/>
            <a:ext cx="13423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charset="0"/>
                <a:cs typeface="Times New Roman" panose="02020603050405020304" charset="0"/>
              </a:rPr>
              <a:t>=14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5120640" y="3390265"/>
            <a:ext cx="13423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charset="0"/>
                <a:cs typeface="Times New Roman" panose="02020603050405020304" charset="0"/>
              </a:rPr>
              <a:t>=15</a:t>
            </a:r>
          </a:p>
        </p:txBody>
      </p:sp>
      <p:sp>
        <p:nvSpPr>
          <p:cNvPr id="7" name="Text Box 6"/>
          <p:cNvSpPr txBox="1"/>
          <p:nvPr/>
        </p:nvSpPr>
        <p:spPr>
          <a:xfrm>
            <a:off x="7760970" y="2560955"/>
            <a:ext cx="13423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charset="0"/>
                <a:cs typeface="Times New Roman" panose="02020603050405020304" charset="0"/>
              </a:rPr>
              <a:t>=19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7760970" y="3390265"/>
            <a:ext cx="13423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charset="0"/>
                <a:cs typeface="Times New Roman" panose="02020603050405020304" charset="0"/>
              </a:rPr>
              <a:t>=18</a:t>
            </a:r>
          </a:p>
        </p:txBody>
      </p:sp>
      <p:sp>
        <p:nvSpPr>
          <p:cNvPr id="9" name="Text Box 8"/>
          <p:cNvSpPr txBox="1"/>
          <p:nvPr/>
        </p:nvSpPr>
        <p:spPr>
          <a:xfrm>
            <a:off x="10341610" y="2560320"/>
            <a:ext cx="13423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charset="0"/>
                <a:cs typeface="Times New Roman" panose="02020603050405020304" charset="0"/>
              </a:rPr>
              <a:t>=17</a:t>
            </a:r>
          </a:p>
        </p:txBody>
      </p:sp>
      <p:sp>
        <p:nvSpPr>
          <p:cNvPr id="10" name="Text Box 9"/>
          <p:cNvSpPr txBox="1"/>
          <p:nvPr/>
        </p:nvSpPr>
        <p:spPr>
          <a:xfrm>
            <a:off x="10341610" y="3390265"/>
            <a:ext cx="13423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Times New Roman" panose="02020603050405020304" charset="0"/>
                <a:cs typeface="Times New Roman" panose="02020603050405020304" charset="0"/>
              </a:rPr>
              <a:t>=16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5600" y="401955"/>
            <a:ext cx="8713470" cy="575119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600" y="777240"/>
            <a:ext cx="8713470" cy="5167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405" y="1391285"/>
            <a:ext cx="10010775" cy="3202305"/>
          </a:xfrm>
          <a:prstGeom prst="rect">
            <a:avLst/>
          </a:prstGeom>
        </p:spPr>
      </p:pic>
      <p:sp>
        <p:nvSpPr>
          <p:cNvPr id="3" name="Text Box 2"/>
          <p:cNvSpPr txBox="1"/>
          <p:nvPr/>
        </p:nvSpPr>
        <p:spPr>
          <a:xfrm>
            <a:off x="7378065" y="3270250"/>
            <a:ext cx="7696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12</a:t>
            </a:r>
          </a:p>
        </p:txBody>
      </p:sp>
      <p:sp>
        <p:nvSpPr>
          <p:cNvPr id="4" name="Text Box 3"/>
          <p:cNvSpPr txBox="1"/>
          <p:nvPr/>
        </p:nvSpPr>
        <p:spPr>
          <a:xfrm>
            <a:off x="8147685" y="3270250"/>
            <a:ext cx="7696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 +</a:t>
            </a:r>
          </a:p>
        </p:txBody>
      </p:sp>
      <p:sp>
        <p:nvSpPr>
          <p:cNvPr id="5" name="Text Box 4"/>
          <p:cNvSpPr txBox="1"/>
          <p:nvPr/>
        </p:nvSpPr>
        <p:spPr>
          <a:xfrm>
            <a:off x="8817610" y="3270250"/>
            <a:ext cx="7696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 2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9889490" y="3270250"/>
            <a:ext cx="7696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16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280795"/>
            <a:ext cx="9886950" cy="4295775"/>
          </a:xfrm>
          <a:prstGeom prst="rect">
            <a:avLst/>
          </a:prstGeom>
        </p:spPr>
      </p:pic>
      <p:sp>
        <p:nvSpPr>
          <p:cNvPr id="4" name="Rectangles 3"/>
          <p:cNvSpPr/>
          <p:nvPr/>
        </p:nvSpPr>
        <p:spPr>
          <a:xfrm>
            <a:off x="4511040" y="4779010"/>
            <a:ext cx="814705" cy="769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15</a:t>
            </a:r>
          </a:p>
        </p:txBody>
      </p:sp>
      <p:sp>
        <p:nvSpPr>
          <p:cNvPr id="5" name="Rectangles 4"/>
          <p:cNvSpPr/>
          <p:nvPr/>
        </p:nvSpPr>
        <p:spPr>
          <a:xfrm>
            <a:off x="5422900" y="4779010"/>
            <a:ext cx="822325" cy="769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+</a:t>
            </a:r>
          </a:p>
        </p:txBody>
      </p:sp>
      <p:sp>
        <p:nvSpPr>
          <p:cNvPr id="6" name="Rectangles 5"/>
          <p:cNvSpPr/>
          <p:nvPr/>
        </p:nvSpPr>
        <p:spPr>
          <a:xfrm>
            <a:off x="6342380" y="4779010"/>
            <a:ext cx="709930" cy="769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3</a:t>
            </a:r>
          </a:p>
        </p:txBody>
      </p:sp>
      <p:sp>
        <p:nvSpPr>
          <p:cNvPr id="7" name="Rectangles 6"/>
          <p:cNvSpPr/>
          <p:nvPr/>
        </p:nvSpPr>
        <p:spPr>
          <a:xfrm>
            <a:off x="7399020" y="4779010"/>
            <a:ext cx="814705" cy="7696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latin typeface="Times New Roman" panose="02020603050405020304" charset="0"/>
                <a:cs typeface="Times New Roman" panose="02020603050405020304" charset="0"/>
              </a:rPr>
              <a:t>18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5"/>
          <p:cNvSpPr txBox="1"/>
          <p:nvPr/>
        </p:nvSpPr>
        <p:spPr>
          <a:xfrm>
            <a:off x="4486275" y="888206"/>
            <a:ext cx="3626644" cy="1129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2700" b="1" dirty="0">
                <a:solidFill>
                  <a:srgbClr val="CC6600"/>
                </a:solidFill>
                <a:latin typeface="Times New Roman" panose="02020603050405020304" charset="0"/>
                <a:cs typeface="Times New Roman" panose="02020603050405020304" charset="0"/>
              </a:rPr>
              <a:t>Trò chơi “Hái táo”</a:t>
            </a:r>
          </a:p>
          <a:p>
            <a:pPr algn="ctr">
              <a:spcBef>
                <a:spcPct val="50000"/>
              </a:spcBef>
            </a:pPr>
            <a:endParaRPr lang="en-US" altLang="en-US" sz="2700" b="1" dirty="0">
              <a:solidFill>
                <a:srgbClr val="CC6600"/>
              </a:solidFill>
              <a:latin typeface="Times New Roman" panose="02020603050405020304" charset="0"/>
              <a:ea typeface="Times New Roman" panose="02020603050405020304" charset="0"/>
            </a:endParaRPr>
          </a:p>
        </p:txBody>
      </p:sp>
      <p:pic>
        <p:nvPicPr>
          <p:cNvPr id="4099" name="Picture 4" descr="HÃ¬nh áº£nh cÃ³ liÃªn qua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3866" y="1314450"/>
            <a:ext cx="3838575" cy="46863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Group 4"/>
          <p:cNvGrpSpPr/>
          <p:nvPr/>
        </p:nvGrpSpPr>
        <p:grpSpPr>
          <a:xfrm>
            <a:off x="3034904" y="1568054"/>
            <a:ext cx="1138238" cy="1017984"/>
            <a:chOff x="1190174" y="1185469"/>
            <a:chExt cx="1400626" cy="1357183"/>
          </a:xfrm>
        </p:grpSpPr>
        <p:pic>
          <p:nvPicPr>
            <p:cNvPr id="4129" name="Picture 6" descr="Káº¿t quáº£ hÃ¬nh áº£nh cho váº½ quáº£ tÃ¡o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t="739"/>
            <a:stretch>
              <a:fillRect/>
            </a:stretch>
          </p:blipFill>
          <p:spPr>
            <a:xfrm>
              <a:off x="1190174" y="1185469"/>
              <a:ext cx="1400626" cy="13571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TextBox 1"/>
            <p:cNvSpPr txBox="1"/>
            <p:nvPr/>
          </p:nvSpPr>
          <p:spPr>
            <a:xfrm>
              <a:off x="1752769" y="1515638"/>
              <a:ext cx="609477" cy="9524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en-US" sz="4050" b="1" kern="1200" cap="none" spc="0" normalizeH="0" baseline="0" noProof="0" dirty="0">
                  <a:solidFill>
                    <a:schemeClr val="accent3"/>
                  </a:solidFill>
                  <a:latin typeface="Times New Roman" panose="02020603050405020304" charset="0"/>
                  <a:ea typeface="+mn-ea"/>
                  <a:cs typeface="Times New Roman" panose="02020603050405020304" charset="0"/>
                </a:rPr>
                <a:t>1</a:t>
              </a:r>
              <a:endParaRPr kumimoji="0" lang="vi-VN" sz="4050" b="1" kern="1200" cap="none" spc="0" normalizeH="0" baseline="0" noProof="0" dirty="0">
                <a:solidFill>
                  <a:schemeClr val="accent3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752035" y="1325166"/>
            <a:ext cx="2487215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2700" b="1" dirty="0">
                <a:latin typeface="Times New Roman" panose="02020603050405020304" charset="0"/>
                <a:cs typeface="Times New Roman" panose="02020603050405020304" charset="0"/>
              </a:rPr>
              <a:t>14 + 1 =</a:t>
            </a:r>
            <a:endParaRPr lang="vi-VN" altLang="en-US" sz="27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pic>
        <p:nvPicPr>
          <p:cNvPr id="4102" name="Picture 10" descr="HÃ¬nh áº£nh cÃ³ liÃªn quan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4585" y="5429250"/>
            <a:ext cx="5712619" cy="6929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981950" y="1308656"/>
            <a:ext cx="8001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vi-VN" sz="2700" b="1" dirty="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 charset="0"/>
              </a:rPr>
              <a:t>15</a:t>
            </a:r>
          </a:p>
        </p:txBody>
      </p:sp>
      <p:grpSp>
        <p:nvGrpSpPr>
          <p:cNvPr id="4" name="Group 31"/>
          <p:cNvGrpSpPr/>
          <p:nvPr/>
        </p:nvGrpSpPr>
        <p:grpSpPr>
          <a:xfrm>
            <a:off x="4339829" y="1749029"/>
            <a:ext cx="1137047" cy="1017984"/>
            <a:chOff x="1190174" y="1185469"/>
            <a:chExt cx="1400626" cy="1357183"/>
          </a:xfrm>
        </p:grpSpPr>
        <p:pic>
          <p:nvPicPr>
            <p:cNvPr id="4127" name="Picture 6" descr="Káº¿t quáº£ hÃ¬nh áº£nh cho váº½ quáº£ tÃ¡o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t="739"/>
            <a:stretch>
              <a:fillRect/>
            </a:stretch>
          </p:blipFill>
          <p:spPr>
            <a:xfrm>
              <a:off x="1190174" y="1185469"/>
              <a:ext cx="1400626" cy="13571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" name="TextBox 33"/>
            <p:cNvSpPr txBox="1"/>
            <p:nvPr/>
          </p:nvSpPr>
          <p:spPr>
            <a:xfrm>
              <a:off x="1751891" y="1515638"/>
              <a:ext cx="610116" cy="9524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en-US" sz="4050" b="1" kern="1200" cap="none" spc="0" normalizeH="0" baseline="0" noProof="0">
                  <a:solidFill>
                    <a:schemeClr val="accent3"/>
                  </a:solidFill>
                  <a:latin typeface="Times New Roman" panose="02020603050405020304" charset="0"/>
                  <a:ea typeface="+mn-ea"/>
                  <a:cs typeface="Times New Roman" panose="02020603050405020304" charset="0"/>
                </a:rPr>
                <a:t>2</a:t>
              </a:r>
              <a:endParaRPr kumimoji="0" lang="vi-VN" sz="4050" b="1" kern="1200" cap="none" spc="0" normalizeH="0" baseline="0" noProof="0">
                <a:solidFill>
                  <a:schemeClr val="accent3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6580585" y="1901429"/>
            <a:ext cx="2487215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2700" b="1" dirty="0">
                <a:latin typeface="Times New Roman" panose="02020603050405020304" charset="0"/>
                <a:cs typeface="Times New Roman" panose="02020603050405020304" charset="0"/>
              </a:rPr>
              <a:t>  13 + 3  =</a:t>
            </a:r>
            <a:endParaRPr lang="vi-VN" altLang="en-US" sz="27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112760" y="1901190"/>
            <a:ext cx="8001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vi-VN" sz="2700" b="1" dirty="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 charset="0"/>
              </a:rPr>
              <a:t>16</a:t>
            </a:r>
          </a:p>
        </p:txBody>
      </p:sp>
      <p:grpSp>
        <p:nvGrpSpPr>
          <p:cNvPr id="5" name="Group 36"/>
          <p:cNvGrpSpPr/>
          <p:nvPr/>
        </p:nvGrpSpPr>
        <p:grpSpPr>
          <a:xfrm>
            <a:off x="4993481" y="2976563"/>
            <a:ext cx="1137047" cy="1017985"/>
            <a:chOff x="1190174" y="1185469"/>
            <a:chExt cx="1400626" cy="1357183"/>
          </a:xfrm>
        </p:grpSpPr>
        <p:pic>
          <p:nvPicPr>
            <p:cNvPr id="4125" name="Picture 6" descr="Káº¿t quáº£ hÃ¬nh áº£nh cho váº½ quáº£ tÃ¡o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t="739"/>
            <a:stretch>
              <a:fillRect/>
            </a:stretch>
          </p:blipFill>
          <p:spPr>
            <a:xfrm>
              <a:off x="1190174" y="1185469"/>
              <a:ext cx="1400626" cy="13571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9" name="TextBox 38"/>
            <p:cNvSpPr txBox="1"/>
            <p:nvPr/>
          </p:nvSpPr>
          <p:spPr>
            <a:xfrm>
              <a:off x="1751891" y="1515637"/>
              <a:ext cx="610115" cy="9524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en-US" sz="4050" b="1" kern="1200" cap="none" spc="0" normalizeH="0" baseline="0" noProof="0">
                  <a:solidFill>
                    <a:schemeClr val="accent3"/>
                  </a:solidFill>
                  <a:latin typeface="Times New Roman" panose="02020603050405020304" charset="0"/>
                  <a:ea typeface="+mn-ea"/>
                  <a:cs typeface="Times New Roman" panose="02020603050405020304" charset="0"/>
                </a:rPr>
                <a:t>3</a:t>
              </a:r>
              <a:endParaRPr kumimoji="0" lang="vi-VN" sz="4050" b="1" kern="1200" cap="none" spc="0" normalizeH="0" baseline="0" noProof="0">
                <a:solidFill>
                  <a:schemeClr val="accent3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6743700" y="2480072"/>
            <a:ext cx="238125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2700" b="1" dirty="0">
                <a:latin typeface="Times New Roman" panose="02020603050405020304" charset="0"/>
                <a:cs typeface="Times New Roman" panose="02020603050405020304" charset="0"/>
              </a:rPr>
              <a:t>13 + 4  =</a:t>
            </a:r>
            <a:endParaRPr lang="vi-VN" altLang="en-US" sz="27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112760" y="2407682"/>
            <a:ext cx="801291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vi-VN" sz="2700" b="1" dirty="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 charset="0"/>
              </a:rPr>
              <a:t>17</a:t>
            </a:r>
          </a:p>
        </p:txBody>
      </p:sp>
      <p:grpSp>
        <p:nvGrpSpPr>
          <p:cNvPr id="7" name="Group 41"/>
          <p:cNvGrpSpPr/>
          <p:nvPr/>
        </p:nvGrpSpPr>
        <p:grpSpPr>
          <a:xfrm>
            <a:off x="3658791" y="2767013"/>
            <a:ext cx="1137047" cy="1017985"/>
            <a:chOff x="1190174" y="1185469"/>
            <a:chExt cx="1400626" cy="1357183"/>
          </a:xfrm>
        </p:grpSpPr>
        <p:pic>
          <p:nvPicPr>
            <p:cNvPr id="4123" name="Picture 6" descr="Káº¿t quáº£ hÃ¬nh áº£nh cho váº½ quáº£ tÃ¡o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t="739"/>
            <a:stretch>
              <a:fillRect/>
            </a:stretch>
          </p:blipFill>
          <p:spPr>
            <a:xfrm>
              <a:off x="1190174" y="1185469"/>
              <a:ext cx="1400626" cy="13571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" name="TextBox 43"/>
            <p:cNvSpPr txBox="1"/>
            <p:nvPr/>
          </p:nvSpPr>
          <p:spPr>
            <a:xfrm>
              <a:off x="1751891" y="1515637"/>
              <a:ext cx="610116" cy="9524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en-US" sz="4050" b="1" kern="1200" cap="none" spc="0" normalizeH="0" baseline="0" noProof="0">
                  <a:solidFill>
                    <a:schemeClr val="accent3"/>
                  </a:solidFill>
                  <a:latin typeface="Times New Roman" panose="02020603050405020304" charset="0"/>
                  <a:ea typeface="+mn-ea"/>
                  <a:cs typeface="Times New Roman" panose="02020603050405020304" charset="0"/>
                </a:rPr>
                <a:t>4</a:t>
              </a:r>
              <a:endParaRPr kumimoji="0" lang="vi-VN" sz="4050" b="1" kern="1200" cap="none" spc="0" normalizeH="0" baseline="0" noProof="0">
                <a:solidFill>
                  <a:schemeClr val="accent3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endParaRPr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6781800" y="3033713"/>
            <a:ext cx="2440781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2700" b="1" dirty="0">
                <a:latin typeface="Times New Roman" panose="02020603050405020304" charset="0"/>
                <a:cs typeface="Times New Roman" panose="02020603050405020304" charset="0"/>
              </a:rPr>
              <a:t>15 + 4 =</a:t>
            </a:r>
            <a:endParaRPr lang="vi-VN" altLang="en-US" sz="27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112760" y="2986881"/>
            <a:ext cx="801291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vi-VN" sz="2700" b="1" dirty="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 charset="0"/>
              </a:rPr>
              <a:t>19</a:t>
            </a:r>
          </a:p>
        </p:txBody>
      </p:sp>
      <p:grpSp>
        <p:nvGrpSpPr>
          <p:cNvPr id="8" name="Group 46"/>
          <p:cNvGrpSpPr/>
          <p:nvPr/>
        </p:nvGrpSpPr>
        <p:grpSpPr>
          <a:xfrm>
            <a:off x="2381250" y="2525316"/>
            <a:ext cx="1138238" cy="1017984"/>
            <a:chOff x="1190174" y="1185469"/>
            <a:chExt cx="1400626" cy="1357183"/>
          </a:xfrm>
        </p:grpSpPr>
        <p:pic>
          <p:nvPicPr>
            <p:cNvPr id="4121" name="Picture 6" descr="Káº¿t quáº£ hÃ¬nh áº£nh cho váº½ quáº£ tÃ¡o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t="739"/>
            <a:stretch>
              <a:fillRect/>
            </a:stretch>
          </p:blipFill>
          <p:spPr>
            <a:xfrm>
              <a:off x="1190174" y="1185469"/>
              <a:ext cx="1400626" cy="13571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9" name="TextBox 48"/>
            <p:cNvSpPr txBox="1"/>
            <p:nvPr/>
          </p:nvSpPr>
          <p:spPr>
            <a:xfrm>
              <a:off x="1752769" y="1515638"/>
              <a:ext cx="609477" cy="9524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en-US" sz="4050" b="1" kern="1200" cap="none" spc="0" normalizeH="0" baseline="0" noProof="0">
                  <a:solidFill>
                    <a:schemeClr val="accent3"/>
                  </a:solidFill>
                  <a:latin typeface="Times New Roman" panose="02020603050405020304" charset="0"/>
                  <a:ea typeface="+mn-ea"/>
                  <a:cs typeface="Times New Roman" panose="02020603050405020304" charset="0"/>
                </a:rPr>
                <a:t>5</a:t>
              </a:r>
              <a:endParaRPr kumimoji="0" lang="vi-VN" sz="4050" b="1" kern="1200" cap="none" spc="0" normalizeH="0" baseline="0" noProof="0">
                <a:solidFill>
                  <a:schemeClr val="accent3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6736556" y="3599260"/>
            <a:ext cx="2331244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2700" b="1" dirty="0">
                <a:latin typeface="Times New Roman" panose="02020603050405020304" charset="0"/>
                <a:cs typeface="Times New Roman" panose="02020603050405020304" charset="0"/>
              </a:rPr>
              <a:t> 12 + 3  =</a:t>
            </a:r>
            <a:endParaRPr lang="vi-VN" altLang="en-US" sz="27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266430" y="3593941"/>
            <a:ext cx="80010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vi-VN" sz="2700" b="1" dirty="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 charset="0"/>
              </a:rPr>
              <a:t>15</a:t>
            </a:r>
          </a:p>
        </p:txBody>
      </p:sp>
      <p:grpSp>
        <p:nvGrpSpPr>
          <p:cNvPr id="9" name="Group 51"/>
          <p:cNvGrpSpPr/>
          <p:nvPr/>
        </p:nvGrpSpPr>
        <p:grpSpPr>
          <a:xfrm>
            <a:off x="2764631" y="3782616"/>
            <a:ext cx="1137047" cy="1017984"/>
            <a:chOff x="1190174" y="1185469"/>
            <a:chExt cx="1400626" cy="1357183"/>
          </a:xfrm>
        </p:grpSpPr>
        <p:pic>
          <p:nvPicPr>
            <p:cNvPr id="4119" name="Picture 6" descr="Káº¿t quáº£ hÃ¬nh áº£nh cho váº½ quáº£ tÃ¡o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t="739"/>
            <a:stretch>
              <a:fillRect/>
            </a:stretch>
          </p:blipFill>
          <p:spPr>
            <a:xfrm>
              <a:off x="1190174" y="1185469"/>
              <a:ext cx="1400626" cy="13571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4" name="TextBox 53"/>
            <p:cNvSpPr txBox="1"/>
            <p:nvPr/>
          </p:nvSpPr>
          <p:spPr>
            <a:xfrm>
              <a:off x="1751891" y="1515638"/>
              <a:ext cx="610115" cy="9524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R="0" defTabSz="914400">
                <a:buClrTx/>
                <a:buSzTx/>
                <a:buFontTx/>
                <a:defRPr/>
              </a:pPr>
              <a:r>
                <a:rPr kumimoji="0" lang="en-US" sz="4050" b="1" kern="1200" cap="none" spc="0" normalizeH="0" baseline="0" noProof="0">
                  <a:solidFill>
                    <a:schemeClr val="accent3"/>
                  </a:solidFill>
                  <a:latin typeface="Times New Roman" panose="02020603050405020304" charset="0"/>
                  <a:ea typeface="+mn-ea"/>
                  <a:cs typeface="Times New Roman" panose="02020603050405020304" charset="0"/>
                </a:rPr>
                <a:t>6</a:t>
              </a:r>
              <a:endParaRPr kumimoji="0" lang="vi-VN" sz="4050" b="1" kern="1200" cap="none" spc="0" normalizeH="0" baseline="0" noProof="0">
                <a:solidFill>
                  <a:schemeClr val="accent3"/>
                </a:solidFill>
                <a:latin typeface="Times New Roman" panose="02020603050405020304" charset="0"/>
                <a:ea typeface="+mn-ea"/>
                <a:cs typeface="Times New Roman" panose="02020603050405020304" charset="0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6860381" y="4100513"/>
            <a:ext cx="2207419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sz="2700" b="1" dirty="0">
                <a:latin typeface="Times New Roman" panose="02020603050405020304" charset="0"/>
                <a:cs typeface="Times New Roman" panose="02020603050405020304" charset="0"/>
              </a:rPr>
              <a:t>13 + 5 =</a:t>
            </a:r>
            <a:endParaRPr lang="vi-VN" altLang="en-US" sz="2700" b="1" dirty="0">
              <a:latin typeface="Times New Roman" panose="02020603050405020304" charset="0"/>
              <a:ea typeface="Times New Roman" panose="0202060305040502030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8323660" y="4100513"/>
            <a:ext cx="801290" cy="506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vi-VN" sz="2700" b="1" dirty="0">
                <a:solidFill>
                  <a:srgbClr val="FF0000"/>
                </a:solidFill>
                <a:latin typeface="Times New Roman" panose="02020603050405020304" charset="0"/>
                <a:ea typeface="Times New Roman" panose="02020603050405020304" charset="0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2797844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25 -0.0926 L 0.15209 0.5851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3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23 -0.13889 L 0.22657 0.53889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3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355 -0.36644 L 0.47188 0.31134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3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89 -0.3257 L 0.19323 0.35208 " pathEditMode="relative" rAng="0" ptsTypes="AA">
                                      <p:cBhvr>
                                        <p:cTn id="1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3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5677 -0.26759 L 0.61511 0.41018 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3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0521 -0.52315 L 0.66355 0.15463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33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6" grpId="0"/>
      <p:bldP spid="6" grpId="1"/>
      <p:bldP spid="35" grpId="0"/>
      <p:bldP spid="35" grpId="1"/>
      <p:bldP spid="36" grpId="0"/>
      <p:bldP spid="36" grpId="1"/>
      <p:bldP spid="40" grpId="0"/>
      <p:bldP spid="40" grpId="1"/>
      <p:bldP spid="41" grpId="0"/>
      <p:bldP spid="41" grpId="1"/>
      <p:bldP spid="45" grpId="0"/>
      <p:bldP spid="45" grpId="1"/>
      <p:bldP spid="46" grpId="0"/>
      <p:bldP spid="46" grpId="1"/>
      <p:bldP spid="50" grpId="0"/>
      <p:bldP spid="50" grpId="1"/>
      <p:bldP spid="51" grpId="0"/>
      <p:bldP spid="51" grpId="1"/>
      <p:bldP spid="55" grpId="0"/>
      <p:bldP spid="55" grpId="1"/>
      <p:bldP spid="56" grpId="0"/>
      <p:bldP spid="56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91</Words>
  <Application>Microsoft Office PowerPoint</Application>
  <PresentationFormat>Custom</PresentationFormat>
  <Paragraphs>42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HIEN</cp:lastModifiedBy>
  <cp:revision>4</cp:revision>
  <dcterms:created xsi:type="dcterms:W3CDTF">2020-10-02T10:11:00Z</dcterms:created>
  <dcterms:modified xsi:type="dcterms:W3CDTF">2022-01-15T15:45:16Z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1033-11.2.0.9684</vt:lpwstr>
  </property>
</Properties>
</file>