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85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4" r:id="rId9"/>
    <p:sldId id="272" r:id="rId10"/>
    <p:sldId id="263" r:id="rId11"/>
    <p:sldId id="266" r:id="rId12"/>
    <p:sldId id="273" r:id="rId13"/>
    <p:sldId id="268" r:id="rId14"/>
    <p:sldId id="269" r:id="rId15"/>
    <p:sldId id="270" r:id="rId16"/>
    <p:sldId id="27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4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929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86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2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77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43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7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32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328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021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E358C-542B-4255-B60C-0E2F8C9AECB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899B4-9221-4841-90F6-66639D7C921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59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0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18" Type="http://schemas.microsoft.com/office/2007/relationships/hdphoto" Target="../media/hdphoto1.wdp"/><Relationship Id="rId3" Type="http://schemas.openxmlformats.org/officeDocument/2006/relationships/audio" Target="../media/audio1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audio" Target="../media/audio2.wav"/><Relationship Id="rId16" Type="http://schemas.openxmlformats.org/officeDocument/2006/relationships/image" Target="../media/image1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audio" Target="../media/audio4.wav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png"/><Relationship Id="rId1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1.wav"/><Relationship Id="rId7" Type="http://schemas.openxmlformats.org/officeDocument/2006/relationships/image" Target="../media/image2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audio" Target="../media/audio4.wav"/><Relationship Id="rId10" Type="http://schemas.openxmlformats.org/officeDocument/2006/relationships/image" Target="../media/image22.GIF"/><Relationship Id="rId4" Type="http://schemas.openxmlformats.org/officeDocument/2006/relationships/audio" Target="../media/audio3.wav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bb63f59c772f80c241f5a32592359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2" y="0"/>
            <a:ext cx="12091035" cy="6823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416006"/>
            <a:ext cx="7162800" cy="1107988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sz="6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chào các em!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15" y="1344709"/>
            <a:ext cx="11080375" cy="347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972239" y="2537035"/>
            <a:ext cx="631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5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39723" y="2529679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7368" y="4141391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14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74716" y="3351364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5962" y="3339258"/>
            <a:ext cx="702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6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4608" y="2528065"/>
            <a:ext cx="631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50073" y="2519100"/>
            <a:ext cx="631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3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44848" y="2511034"/>
            <a:ext cx="631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00B050"/>
                </a:solidFill>
              </a:rPr>
              <a:t>1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53044" y="3323936"/>
            <a:ext cx="52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3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4988" y="3348400"/>
            <a:ext cx="631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3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55552" y="4140800"/>
            <a:ext cx="52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4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84988" y="3360508"/>
            <a:ext cx="520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B050"/>
                </a:solidFill>
              </a:rPr>
              <a:t>1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7088" y="4125560"/>
            <a:ext cx="52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3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49905" y="4177371"/>
            <a:ext cx="5760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81704" y="2561410"/>
            <a:ext cx="818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85064" y="4125560"/>
            <a:ext cx="520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rgbClr val="00B050"/>
                </a:solidFill>
              </a:rPr>
              <a:t>1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828115" y="3360431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11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766431" y="4180854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9011" y="1389888"/>
            <a:ext cx="9973311" cy="50159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0664" y="283468"/>
            <a:ext cx="1026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3. </a:t>
            </a:r>
            <a:r>
              <a:rPr lang="en-GB" sz="3600" b="1" dirty="0" err="1" smtClean="0">
                <a:solidFill>
                  <a:srgbClr val="FF0000"/>
                </a:solidFill>
              </a:rPr>
              <a:t>Nối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mỗi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phép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tính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với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kết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quả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thích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hợp</a:t>
            </a:r>
            <a:r>
              <a:rPr lang="en-GB" sz="3600" b="1" dirty="0" smtClean="0">
                <a:solidFill>
                  <a:srgbClr val="FF0000"/>
                </a:solidFill>
              </a:rPr>
              <a:t>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cxnSp>
        <p:nvCxnSpPr>
          <p:cNvPr id="10" name="Elbow Connector 9"/>
          <p:cNvCxnSpPr/>
          <p:nvPr/>
        </p:nvCxnSpPr>
        <p:spPr>
          <a:xfrm>
            <a:off x="3145536" y="2724912"/>
            <a:ext cx="4718304" cy="374904"/>
          </a:xfrm>
          <a:prstGeom prst="bentConnector3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236976" y="3703320"/>
            <a:ext cx="1527048" cy="6675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236976" y="2615184"/>
            <a:ext cx="3904488" cy="31424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5422394" y="2340868"/>
            <a:ext cx="3643884" cy="3840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8101584" y="4370832"/>
            <a:ext cx="1051560" cy="4206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5303520" y="5486400"/>
            <a:ext cx="3849624" cy="5455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441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69" y="1554163"/>
            <a:ext cx="947782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40664" y="283468"/>
            <a:ext cx="1026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4</a:t>
            </a:r>
            <a:r>
              <a:rPr lang="en-GB" sz="3600" b="1" dirty="0" smtClean="0">
                <a:solidFill>
                  <a:srgbClr val="FF0000"/>
                </a:solidFill>
              </a:rPr>
              <a:t>. </a:t>
            </a:r>
            <a:r>
              <a:rPr lang="en-GB" sz="3600" b="1" dirty="0" err="1" smtClean="0">
                <a:solidFill>
                  <a:srgbClr val="FF0000"/>
                </a:solidFill>
              </a:rPr>
              <a:t>Viết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phép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tính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thích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hợp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với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mỗi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tranh</a:t>
            </a:r>
            <a:r>
              <a:rPr lang="en-GB" sz="3600" b="1" dirty="0" smtClean="0">
                <a:solidFill>
                  <a:srgbClr val="FF0000"/>
                </a:solidFill>
              </a:rPr>
              <a:t> </a:t>
            </a:r>
            <a:r>
              <a:rPr lang="en-GB" sz="3600" b="1" dirty="0" err="1" smtClean="0">
                <a:solidFill>
                  <a:srgbClr val="FF0000"/>
                </a:solidFill>
              </a:rPr>
              <a:t>vẽ</a:t>
            </a:r>
            <a:r>
              <a:rPr lang="en-GB" sz="3600" b="1" dirty="0" smtClean="0">
                <a:solidFill>
                  <a:srgbClr val="FF0000"/>
                </a:solidFill>
              </a:rPr>
              <a:t>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53712" y="4407408"/>
            <a:ext cx="71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14</a:t>
            </a:r>
            <a:endParaRPr lang="en-US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18404" y="4407408"/>
            <a:ext cx="71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  -</a:t>
            </a:r>
            <a:endParaRPr lang="en-US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356604" y="4395216"/>
            <a:ext cx="71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  4</a:t>
            </a:r>
            <a:endParaRPr lang="en-US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691628" y="3928872"/>
            <a:ext cx="713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  10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2" y="1303659"/>
            <a:ext cx="10609580" cy="4135755"/>
          </a:xfrm>
          <a:prstGeom prst="rect">
            <a:avLst/>
          </a:prstGeom>
        </p:spPr>
      </p:pic>
      <p:sp>
        <p:nvSpPr>
          <p:cNvPr id="5" name="Text Box 4"/>
          <p:cNvSpPr txBox="1"/>
          <p:nvPr/>
        </p:nvSpPr>
        <p:spPr>
          <a:xfrm>
            <a:off x="4431665" y="4570098"/>
            <a:ext cx="716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287645" y="4570099"/>
            <a:ext cx="716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6004561" y="4648838"/>
            <a:ext cx="716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205981" y="4648838"/>
            <a:ext cx="716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Users\VT-P\Desktop\NỀN PP\73082290_806002039856818_5426739531237818368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72839" y="2362200"/>
            <a:ext cx="39821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9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64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649265">
            <a:off x="2063418" y="3098219"/>
            <a:ext cx="6384537" cy="1766459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en-US" b="1">
                <a:ln w="18000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Travelling with Doraemon</a:t>
            </a:r>
            <a:endParaRPr lang="en-US" b="1" dirty="0">
              <a:ln w="18000">
                <a:solidFill>
                  <a:srgbClr val="FFC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1371600"/>
            <a:ext cx="2438400" cy="685800"/>
          </a:xfrm>
        </p:spPr>
        <p:txBody>
          <a:bodyPr>
            <a:normAutofit fontScale="75000" lnSpcReduction="20000"/>
          </a:bodyPr>
          <a:lstStyle/>
          <a:p>
            <a:r>
              <a:rPr lang="en-US" b="1" i="1" dirty="0">
                <a:latin typeface="Adobe Caslon Pro Bold" pitchFamily="18" charset="0"/>
              </a:rPr>
              <a:t>By </a:t>
            </a:r>
            <a:r>
              <a:rPr lang="en-US" b="1" i="1" dirty="0" err="1">
                <a:latin typeface="Adobe Caslon Pro Bold" pitchFamily="18" charset="0"/>
              </a:rPr>
              <a:t>Huyen</a:t>
            </a:r>
            <a:r>
              <a:rPr lang="en-US" b="1" i="1" dirty="0">
                <a:latin typeface="Adobe Caslon Pro Bold" pitchFamily="18" charset="0"/>
              </a:rPr>
              <a:t> </a:t>
            </a:r>
            <a:r>
              <a:rPr lang="en-US" b="1" i="1" dirty="0" err="1">
                <a:latin typeface="Adobe Caslon Pro Bold" pitchFamily="18" charset="0"/>
              </a:rPr>
              <a:t>Trang</a:t>
            </a:r>
            <a:endParaRPr lang="en-US" b="1" i="1" dirty="0">
              <a:latin typeface="Adobe Caslon Pro Bold" pitchFamily="18" charset="0"/>
            </a:endParaRPr>
          </a:p>
        </p:txBody>
      </p:sp>
      <p:pic>
        <p:nvPicPr>
          <p:cNvPr id="2050" name="Picture 2" descr="D:\background\character\pintuajai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4958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14 + 2 =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4276" y="3947511"/>
            <a:ext cx="2017123" cy="207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7056180" y="3112150"/>
            <a:ext cx="2389909" cy="3194844"/>
            <a:chOff x="2334491" y="533400"/>
            <a:chExt cx="3990109" cy="5334000"/>
          </a:xfrm>
        </p:grpSpPr>
        <p:sp>
          <p:nvSpPr>
            <p:cNvPr id="5" name="Snip 4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ame 5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Snip 6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đúng"/>
          <p:cNvGrpSpPr/>
          <p:nvPr/>
        </p:nvGrpSpPr>
        <p:grpSpPr>
          <a:xfrm>
            <a:off x="7441015" y="3522919"/>
            <a:ext cx="1636839" cy="2373313"/>
            <a:chOff x="2982190" y="1219200"/>
            <a:chExt cx="2732809" cy="3962400"/>
          </a:xfrm>
        </p:grpSpPr>
        <p:sp>
          <p:nvSpPr>
            <p:cNvPr id="9" name="Rectangle 8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lowchart: Or 9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84" name="Picture 12" descr="D:\background\character\snake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115" y="4271228"/>
            <a:ext cx="1987711" cy="180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097312" y="3101379"/>
            <a:ext cx="2389909" cy="3194844"/>
            <a:chOff x="2334491" y="533400"/>
            <a:chExt cx="3990109" cy="5334000"/>
          </a:xfrm>
        </p:grpSpPr>
        <p:sp>
          <p:nvSpPr>
            <p:cNvPr id="12" name="Snip 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3482147" y="3512148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YEs"/>
          <p:cNvSpPr txBox="1"/>
          <p:nvPr/>
        </p:nvSpPr>
        <p:spPr>
          <a:xfrm>
            <a:off x="7072777" y="2380712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B. 16</a:t>
            </a:r>
            <a:endParaRPr lang="en-US" dirty="0"/>
          </a:p>
        </p:txBody>
      </p:sp>
      <p:sp>
        <p:nvSpPr>
          <p:cNvPr id="19" name="No"/>
          <p:cNvSpPr txBox="1"/>
          <p:nvPr/>
        </p:nvSpPr>
        <p:spPr>
          <a:xfrm>
            <a:off x="3097314" y="2369941"/>
            <a:ext cx="2298628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A. 15</a:t>
            </a:r>
            <a:endParaRPr lang="en-US" dirty="0"/>
          </a:p>
        </p:txBody>
      </p:sp>
      <p:pic>
        <p:nvPicPr>
          <p:cNvPr id="3078" name="Picture 6" descr="D:\background\character\owl-hi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587" y="1479753"/>
            <a:ext cx="942271" cy="91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D:\background\character\Monkey-PN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22" y="3202602"/>
            <a:ext cx="1636839" cy="163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D:\background\character\giraffe-clipart-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2" y="2449620"/>
            <a:ext cx="2995783" cy="299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:\background\character\animal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507" y="4402056"/>
            <a:ext cx="1135708" cy="15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D:\background\character\178186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471" y="5322404"/>
            <a:ext cx="1392039" cy="139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D:\background\character\mouse-clipart-mouse-clipart-free-clip-art-images-image-cliparting-plant-clipart.g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091" y="5882206"/>
            <a:ext cx="1298968" cy="48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0" name="Rectangle 19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77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/>
          <p:cNvGrpSpPr/>
          <p:nvPr/>
        </p:nvGrpSpPr>
        <p:grpSpPr>
          <a:xfrm>
            <a:off x="10674929" y="-1719986"/>
            <a:ext cx="15309273" cy="8654186"/>
            <a:chOff x="9150927" y="66643"/>
            <a:chExt cx="12131814" cy="6857999"/>
          </a:xfrm>
        </p:grpSpPr>
        <p:grpSp>
          <p:nvGrpSpPr>
            <p:cNvPr id="23" name="Group 22"/>
            <p:cNvGrpSpPr/>
            <p:nvPr/>
          </p:nvGrpSpPr>
          <p:grpSpPr>
            <a:xfrm>
              <a:off x="9150927" y="66643"/>
              <a:ext cx="12131814" cy="6857999"/>
              <a:chOff x="9150927" y="66643"/>
              <a:chExt cx="12131814" cy="6857999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flipH="1">
                <a:off x="9150927" y="66643"/>
                <a:ext cx="12131814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Rounded Rectangle 21"/>
              <p:cNvSpPr/>
              <p:nvPr/>
            </p:nvSpPr>
            <p:spPr>
              <a:xfrm>
                <a:off x="9562095" y="94189"/>
                <a:ext cx="2964467" cy="4177035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4800" b="1">
                    <a:solidFill>
                      <a:schemeClr val="bg1"/>
                    </a:solidFill>
                  </a:rPr>
                  <a:t>Han River bridge</a:t>
                </a:r>
              </a:p>
              <a:p>
                <a:r>
                  <a:rPr lang="en-US" sz="2400" b="1"/>
                  <a:t>Danang Vietnam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050" name="Picture 2" descr="D:\background\character\maxresdefault.jpg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70139" b="99583" l="32656" r="648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603" t="56743" r="34793"/>
            <a:stretch>
              <a:fillRect/>
            </a:stretch>
          </p:blipFill>
          <p:spPr bwMode="auto">
            <a:xfrm rot="21377882">
              <a:off x="11688520" y="5374775"/>
              <a:ext cx="2027827" cy="1513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-1.025 -0.00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50" y="-4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66132" y="4417151"/>
            <a:ext cx="2190749" cy="219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66972" y="3413053"/>
            <a:ext cx="2389909" cy="3194844"/>
            <a:chOff x="2334491" y="533400"/>
            <a:chExt cx="3990109" cy="5334000"/>
          </a:xfrm>
        </p:grpSpPr>
        <p:sp>
          <p:nvSpPr>
            <p:cNvPr id="2" name="Snip e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Snipe 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51807" y="3823822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9759" y="3413053"/>
            <a:ext cx="2389909" cy="3194844"/>
            <a:chOff x="2334491" y="533400"/>
            <a:chExt cx="3990109" cy="5334000"/>
          </a:xfrm>
        </p:grpSpPr>
        <p:sp>
          <p:nvSpPr>
            <p:cNvPr id="12" name="Snip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64593" y="3823822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YEs"/>
          <p:cNvSpPr txBox="1"/>
          <p:nvPr/>
        </p:nvSpPr>
        <p:spPr>
          <a:xfrm>
            <a:off x="2861218" y="2681615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</a:t>
            </a:r>
            <a:r>
              <a:rPr lang="en-US"/>
              <a:t>. 18</a:t>
            </a:r>
            <a:endParaRPr lang="en-US" dirty="0"/>
          </a:p>
        </p:txBody>
      </p:sp>
      <p:sp>
        <p:nvSpPr>
          <p:cNvPr id="20" name="No"/>
          <p:cNvSpPr txBox="1"/>
          <p:nvPr/>
        </p:nvSpPr>
        <p:spPr>
          <a:xfrm>
            <a:off x="6874004" y="2681615"/>
            <a:ext cx="239566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</a:t>
            </a:r>
            <a:r>
              <a:rPr lang="en-US"/>
              <a:t>. 19</a:t>
            </a:r>
            <a:endParaRPr lang="en-US" dirty="0"/>
          </a:p>
        </p:txBody>
      </p:sp>
      <p:sp>
        <p:nvSpPr>
          <p:cNvPr id="28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16 + 2 =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10668000" y="4"/>
            <a:ext cx="12188227" cy="6857999"/>
            <a:chOff x="2463990" y="-312219"/>
            <a:chExt cx="12188226" cy="6857999"/>
          </a:xfrm>
        </p:grpSpPr>
        <p:grpSp>
          <p:nvGrpSpPr>
            <p:cNvPr id="3" name="Group 2"/>
            <p:cNvGrpSpPr/>
            <p:nvPr/>
          </p:nvGrpSpPr>
          <p:grpSpPr>
            <a:xfrm>
              <a:off x="2463990" y="-312219"/>
              <a:ext cx="12188226" cy="6857999"/>
              <a:chOff x="2463990" y="-312219"/>
              <a:chExt cx="12188226" cy="6857999"/>
            </a:xfrm>
          </p:grpSpPr>
          <p:pic>
            <p:nvPicPr>
              <p:cNvPr id="5123" name="Picture 3" descr="D:\pp game\doraemon\E0eXuZc.gif"/>
              <p:cNvPicPr>
                <a:picLocks noChangeAspect="1" noChangeArrowheads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63990" y="-312219"/>
                <a:ext cx="12188226" cy="68579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Rounded Rectangle 24"/>
              <p:cNvSpPr/>
              <p:nvPr/>
            </p:nvSpPr>
            <p:spPr>
              <a:xfrm>
                <a:off x="4727467" y="80574"/>
                <a:ext cx="3070523" cy="3431024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4800" b="1">
                    <a:solidFill>
                      <a:schemeClr val="bg1"/>
                    </a:solidFill>
                  </a:rPr>
                  <a:t>Dragon bridge</a:t>
                </a:r>
              </a:p>
              <a:p>
                <a:pPr algn="ctr"/>
                <a:r>
                  <a:rPr lang="en-US" sz="2400" b="1"/>
                  <a:t>Danang Vietnam</a:t>
                </a:r>
                <a:endParaRPr lang="en-US" sz="24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5124" name="Picture 4" descr="D:\background\character\gambar-doraemon-png-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11990" y="4611702"/>
              <a:ext cx="1790434" cy="1790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48148E-6 L -1.15816 -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17" y="-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1769" y="4413575"/>
            <a:ext cx="1666875" cy="1783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866972" y="3413053"/>
            <a:ext cx="2389909" cy="3194844"/>
            <a:chOff x="2334491" y="533400"/>
            <a:chExt cx="3990109" cy="5334000"/>
          </a:xfrm>
        </p:grpSpPr>
        <p:sp>
          <p:nvSpPr>
            <p:cNvPr id="2" name="Snip 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ame 3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Snip5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ĐÚng"/>
          <p:cNvGrpSpPr/>
          <p:nvPr/>
        </p:nvGrpSpPr>
        <p:grpSpPr>
          <a:xfrm>
            <a:off x="3251807" y="3823822"/>
            <a:ext cx="1636839" cy="2373313"/>
            <a:chOff x="2982190" y="1219200"/>
            <a:chExt cx="2732809" cy="3962400"/>
          </a:xfrm>
        </p:grpSpPr>
        <p:sp>
          <p:nvSpPr>
            <p:cNvPr id="7" name="Rectangle 6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Or 7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879759" y="3413053"/>
            <a:ext cx="2389909" cy="3194844"/>
            <a:chOff x="2334491" y="533400"/>
            <a:chExt cx="3990109" cy="5334000"/>
          </a:xfrm>
        </p:grpSpPr>
        <p:sp>
          <p:nvSpPr>
            <p:cNvPr id="12" name="Snip 11"/>
            <p:cNvSpPr/>
            <p:nvPr/>
          </p:nvSpPr>
          <p:spPr>
            <a:xfrm rot="10800000">
              <a:off x="2362200" y="5334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ame 12"/>
            <p:cNvSpPr/>
            <p:nvPr/>
          </p:nvSpPr>
          <p:spPr>
            <a:xfrm>
              <a:off x="2514600" y="762000"/>
              <a:ext cx="3657600" cy="4876800"/>
            </a:xfrm>
            <a:prstGeom prst="fram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Snip 13"/>
            <p:cNvSpPr/>
            <p:nvPr/>
          </p:nvSpPr>
          <p:spPr>
            <a:xfrm>
              <a:off x="2334491" y="5638800"/>
              <a:ext cx="3962400" cy="228600"/>
            </a:xfrm>
            <a:prstGeom prst="snip2Same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Sai"/>
          <p:cNvGrpSpPr/>
          <p:nvPr/>
        </p:nvGrpSpPr>
        <p:grpSpPr>
          <a:xfrm>
            <a:off x="7264593" y="3823822"/>
            <a:ext cx="1636839" cy="2373313"/>
            <a:chOff x="2982190" y="1219200"/>
            <a:chExt cx="2732809" cy="3962400"/>
          </a:xfrm>
        </p:grpSpPr>
        <p:sp>
          <p:nvSpPr>
            <p:cNvPr id="16" name="Rectangle 15"/>
            <p:cNvSpPr/>
            <p:nvPr/>
          </p:nvSpPr>
          <p:spPr>
            <a:xfrm>
              <a:off x="2982190" y="1219200"/>
              <a:ext cx="2732809" cy="3962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owchart: Or 16"/>
            <p:cNvSpPr/>
            <p:nvPr/>
          </p:nvSpPr>
          <p:spPr>
            <a:xfrm>
              <a:off x="5181600" y="2895600"/>
              <a:ext cx="381000" cy="381000"/>
            </a:xfrm>
            <a:prstGeom prst="flowChartOr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YEs"/>
          <p:cNvSpPr txBox="1"/>
          <p:nvPr/>
        </p:nvSpPr>
        <p:spPr>
          <a:xfrm>
            <a:off x="2883569" y="2681615"/>
            <a:ext cx="2356715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</a:t>
            </a:r>
            <a:r>
              <a:rPr lang="en-US"/>
              <a:t>. 18</a:t>
            </a:r>
            <a:endParaRPr lang="en-US" dirty="0"/>
          </a:p>
        </p:txBody>
      </p:sp>
      <p:sp>
        <p:nvSpPr>
          <p:cNvPr id="20" name="No"/>
          <p:cNvSpPr txBox="1"/>
          <p:nvPr/>
        </p:nvSpPr>
        <p:spPr>
          <a:xfrm>
            <a:off x="6879759" y="2681615"/>
            <a:ext cx="2389909" cy="731441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</a:t>
            </a:r>
            <a:r>
              <a:rPr lang="en-US"/>
              <a:t>. 17</a:t>
            </a:r>
            <a:endParaRPr lang="en-US" dirty="0"/>
          </a:p>
        </p:txBody>
      </p:sp>
      <p:sp>
        <p:nvSpPr>
          <p:cNvPr id="27" name="Title 1"/>
          <p:cNvSpPr txBox="1"/>
          <p:nvPr/>
        </p:nvSpPr>
        <p:spPr>
          <a:xfrm>
            <a:off x="2237509" y="304800"/>
            <a:ext cx="7772400" cy="2025382"/>
          </a:xfrm>
          <a:prstGeom prst="rect">
            <a:avLst/>
          </a:prstGeom>
          <a:solidFill>
            <a:srgbClr val="B7DEE8">
              <a:alpha val="58039"/>
            </a:srgbClr>
          </a:solidFill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>
                <a:solidFill>
                  <a:srgbClr val="002060"/>
                </a:solidFill>
              </a:rPr>
              <a:t>10 + 8 =</a:t>
            </a:r>
          </a:p>
          <a:p>
            <a:pPr algn="l"/>
            <a:r>
              <a:rPr lang="en-US" b="1">
                <a:solidFill>
                  <a:srgbClr val="002060"/>
                </a:solidFill>
              </a:rPr>
              <a:t>A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</a:p>
          <a:p>
            <a:pPr algn="l"/>
            <a:r>
              <a:rPr lang="en-US" b="1" dirty="0">
                <a:solidFill>
                  <a:srgbClr val="002060"/>
                </a:solidFill>
              </a:rPr>
              <a:t>B.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-8153400" y="0"/>
            <a:ext cx="9525000" cy="6858000"/>
            <a:chOff x="-4038600" y="93915"/>
            <a:chExt cx="9144000" cy="6858000"/>
          </a:xfrm>
        </p:grpSpPr>
        <p:sp>
          <p:nvSpPr>
            <p:cNvPr id="22" name="Rectangle 21"/>
            <p:cNvSpPr/>
            <p:nvPr/>
          </p:nvSpPr>
          <p:spPr>
            <a:xfrm>
              <a:off x="-4038600" y="93915"/>
              <a:ext cx="9144000" cy="6858000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5" descr="D:\background\character\57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439500" y="2209800"/>
              <a:ext cx="5715000" cy="3289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10695711" y="-28955"/>
            <a:ext cx="10120745" cy="6884013"/>
            <a:chOff x="9171709" y="-28955"/>
            <a:chExt cx="10120745" cy="6884013"/>
          </a:xfrm>
        </p:grpSpPr>
        <p:pic>
          <p:nvPicPr>
            <p:cNvPr id="4099" name="Picture 3" descr="D:\pp game\doraemon\toan_canh_asia_park_ve_dem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1709" y="-28955"/>
              <a:ext cx="10120745" cy="6884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D:\background\character\5827730-doraemon-images.gif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35616">
              <a:off x="16821263" y="697671"/>
              <a:ext cx="1491907" cy="2486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ounded Rectangle 25"/>
            <p:cNvSpPr/>
            <p:nvPr/>
          </p:nvSpPr>
          <p:spPr>
            <a:xfrm>
              <a:off x="9601200" y="304800"/>
              <a:ext cx="3886200" cy="210893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4800" b="1"/>
                <a:t>Asia Park </a:t>
              </a:r>
            </a:p>
            <a:p>
              <a:r>
                <a:rPr lang="en-US" sz="2400" b="1"/>
                <a:t>Danang Vietnam</a:t>
              </a:r>
              <a:endParaRPr lang="en-US" sz="4800" b="1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81481E-6 L -1.03975 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97" y="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6532E-6 L 1.025 -1.9653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5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29400" y="3276604"/>
            <a:ext cx="2514600" cy="860425"/>
          </a:xfrm>
          <a:prstGeom prst="wedgeRoundRectCallout">
            <a:avLst>
              <a:gd name="adj1" fmla="val 36629"/>
              <a:gd name="adj2" fmla="val 10950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Bye bye!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5943600"/>
            <a:ext cx="2438400" cy="685800"/>
          </a:xfrm>
        </p:spPr>
        <p:txBody>
          <a:bodyPr>
            <a:normAutofit fontScale="97500"/>
          </a:bodyPr>
          <a:lstStyle/>
          <a:p>
            <a:r>
              <a:rPr lang="en-US" b="1" i="1" dirty="0" err="1">
                <a:latin typeface="Adobe Caslon Pro Bold" pitchFamily="18" charset="0"/>
              </a:rPr>
              <a:t>Huyen</a:t>
            </a:r>
            <a:r>
              <a:rPr lang="en-US" b="1" i="1" dirty="0">
                <a:latin typeface="Adobe Caslon Pro Bold" pitchFamily="18" charset="0"/>
              </a:rPr>
              <a:t> </a:t>
            </a:r>
            <a:r>
              <a:rPr lang="en-US" b="1" i="1" dirty="0" err="1">
                <a:latin typeface="Adobe Caslon Pro Bold" pitchFamily="18" charset="0"/>
              </a:rPr>
              <a:t>Trang</a:t>
            </a:r>
            <a:endParaRPr lang="en-US" b="1" i="1" dirty="0">
              <a:latin typeface="Adobe Caslon Pro Bold" pitchFamily="18" charset="0"/>
            </a:endParaRPr>
          </a:p>
        </p:txBody>
      </p:sp>
      <p:pic>
        <p:nvPicPr>
          <p:cNvPr id="8195" name="Picture 3" descr="D:\background\character\58c110d88eb6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267200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oraemon Theme Song (LYRICS) (mp3cut.net)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4400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2003015" y="3219271"/>
              <a:ext cx="5037677" cy="1938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 trừ dạng 17 -2</a:t>
              </a:r>
            </a:p>
            <a:p>
              <a:pPr algn="ctr"/>
              <a:r>
                <a:rPr lang="en-US" sz="60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 tiết) </a:t>
              </a:r>
              <a:endParaRPr 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" y="14288"/>
            <a:ext cx="12172949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78400" y="228600"/>
            <a:ext cx="2438400" cy="53340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0" y="5105400"/>
            <a:ext cx="4775200" cy="76200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793570" y="5105400"/>
            <a:ext cx="2569633" cy="762000"/>
          </a:xfrm>
          <a:prstGeom prst="rect">
            <a:avLst/>
          </a:prstGeom>
          <a:solidFill>
            <a:srgbClr val="FFCC9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05600" y="6075363"/>
            <a:ext cx="3251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 2 = .......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18511" y="6072188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endParaRPr lang="en-US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451531" y="6075363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429795" y="6060423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705600" y="608330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en-US" sz="320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67064" y="6061450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vi-VN" sz="3200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en-US" sz="32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91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84" y="228600"/>
            <a:ext cx="10551459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17572" y="1900516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66729" y="1898886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7931" y="3836895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15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72915" y="382792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65331" y="5979463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12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4465" y="5979461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154</Words>
  <Application>Microsoft Office PowerPoint</Application>
  <PresentationFormat>Custom</PresentationFormat>
  <Paragraphs>69</Paragraphs>
  <Slides>15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2_Office Theme</vt:lpstr>
      <vt:lpstr>Office Theme</vt:lpstr>
      <vt:lpstr>PowerPoint Presentation</vt:lpstr>
      <vt:lpstr>Travelling with Doraemon</vt:lpstr>
      <vt:lpstr>PowerPoint Presentation</vt:lpstr>
      <vt:lpstr>PowerPoint Presentation</vt:lpstr>
      <vt:lpstr>PowerPoint Presentation</vt:lpstr>
      <vt:lpstr>Bye bye!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10</cp:revision>
  <dcterms:created xsi:type="dcterms:W3CDTF">2020-10-02T12:21:00Z</dcterms:created>
  <dcterms:modified xsi:type="dcterms:W3CDTF">2022-01-20T13:48:04Z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