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</p:sldMasterIdLst>
  <p:sldIdLst>
    <p:sldId id="257" r:id="rId3"/>
    <p:sldId id="258" r:id="rId4"/>
    <p:sldId id="259" r:id="rId5"/>
    <p:sldId id="260" r:id="rId6"/>
    <p:sldId id="261" r:id="rId7"/>
    <p:sldId id="262" r:id="rId8"/>
    <p:sldId id="264" r:id="rId9"/>
    <p:sldId id="265" r:id="rId10"/>
    <p:sldId id="266" r:id="rId11"/>
    <p:sldId id="267" r:id="rId12"/>
    <p:sldId id="268" r:id="rId13"/>
    <p:sldId id="269" r:id="rId14"/>
    <p:sldId id="270" r:id="rId1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2" autoAdjust="0"/>
    <p:restoredTop sz="94660"/>
  </p:normalViewPr>
  <p:slideViewPr>
    <p:cSldViewPr snapToGrid="0">
      <p:cViewPr varScale="1">
        <p:scale>
          <a:sx n="70" d="100"/>
          <a:sy n="70" d="100"/>
        </p:scale>
        <p:origin x="500" y="6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t>16/3/2023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t>16/3/2023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t>16/3/2023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FA6248-9075-44F6-BABA-ACCDFFA54742}" type="datetimeFigureOut">
              <a:rPr lang="en-US" smtClean="0"/>
              <a:t>16/3/2023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D0A7C2-3364-4B6C-B187-A7ABF31AEE8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FA6248-9075-44F6-BABA-ACCDFFA54742}" type="datetimeFigureOut">
              <a:rPr lang="en-US" smtClean="0"/>
              <a:t>16/3/2023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D0A7C2-3364-4B6C-B187-A7ABF31AEE8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FA6248-9075-44F6-BABA-ACCDFFA54742}" type="datetimeFigureOut">
              <a:rPr lang="en-US" smtClean="0"/>
              <a:t>16/3/2023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D0A7C2-3364-4B6C-B187-A7ABF31AEE8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FA6248-9075-44F6-BABA-ACCDFFA54742}" type="datetimeFigureOut">
              <a:rPr lang="en-US" smtClean="0"/>
              <a:t>16/3/2023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D0A7C2-3364-4B6C-B187-A7ABF31AEE8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FA6248-9075-44F6-BABA-ACCDFFA54742}" type="datetimeFigureOut">
              <a:rPr lang="en-US" smtClean="0"/>
              <a:t>16/3/2023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D0A7C2-3364-4B6C-B187-A7ABF31AEE8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FA6248-9075-44F6-BABA-ACCDFFA54742}" type="datetimeFigureOut">
              <a:rPr lang="en-US" smtClean="0"/>
              <a:t>16/3/2023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D0A7C2-3364-4B6C-B187-A7ABF31AEE8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FA6248-9075-44F6-BABA-ACCDFFA54742}" type="datetimeFigureOut">
              <a:rPr lang="en-US" smtClean="0"/>
              <a:t>16/3/2023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D0A7C2-3364-4B6C-B187-A7ABF31AEE8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FA6248-9075-44F6-BABA-ACCDFFA54742}" type="datetimeFigureOut">
              <a:rPr lang="en-US" smtClean="0"/>
              <a:t>16/3/2023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D0A7C2-3364-4B6C-B187-A7ABF31AEE8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t>16/3/2023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FA6248-9075-44F6-BABA-ACCDFFA54742}" type="datetimeFigureOut">
              <a:rPr lang="en-US" smtClean="0"/>
              <a:t>16/3/2023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D0A7C2-3364-4B6C-B187-A7ABF31AEE8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FA6248-9075-44F6-BABA-ACCDFFA54742}" type="datetimeFigureOut">
              <a:rPr lang="en-US" smtClean="0"/>
              <a:t>16/3/2023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D0A7C2-3364-4B6C-B187-A7ABF31AEE8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FA6248-9075-44F6-BABA-ACCDFFA54742}" type="datetimeFigureOut">
              <a:rPr lang="en-US" smtClean="0"/>
              <a:t>16/3/2023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D0A7C2-3364-4B6C-B187-A7ABF31AEE8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t>16/3/2023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t>16/3/2023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t>16/3/2023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t>16/3/2023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t>16/3/2023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t>16/3/2023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t>16/3/2023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A1C593-65D0-4073-BCC9-577B9352EA97}" type="datetimeFigureOut">
              <a:rPr lang="en-US" smtClean="0"/>
              <a:t>16/3/2023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FA6248-9075-44F6-BABA-ACCDFFA54742}" type="datetimeFigureOut">
              <a:rPr lang="en-US" smtClean="0"/>
              <a:t>16/3/2023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D0A7C2-3364-4B6C-B187-A7ABF31AEE8C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.G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audio" Target="../media/audio3.wav"/><Relationship Id="rId7" Type="http://schemas.openxmlformats.org/officeDocument/2006/relationships/image" Target="../media/image4.GIF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3.GIF"/><Relationship Id="rId5" Type="http://schemas.openxmlformats.org/officeDocument/2006/relationships/image" Target="../media/image6.GIF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7" Type="http://schemas.openxmlformats.org/officeDocument/2006/relationships/image" Target="../media/image4.GIF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3.GIF"/><Relationship Id="rId5" Type="http://schemas.openxmlformats.org/officeDocument/2006/relationships/image" Target="../media/image6.GIF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7" Type="http://schemas.openxmlformats.org/officeDocument/2006/relationships/image" Target="../media/image4.GIF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3.GIF"/><Relationship Id="rId5" Type="http://schemas.openxmlformats.org/officeDocument/2006/relationships/image" Target="../media/image6.GIF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356834" y="3429000"/>
            <a:ext cx="7714445" cy="1446550"/>
          </a:xfrm>
          <a:prstGeom prst="rect">
            <a:avLst/>
          </a:prstGeom>
          <a:noFill/>
        </p:spPr>
        <p:txBody>
          <a:bodyPr wrap="square" rtlCol="0">
            <a:prstTxWarp prst="textArchUp">
              <a:avLst/>
            </a:prstTxWarp>
            <a:spAutoFit/>
          </a:bodyPr>
          <a:lstStyle/>
          <a:p>
            <a:pPr algn="ctr">
              <a:lnSpc>
                <a:spcPct val="150000"/>
              </a:lnSpc>
            </a:pPr>
            <a:r>
              <a:rPr lang="vi-VN" sz="4400" b="1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charset="0"/>
                <a:cs typeface="Times New Roman" panose="02020603050405020304" charset="0"/>
              </a:rPr>
              <a:t>CHÀO MỪNG CÁC CON </a:t>
            </a:r>
          </a:p>
          <a:p>
            <a:pPr algn="ctr">
              <a:lnSpc>
                <a:spcPct val="150000"/>
              </a:lnSpc>
            </a:pPr>
            <a:r>
              <a:rPr lang="vi-VN" sz="4400" b="1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charset="0"/>
                <a:cs typeface="Times New Roman" panose="02020603050405020304" charset="0"/>
              </a:rPr>
              <a:t>ĐẾN VỚI TIẾT </a:t>
            </a:r>
            <a:r>
              <a:rPr lang="en-US" altLang="vi-VN" sz="4400" b="1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charset="0"/>
                <a:cs typeface="Times New Roman" panose="02020603050405020304" charset="0"/>
              </a:rPr>
              <a:t>TOÁN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6710" y="624205"/>
            <a:ext cx="11182985" cy="4900295"/>
          </a:xfrm>
          <a:prstGeom prst="rect">
            <a:avLst/>
          </a:prstGeom>
        </p:spPr>
      </p:pic>
      <p:sp>
        <p:nvSpPr>
          <p:cNvPr id="3" name="Rectangles 2"/>
          <p:cNvSpPr/>
          <p:nvPr/>
        </p:nvSpPr>
        <p:spPr>
          <a:xfrm>
            <a:off x="7574280" y="3420745"/>
            <a:ext cx="664210" cy="63373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>
                <a:latin typeface="Times New Roman" panose="02020603050405020304" charset="0"/>
                <a:cs typeface="Times New Roman" panose="02020603050405020304" charset="0"/>
              </a:rPr>
              <a:t>6</a:t>
            </a:r>
          </a:p>
        </p:txBody>
      </p:sp>
      <p:sp>
        <p:nvSpPr>
          <p:cNvPr id="4" name="Rectangles 3"/>
          <p:cNvSpPr/>
          <p:nvPr/>
        </p:nvSpPr>
        <p:spPr>
          <a:xfrm>
            <a:off x="8373745" y="3390900"/>
            <a:ext cx="603885" cy="66357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>
                <a:latin typeface="Times New Roman" panose="02020603050405020304" charset="0"/>
                <a:cs typeface="Times New Roman" panose="02020603050405020304" charset="0"/>
              </a:rPr>
              <a:t>+</a:t>
            </a:r>
          </a:p>
        </p:txBody>
      </p:sp>
      <p:sp>
        <p:nvSpPr>
          <p:cNvPr id="5" name="Rectangles 4"/>
          <p:cNvSpPr/>
          <p:nvPr/>
        </p:nvSpPr>
        <p:spPr>
          <a:xfrm>
            <a:off x="9074150" y="3390900"/>
            <a:ext cx="603885" cy="66357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>
                <a:latin typeface="Times New Roman" panose="02020603050405020304" charset="0"/>
                <a:cs typeface="Times New Roman" panose="02020603050405020304" charset="0"/>
              </a:rPr>
              <a:t>3</a:t>
            </a:r>
          </a:p>
        </p:txBody>
      </p:sp>
      <p:sp>
        <p:nvSpPr>
          <p:cNvPr id="6" name="Rectangles 5"/>
          <p:cNvSpPr/>
          <p:nvPr/>
        </p:nvSpPr>
        <p:spPr>
          <a:xfrm>
            <a:off x="10085070" y="3390900"/>
            <a:ext cx="603885" cy="66357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>
                <a:latin typeface="Times New Roman" panose="02020603050405020304" charset="0"/>
                <a:cs typeface="Times New Roman" panose="02020603050405020304" charset="0"/>
              </a:rPr>
              <a:t>9</a:t>
            </a:r>
          </a:p>
        </p:txBody>
      </p:sp>
      <p:sp>
        <p:nvSpPr>
          <p:cNvPr id="8" name="Rectangles 7"/>
          <p:cNvSpPr/>
          <p:nvPr/>
        </p:nvSpPr>
        <p:spPr>
          <a:xfrm>
            <a:off x="9910445" y="4740275"/>
            <a:ext cx="633095" cy="66357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>
                <a:latin typeface="Times New Roman" panose="02020603050405020304" charset="0"/>
                <a:cs typeface="Times New Roman" panose="02020603050405020304" charset="0"/>
              </a:rPr>
              <a:t>9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  <p:bldP spid="4" grpId="0" animBg="1"/>
      <p:bldP spid="4" grpId="1" animBg="1"/>
      <p:bldP spid="5" grpId="0" animBg="1"/>
      <p:bldP spid="5" grpId="1" animBg="1"/>
      <p:bldP spid="6" grpId="0" animBg="1"/>
      <p:bldP spid="6" grpId="1" animBg="1"/>
      <p:bldP spid="8" grpId="0" bldLvl="0" animBg="1"/>
      <p:bldP spid="8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6330" y="380365"/>
            <a:ext cx="9959975" cy="5281930"/>
          </a:xfrm>
          <a:prstGeom prst="rect">
            <a:avLst/>
          </a:prstGeom>
        </p:spPr>
      </p:pic>
      <p:sp>
        <p:nvSpPr>
          <p:cNvPr id="3" name="Rectangles 2"/>
          <p:cNvSpPr/>
          <p:nvPr/>
        </p:nvSpPr>
        <p:spPr>
          <a:xfrm>
            <a:off x="6986270" y="3390900"/>
            <a:ext cx="497205" cy="49784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latin typeface="Times New Roman" panose="02020603050405020304" charset="0"/>
                <a:cs typeface="Times New Roman" panose="02020603050405020304" charset="0"/>
              </a:rPr>
              <a:t>5</a:t>
            </a:r>
          </a:p>
        </p:txBody>
      </p:sp>
      <p:sp>
        <p:nvSpPr>
          <p:cNvPr id="4" name="Rectangles 3"/>
          <p:cNvSpPr/>
          <p:nvPr/>
        </p:nvSpPr>
        <p:spPr>
          <a:xfrm>
            <a:off x="7626350" y="3390900"/>
            <a:ext cx="482600" cy="49784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latin typeface="Times New Roman" panose="02020603050405020304" charset="0"/>
                <a:cs typeface="Times New Roman" panose="02020603050405020304" charset="0"/>
              </a:rPr>
              <a:t>-</a:t>
            </a:r>
          </a:p>
        </p:txBody>
      </p:sp>
      <p:sp>
        <p:nvSpPr>
          <p:cNvPr id="5" name="Rectangles 4"/>
          <p:cNvSpPr/>
          <p:nvPr/>
        </p:nvSpPr>
        <p:spPr>
          <a:xfrm>
            <a:off x="8213725" y="3390900"/>
            <a:ext cx="482600" cy="49784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latin typeface="Times New Roman" panose="02020603050405020304" charset="0"/>
                <a:cs typeface="Times New Roman" panose="02020603050405020304" charset="0"/>
              </a:rPr>
              <a:t>1</a:t>
            </a:r>
          </a:p>
        </p:txBody>
      </p:sp>
      <p:sp>
        <p:nvSpPr>
          <p:cNvPr id="6" name="Rectangles 5"/>
          <p:cNvSpPr/>
          <p:nvPr/>
        </p:nvSpPr>
        <p:spPr>
          <a:xfrm>
            <a:off x="9053195" y="3300095"/>
            <a:ext cx="482600" cy="58864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latin typeface="Times New Roman" panose="02020603050405020304" charset="0"/>
                <a:cs typeface="Times New Roman" panose="02020603050405020304" charset="0"/>
              </a:rPr>
              <a:t>4</a:t>
            </a:r>
          </a:p>
        </p:txBody>
      </p:sp>
      <p:sp>
        <p:nvSpPr>
          <p:cNvPr id="7" name="Rectangles 6"/>
          <p:cNvSpPr/>
          <p:nvPr/>
        </p:nvSpPr>
        <p:spPr>
          <a:xfrm>
            <a:off x="8953500" y="4558665"/>
            <a:ext cx="482600" cy="58864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latin typeface="Times New Roman" panose="02020603050405020304" charset="0"/>
                <a:cs typeface="Times New Roman" panose="02020603050405020304" charset="0"/>
              </a:rPr>
              <a:t>4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  <p:bldP spid="4" grpId="0" animBg="1"/>
      <p:bldP spid="4" grpId="1" animBg="1"/>
      <p:bldP spid="5" grpId="0" animBg="1"/>
      <p:bldP spid="5" grpId="1" animBg="1"/>
      <p:bldP spid="6" grpId="0" animBg="1"/>
      <p:bldP spid="6" grpId="1" animBg="1"/>
      <p:bldP spid="7" grpId="0" animBg="1"/>
      <p:bldP spid="7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9330" y="0"/>
            <a:ext cx="10213340" cy="51435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42285" y="4677410"/>
            <a:ext cx="6350000" cy="20739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ปักพินโดย Khánh Huyền ใน flowers DONE | สติกเกอร์, วันเกิด, ป้าย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1208" y="117566"/>
            <a:ext cx="6605625" cy="67404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tai-hinh-nen-powerpoint-dep-ve-moi-truong-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36195" y="19050"/>
            <a:ext cx="12265025" cy="681926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91815" y="3164840"/>
            <a:ext cx="5901690" cy="1325880"/>
          </a:xfrm>
        </p:spPr>
        <p:txBody>
          <a:bodyPr>
            <a:normAutofit/>
          </a:bodyPr>
          <a:lstStyle/>
          <a:p>
            <a:pPr algn="ctr"/>
            <a:r>
              <a:rPr lang="en-US" sz="8000">
                <a:latin typeface=".VnAvant" panose="020B7200000000000000" charset="0"/>
                <a:cs typeface=".VnAvant" panose="020B7200000000000000" charset="0"/>
              </a:rPr>
              <a:t>Khởi động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42729" y="883919"/>
            <a:ext cx="2857500" cy="2857500"/>
          </a:xfrm>
          <a:prstGeom prst="rect">
            <a:avLst/>
          </a:prstGeom>
        </p:spPr>
      </p:pic>
      <p:sp>
        <p:nvSpPr>
          <p:cNvPr id="8" name="Hexagon 7"/>
          <p:cNvSpPr/>
          <p:nvPr/>
        </p:nvSpPr>
        <p:spPr>
          <a:xfrm>
            <a:off x="315850" y="1379218"/>
            <a:ext cx="2740154" cy="2362201"/>
          </a:xfrm>
          <a:prstGeom prst="hexagon">
            <a:avLst/>
          </a:prstGeom>
          <a:gradFill flip="none" rotWithShape="1">
            <a:gsLst>
              <a:gs pos="0">
                <a:srgbClr val="FFC000">
                  <a:shade val="30000"/>
                  <a:satMod val="115000"/>
                </a:srgbClr>
              </a:gs>
              <a:gs pos="50000">
                <a:srgbClr val="FFC000">
                  <a:shade val="67500"/>
                  <a:satMod val="115000"/>
                </a:srgbClr>
              </a:gs>
              <a:gs pos="100000">
                <a:srgbClr val="FFC000">
                  <a:shade val="100000"/>
                  <a:satMod val="115000"/>
                </a:srgbClr>
              </a:gs>
            </a:gsLst>
            <a:lin ang="2700000" scaled="1"/>
            <a:tileRect/>
          </a:gra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600" b="1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Ong</a:t>
            </a:r>
            <a:endParaRPr lang="en-US" sz="6600"/>
          </a:p>
        </p:txBody>
      </p:sp>
      <p:sp>
        <p:nvSpPr>
          <p:cNvPr id="9" name="Hexagon 8"/>
          <p:cNvSpPr/>
          <p:nvPr/>
        </p:nvSpPr>
        <p:spPr>
          <a:xfrm>
            <a:off x="2471927" y="198118"/>
            <a:ext cx="2740154" cy="2362201"/>
          </a:xfrm>
          <a:prstGeom prst="hexagon">
            <a:avLst/>
          </a:prstGeom>
          <a:gradFill flip="none" rotWithShape="1">
            <a:gsLst>
              <a:gs pos="0">
                <a:srgbClr val="FFC000">
                  <a:shade val="30000"/>
                  <a:satMod val="115000"/>
                </a:srgbClr>
              </a:gs>
              <a:gs pos="50000">
                <a:srgbClr val="FFC000">
                  <a:shade val="67500"/>
                  <a:satMod val="115000"/>
                </a:srgbClr>
              </a:gs>
              <a:gs pos="100000">
                <a:srgbClr val="FFC000">
                  <a:shade val="100000"/>
                  <a:satMod val="115000"/>
                </a:srgbClr>
              </a:gs>
            </a:gsLst>
            <a:lin ang="2700000" scaled="1"/>
            <a:tileRect/>
          </a:gra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600" b="1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non</a:t>
            </a:r>
            <a:endParaRPr lang="en-US" sz="6600"/>
          </a:p>
        </p:txBody>
      </p:sp>
      <p:sp>
        <p:nvSpPr>
          <p:cNvPr id="10" name="Hexagon 9"/>
          <p:cNvSpPr/>
          <p:nvPr/>
        </p:nvSpPr>
        <p:spPr>
          <a:xfrm>
            <a:off x="6784081" y="2560318"/>
            <a:ext cx="2740154" cy="2362201"/>
          </a:xfrm>
          <a:prstGeom prst="hexagon">
            <a:avLst/>
          </a:prstGeom>
          <a:gradFill flip="none" rotWithShape="1">
            <a:gsLst>
              <a:gs pos="0">
                <a:srgbClr val="FFC000">
                  <a:shade val="30000"/>
                  <a:satMod val="115000"/>
                </a:srgbClr>
              </a:gs>
              <a:gs pos="50000">
                <a:srgbClr val="FFC000">
                  <a:shade val="67500"/>
                  <a:satMod val="115000"/>
                </a:srgbClr>
              </a:gs>
              <a:gs pos="100000">
                <a:srgbClr val="FFC000">
                  <a:shade val="100000"/>
                  <a:satMod val="115000"/>
                </a:srgbClr>
              </a:gs>
            </a:gsLst>
            <a:lin ang="2700000" scaled="1"/>
            <a:tileRect/>
          </a:gra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600" b="1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việc</a:t>
            </a:r>
          </a:p>
        </p:txBody>
      </p:sp>
      <p:sp>
        <p:nvSpPr>
          <p:cNvPr id="13" name="Hexagon 12"/>
          <p:cNvSpPr/>
          <p:nvPr/>
        </p:nvSpPr>
        <p:spPr>
          <a:xfrm>
            <a:off x="4628004" y="1379218"/>
            <a:ext cx="2740154" cy="2362201"/>
          </a:xfrm>
          <a:prstGeom prst="hexagon">
            <a:avLst/>
          </a:prstGeom>
          <a:gradFill flip="none" rotWithShape="1">
            <a:gsLst>
              <a:gs pos="0">
                <a:srgbClr val="FFC000">
                  <a:shade val="30000"/>
                  <a:satMod val="115000"/>
                </a:srgbClr>
              </a:gs>
              <a:gs pos="50000">
                <a:srgbClr val="FFC000">
                  <a:shade val="67500"/>
                  <a:satMod val="115000"/>
                </a:srgbClr>
              </a:gs>
              <a:gs pos="100000">
                <a:srgbClr val="FFC000">
                  <a:shade val="100000"/>
                  <a:satMod val="115000"/>
                </a:srgbClr>
              </a:gs>
            </a:gsLst>
            <a:lin ang="2700000" scaled="1"/>
            <a:tileRect/>
          </a:gra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600" b="1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học</a:t>
            </a:r>
            <a:endParaRPr lang="en-US" sz="6600"/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35952" y="3436622"/>
            <a:ext cx="2650039" cy="2661817"/>
          </a:xfrm>
          <a:prstGeom prst="rect">
            <a:avLst/>
          </a:prstGeom>
        </p:spPr>
      </p:pic>
      <p:sp>
        <p:nvSpPr>
          <p:cNvPr id="18" name="Rectangle 17"/>
          <p:cNvSpPr/>
          <p:nvPr/>
        </p:nvSpPr>
        <p:spPr>
          <a:xfrm>
            <a:off x="4753961" y="5417818"/>
            <a:ext cx="4283865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6000"/>
              <a:t>The little bee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udio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1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1" presetClass="emph" presetSubtype="0" repeatCount="indefinite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21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3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21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6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37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38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39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21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41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42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43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44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000"/>
                            </p:stCondLst>
                            <p:childTnLst>
                              <p:par>
                                <p:cTn id="5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8" grpId="1" bldLvl="0" animBg="1"/>
      <p:bldP spid="9" grpId="0" bldLvl="0" animBg="1"/>
      <p:bldP spid="9" grpId="1" bldLvl="0" animBg="1"/>
      <p:bldP spid="10" grpId="0" bldLvl="0" animBg="1"/>
      <p:bldP spid="10" grpId="1" bldLvl="0" animBg="1"/>
      <p:bldP spid="13" grpId="0" bldLvl="0" animBg="1"/>
      <p:bldP spid="13" grpId="1" bldLvl="0" animBg="1"/>
      <p:bldP spid="1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14870" y="2812731"/>
            <a:ext cx="2934336" cy="2934336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447529" y="0"/>
            <a:ext cx="2857500" cy="2857500"/>
          </a:xfrm>
          <a:prstGeom prst="rect">
            <a:avLst/>
          </a:prstGeom>
        </p:spPr>
      </p:pic>
      <p:sp>
        <p:nvSpPr>
          <p:cNvPr id="8" name="Speech Bubble: Rectangle with Corners Rounded 7"/>
          <p:cNvSpPr/>
          <p:nvPr/>
        </p:nvSpPr>
        <p:spPr>
          <a:xfrm>
            <a:off x="1773555" y="377465"/>
            <a:ext cx="7840345" cy="1607820"/>
          </a:xfrm>
          <a:prstGeom prst="wedgeRoundRectCallout">
            <a:avLst>
              <a:gd name="adj1" fmla="val 62786"/>
              <a:gd name="adj2" fmla="val 8254"/>
              <a:gd name="adj3" fmla="val 16667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>
                <a:latin typeface="Times New Roman" panose="02020603050405020304" charset="0"/>
                <a:cs typeface="Times New Roman" panose="02020603050405020304" charset="0"/>
              </a:rPr>
              <a:t>16 - 2 = </a:t>
            </a:r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1297" y="1603081"/>
            <a:ext cx="1600706" cy="1607820"/>
          </a:xfrm>
          <a:prstGeom prst="rect">
            <a:avLst/>
          </a:prstGeom>
        </p:spPr>
      </p:pic>
      <p:sp>
        <p:nvSpPr>
          <p:cNvPr id="19" name="Rectangle: Rounded Corners 18"/>
          <p:cNvSpPr/>
          <p:nvPr/>
        </p:nvSpPr>
        <p:spPr>
          <a:xfrm>
            <a:off x="394948" y="5724063"/>
            <a:ext cx="2774179" cy="841829"/>
          </a:xfrm>
          <a:prstGeom prst="roundRect">
            <a:avLst/>
          </a:prstGeom>
          <a:solidFill>
            <a:srgbClr val="DEEB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solidFill>
                  <a:srgbClr val="002060"/>
                </a:solidFill>
                <a:latin typeface="Times New Roman" panose="02020603050405020304" charset="0"/>
                <a:cs typeface="Times New Roman" panose="02020603050405020304" charset="0"/>
              </a:rPr>
              <a:t>A. 14</a:t>
            </a:r>
          </a:p>
        </p:txBody>
      </p:sp>
      <p:pic>
        <p:nvPicPr>
          <p:cNvPr id="20" name="Picture 1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147165" y="2812731"/>
            <a:ext cx="2934336" cy="2934336"/>
          </a:xfrm>
          <a:prstGeom prst="rect">
            <a:avLst/>
          </a:prstGeom>
        </p:spPr>
      </p:pic>
      <p:sp>
        <p:nvSpPr>
          <p:cNvPr id="21" name="Rectangle: Rounded Corners 20"/>
          <p:cNvSpPr/>
          <p:nvPr/>
        </p:nvSpPr>
        <p:spPr>
          <a:xfrm>
            <a:off x="3227243" y="5724063"/>
            <a:ext cx="2774179" cy="841829"/>
          </a:xfrm>
          <a:prstGeom prst="roundRect">
            <a:avLst/>
          </a:prstGeom>
          <a:solidFill>
            <a:srgbClr val="DEEB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solidFill>
                  <a:srgbClr val="002060"/>
                </a:solidFill>
                <a:latin typeface="Times New Roman" panose="02020603050405020304" charset="0"/>
                <a:cs typeface="Times New Roman" panose="02020603050405020304" charset="0"/>
              </a:rPr>
              <a:t>B. 15</a:t>
            </a:r>
          </a:p>
        </p:txBody>
      </p:sp>
      <p:pic>
        <p:nvPicPr>
          <p:cNvPr id="22" name="Picture 2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979460" y="2812731"/>
            <a:ext cx="2934336" cy="2934336"/>
          </a:xfrm>
          <a:prstGeom prst="rect">
            <a:avLst/>
          </a:prstGeom>
        </p:spPr>
      </p:pic>
      <p:sp>
        <p:nvSpPr>
          <p:cNvPr id="23" name="Rectangle: Rounded Corners 22"/>
          <p:cNvSpPr/>
          <p:nvPr/>
        </p:nvSpPr>
        <p:spPr>
          <a:xfrm>
            <a:off x="6059538" y="5724063"/>
            <a:ext cx="2774179" cy="841829"/>
          </a:xfrm>
          <a:prstGeom prst="roundRect">
            <a:avLst/>
          </a:prstGeom>
          <a:solidFill>
            <a:srgbClr val="DEEB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solidFill>
                  <a:srgbClr val="002060"/>
                </a:solidFill>
                <a:latin typeface="Times New Roman" panose="02020603050405020304" charset="0"/>
                <a:cs typeface="Times New Roman" panose="02020603050405020304" charset="0"/>
              </a:rPr>
              <a:t>C. 19</a:t>
            </a:r>
          </a:p>
        </p:txBody>
      </p:sp>
      <p:pic>
        <p:nvPicPr>
          <p:cNvPr id="24" name="Picture 2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811755" y="2812731"/>
            <a:ext cx="2934336" cy="2934336"/>
          </a:xfrm>
          <a:prstGeom prst="rect">
            <a:avLst/>
          </a:prstGeom>
        </p:spPr>
      </p:pic>
      <p:sp>
        <p:nvSpPr>
          <p:cNvPr id="25" name="Rectangle: Rounded Corners 24"/>
          <p:cNvSpPr/>
          <p:nvPr/>
        </p:nvSpPr>
        <p:spPr>
          <a:xfrm>
            <a:off x="8891833" y="5724063"/>
            <a:ext cx="2774179" cy="841829"/>
          </a:xfrm>
          <a:prstGeom prst="roundRect">
            <a:avLst/>
          </a:prstGeom>
          <a:solidFill>
            <a:srgbClr val="DEEB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solidFill>
                  <a:srgbClr val="002060"/>
                </a:solidFill>
                <a:latin typeface="Times New Roman" panose="02020603050405020304" charset="0"/>
                <a:cs typeface="Times New Roman" panose="02020603050405020304" charset="0"/>
              </a:rPr>
              <a:t>D. l6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9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0" fill="hold">
                      <p:stCondLst>
                        <p:cond delay="0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4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F0"/>
                                      </p:to>
                                    </p:animClr>
                                    <p:set>
                                      <p:cBhvr>
                                        <p:cTn id="4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5" dur="250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"/>
                            </p:stCondLst>
                            <p:childTnLst>
                              <p:par>
                                <p:cTn id="57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5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ohno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61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2" fill="hold">
                      <p:stCondLst>
                        <p:cond delay="0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500" tmFilter="0, 0; .2, .5; .8, .5; 1, 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6" dur="250" autoRev="1" fill="hold"/>
                                        <p:tgtEl>
                                          <p:spTgt spid="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00"/>
                            </p:stCondLst>
                            <p:childTnLst>
                              <p:par>
                                <p:cTn id="68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7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ohno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72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3" fill="hold">
                      <p:stCondLst>
                        <p:cond delay="0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500" tmFilter="0, 0; .2, .5; .8, .5; 1, 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7" dur="250" autoRev="1" fill="hold"/>
                                        <p:tgtEl>
                                          <p:spTgt spid="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500"/>
                            </p:stCondLst>
                            <p:childTnLst>
                              <p:par>
                                <p:cTn id="79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8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8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ohno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</p:childTnLst>
        </p:cTn>
      </p:par>
    </p:tnLst>
    <p:bldLst>
      <p:bldP spid="8" grpId="0" bldLvl="0" animBg="1"/>
      <p:bldP spid="19" grpId="0" bldLvl="0" animBg="1"/>
      <p:bldP spid="21" grpId="0" bldLvl="0" animBg="1"/>
      <p:bldP spid="23" grpId="0" bldLvl="0" animBg="1"/>
      <p:bldP spid="2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14870" y="2812731"/>
            <a:ext cx="2934336" cy="2934336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447529" y="0"/>
            <a:ext cx="2857500" cy="2857500"/>
          </a:xfrm>
          <a:prstGeom prst="rect">
            <a:avLst/>
          </a:prstGeom>
        </p:spPr>
      </p:pic>
      <p:sp>
        <p:nvSpPr>
          <p:cNvPr id="8" name="Speech Bubble: Rectangle with Corners Rounded 7"/>
          <p:cNvSpPr/>
          <p:nvPr/>
        </p:nvSpPr>
        <p:spPr>
          <a:xfrm>
            <a:off x="1450975" y="494940"/>
            <a:ext cx="7840345" cy="1607820"/>
          </a:xfrm>
          <a:prstGeom prst="wedgeRoundRectCallout">
            <a:avLst>
              <a:gd name="adj1" fmla="val 62786"/>
              <a:gd name="adj2" fmla="val 8254"/>
              <a:gd name="adj3" fmla="val 16667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4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charset="0"/>
                <a:ea typeface="+mn-ea"/>
                <a:cs typeface="Times New Roman" panose="02020603050405020304" charset="0"/>
              </a:rPr>
              <a:t>16 - 4 = </a:t>
            </a:r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1297" y="1603081"/>
            <a:ext cx="1600706" cy="1607820"/>
          </a:xfrm>
          <a:prstGeom prst="rect">
            <a:avLst/>
          </a:prstGeom>
        </p:spPr>
      </p:pic>
      <p:sp>
        <p:nvSpPr>
          <p:cNvPr id="19" name="Rectangle: Rounded Corners 18"/>
          <p:cNvSpPr/>
          <p:nvPr/>
        </p:nvSpPr>
        <p:spPr>
          <a:xfrm>
            <a:off x="314938" y="5746923"/>
            <a:ext cx="2774179" cy="841829"/>
          </a:xfrm>
          <a:prstGeom prst="roundRect">
            <a:avLst/>
          </a:prstGeom>
          <a:solidFill>
            <a:srgbClr val="DEEB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sz="4800">
                <a:solidFill>
                  <a:srgbClr val="002060"/>
                </a:solidFill>
                <a:latin typeface="Times New Roman" panose="02020603050405020304" charset="0"/>
                <a:cs typeface="Times New Roman" panose="02020603050405020304" charset="0"/>
              </a:rPr>
              <a:t>A. 16</a:t>
            </a:r>
          </a:p>
        </p:txBody>
      </p:sp>
      <p:pic>
        <p:nvPicPr>
          <p:cNvPr id="20" name="Picture 1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147165" y="2812731"/>
            <a:ext cx="2934336" cy="2934336"/>
          </a:xfrm>
          <a:prstGeom prst="rect">
            <a:avLst/>
          </a:prstGeom>
        </p:spPr>
      </p:pic>
      <p:sp>
        <p:nvSpPr>
          <p:cNvPr id="21" name="Rectangle: Rounded Corners 20"/>
          <p:cNvSpPr/>
          <p:nvPr/>
        </p:nvSpPr>
        <p:spPr>
          <a:xfrm>
            <a:off x="3205018" y="5724063"/>
            <a:ext cx="2774179" cy="841829"/>
          </a:xfrm>
          <a:prstGeom prst="roundRect">
            <a:avLst/>
          </a:prstGeom>
          <a:solidFill>
            <a:srgbClr val="DEEB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sz="4800">
                <a:solidFill>
                  <a:srgbClr val="002060"/>
                </a:solidFill>
                <a:latin typeface="Times New Roman" panose="02020603050405020304" charset="0"/>
                <a:cs typeface="Times New Roman" panose="02020603050405020304" charset="0"/>
              </a:rPr>
              <a:t>B. 12</a:t>
            </a:r>
          </a:p>
        </p:txBody>
      </p:sp>
      <p:pic>
        <p:nvPicPr>
          <p:cNvPr id="22" name="Picture 2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979460" y="2812731"/>
            <a:ext cx="2934336" cy="2934336"/>
          </a:xfrm>
          <a:prstGeom prst="rect">
            <a:avLst/>
          </a:prstGeom>
        </p:spPr>
      </p:pic>
      <p:sp>
        <p:nvSpPr>
          <p:cNvPr id="23" name="Rectangle: Rounded Corners 22"/>
          <p:cNvSpPr/>
          <p:nvPr/>
        </p:nvSpPr>
        <p:spPr>
          <a:xfrm>
            <a:off x="6037313" y="5724063"/>
            <a:ext cx="2774179" cy="841829"/>
          </a:xfrm>
          <a:prstGeom prst="roundRect">
            <a:avLst/>
          </a:prstGeom>
          <a:solidFill>
            <a:srgbClr val="DEEB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4800" b="0" i="0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charset="0"/>
                <a:ea typeface="+mn-ea"/>
                <a:cs typeface="Times New Roman" panose="02020603050405020304" charset="0"/>
              </a:rPr>
              <a:t>C. 13</a:t>
            </a:r>
          </a:p>
        </p:txBody>
      </p:sp>
      <p:pic>
        <p:nvPicPr>
          <p:cNvPr id="24" name="Picture 2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811755" y="2812731"/>
            <a:ext cx="2934336" cy="2934336"/>
          </a:xfrm>
          <a:prstGeom prst="rect">
            <a:avLst/>
          </a:prstGeom>
        </p:spPr>
      </p:pic>
      <p:sp>
        <p:nvSpPr>
          <p:cNvPr id="25" name="Rectangle: Rounded Corners 24"/>
          <p:cNvSpPr/>
          <p:nvPr/>
        </p:nvSpPr>
        <p:spPr>
          <a:xfrm>
            <a:off x="8891833" y="5724063"/>
            <a:ext cx="2774179" cy="841829"/>
          </a:xfrm>
          <a:prstGeom prst="roundRect">
            <a:avLst/>
          </a:prstGeom>
          <a:solidFill>
            <a:srgbClr val="DEEB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4800" b="0" i="0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charset="0"/>
                <a:ea typeface="+mn-ea"/>
                <a:cs typeface="Times New Roman" panose="02020603050405020304" charset="0"/>
              </a:rPr>
              <a:t>D. 15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9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0" fill="hold">
                      <p:stCondLst>
                        <p:cond delay="0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4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4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ohno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5" dur="250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"/>
                            </p:stCondLst>
                            <p:childTnLst>
                              <p:par>
                                <p:cTn id="57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F0"/>
                                      </p:to>
                                    </p:animClr>
                                    <p:set>
                                      <p:cBhvr>
                                        <p:cTn id="5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61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2" fill="hold">
                      <p:stCondLst>
                        <p:cond delay="0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500" tmFilter="0, 0; .2, .5; .8, .5; 1, 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6" dur="250" autoRev="1" fill="hold"/>
                                        <p:tgtEl>
                                          <p:spTgt spid="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00"/>
                            </p:stCondLst>
                            <p:childTnLst>
                              <p:par>
                                <p:cTn id="68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7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ohno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72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3" fill="hold">
                      <p:stCondLst>
                        <p:cond delay="0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500" tmFilter="0, 0; .2, .5; .8, .5; 1, 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7" dur="250" autoRev="1" fill="hold"/>
                                        <p:tgtEl>
                                          <p:spTgt spid="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500"/>
                            </p:stCondLst>
                            <p:childTnLst>
                              <p:par>
                                <p:cTn id="79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8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8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ohno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</p:childTnLst>
        </p:cTn>
      </p:par>
    </p:tnLst>
    <p:bldLst>
      <p:bldP spid="8" grpId="0" bldLvl="0" animBg="1"/>
      <p:bldP spid="19" grpId="0" bldLvl="0" animBg="1"/>
      <p:bldP spid="21" grpId="0" bldLvl="0" animBg="1"/>
      <p:bldP spid="23" grpId="0" bldLvl="0" animBg="1"/>
      <p:bldP spid="2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14870" y="2812731"/>
            <a:ext cx="2934336" cy="2934336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447529" y="0"/>
            <a:ext cx="2857500" cy="2857500"/>
          </a:xfrm>
          <a:prstGeom prst="rect">
            <a:avLst/>
          </a:prstGeom>
        </p:spPr>
      </p:pic>
      <p:sp>
        <p:nvSpPr>
          <p:cNvPr id="8" name="Speech Bubble: Rectangle with Corners Rounded 7"/>
          <p:cNvSpPr/>
          <p:nvPr/>
        </p:nvSpPr>
        <p:spPr>
          <a:xfrm>
            <a:off x="1504950" y="483870"/>
            <a:ext cx="8371840" cy="1607820"/>
          </a:xfrm>
          <a:prstGeom prst="wedgeRoundRectCallout">
            <a:avLst>
              <a:gd name="adj1" fmla="val 62786"/>
              <a:gd name="adj2" fmla="val 8254"/>
              <a:gd name="adj3" fmla="val 16667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4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charset="0"/>
                <a:ea typeface="+mn-ea"/>
                <a:cs typeface="Times New Roman" panose="02020603050405020304" charset="0"/>
              </a:rPr>
              <a:t>13 </a:t>
            </a:r>
            <a:r>
              <a:rPr kumimoji="0" lang="en-US" sz="4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charset="0"/>
                <a:ea typeface="+mn-ea"/>
                <a:cs typeface="Times New Roman" panose="02020603050405020304" charset="0"/>
              </a:rPr>
              <a:t>- </a:t>
            </a:r>
            <a:r>
              <a:rPr kumimoji="0" lang="en-US" sz="4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charset="0"/>
                <a:ea typeface="+mn-ea"/>
                <a:cs typeface="Times New Roman" panose="02020603050405020304" charset="0"/>
              </a:rPr>
              <a:t>2 </a:t>
            </a:r>
            <a:r>
              <a:rPr kumimoji="0" lang="en-US" sz="4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charset="0"/>
                <a:ea typeface="+mn-ea"/>
                <a:cs typeface="Times New Roman" panose="02020603050405020304" charset="0"/>
              </a:rPr>
              <a:t>=</a:t>
            </a:r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1297" y="1603081"/>
            <a:ext cx="1600706" cy="1607820"/>
          </a:xfrm>
          <a:prstGeom prst="rect">
            <a:avLst/>
          </a:prstGeom>
        </p:spPr>
      </p:pic>
      <p:sp>
        <p:nvSpPr>
          <p:cNvPr id="19" name="Rectangle: Rounded Corners 18"/>
          <p:cNvSpPr/>
          <p:nvPr/>
        </p:nvSpPr>
        <p:spPr>
          <a:xfrm>
            <a:off x="394948" y="5724063"/>
            <a:ext cx="2774179" cy="841829"/>
          </a:xfrm>
          <a:prstGeom prst="roundRect">
            <a:avLst/>
          </a:prstGeom>
          <a:solidFill>
            <a:srgbClr val="DEEB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4800" b="0" i="0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charset="0"/>
                <a:ea typeface="+mn-ea"/>
                <a:cs typeface="Times New Roman" panose="02020603050405020304" charset="0"/>
              </a:rPr>
              <a:t>A. 8</a:t>
            </a:r>
          </a:p>
        </p:txBody>
      </p:sp>
      <p:pic>
        <p:nvPicPr>
          <p:cNvPr id="20" name="Picture 1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147165" y="2812731"/>
            <a:ext cx="2934336" cy="2934336"/>
          </a:xfrm>
          <a:prstGeom prst="rect">
            <a:avLst/>
          </a:prstGeom>
        </p:spPr>
      </p:pic>
      <p:sp>
        <p:nvSpPr>
          <p:cNvPr id="21" name="Rectangle: Rounded Corners 20"/>
          <p:cNvSpPr/>
          <p:nvPr/>
        </p:nvSpPr>
        <p:spPr>
          <a:xfrm>
            <a:off x="3227243" y="5724063"/>
            <a:ext cx="2774179" cy="841829"/>
          </a:xfrm>
          <a:prstGeom prst="roundRect">
            <a:avLst/>
          </a:prstGeom>
          <a:solidFill>
            <a:srgbClr val="DEEB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48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charset="0"/>
                <a:ea typeface="+mn-ea"/>
                <a:cs typeface="Times New Roman" panose="02020603050405020304" charset="0"/>
              </a:rPr>
              <a:t>B. </a:t>
            </a:r>
            <a:r>
              <a:rPr lang="en-US" sz="4800" noProof="0">
                <a:solidFill>
                  <a:srgbClr val="002060"/>
                </a:solidFill>
                <a:latin typeface="Times New Roman" panose="02020603050405020304" charset="0"/>
                <a:cs typeface="Times New Roman" panose="02020603050405020304" charset="0"/>
              </a:rPr>
              <a:t>9</a:t>
            </a:r>
            <a:endParaRPr kumimoji="0" lang="en-US" sz="48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imes New Roman" panose="02020603050405020304" charset="0"/>
              <a:ea typeface="+mn-ea"/>
              <a:cs typeface="Times New Roman" panose="02020603050405020304" charset="0"/>
            </a:endParaRPr>
          </a:p>
        </p:txBody>
      </p:sp>
      <p:pic>
        <p:nvPicPr>
          <p:cNvPr id="22" name="Picture 2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979460" y="2812731"/>
            <a:ext cx="2934336" cy="2934336"/>
          </a:xfrm>
          <a:prstGeom prst="rect">
            <a:avLst/>
          </a:prstGeom>
        </p:spPr>
      </p:pic>
      <p:sp>
        <p:nvSpPr>
          <p:cNvPr id="23" name="Rectangle: Rounded Corners 22"/>
          <p:cNvSpPr/>
          <p:nvPr/>
        </p:nvSpPr>
        <p:spPr>
          <a:xfrm>
            <a:off x="6138913" y="5724063"/>
            <a:ext cx="2774179" cy="841829"/>
          </a:xfrm>
          <a:prstGeom prst="roundRect">
            <a:avLst/>
          </a:prstGeom>
          <a:solidFill>
            <a:srgbClr val="DEEB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sz="4800">
                <a:solidFill>
                  <a:srgbClr val="002060"/>
                </a:solidFill>
                <a:latin typeface="Times New Roman" panose="02020603050405020304" charset="0"/>
                <a:cs typeface="Times New Roman" panose="02020603050405020304" charset="0"/>
              </a:rPr>
              <a:t>C. 6</a:t>
            </a:r>
          </a:p>
        </p:txBody>
      </p:sp>
      <p:pic>
        <p:nvPicPr>
          <p:cNvPr id="24" name="Picture 2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875255" y="2857816"/>
            <a:ext cx="2934336" cy="2934336"/>
          </a:xfrm>
          <a:prstGeom prst="rect">
            <a:avLst/>
          </a:prstGeom>
        </p:spPr>
      </p:pic>
      <p:sp>
        <p:nvSpPr>
          <p:cNvPr id="25" name="Rectangle: Rounded Corners 24"/>
          <p:cNvSpPr/>
          <p:nvPr/>
        </p:nvSpPr>
        <p:spPr>
          <a:xfrm>
            <a:off x="9035343" y="5724063"/>
            <a:ext cx="2774179" cy="841829"/>
          </a:xfrm>
          <a:prstGeom prst="roundRect">
            <a:avLst/>
          </a:prstGeom>
          <a:solidFill>
            <a:srgbClr val="DEEB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sz="4800" dirty="0" smtClean="0">
                <a:solidFill>
                  <a:srgbClr val="002060"/>
                </a:solidFill>
                <a:latin typeface="Times New Roman" panose="02020603050405020304" charset="0"/>
                <a:cs typeface="Times New Roman" panose="02020603050405020304" charset="0"/>
              </a:rPr>
              <a:t>D.11</a:t>
            </a:r>
            <a:endParaRPr lang="en-US" sz="4800" dirty="0">
              <a:solidFill>
                <a:srgbClr val="00206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9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0" fill="hold">
                      <p:stCondLst>
                        <p:cond delay="0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4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4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ohno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5" dur="250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"/>
                            </p:stCondLst>
                            <p:childTnLst>
                              <p:par>
                                <p:cTn id="57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5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ohno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61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2" fill="hold">
                      <p:stCondLst>
                        <p:cond delay="0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500" tmFilter="0, 0; .2, .5; .8, .5; 1, 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6" dur="250" autoRev="1" fill="hold"/>
                                        <p:tgtEl>
                                          <p:spTgt spid="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00"/>
                            </p:stCondLst>
                            <p:childTnLst>
                              <p:par>
                                <p:cTn id="68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7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ohno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72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3" fill="hold">
                      <p:stCondLst>
                        <p:cond delay="0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500" tmFilter="0, 0; .2, .5; .8, .5; 1, 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7" dur="250" autoRev="1" fill="hold"/>
                                        <p:tgtEl>
                                          <p:spTgt spid="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500"/>
                            </p:stCondLst>
                            <p:childTnLst>
                              <p:par>
                                <p:cTn id="79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8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F0"/>
                                      </p:to>
                                    </p:animClr>
                                    <p:set>
                                      <p:cBhvr>
                                        <p:cTn id="8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</p:childTnLst>
        </p:cTn>
      </p:par>
    </p:tnLst>
    <p:bldLst>
      <p:bldP spid="8" grpId="0" bldLvl="0" animBg="1"/>
      <p:bldP spid="19" grpId="0" bldLvl="0" animBg="1"/>
      <p:bldP spid="21" grpId="0" bldLvl="0" animBg="1"/>
      <p:bldP spid="23" grpId="0" bldLvl="0" animBg="1"/>
      <p:bldP spid="2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0" y="228600"/>
            <a:ext cx="12192000" cy="6400800"/>
            <a:chOff x="0" y="228600"/>
            <a:chExt cx="9144000" cy="6400800"/>
          </a:xfrm>
        </p:grpSpPr>
        <p:pic>
          <p:nvPicPr>
            <p:cNvPr id="2050" name="Picture 2" descr="Kết quả hình ảnh cho cute background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10256"/>
            <a:stretch>
              <a:fillRect/>
            </a:stretch>
          </p:blipFill>
          <p:spPr bwMode="auto">
            <a:xfrm>
              <a:off x="0" y="228600"/>
              <a:ext cx="9144000" cy="64008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" name="TextBox 1"/>
            <p:cNvSpPr txBox="1"/>
            <p:nvPr/>
          </p:nvSpPr>
          <p:spPr>
            <a:xfrm>
              <a:off x="2865225" y="2962731"/>
              <a:ext cx="3413284" cy="10147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6000" b="1" dirty="0">
                  <a:solidFill>
                    <a:srgbClr val="FF0000"/>
                  </a:solidFill>
                  <a:latin typeface="Times New Roman" panose="02020603050405020304" charset="0"/>
                  <a:cs typeface="Times New Roman" panose="02020603050405020304" charset="0"/>
                </a:rPr>
                <a:t>LUYỆN TẬP</a:t>
              </a:r>
            </a:p>
          </p:txBody>
        </p:sp>
      </p:grp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8918" y="1506072"/>
            <a:ext cx="10461811" cy="31659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2949387" y="2519087"/>
            <a:ext cx="58270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 smtClean="0">
                <a:solidFill>
                  <a:srgbClr val="FF0000"/>
                </a:solidFill>
              </a:rPr>
              <a:t>17</a:t>
            </a:r>
            <a:endParaRPr lang="en-US" sz="2800" b="1" dirty="0">
              <a:solidFill>
                <a:srgbClr val="FF000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832837" y="3155597"/>
            <a:ext cx="58270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 smtClean="0">
                <a:solidFill>
                  <a:srgbClr val="FF0000"/>
                </a:solidFill>
              </a:rPr>
              <a:t>18</a:t>
            </a:r>
            <a:endParaRPr lang="en-US" sz="2800" b="1" dirty="0">
              <a:solidFill>
                <a:srgbClr val="FF000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850767" y="3756252"/>
            <a:ext cx="58270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 smtClean="0">
                <a:solidFill>
                  <a:srgbClr val="FF0000"/>
                </a:solidFill>
              </a:rPr>
              <a:t>16</a:t>
            </a:r>
            <a:endParaRPr lang="en-US" sz="2800" b="1" dirty="0">
              <a:solidFill>
                <a:srgbClr val="FF0000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338043" y="2508496"/>
            <a:ext cx="58270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 smtClean="0">
                <a:solidFill>
                  <a:srgbClr val="FF0000"/>
                </a:solidFill>
              </a:rPr>
              <a:t>13</a:t>
            </a:r>
            <a:endParaRPr lang="en-US" sz="2800" b="1" dirty="0">
              <a:solidFill>
                <a:srgbClr val="FF0000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347007" y="3106977"/>
            <a:ext cx="58270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 smtClean="0">
                <a:solidFill>
                  <a:srgbClr val="FF0000"/>
                </a:solidFill>
              </a:rPr>
              <a:t>16</a:t>
            </a:r>
            <a:endParaRPr lang="en-US" sz="2800" b="1" dirty="0">
              <a:solidFill>
                <a:srgbClr val="FF0000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338043" y="3759502"/>
            <a:ext cx="58270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 smtClean="0">
                <a:solidFill>
                  <a:srgbClr val="FF0000"/>
                </a:solidFill>
              </a:rPr>
              <a:t>15</a:t>
            </a:r>
            <a:endParaRPr lang="en-US" sz="2800" b="1" dirty="0">
              <a:solidFill>
                <a:srgbClr val="FF0000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9843246" y="2499536"/>
            <a:ext cx="58270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 smtClean="0">
                <a:solidFill>
                  <a:srgbClr val="FF0000"/>
                </a:solidFill>
              </a:rPr>
              <a:t>10</a:t>
            </a:r>
            <a:endParaRPr lang="en-US" sz="2800" b="1" dirty="0">
              <a:solidFill>
                <a:srgbClr val="FF0000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9843246" y="3110778"/>
            <a:ext cx="58270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 smtClean="0">
                <a:solidFill>
                  <a:srgbClr val="FF0000"/>
                </a:solidFill>
              </a:rPr>
              <a:t>10</a:t>
            </a:r>
            <a:endParaRPr lang="en-US" sz="2800" b="1" dirty="0">
              <a:solidFill>
                <a:srgbClr val="FF0000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9843246" y="3750543"/>
            <a:ext cx="58270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 smtClean="0">
                <a:solidFill>
                  <a:srgbClr val="FF0000"/>
                </a:solidFill>
              </a:rPr>
              <a:t>12</a:t>
            </a:r>
            <a:endParaRPr lang="en-US" sz="2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9795" y="502285"/>
            <a:ext cx="10392410" cy="5083810"/>
          </a:xfrm>
          <a:prstGeom prst="rect">
            <a:avLst/>
          </a:prstGeom>
        </p:spPr>
      </p:pic>
      <p:sp>
        <p:nvSpPr>
          <p:cNvPr id="3" name="Rectangles 2"/>
          <p:cNvSpPr/>
          <p:nvPr/>
        </p:nvSpPr>
        <p:spPr>
          <a:xfrm>
            <a:off x="5432425" y="4145280"/>
            <a:ext cx="633095" cy="69405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>
                <a:latin typeface="Times New Roman" panose="02020603050405020304" charset="0"/>
                <a:cs typeface="Times New Roman" panose="02020603050405020304" charset="0"/>
              </a:rPr>
              <a:t>5</a:t>
            </a:r>
          </a:p>
        </p:txBody>
      </p:sp>
      <p:sp>
        <p:nvSpPr>
          <p:cNvPr id="5" name="Rectangles 4"/>
          <p:cNvSpPr/>
          <p:nvPr/>
        </p:nvSpPr>
        <p:spPr>
          <a:xfrm>
            <a:off x="8637270" y="4145280"/>
            <a:ext cx="633095" cy="69405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>
                <a:latin typeface="Times New Roman" panose="02020603050405020304" charset="0"/>
                <a:cs typeface="Times New Roman" panose="02020603050405020304" charset="0"/>
              </a:rPr>
              <a:t>2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4617085" y="5442585"/>
            <a:ext cx="4496435" cy="981075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>
                <a:latin typeface="Times New Roman" panose="02020603050405020304" charset="0"/>
                <a:cs typeface="Times New Roman" panose="02020603050405020304" charset="0"/>
              </a:rPr>
              <a:t>5 + 2 = 7 con cá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  <p:bldP spid="5" grpId="0" bldLvl="0" animBg="1"/>
      <p:bldP spid="5" grpId="1" animBg="1"/>
      <p:bldP spid="6" grpId="0" animBg="1"/>
      <p:bldP spid="6" grpId="1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</TotalTime>
  <Words>93</Words>
  <Application>Microsoft Office PowerPoint</Application>
  <PresentationFormat>Widescreen</PresentationFormat>
  <Paragraphs>46</Paragraphs>
  <Slides>13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13</vt:i4>
      </vt:variant>
    </vt:vector>
  </HeadingPairs>
  <TitlesOfParts>
    <vt:vector size="20" baseType="lpstr">
      <vt:lpstr>.VnAvant</vt:lpstr>
      <vt:lpstr>Arial</vt:lpstr>
      <vt:lpstr>Calibri</vt:lpstr>
      <vt:lpstr>Calibri Light</vt:lpstr>
      <vt:lpstr>Times New Roman</vt:lpstr>
      <vt:lpstr>Office Theme</vt:lpstr>
      <vt:lpstr>1_Office Theme</vt:lpstr>
      <vt:lpstr>PowerPoint Presentation</vt:lpstr>
      <vt:lpstr>Khởi động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WPS Presentation</dc:title>
  <dc:creator/>
  <cp:lastModifiedBy>Admin</cp:lastModifiedBy>
  <cp:revision>4</cp:revision>
  <dcterms:created xsi:type="dcterms:W3CDTF">2020-10-02T09:53:17Z</dcterms:created>
  <dcterms:modified xsi:type="dcterms:W3CDTF">2023-03-16T03:11:49Z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1033-11.2.0.9684</vt:lpwstr>
  </property>
</Properties>
</file>