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GIF" ContentType="image/gif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25"/>
  </p:notesMasterIdLst>
  <p:sldIdLst>
    <p:sldId id="257" r:id="rId3"/>
    <p:sldId id="262" r:id="rId4"/>
    <p:sldId id="277" r:id="rId5"/>
    <p:sldId id="278" r:id="rId6"/>
    <p:sldId id="279" r:id="rId7"/>
    <p:sldId id="280" r:id="rId8"/>
    <p:sldId id="281" r:id="rId9"/>
    <p:sldId id="286" r:id="rId10"/>
    <p:sldId id="274" r:id="rId11"/>
    <p:sldId id="265" r:id="rId12"/>
    <p:sldId id="267" r:id="rId13"/>
    <p:sldId id="268" r:id="rId14"/>
    <p:sldId id="269" r:id="rId15"/>
    <p:sldId id="287" r:id="rId16"/>
    <p:sldId id="271" r:id="rId17"/>
    <p:sldId id="272" r:id="rId18"/>
    <p:sldId id="276" r:id="rId19"/>
    <p:sldId id="282" r:id="rId20"/>
    <p:sldId id="283" r:id="rId21"/>
    <p:sldId id="284" r:id="rId22"/>
    <p:sldId id="285" r:id="rId23"/>
    <p:sldId id="273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2" autoAdjust="0"/>
    <p:restoredTop sz="94660"/>
  </p:normalViewPr>
  <p:slideViewPr>
    <p:cSldViewPr snapToGrid="0">
      <p:cViewPr varScale="1">
        <p:scale>
          <a:sx n="70" d="100"/>
          <a:sy n="70" d="100"/>
        </p:scale>
        <p:origin x="500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769AA8-D8BB-44C1-970D-2EDB7C6B1F1A}" type="datetimeFigureOut">
              <a:rPr lang="en-US" smtClean="0"/>
              <a:t>18/3/2023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60DE94-2A10-4B02-897B-A89031854C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21081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CB4512-CB9F-4570-8605-DEEB3CC51E2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64183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18/3/2023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18/3/2023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18/3/2023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A6248-9075-44F6-BABA-ACCDFFA54742}" type="datetimeFigureOut">
              <a:rPr lang="en-US" smtClean="0"/>
              <a:t>18/3/2023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0A7C2-3364-4B6C-B187-A7ABF31AEE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A6248-9075-44F6-BABA-ACCDFFA54742}" type="datetimeFigureOut">
              <a:rPr lang="en-US" smtClean="0"/>
              <a:t>18/3/2023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0A7C2-3364-4B6C-B187-A7ABF31AEE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A6248-9075-44F6-BABA-ACCDFFA54742}" type="datetimeFigureOut">
              <a:rPr lang="en-US" smtClean="0"/>
              <a:t>18/3/2023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0A7C2-3364-4B6C-B187-A7ABF31AEE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A6248-9075-44F6-BABA-ACCDFFA54742}" type="datetimeFigureOut">
              <a:rPr lang="en-US" smtClean="0"/>
              <a:t>18/3/2023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0A7C2-3364-4B6C-B187-A7ABF31AEE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A6248-9075-44F6-BABA-ACCDFFA54742}" type="datetimeFigureOut">
              <a:rPr lang="en-US" smtClean="0"/>
              <a:t>18/3/2023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0A7C2-3364-4B6C-B187-A7ABF31AEE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A6248-9075-44F6-BABA-ACCDFFA54742}" type="datetimeFigureOut">
              <a:rPr lang="en-US" smtClean="0"/>
              <a:t>18/3/2023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0A7C2-3364-4B6C-B187-A7ABF31AEE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A6248-9075-44F6-BABA-ACCDFFA54742}" type="datetimeFigureOut">
              <a:rPr lang="en-US" smtClean="0"/>
              <a:t>18/3/2023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0A7C2-3364-4B6C-B187-A7ABF31AEE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A6248-9075-44F6-BABA-ACCDFFA54742}" type="datetimeFigureOut">
              <a:rPr lang="en-US" smtClean="0"/>
              <a:t>18/3/2023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0A7C2-3364-4B6C-B187-A7ABF31AEE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18/3/2023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A6248-9075-44F6-BABA-ACCDFFA54742}" type="datetimeFigureOut">
              <a:rPr lang="en-US" smtClean="0"/>
              <a:t>18/3/2023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0A7C2-3364-4B6C-B187-A7ABF31AEE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A6248-9075-44F6-BABA-ACCDFFA54742}" type="datetimeFigureOut">
              <a:rPr lang="en-US" smtClean="0"/>
              <a:t>18/3/2023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0A7C2-3364-4B6C-B187-A7ABF31AEE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A6248-9075-44F6-BABA-ACCDFFA54742}" type="datetimeFigureOut">
              <a:rPr lang="en-US" smtClean="0"/>
              <a:t>18/3/2023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0A7C2-3364-4B6C-B187-A7ABF31AEE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18/3/2023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18/3/2023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18/3/2023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18/3/2023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18/3/2023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18/3/2023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18/3/2023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A1C593-65D0-4073-BCC9-577B9352EA97}" type="datetimeFigureOut">
              <a:rPr lang="en-US" smtClean="0"/>
              <a:t>18/3/2023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FA6248-9075-44F6-BABA-ACCDFFA54742}" type="datetimeFigureOut">
              <a:rPr lang="en-US" smtClean="0"/>
              <a:t>18/3/2023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D0A7C2-3364-4B6C-B187-A7ABF31AEE8C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video" Target="../media/media6.mp4"/><Relationship Id="rId1" Type="http://schemas.microsoft.com/office/2007/relationships/media" Target="../media/media6.mp4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GIF"/><Relationship Id="rId5" Type="http://schemas.openxmlformats.org/officeDocument/2006/relationships/image" Target="../media/image28.GIF"/><Relationship Id="rId4" Type="http://schemas.openxmlformats.org/officeDocument/2006/relationships/image" Target="../media/image30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GIF"/><Relationship Id="rId5" Type="http://schemas.openxmlformats.org/officeDocument/2006/relationships/image" Target="../media/image28.GIF"/><Relationship Id="rId4" Type="http://schemas.openxmlformats.org/officeDocument/2006/relationships/image" Target="../media/image30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GIF"/><Relationship Id="rId5" Type="http://schemas.openxmlformats.org/officeDocument/2006/relationships/image" Target="../media/image28.GIF"/><Relationship Id="rId4" Type="http://schemas.openxmlformats.org/officeDocument/2006/relationships/image" Target="../media/image30.GI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6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jp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audio" Target="../media/media5.mp3"/><Relationship Id="rId13" Type="http://schemas.openxmlformats.org/officeDocument/2006/relationships/image" Target="../media/image10.png"/><Relationship Id="rId18" Type="http://schemas.openxmlformats.org/officeDocument/2006/relationships/image" Target="../media/image13.png"/><Relationship Id="rId3" Type="http://schemas.microsoft.com/office/2007/relationships/media" Target="../media/media3.mp3"/><Relationship Id="rId21" Type="http://schemas.openxmlformats.org/officeDocument/2006/relationships/image" Target="../media/image15.png"/><Relationship Id="rId7" Type="http://schemas.microsoft.com/office/2007/relationships/media" Target="../media/media5.mp3"/><Relationship Id="rId12" Type="http://schemas.openxmlformats.org/officeDocument/2006/relationships/image" Target="../media/image9.png"/><Relationship Id="rId17" Type="http://schemas.microsoft.com/office/2007/relationships/hdphoto" Target="../media/hdphoto1.wdp"/><Relationship Id="rId2" Type="http://schemas.openxmlformats.org/officeDocument/2006/relationships/audio" Target="../media/media2.mp3"/><Relationship Id="rId16" Type="http://schemas.openxmlformats.org/officeDocument/2006/relationships/image" Target="../media/image12.png"/><Relationship Id="rId20" Type="http://schemas.openxmlformats.org/officeDocument/2006/relationships/image" Target="../media/image14.png"/><Relationship Id="rId1" Type="http://schemas.microsoft.com/office/2007/relationships/media" Target="../media/media2.mp3"/><Relationship Id="rId6" Type="http://schemas.openxmlformats.org/officeDocument/2006/relationships/audio" Target="../media/media4.mp3"/><Relationship Id="rId11" Type="http://schemas.openxmlformats.org/officeDocument/2006/relationships/image" Target="../media/image8.jpg"/><Relationship Id="rId5" Type="http://schemas.microsoft.com/office/2007/relationships/media" Target="../media/media4.mp3"/><Relationship Id="rId15" Type="http://schemas.openxmlformats.org/officeDocument/2006/relationships/image" Target="../media/image11.png"/><Relationship Id="rId10" Type="http://schemas.openxmlformats.org/officeDocument/2006/relationships/notesSlide" Target="../notesSlides/notesSlide1.xml"/><Relationship Id="rId19" Type="http://schemas.openxmlformats.org/officeDocument/2006/relationships/image" Target="../media/image7.png"/><Relationship Id="rId4" Type="http://schemas.openxmlformats.org/officeDocument/2006/relationships/audio" Target="../media/media3.mp3"/><Relationship Id="rId9" Type="http://schemas.openxmlformats.org/officeDocument/2006/relationships/slideLayout" Target="../slideLayouts/slideLayout12.xml"/><Relationship Id="rId1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audio" Target="../media/media5.mp3"/><Relationship Id="rId13" Type="http://schemas.openxmlformats.org/officeDocument/2006/relationships/image" Target="../media/image5.png"/><Relationship Id="rId18" Type="http://schemas.openxmlformats.org/officeDocument/2006/relationships/image" Target="../media/image7.png"/><Relationship Id="rId3" Type="http://schemas.microsoft.com/office/2007/relationships/media" Target="../media/media3.mp3"/><Relationship Id="rId7" Type="http://schemas.microsoft.com/office/2007/relationships/media" Target="../media/media5.mp3"/><Relationship Id="rId12" Type="http://schemas.openxmlformats.org/officeDocument/2006/relationships/image" Target="../media/image10.png"/><Relationship Id="rId17" Type="http://schemas.openxmlformats.org/officeDocument/2006/relationships/image" Target="../media/image13.png"/><Relationship Id="rId2" Type="http://schemas.openxmlformats.org/officeDocument/2006/relationships/audio" Target="../media/media2.mp3"/><Relationship Id="rId16" Type="http://schemas.microsoft.com/office/2007/relationships/hdphoto" Target="../media/hdphoto1.wdp"/><Relationship Id="rId20" Type="http://schemas.openxmlformats.org/officeDocument/2006/relationships/image" Target="../media/image15.png"/><Relationship Id="rId1" Type="http://schemas.microsoft.com/office/2007/relationships/media" Target="../media/media2.mp3"/><Relationship Id="rId6" Type="http://schemas.openxmlformats.org/officeDocument/2006/relationships/audio" Target="../media/media4.mp3"/><Relationship Id="rId11" Type="http://schemas.openxmlformats.org/officeDocument/2006/relationships/image" Target="../media/image9.png"/><Relationship Id="rId5" Type="http://schemas.microsoft.com/office/2007/relationships/media" Target="../media/media4.mp3"/><Relationship Id="rId15" Type="http://schemas.openxmlformats.org/officeDocument/2006/relationships/image" Target="../media/image12.png"/><Relationship Id="rId10" Type="http://schemas.openxmlformats.org/officeDocument/2006/relationships/image" Target="../media/image16.jpg"/><Relationship Id="rId19" Type="http://schemas.openxmlformats.org/officeDocument/2006/relationships/image" Target="../media/image14.png"/><Relationship Id="rId4" Type="http://schemas.openxmlformats.org/officeDocument/2006/relationships/audio" Target="../media/media3.mp3"/><Relationship Id="rId9" Type="http://schemas.openxmlformats.org/officeDocument/2006/relationships/slideLayout" Target="../slideLayouts/slideLayout12.xml"/><Relationship Id="rId1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audio" Target="../media/media5.mp3"/><Relationship Id="rId13" Type="http://schemas.openxmlformats.org/officeDocument/2006/relationships/image" Target="../media/image5.png"/><Relationship Id="rId18" Type="http://schemas.openxmlformats.org/officeDocument/2006/relationships/image" Target="../media/image7.png"/><Relationship Id="rId3" Type="http://schemas.microsoft.com/office/2007/relationships/media" Target="../media/media3.mp3"/><Relationship Id="rId7" Type="http://schemas.microsoft.com/office/2007/relationships/media" Target="../media/media5.mp3"/><Relationship Id="rId12" Type="http://schemas.openxmlformats.org/officeDocument/2006/relationships/image" Target="../media/image10.png"/><Relationship Id="rId17" Type="http://schemas.openxmlformats.org/officeDocument/2006/relationships/image" Target="../media/image13.png"/><Relationship Id="rId2" Type="http://schemas.openxmlformats.org/officeDocument/2006/relationships/audio" Target="../media/media2.mp3"/><Relationship Id="rId16" Type="http://schemas.microsoft.com/office/2007/relationships/hdphoto" Target="../media/hdphoto1.wdp"/><Relationship Id="rId20" Type="http://schemas.openxmlformats.org/officeDocument/2006/relationships/image" Target="../media/image15.png"/><Relationship Id="rId1" Type="http://schemas.microsoft.com/office/2007/relationships/media" Target="../media/media2.mp3"/><Relationship Id="rId6" Type="http://schemas.openxmlformats.org/officeDocument/2006/relationships/audio" Target="../media/media4.mp3"/><Relationship Id="rId11" Type="http://schemas.openxmlformats.org/officeDocument/2006/relationships/image" Target="../media/image9.png"/><Relationship Id="rId5" Type="http://schemas.microsoft.com/office/2007/relationships/media" Target="../media/media4.mp3"/><Relationship Id="rId15" Type="http://schemas.openxmlformats.org/officeDocument/2006/relationships/image" Target="../media/image12.png"/><Relationship Id="rId10" Type="http://schemas.openxmlformats.org/officeDocument/2006/relationships/image" Target="../media/image17.jpg"/><Relationship Id="rId19" Type="http://schemas.openxmlformats.org/officeDocument/2006/relationships/image" Target="../media/image14.png"/><Relationship Id="rId4" Type="http://schemas.openxmlformats.org/officeDocument/2006/relationships/audio" Target="../media/media3.mp3"/><Relationship Id="rId9" Type="http://schemas.openxmlformats.org/officeDocument/2006/relationships/slideLayout" Target="../slideLayouts/slideLayout12.xml"/><Relationship Id="rId1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audio" Target="../media/media5.mp3"/><Relationship Id="rId13" Type="http://schemas.openxmlformats.org/officeDocument/2006/relationships/image" Target="../media/image5.png"/><Relationship Id="rId18" Type="http://schemas.openxmlformats.org/officeDocument/2006/relationships/image" Target="../media/image7.png"/><Relationship Id="rId3" Type="http://schemas.microsoft.com/office/2007/relationships/media" Target="../media/media3.mp3"/><Relationship Id="rId7" Type="http://schemas.microsoft.com/office/2007/relationships/media" Target="../media/media5.mp3"/><Relationship Id="rId12" Type="http://schemas.openxmlformats.org/officeDocument/2006/relationships/image" Target="../media/image10.png"/><Relationship Id="rId17" Type="http://schemas.openxmlformats.org/officeDocument/2006/relationships/image" Target="../media/image13.png"/><Relationship Id="rId2" Type="http://schemas.openxmlformats.org/officeDocument/2006/relationships/audio" Target="../media/media2.mp3"/><Relationship Id="rId16" Type="http://schemas.microsoft.com/office/2007/relationships/hdphoto" Target="../media/hdphoto1.wdp"/><Relationship Id="rId20" Type="http://schemas.openxmlformats.org/officeDocument/2006/relationships/image" Target="../media/image15.png"/><Relationship Id="rId1" Type="http://schemas.microsoft.com/office/2007/relationships/media" Target="../media/media2.mp3"/><Relationship Id="rId6" Type="http://schemas.openxmlformats.org/officeDocument/2006/relationships/audio" Target="../media/media4.mp3"/><Relationship Id="rId11" Type="http://schemas.openxmlformats.org/officeDocument/2006/relationships/image" Target="../media/image9.png"/><Relationship Id="rId5" Type="http://schemas.microsoft.com/office/2007/relationships/media" Target="../media/media4.mp3"/><Relationship Id="rId15" Type="http://schemas.openxmlformats.org/officeDocument/2006/relationships/image" Target="../media/image12.png"/><Relationship Id="rId10" Type="http://schemas.openxmlformats.org/officeDocument/2006/relationships/image" Target="../media/image18.jpeg"/><Relationship Id="rId19" Type="http://schemas.openxmlformats.org/officeDocument/2006/relationships/image" Target="../media/image14.png"/><Relationship Id="rId4" Type="http://schemas.openxmlformats.org/officeDocument/2006/relationships/audio" Target="../media/media3.mp3"/><Relationship Id="rId9" Type="http://schemas.openxmlformats.org/officeDocument/2006/relationships/slideLayout" Target="../slideLayouts/slideLayout12.xml"/><Relationship Id="rId1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audio" Target="../media/media5.mp3"/><Relationship Id="rId13" Type="http://schemas.openxmlformats.org/officeDocument/2006/relationships/image" Target="../media/image5.png"/><Relationship Id="rId18" Type="http://schemas.openxmlformats.org/officeDocument/2006/relationships/image" Target="../media/image7.png"/><Relationship Id="rId3" Type="http://schemas.microsoft.com/office/2007/relationships/media" Target="../media/media3.mp3"/><Relationship Id="rId7" Type="http://schemas.microsoft.com/office/2007/relationships/media" Target="../media/media5.mp3"/><Relationship Id="rId12" Type="http://schemas.openxmlformats.org/officeDocument/2006/relationships/image" Target="../media/image10.png"/><Relationship Id="rId17" Type="http://schemas.openxmlformats.org/officeDocument/2006/relationships/image" Target="../media/image13.png"/><Relationship Id="rId2" Type="http://schemas.openxmlformats.org/officeDocument/2006/relationships/audio" Target="../media/media2.mp3"/><Relationship Id="rId16" Type="http://schemas.microsoft.com/office/2007/relationships/hdphoto" Target="../media/hdphoto1.wdp"/><Relationship Id="rId20" Type="http://schemas.openxmlformats.org/officeDocument/2006/relationships/image" Target="../media/image15.png"/><Relationship Id="rId1" Type="http://schemas.microsoft.com/office/2007/relationships/media" Target="../media/media2.mp3"/><Relationship Id="rId6" Type="http://schemas.openxmlformats.org/officeDocument/2006/relationships/audio" Target="../media/media4.mp3"/><Relationship Id="rId11" Type="http://schemas.openxmlformats.org/officeDocument/2006/relationships/image" Target="../media/image9.png"/><Relationship Id="rId5" Type="http://schemas.microsoft.com/office/2007/relationships/media" Target="../media/media4.mp3"/><Relationship Id="rId15" Type="http://schemas.openxmlformats.org/officeDocument/2006/relationships/image" Target="../media/image12.png"/><Relationship Id="rId10" Type="http://schemas.openxmlformats.org/officeDocument/2006/relationships/image" Target="../media/image3.jpeg"/><Relationship Id="rId19" Type="http://schemas.openxmlformats.org/officeDocument/2006/relationships/image" Target="../media/image14.png"/><Relationship Id="rId4" Type="http://schemas.openxmlformats.org/officeDocument/2006/relationships/audio" Target="../media/media3.mp3"/><Relationship Id="rId9" Type="http://schemas.openxmlformats.org/officeDocument/2006/relationships/slideLayout" Target="../slideLayouts/slideLayout12.xml"/><Relationship Id="rId1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356834" y="3429000"/>
            <a:ext cx="7714445" cy="144655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>
              <a:lnSpc>
                <a:spcPct val="150000"/>
              </a:lnSpc>
            </a:pPr>
            <a:r>
              <a:rPr lang="vi-VN" sz="44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CHÀO MỪNG CÁC CON </a:t>
            </a:r>
          </a:p>
          <a:p>
            <a:pPr algn="ctr">
              <a:lnSpc>
                <a:spcPct val="150000"/>
              </a:lnSpc>
            </a:pPr>
            <a:r>
              <a:rPr lang="vi-VN" sz="44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 VỚI TIẾT </a:t>
            </a:r>
            <a:r>
              <a:rPr lang="en-US" altLang="vi-VN" sz="44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TOÁN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Video-19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613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11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887603"/>
            <a:ext cx="11927840" cy="2945130"/>
          </a:xfrm>
          <a:prstGeom prst="rect">
            <a:avLst/>
          </a:prstGeom>
        </p:spPr>
      </p:pic>
      <p:sp>
        <p:nvSpPr>
          <p:cNvPr id="3" name="Text Box 2"/>
          <p:cNvSpPr txBox="1"/>
          <p:nvPr/>
        </p:nvSpPr>
        <p:spPr>
          <a:xfrm>
            <a:off x="2967355" y="1936115"/>
            <a:ext cx="14179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</a:p>
        </p:txBody>
      </p:sp>
      <p:sp>
        <p:nvSpPr>
          <p:cNvPr id="4" name="Text Box 3"/>
          <p:cNvSpPr txBox="1"/>
          <p:nvPr/>
        </p:nvSpPr>
        <p:spPr>
          <a:xfrm>
            <a:off x="2967356" y="2642870"/>
            <a:ext cx="184531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</a:t>
            </a:r>
          </a:p>
        </p:txBody>
      </p:sp>
      <p:sp>
        <p:nvSpPr>
          <p:cNvPr id="5" name="Text Box 4"/>
          <p:cNvSpPr txBox="1"/>
          <p:nvPr/>
        </p:nvSpPr>
        <p:spPr>
          <a:xfrm>
            <a:off x="7324089" y="1936114"/>
            <a:ext cx="14179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</a:p>
        </p:txBody>
      </p:sp>
      <p:sp>
        <p:nvSpPr>
          <p:cNvPr id="6" name="Text Box 5"/>
          <p:cNvSpPr txBox="1"/>
          <p:nvPr/>
        </p:nvSpPr>
        <p:spPr>
          <a:xfrm>
            <a:off x="7324088" y="2531045"/>
            <a:ext cx="14179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</a:t>
            </a:r>
          </a:p>
        </p:txBody>
      </p:sp>
      <p:sp>
        <p:nvSpPr>
          <p:cNvPr id="7" name="Text Box 6"/>
          <p:cNvSpPr txBox="1"/>
          <p:nvPr/>
        </p:nvSpPr>
        <p:spPr>
          <a:xfrm>
            <a:off x="11141710" y="1936115"/>
            <a:ext cx="14179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</a:t>
            </a:r>
          </a:p>
        </p:txBody>
      </p:sp>
      <p:sp>
        <p:nvSpPr>
          <p:cNvPr id="8" name="Text Box 7"/>
          <p:cNvSpPr txBox="1"/>
          <p:nvPr/>
        </p:nvSpPr>
        <p:spPr>
          <a:xfrm>
            <a:off x="11141710" y="2642870"/>
            <a:ext cx="14179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790" y="949325"/>
            <a:ext cx="10725785" cy="3434080"/>
          </a:xfrm>
          <a:prstGeom prst="rect">
            <a:avLst/>
          </a:prstGeom>
        </p:spPr>
      </p:pic>
      <p:sp>
        <p:nvSpPr>
          <p:cNvPr id="3" name="Text Box 2"/>
          <p:cNvSpPr txBox="1"/>
          <p:nvPr/>
        </p:nvSpPr>
        <p:spPr>
          <a:xfrm>
            <a:off x="3319145" y="2154555"/>
            <a:ext cx="14179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4" name="Text Box 3"/>
          <p:cNvSpPr txBox="1"/>
          <p:nvPr/>
        </p:nvSpPr>
        <p:spPr>
          <a:xfrm>
            <a:off x="3319145" y="2861310"/>
            <a:ext cx="153860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</a:p>
        </p:txBody>
      </p:sp>
      <p:sp>
        <p:nvSpPr>
          <p:cNvPr id="5" name="Text Box 4"/>
          <p:cNvSpPr txBox="1"/>
          <p:nvPr/>
        </p:nvSpPr>
        <p:spPr>
          <a:xfrm>
            <a:off x="6609080" y="2154555"/>
            <a:ext cx="14179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</a:p>
        </p:txBody>
      </p:sp>
      <p:sp>
        <p:nvSpPr>
          <p:cNvPr id="6" name="Text Box 5"/>
          <p:cNvSpPr txBox="1"/>
          <p:nvPr/>
        </p:nvSpPr>
        <p:spPr>
          <a:xfrm>
            <a:off x="6609080" y="2861310"/>
            <a:ext cx="14179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7" name="Text Box 6"/>
          <p:cNvSpPr txBox="1"/>
          <p:nvPr/>
        </p:nvSpPr>
        <p:spPr>
          <a:xfrm>
            <a:off x="10040620" y="2154555"/>
            <a:ext cx="14179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</a:p>
        </p:txBody>
      </p:sp>
      <p:sp>
        <p:nvSpPr>
          <p:cNvPr id="8" name="Text Box 7"/>
          <p:cNvSpPr txBox="1"/>
          <p:nvPr/>
        </p:nvSpPr>
        <p:spPr>
          <a:xfrm>
            <a:off x="10040620" y="2861310"/>
            <a:ext cx="141795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025" y="452755"/>
            <a:ext cx="11538585" cy="3794760"/>
          </a:xfrm>
          <a:prstGeom prst="rect">
            <a:avLst/>
          </a:prstGeom>
        </p:spPr>
      </p:pic>
      <p:sp>
        <p:nvSpPr>
          <p:cNvPr id="3" name="Text Box 2"/>
          <p:cNvSpPr txBox="1"/>
          <p:nvPr/>
        </p:nvSpPr>
        <p:spPr>
          <a:xfrm>
            <a:off x="2489200" y="1821180"/>
            <a:ext cx="81470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4" name="Text Box 3"/>
          <p:cNvSpPr txBox="1"/>
          <p:nvPr/>
        </p:nvSpPr>
        <p:spPr>
          <a:xfrm>
            <a:off x="5935980" y="1821180"/>
            <a:ext cx="81470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</a:p>
        </p:txBody>
      </p:sp>
      <p:sp>
        <p:nvSpPr>
          <p:cNvPr id="5" name="Text Box 4"/>
          <p:cNvSpPr txBox="1"/>
          <p:nvPr/>
        </p:nvSpPr>
        <p:spPr>
          <a:xfrm>
            <a:off x="2489200" y="2868930"/>
            <a:ext cx="81470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</a:p>
        </p:txBody>
      </p:sp>
      <p:sp>
        <p:nvSpPr>
          <p:cNvPr id="6" name="Text Box 5"/>
          <p:cNvSpPr txBox="1"/>
          <p:nvPr/>
        </p:nvSpPr>
        <p:spPr>
          <a:xfrm>
            <a:off x="5935980" y="2868930"/>
            <a:ext cx="81470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</a:p>
        </p:txBody>
      </p:sp>
      <p:sp>
        <p:nvSpPr>
          <p:cNvPr id="7" name="Text Box 6"/>
          <p:cNvSpPr txBox="1"/>
          <p:nvPr/>
        </p:nvSpPr>
        <p:spPr>
          <a:xfrm>
            <a:off x="9481185" y="1821180"/>
            <a:ext cx="81470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</a:t>
            </a:r>
          </a:p>
        </p:txBody>
      </p:sp>
      <p:sp>
        <p:nvSpPr>
          <p:cNvPr id="8" name="Text Box 7"/>
          <p:cNvSpPr txBox="1"/>
          <p:nvPr/>
        </p:nvSpPr>
        <p:spPr>
          <a:xfrm>
            <a:off x="9481185" y="2868930"/>
            <a:ext cx="81470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0111614"/>
              </p:ext>
            </p:extLst>
          </p:nvPr>
        </p:nvGraphicFramePr>
        <p:xfrm>
          <a:off x="4069080" y="5504688"/>
          <a:ext cx="3104390" cy="365760"/>
        </p:xfrm>
        <a:graphic>
          <a:graphicData uri="http://schemas.openxmlformats.org/drawingml/2006/table">
            <a:tbl>
              <a:tblPr firstRow="1" bandRow="1">
                <a:noFill/>
                <a:tableStyleId>{5C22544A-7EE6-4342-B048-85BDC9FD1C3A}</a:tableStyleId>
              </a:tblPr>
              <a:tblGrid>
                <a:gridCol w="620878"/>
                <a:gridCol w="620878"/>
                <a:gridCol w="620878"/>
                <a:gridCol w="620878"/>
                <a:gridCol w="620878"/>
              </a:tblGrid>
              <a:tr h="331216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142232" y="5431536"/>
            <a:ext cx="429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50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828032" y="5444252"/>
            <a:ext cx="411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+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17820" y="5431536"/>
            <a:ext cx="448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40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6085332" y="5431536"/>
            <a:ext cx="301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=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6606540" y="5431536"/>
            <a:ext cx="64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90</a:t>
            </a: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"/>
          <a:srcRect l="1" t="23916" r="-4329"/>
          <a:stretch/>
        </p:blipFill>
        <p:spPr>
          <a:xfrm>
            <a:off x="0" y="1289304"/>
            <a:ext cx="11731752" cy="3941064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173736" y="109942"/>
            <a:ext cx="1183233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.Lớp 1A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ủng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hộ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hoàn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khó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khăn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5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chục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quyển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vở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1B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ủng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hộ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chục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quyển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vở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ủng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hộ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nhiêu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quyển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vở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320040" y="554991"/>
            <a:ext cx="11411712" cy="64008"/>
          </a:xfrm>
          <a:prstGeom prst="line">
            <a:avLst/>
          </a:prstGeom>
          <a:ln w="28575"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320040" y="980969"/>
            <a:ext cx="4059936" cy="6583"/>
          </a:xfrm>
          <a:prstGeom prst="line">
            <a:avLst/>
          </a:prstGeom>
          <a:ln w="28575"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4736592" y="1064049"/>
            <a:ext cx="6757416" cy="0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496312" y="5475470"/>
            <a:ext cx="19293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/>
              <a:t>Phép</a:t>
            </a:r>
            <a:r>
              <a:rPr lang="en-US" sz="2400" dirty="0" smtClean="0"/>
              <a:t> </a:t>
            </a:r>
            <a:r>
              <a:rPr lang="en-US" sz="2400" dirty="0" err="1" smtClean="0"/>
              <a:t>tính</a:t>
            </a:r>
            <a:endParaRPr lang="en-US" sz="2400" dirty="0"/>
          </a:p>
        </p:txBody>
      </p:sp>
      <p:sp>
        <p:nvSpPr>
          <p:cNvPr id="20" name="TextBox 19"/>
          <p:cNvSpPr txBox="1"/>
          <p:nvPr/>
        </p:nvSpPr>
        <p:spPr>
          <a:xfrm>
            <a:off x="2139696" y="6220599"/>
            <a:ext cx="7626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/>
              <a:t>Trả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lời</a:t>
            </a:r>
            <a:r>
              <a:rPr lang="en-US" dirty="0" smtClean="0"/>
              <a:t>: </a:t>
            </a:r>
            <a:r>
              <a:rPr lang="en-US" sz="2400" dirty="0" err="1" smtClean="0"/>
              <a:t>Cả</a:t>
            </a:r>
            <a:r>
              <a:rPr lang="en-US" sz="2400" dirty="0" smtClean="0"/>
              <a:t> </a:t>
            </a:r>
            <a:r>
              <a:rPr lang="en-US" sz="2400" dirty="0" err="1" smtClean="0"/>
              <a:t>hai</a:t>
            </a:r>
            <a:r>
              <a:rPr lang="en-US" sz="2400" dirty="0" smtClean="0"/>
              <a:t> </a:t>
            </a:r>
            <a:r>
              <a:rPr lang="en-US" sz="2400" dirty="0" err="1" smtClean="0"/>
              <a:t>lớp</a:t>
            </a:r>
            <a:r>
              <a:rPr lang="en-US" sz="2400" dirty="0" smtClean="0"/>
              <a:t> </a:t>
            </a:r>
            <a:r>
              <a:rPr lang="en-US" sz="2400" dirty="0" err="1" smtClean="0"/>
              <a:t>ủng</a:t>
            </a:r>
            <a:r>
              <a:rPr lang="en-US" sz="2400" dirty="0" smtClean="0"/>
              <a:t> </a:t>
            </a:r>
            <a:r>
              <a:rPr lang="en-US" sz="2400" dirty="0" err="1" smtClean="0"/>
              <a:t>hộ</a:t>
            </a:r>
            <a:r>
              <a:rPr lang="en-US" sz="2400" dirty="0" smtClean="0"/>
              <a:t> </a:t>
            </a:r>
            <a:r>
              <a:rPr lang="en-US" sz="2400" dirty="0" err="1" smtClean="0"/>
              <a:t>được</a:t>
            </a:r>
            <a:r>
              <a:rPr lang="en-US" sz="2400" dirty="0" smtClean="0"/>
              <a:t>       </a:t>
            </a:r>
            <a:r>
              <a:rPr lang="en-US" sz="2400" dirty="0" err="1" smtClean="0"/>
              <a:t>quyển</a:t>
            </a:r>
            <a:r>
              <a:rPr lang="en-US" sz="2400" dirty="0" smtClean="0"/>
              <a:t> </a:t>
            </a:r>
            <a:r>
              <a:rPr lang="en-US" sz="2400" dirty="0" err="1" smtClean="0"/>
              <a:t>vở</a:t>
            </a:r>
            <a:r>
              <a:rPr lang="en-US" sz="2400" dirty="0" smtClean="0"/>
              <a:t>. </a:t>
            </a:r>
            <a:endParaRPr lang="en-US" sz="2400" dirty="0"/>
          </a:p>
        </p:txBody>
      </p:sp>
      <p:sp>
        <p:nvSpPr>
          <p:cNvPr id="21" name="TextBox 20"/>
          <p:cNvSpPr txBox="1"/>
          <p:nvPr/>
        </p:nvSpPr>
        <p:spPr>
          <a:xfrm>
            <a:off x="6085332" y="6269891"/>
            <a:ext cx="521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90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7996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  <p:bldP spid="9" grpId="0"/>
      <p:bldP spid="12" grpId="0"/>
      <p:bldP spid="19" grpId="0"/>
      <p:bldP spid="20" grpId="0"/>
      <p:bldP spid="2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ปักพินโดย Khánh Huyền ใน flowers DONE | สติกเกอร์, วันเกิด, ป้าย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1208" y="117566"/>
            <a:ext cx="6605625" cy="67404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2952" y="1115187"/>
            <a:ext cx="10480675" cy="4288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450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9982" y="146685"/>
            <a:ext cx="9486900" cy="514604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2580" y="5183505"/>
            <a:ext cx="7327265" cy="177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418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2729" y="883919"/>
            <a:ext cx="2857500" cy="2857500"/>
          </a:xfrm>
          <a:prstGeom prst="rect">
            <a:avLst/>
          </a:prstGeom>
        </p:spPr>
      </p:pic>
      <p:sp>
        <p:nvSpPr>
          <p:cNvPr id="8" name="Hexagon 7"/>
          <p:cNvSpPr/>
          <p:nvPr/>
        </p:nvSpPr>
        <p:spPr>
          <a:xfrm>
            <a:off x="315850" y="1379218"/>
            <a:ext cx="2740154" cy="2362201"/>
          </a:xfrm>
          <a:prstGeom prst="hexagon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2700000" scaled="1"/>
            <a:tileRect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Ong</a:t>
            </a:r>
            <a:endParaRPr lang="en-US" sz="6600"/>
          </a:p>
        </p:txBody>
      </p:sp>
      <p:sp>
        <p:nvSpPr>
          <p:cNvPr id="9" name="Hexagon 8"/>
          <p:cNvSpPr/>
          <p:nvPr/>
        </p:nvSpPr>
        <p:spPr>
          <a:xfrm>
            <a:off x="2471927" y="198118"/>
            <a:ext cx="2740154" cy="2362201"/>
          </a:xfrm>
          <a:prstGeom prst="hexagon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2700000" scaled="1"/>
            <a:tileRect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non</a:t>
            </a:r>
            <a:endParaRPr lang="en-US" sz="6600"/>
          </a:p>
        </p:txBody>
      </p:sp>
      <p:sp>
        <p:nvSpPr>
          <p:cNvPr id="10" name="Hexagon 9"/>
          <p:cNvSpPr/>
          <p:nvPr/>
        </p:nvSpPr>
        <p:spPr>
          <a:xfrm>
            <a:off x="6784081" y="2560318"/>
            <a:ext cx="2740154" cy="2362201"/>
          </a:xfrm>
          <a:prstGeom prst="hexagon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2700000" scaled="1"/>
            <a:tileRect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việc</a:t>
            </a:r>
          </a:p>
        </p:txBody>
      </p:sp>
      <p:sp>
        <p:nvSpPr>
          <p:cNvPr id="13" name="Hexagon 12"/>
          <p:cNvSpPr/>
          <p:nvPr/>
        </p:nvSpPr>
        <p:spPr>
          <a:xfrm>
            <a:off x="4628004" y="1379218"/>
            <a:ext cx="2740154" cy="2362201"/>
          </a:xfrm>
          <a:prstGeom prst="hexagon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2700000" scaled="1"/>
            <a:tileRect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học</a:t>
            </a:r>
            <a:endParaRPr lang="en-US" sz="660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35952" y="3436622"/>
            <a:ext cx="2650039" cy="2661817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4753961" y="5417818"/>
            <a:ext cx="428386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/>
              <a:t>The little bee</a:t>
            </a:r>
          </a:p>
        </p:txBody>
      </p:sp>
    </p:spTree>
    <p:extLst>
      <p:ext uri="{BB962C8B-B14F-4D97-AF65-F5344CB8AC3E}">
        <p14:creationId xmlns:p14="http://schemas.microsoft.com/office/powerpoint/2010/main" val="837159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udi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1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9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1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4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bldLvl="0" animBg="1"/>
      <p:bldP spid="9" grpId="0" bldLvl="0" animBg="1"/>
      <p:bldP spid="9" grpId="1" bldLvl="0" animBg="1"/>
      <p:bldP spid="10" grpId="0" bldLvl="0" animBg="1"/>
      <p:bldP spid="10" grpId="1" bldLvl="0" animBg="1"/>
      <p:bldP spid="13" grpId="0" bldLvl="0" animBg="1"/>
      <p:bldP spid="13" grpId="1" bldLvl="0" animBg="1"/>
      <p:bldP spid="1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4870" y="2812731"/>
            <a:ext cx="2934336" cy="293433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47529" y="0"/>
            <a:ext cx="2857500" cy="2857500"/>
          </a:xfrm>
          <a:prstGeom prst="rect">
            <a:avLst/>
          </a:prstGeom>
        </p:spPr>
      </p:pic>
      <p:sp>
        <p:nvSpPr>
          <p:cNvPr id="8" name="Speech Bubble: Rectangle with Corners Rounded 7"/>
          <p:cNvSpPr/>
          <p:nvPr/>
        </p:nvSpPr>
        <p:spPr>
          <a:xfrm>
            <a:off x="1773555" y="377465"/>
            <a:ext cx="7840345" cy="1607820"/>
          </a:xfrm>
          <a:prstGeom prst="wedgeRoundRectCallout">
            <a:avLst>
              <a:gd name="adj1" fmla="val 62786"/>
              <a:gd name="adj2" fmla="val 8254"/>
              <a:gd name="adj3" fmla="val 16667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>
                <a:latin typeface="Times New Roman" panose="02020603050405020304" pitchFamily="18" charset="0"/>
                <a:cs typeface="Times New Roman" panose="02020603050405020304" pitchFamily="18" charset="0"/>
              </a:rPr>
              <a:t>16 + 1 = 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297" y="1603081"/>
            <a:ext cx="1600706" cy="1607820"/>
          </a:xfrm>
          <a:prstGeom prst="rect">
            <a:avLst/>
          </a:prstGeom>
        </p:spPr>
      </p:pic>
      <p:sp>
        <p:nvSpPr>
          <p:cNvPr id="19" name="Rectangle: Rounded Corners 18"/>
          <p:cNvSpPr/>
          <p:nvPr/>
        </p:nvSpPr>
        <p:spPr>
          <a:xfrm>
            <a:off x="394948" y="5724063"/>
            <a:ext cx="2774179" cy="841829"/>
          </a:xfrm>
          <a:prstGeom prst="roundRect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17</a:t>
            </a: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47165" y="2812731"/>
            <a:ext cx="2934336" cy="2934336"/>
          </a:xfrm>
          <a:prstGeom prst="rect">
            <a:avLst/>
          </a:prstGeom>
        </p:spPr>
      </p:pic>
      <p:sp>
        <p:nvSpPr>
          <p:cNvPr id="21" name="Rectangle: Rounded Corners 20"/>
          <p:cNvSpPr/>
          <p:nvPr/>
        </p:nvSpPr>
        <p:spPr>
          <a:xfrm>
            <a:off x="3227243" y="5724063"/>
            <a:ext cx="2774179" cy="841829"/>
          </a:xfrm>
          <a:prstGeom prst="roundRect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18</a:t>
            </a: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79460" y="2812731"/>
            <a:ext cx="2934336" cy="2934336"/>
          </a:xfrm>
          <a:prstGeom prst="rect">
            <a:avLst/>
          </a:prstGeom>
        </p:spPr>
      </p:pic>
      <p:sp>
        <p:nvSpPr>
          <p:cNvPr id="23" name="Rectangle: Rounded Corners 22"/>
          <p:cNvSpPr/>
          <p:nvPr/>
        </p:nvSpPr>
        <p:spPr>
          <a:xfrm>
            <a:off x="6059538" y="5724063"/>
            <a:ext cx="2774179" cy="841829"/>
          </a:xfrm>
          <a:prstGeom prst="roundRect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 19</a:t>
            </a: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11755" y="2812731"/>
            <a:ext cx="2934336" cy="2934336"/>
          </a:xfrm>
          <a:prstGeom prst="rect">
            <a:avLst/>
          </a:prstGeom>
        </p:spPr>
      </p:pic>
      <p:sp>
        <p:nvSpPr>
          <p:cNvPr id="25" name="Rectangle: Rounded Corners 24"/>
          <p:cNvSpPr/>
          <p:nvPr/>
        </p:nvSpPr>
        <p:spPr>
          <a:xfrm>
            <a:off x="8891833" y="5724063"/>
            <a:ext cx="2774179" cy="841829"/>
          </a:xfrm>
          <a:prstGeom prst="roundRect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 l6</a:t>
            </a:r>
          </a:p>
        </p:txBody>
      </p:sp>
    </p:spTree>
    <p:extLst>
      <p:ext uri="{BB962C8B-B14F-4D97-AF65-F5344CB8AC3E}">
        <p14:creationId xmlns:p14="http://schemas.microsoft.com/office/powerpoint/2010/main" val="4248209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8" grpId="0" bldLvl="0" animBg="1"/>
      <p:bldP spid="19" grpId="0" bldLvl="0" animBg="1"/>
      <p:bldP spid="21" grpId="0" bldLvl="0" animBg="1"/>
      <p:bldP spid="23" grpId="0" bldLvl="0" animBg="1"/>
      <p:bldP spid="2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tai-hinh-nen-powerpoint-dep-ve-moi-truong-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36195" y="19050"/>
            <a:ext cx="12265025" cy="681926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91815" y="3164840"/>
            <a:ext cx="5901690" cy="1325880"/>
          </a:xfrm>
        </p:spPr>
        <p:txBody>
          <a:bodyPr>
            <a:normAutofit/>
          </a:bodyPr>
          <a:lstStyle/>
          <a:p>
            <a:pPr algn="ctr"/>
            <a:r>
              <a:rPr lang="en-US" sz="8000">
                <a:latin typeface=".VnAvant" panose="020B7200000000000000" charset="0"/>
                <a:cs typeface=".VnAvant" panose="020B7200000000000000" charset="0"/>
              </a:rPr>
              <a:t>Khởi động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4870" y="2812731"/>
            <a:ext cx="2934336" cy="293433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47529" y="0"/>
            <a:ext cx="2857500" cy="2857500"/>
          </a:xfrm>
          <a:prstGeom prst="rect">
            <a:avLst/>
          </a:prstGeom>
        </p:spPr>
      </p:pic>
      <p:sp>
        <p:nvSpPr>
          <p:cNvPr id="8" name="Speech Bubble: Rectangle with Corners Rounded 7"/>
          <p:cNvSpPr/>
          <p:nvPr/>
        </p:nvSpPr>
        <p:spPr>
          <a:xfrm>
            <a:off x="1450975" y="494940"/>
            <a:ext cx="7840345" cy="1607820"/>
          </a:xfrm>
          <a:prstGeom prst="wedgeRoundRectCallout">
            <a:avLst>
              <a:gd name="adj1" fmla="val 62786"/>
              <a:gd name="adj2" fmla="val 8254"/>
              <a:gd name="adj3" fmla="val 16667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13 + 4 = 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297" y="1603081"/>
            <a:ext cx="1600706" cy="1607820"/>
          </a:xfrm>
          <a:prstGeom prst="rect">
            <a:avLst/>
          </a:prstGeom>
        </p:spPr>
      </p:pic>
      <p:sp>
        <p:nvSpPr>
          <p:cNvPr id="19" name="Rectangle: Rounded Corners 18"/>
          <p:cNvSpPr/>
          <p:nvPr/>
        </p:nvSpPr>
        <p:spPr>
          <a:xfrm>
            <a:off x="314938" y="5746923"/>
            <a:ext cx="2774179" cy="841829"/>
          </a:xfrm>
          <a:prstGeom prst="roundRect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4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16</a:t>
            </a: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47165" y="2812731"/>
            <a:ext cx="2934336" cy="2934336"/>
          </a:xfrm>
          <a:prstGeom prst="rect">
            <a:avLst/>
          </a:prstGeom>
        </p:spPr>
      </p:pic>
      <p:sp>
        <p:nvSpPr>
          <p:cNvPr id="21" name="Rectangle: Rounded Corners 20"/>
          <p:cNvSpPr/>
          <p:nvPr/>
        </p:nvSpPr>
        <p:spPr>
          <a:xfrm>
            <a:off x="3205018" y="5724063"/>
            <a:ext cx="2774179" cy="841829"/>
          </a:xfrm>
          <a:prstGeom prst="roundRect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4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17</a:t>
            </a: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79460" y="2812731"/>
            <a:ext cx="2934336" cy="2934336"/>
          </a:xfrm>
          <a:prstGeom prst="rect">
            <a:avLst/>
          </a:prstGeom>
        </p:spPr>
      </p:pic>
      <p:sp>
        <p:nvSpPr>
          <p:cNvPr id="23" name="Rectangle: Rounded Corners 22"/>
          <p:cNvSpPr/>
          <p:nvPr/>
        </p:nvSpPr>
        <p:spPr>
          <a:xfrm>
            <a:off x="6037313" y="5724063"/>
            <a:ext cx="2774179" cy="841829"/>
          </a:xfrm>
          <a:prstGeom prst="roundRect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8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C. 18</a:t>
            </a: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11755" y="2812731"/>
            <a:ext cx="2934336" cy="2934336"/>
          </a:xfrm>
          <a:prstGeom prst="rect">
            <a:avLst/>
          </a:prstGeom>
        </p:spPr>
      </p:pic>
      <p:sp>
        <p:nvSpPr>
          <p:cNvPr id="25" name="Rectangle: Rounded Corners 24"/>
          <p:cNvSpPr/>
          <p:nvPr/>
        </p:nvSpPr>
        <p:spPr>
          <a:xfrm>
            <a:off x="8891833" y="5724063"/>
            <a:ext cx="2774179" cy="841829"/>
          </a:xfrm>
          <a:prstGeom prst="roundRect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8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D. 19</a:t>
            </a:r>
          </a:p>
        </p:txBody>
      </p:sp>
    </p:spTree>
    <p:extLst>
      <p:ext uri="{BB962C8B-B14F-4D97-AF65-F5344CB8AC3E}">
        <p14:creationId xmlns:p14="http://schemas.microsoft.com/office/powerpoint/2010/main" val="895956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8" grpId="0" bldLvl="0" animBg="1"/>
      <p:bldP spid="19" grpId="0" bldLvl="0" animBg="1"/>
      <p:bldP spid="21" grpId="0" bldLvl="0" animBg="1"/>
      <p:bldP spid="23" grpId="0" bldLvl="0" animBg="1"/>
      <p:bldP spid="2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4870" y="2812731"/>
            <a:ext cx="2934336" cy="293433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47529" y="0"/>
            <a:ext cx="2857500" cy="2857500"/>
          </a:xfrm>
          <a:prstGeom prst="rect">
            <a:avLst/>
          </a:prstGeom>
        </p:spPr>
      </p:pic>
      <p:sp>
        <p:nvSpPr>
          <p:cNvPr id="8" name="Speech Bubble: Rectangle with Corners Rounded 7"/>
          <p:cNvSpPr/>
          <p:nvPr/>
        </p:nvSpPr>
        <p:spPr>
          <a:xfrm>
            <a:off x="1504950" y="483870"/>
            <a:ext cx="8371840" cy="1607820"/>
          </a:xfrm>
          <a:prstGeom prst="wedgeRoundRectCallout">
            <a:avLst>
              <a:gd name="adj1" fmla="val 62786"/>
              <a:gd name="adj2" fmla="val 8254"/>
              <a:gd name="adj3" fmla="val 16667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4400" b="1" dirty="0" smtClean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- 3 =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297" y="1603081"/>
            <a:ext cx="1600706" cy="1607820"/>
          </a:xfrm>
          <a:prstGeom prst="rect">
            <a:avLst/>
          </a:prstGeom>
        </p:spPr>
      </p:pic>
      <p:sp>
        <p:nvSpPr>
          <p:cNvPr id="19" name="Rectangle: Rounded Corners 18"/>
          <p:cNvSpPr/>
          <p:nvPr/>
        </p:nvSpPr>
        <p:spPr>
          <a:xfrm>
            <a:off x="394948" y="5724063"/>
            <a:ext cx="2774179" cy="841829"/>
          </a:xfrm>
          <a:prstGeom prst="roundRect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8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A. 8</a:t>
            </a: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47165" y="2812731"/>
            <a:ext cx="2934336" cy="2934336"/>
          </a:xfrm>
          <a:prstGeom prst="rect">
            <a:avLst/>
          </a:prstGeom>
        </p:spPr>
      </p:pic>
      <p:sp>
        <p:nvSpPr>
          <p:cNvPr id="21" name="Rectangle: Rounded Corners 20"/>
          <p:cNvSpPr/>
          <p:nvPr/>
        </p:nvSpPr>
        <p:spPr>
          <a:xfrm>
            <a:off x="3227243" y="5724063"/>
            <a:ext cx="2774179" cy="841829"/>
          </a:xfrm>
          <a:prstGeom prst="roundRect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8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B. 7</a:t>
            </a: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79460" y="2812731"/>
            <a:ext cx="2934336" cy="2934336"/>
          </a:xfrm>
          <a:prstGeom prst="rect">
            <a:avLst/>
          </a:prstGeom>
        </p:spPr>
      </p:pic>
      <p:sp>
        <p:nvSpPr>
          <p:cNvPr id="23" name="Rectangle: Rounded Corners 22"/>
          <p:cNvSpPr/>
          <p:nvPr/>
        </p:nvSpPr>
        <p:spPr>
          <a:xfrm>
            <a:off x="6138913" y="5724063"/>
            <a:ext cx="2774179" cy="841829"/>
          </a:xfrm>
          <a:prstGeom prst="roundRect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48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 6</a:t>
            </a: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75255" y="2857816"/>
            <a:ext cx="2934336" cy="2934336"/>
          </a:xfrm>
          <a:prstGeom prst="rect">
            <a:avLst/>
          </a:prstGeom>
        </p:spPr>
      </p:pic>
      <p:sp>
        <p:nvSpPr>
          <p:cNvPr id="25" name="Rectangle: Rounded Corners 24"/>
          <p:cNvSpPr/>
          <p:nvPr/>
        </p:nvSpPr>
        <p:spPr>
          <a:xfrm>
            <a:off x="9035343" y="5724063"/>
            <a:ext cx="2774179" cy="841829"/>
          </a:xfrm>
          <a:prstGeom prst="roundRect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4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en-US" sz="480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endParaRPr lang="en-US" sz="4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1833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hn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8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8" grpId="0" bldLvl="0" animBg="1"/>
      <p:bldP spid="19" grpId="0" bldLvl="0" animBg="1"/>
      <p:bldP spid="21" grpId="0" bldLvl="0" animBg="1"/>
      <p:bldP spid="23" grpId="0" bldLvl="0" animBg="1"/>
      <p:bldP spid="2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228600"/>
            <a:ext cx="12192000" cy="6400800"/>
            <a:chOff x="0" y="228600"/>
            <a:chExt cx="9144000" cy="6400800"/>
          </a:xfrm>
        </p:grpSpPr>
        <p:pic>
          <p:nvPicPr>
            <p:cNvPr id="2050" name="Picture 2" descr="Kết quả hình ảnh cho cute background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0256"/>
            <a:stretch>
              <a:fillRect/>
            </a:stretch>
          </p:blipFill>
          <p:spPr bwMode="auto">
            <a:xfrm>
              <a:off x="0" y="228600"/>
              <a:ext cx="9144000" cy="6400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TextBox 1"/>
            <p:cNvSpPr txBox="1"/>
            <p:nvPr/>
          </p:nvSpPr>
          <p:spPr>
            <a:xfrm>
              <a:off x="1740792" y="2962731"/>
              <a:ext cx="5662136" cy="19380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60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CỘNG, TRỪ CÁC SỐ</a:t>
              </a:r>
            </a:p>
            <a:p>
              <a:pPr algn="ctr"/>
              <a:r>
                <a:rPr lang="en-US" sz="60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TRÒN CHỤC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99690416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Kết quả hình ảnh cho 70s wood panel wall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5748" y="76198"/>
            <a:ext cx="3962402" cy="3962402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9550" y="190500"/>
            <a:ext cx="1665668" cy="1686664"/>
          </a:xfrm>
          <a:prstGeom prst="rect">
            <a:avLst/>
          </a:prstGeom>
        </p:spPr>
      </p:pic>
      <p:pic>
        <p:nvPicPr>
          <p:cNvPr id="17" name="Picture 11" descr="C:\Users\ADMIN\Desktop\Tai nguyen thiet ke tro choi\Angry birds epic birds\1505573783630 (2)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5925" y="4240868"/>
            <a:ext cx="1265902" cy="693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401426" y="5201260"/>
            <a:ext cx="1165832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b="1" dirty="0" smtClean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LẤY KẸO CHO ẾCH XANH</a:t>
            </a:r>
            <a:endParaRPr lang="en-US" sz="7200" b="1" dirty="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Cut The Rope Magic Soundtrack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2584367" y="515873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7791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37879" numSld="5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632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0572" y="-613841"/>
            <a:ext cx="183163" cy="199356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6328" y="5409293"/>
            <a:ext cx="1448707" cy="1448707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9107" y="998106"/>
            <a:ext cx="868494" cy="879442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9492" y="5145767"/>
            <a:ext cx="1831582" cy="183158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5208" y="5145767"/>
            <a:ext cx="1831582" cy="1831582"/>
          </a:xfrm>
          <a:prstGeom prst="rect">
            <a:avLst/>
          </a:prstGeom>
        </p:spPr>
      </p:pic>
      <p:pic>
        <p:nvPicPr>
          <p:cNvPr id="6146" name="Picture 2" descr="Kết quả hình ảnh cho stock.xchng"/>
          <p:cNvPicPr>
            <a:picLocks noChangeAspect="1" noChangeArrowheads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4568" b="92614" l="2875" r="9581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538" y="-1"/>
            <a:ext cx="8438670" cy="4528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800099" y="4360862"/>
            <a:ext cx="3448051" cy="952500"/>
          </a:xfrm>
          <a:prstGeom prst="roundRect">
            <a:avLst/>
          </a:prstGeom>
          <a:solidFill>
            <a:srgbClr val="FFCC66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rgbClr val="008000"/>
                </a:solidFill>
              </a:rPr>
              <a:t>A.13</a:t>
            </a:r>
            <a:endParaRPr lang="en-US" sz="3600" dirty="0">
              <a:solidFill>
                <a:srgbClr val="008000"/>
              </a:solidFill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4419600" y="4376738"/>
            <a:ext cx="3300244" cy="952500"/>
          </a:xfrm>
          <a:prstGeom prst="roundRect">
            <a:avLst/>
          </a:prstGeom>
          <a:solidFill>
            <a:srgbClr val="FFCC66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rgbClr val="008000"/>
                </a:solidFill>
              </a:rPr>
              <a:t>B. 16</a:t>
            </a:r>
            <a:endParaRPr lang="en-US" sz="3600" dirty="0">
              <a:solidFill>
                <a:srgbClr val="008000"/>
              </a:solidFill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800100" y="5585308"/>
            <a:ext cx="3448050" cy="952500"/>
          </a:xfrm>
          <a:prstGeom prst="roundRect">
            <a:avLst/>
          </a:prstGeom>
          <a:solidFill>
            <a:srgbClr val="FFCC66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rgbClr val="008000"/>
                </a:solidFill>
              </a:rPr>
              <a:t>C.14</a:t>
            </a:r>
            <a:endParaRPr lang="en-US" sz="3600" dirty="0">
              <a:solidFill>
                <a:srgbClr val="008000"/>
              </a:solidFill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4419600" y="5577032"/>
            <a:ext cx="3300244" cy="952500"/>
          </a:xfrm>
          <a:prstGeom prst="roundRect">
            <a:avLst/>
          </a:prstGeom>
          <a:solidFill>
            <a:srgbClr val="FFCC66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rgbClr val="008000"/>
                </a:solidFill>
              </a:rPr>
              <a:t>D.15</a:t>
            </a:r>
            <a:endParaRPr lang="en-US" sz="3600" dirty="0">
              <a:solidFill>
                <a:srgbClr val="008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04950" y="1834426"/>
            <a:ext cx="60815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008000"/>
                </a:solidFill>
              </a:rPr>
              <a:t> </a:t>
            </a:r>
            <a:r>
              <a:rPr lang="en-US" sz="4000" dirty="0" smtClean="0">
                <a:solidFill>
                  <a:srgbClr val="008000"/>
                </a:solidFill>
              </a:rPr>
              <a:t>12 + 4 =</a:t>
            </a:r>
            <a:endParaRPr lang="en-US" sz="4000" dirty="0">
              <a:solidFill>
                <a:srgbClr val="008000"/>
              </a:solidFill>
            </a:endParaRPr>
          </a:p>
        </p:txBody>
      </p:sp>
      <p:pic>
        <p:nvPicPr>
          <p:cNvPr id="4" name="Picture 3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5358" y="5738270"/>
            <a:ext cx="1521215" cy="646575"/>
          </a:xfrm>
          <a:prstGeom prst="rect">
            <a:avLst/>
          </a:prstGeom>
        </p:spPr>
      </p:pic>
      <p:pic>
        <p:nvPicPr>
          <p:cNvPr id="5" name="Dung-ok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2763500" y="3123363"/>
            <a:ext cx="609600" cy="609600"/>
          </a:xfrm>
          <a:prstGeom prst="rect">
            <a:avLst/>
          </a:prstGeom>
        </p:spPr>
      </p:pic>
      <p:pic>
        <p:nvPicPr>
          <p:cNvPr id="6" name="Sai ok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2835561" y="4398125"/>
            <a:ext cx="609600" cy="609600"/>
          </a:xfrm>
          <a:prstGeom prst="rect">
            <a:avLst/>
          </a:prstGeom>
        </p:spPr>
      </p:pic>
      <p:pic>
        <p:nvPicPr>
          <p:cNvPr id="18" name="Sai ok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2763500" y="5272232"/>
            <a:ext cx="609600" cy="609600"/>
          </a:xfrm>
          <a:prstGeom prst="rect">
            <a:avLst/>
          </a:prstGeom>
        </p:spPr>
      </p:pic>
      <p:pic>
        <p:nvPicPr>
          <p:cNvPr id="19" name="Sai ok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2843358" y="6146339"/>
            <a:ext cx="609600" cy="609600"/>
          </a:xfrm>
          <a:prstGeom prst="rect">
            <a:avLst/>
          </a:prstGeom>
        </p:spPr>
      </p:pic>
      <p:pic>
        <p:nvPicPr>
          <p:cNvPr id="20" name="Picture 2" descr="C:\Users\ADMIN\Desktop\Doremon cau ca ( trac nghiem )\Picture1 (2).pn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6957" y="1024253"/>
            <a:ext cx="786438" cy="876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1" name="times up"/>
          <p:cNvGrpSpPr/>
          <p:nvPr/>
        </p:nvGrpSpPr>
        <p:grpSpPr>
          <a:xfrm>
            <a:off x="10639839" y="605061"/>
            <a:ext cx="757084" cy="375064"/>
            <a:chOff x="2989747" y="438150"/>
            <a:chExt cx="1572029" cy="683752"/>
          </a:xfrm>
        </p:grpSpPr>
        <p:sp>
          <p:nvSpPr>
            <p:cNvPr id="22" name="Rounded Rectangle 21"/>
            <p:cNvSpPr/>
            <p:nvPr/>
          </p:nvSpPr>
          <p:spPr>
            <a:xfrm>
              <a:off x="2989747" y="540553"/>
              <a:ext cx="1572029" cy="581349"/>
            </a:xfrm>
            <a:prstGeom prst="round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" name="Rounded Rectangle 22"/>
            <p:cNvSpPr/>
            <p:nvPr/>
          </p:nvSpPr>
          <p:spPr>
            <a:xfrm>
              <a:off x="2989747" y="438150"/>
              <a:ext cx="1572029" cy="581349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1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Bắt</a:t>
              </a:r>
              <a:r>
                <a:rPr lang="en-GB" sz="11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GB" sz="11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đầu</a:t>
              </a:r>
              <a:r>
                <a:rPr lang="en-GB" sz="11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!</a:t>
              </a:r>
              <a:endParaRPr lang="en-GB" sz="11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24" name="Picture 3" descr="C:\Users\ADMIN\Desktop\Picture2.pn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1277" y="1192190"/>
            <a:ext cx="638980" cy="638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5" name="Group 24">
            <a:extLst>
              <a:ext uri="{FF2B5EF4-FFF2-40B4-BE49-F238E27FC236}">
                <a16:creationId xmlns:a16="http://schemas.microsoft.com/office/drawing/2014/main" xmlns="" id="{A3772A17-BB74-4A75-BA55-D622FE4D0639}"/>
              </a:ext>
            </a:extLst>
          </p:cNvPr>
          <p:cNvGrpSpPr/>
          <p:nvPr/>
        </p:nvGrpSpPr>
        <p:grpSpPr>
          <a:xfrm>
            <a:off x="10985042" y="1180561"/>
            <a:ext cx="90244" cy="76328"/>
            <a:chOff x="2455863" y="2411803"/>
            <a:chExt cx="566738" cy="566738"/>
          </a:xfrm>
        </p:grpSpPr>
        <p:sp>
          <p:nvSpPr>
            <p:cNvPr id="26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xmlns="" id="{A3772A17-BB74-4A75-BA55-D622FE4D0639}"/>
              </a:ext>
            </a:extLst>
          </p:cNvPr>
          <p:cNvGrpSpPr/>
          <p:nvPr/>
        </p:nvGrpSpPr>
        <p:grpSpPr>
          <a:xfrm>
            <a:off x="10986388" y="1732860"/>
            <a:ext cx="90244" cy="76328"/>
            <a:chOff x="2455863" y="2411803"/>
            <a:chExt cx="566738" cy="566738"/>
          </a:xfrm>
        </p:grpSpPr>
        <p:sp>
          <p:nvSpPr>
            <p:cNvPr id="32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xmlns="" id="{A3772A17-BB74-4A75-BA55-D622FE4D0639}"/>
              </a:ext>
            </a:extLst>
          </p:cNvPr>
          <p:cNvGrpSpPr/>
          <p:nvPr/>
        </p:nvGrpSpPr>
        <p:grpSpPr>
          <a:xfrm>
            <a:off x="11283423" y="1473580"/>
            <a:ext cx="90244" cy="76328"/>
            <a:chOff x="2455863" y="2411803"/>
            <a:chExt cx="566738" cy="566738"/>
          </a:xfrm>
        </p:grpSpPr>
        <p:sp>
          <p:nvSpPr>
            <p:cNvPr id="38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xmlns="" id="{A3772A17-BB74-4A75-BA55-D622FE4D0639}"/>
              </a:ext>
            </a:extLst>
          </p:cNvPr>
          <p:cNvGrpSpPr/>
          <p:nvPr/>
        </p:nvGrpSpPr>
        <p:grpSpPr>
          <a:xfrm>
            <a:off x="10713689" y="1498518"/>
            <a:ext cx="90244" cy="76328"/>
            <a:chOff x="2455863" y="2411803"/>
            <a:chExt cx="566738" cy="566738"/>
          </a:xfrm>
        </p:grpSpPr>
        <p:sp>
          <p:nvSpPr>
            <p:cNvPr id="44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7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8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49" name="Oval 107"/>
          <p:cNvSpPr>
            <a:spLocks noChangeArrowheads="1"/>
          </p:cNvSpPr>
          <p:nvPr/>
        </p:nvSpPr>
        <p:spPr bwMode="auto">
          <a:xfrm>
            <a:off x="10996279" y="1470702"/>
            <a:ext cx="67794" cy="57440"/>
          </a:xfrm>
          <a:prstGeom prst="ellipse">
            <a:avLst/>
          </a:pr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50" name="Explosion 2 49"/>
          <p:cNvSpPr/>
          <p:nvPr/>
        </p:nvSpPr>
        <p:spPr>
          <a:xfrm>
            <a:off x="9653735" y="2188369"/>
            <a:ext cx="2362200" cy="1555530"/>
          </a:xfrm>
          <a:prstGeom prst="irregularSeal2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0000FF"/>
                </a:solidFill>
              </a:rPr>
              <a:t>HẾT GIỜ</a:t>
            </a:r>
            <a:endParaRPr lang="en-US" sz="2400" dirty="0">
              <a:solidFill>
                <a:srgbClr val="0000FF"/>
              </a:solidFill>
            </a:endParaRPr>
          </a:p>
        </p:txBody>
      </p:sp>
      <p:pic>
        <p:nvPicPr>
          <p:cNvPr id="9" name="het gio-ok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2735899" y="1199499"/>
            <a:ext cx="609600" cy="609600"/>
          </a:xfrm>
          <a:prstGeom prst="rect">
            <a:avLst/>
          </a:prstGeom>
        </p:spPr>
      </p:pic>
      <p:pic>
        <p:nvPicPr>
          <p:cNvPr id="14" name="Tieng vo tay (mp3cut.net)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4173200" y="313429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574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9" dur="125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0" presetID="21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-2.22222E-6 L 0.00156 0.625 " pathEditMode="relative" rAng="0" ptsTypes="AA">
                                      <p:cBhvr>
                                        <p:cTn id="6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" y="312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252"/>
                            </p:stCondLst>
                            <p:childTnLst>
                              <p:par>
                                <p:cTn id="7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" presetID="1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32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83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4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5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6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7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8" presetID="1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89" dur="5042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7" dur="206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5" dur="2060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3" dur="2060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100000">
                <p:cTn id="1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27273">
                <p:cTn id="1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33333">
                <p:cTn id="1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 vol="43939">
                <p:cTn id="1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seq concurrent="1" nextAc="seek">
              <p:cTn id="11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9" fill="hold">
                      <p:stCondLst>
                        <p:cond delay="0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2" dur="1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0000"/>
                            </p:stCondLst>
                            <p:childTnLst>
                              <p:par>
                                <p:cTn id="1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7" dur="1773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8" presetID="1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audio>
              <p:cMediaNode vol="80000">
                <p:cTn id="1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42424">
                <p:cTn id="1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2" grpId="0" animBg="1"/>
      <p:bldP spid="2" grpId="1" animBg="1"/>
      <p:bldP spid="10" grpId="0" animBg="1"/>
      <p:bldP spid="10" grpId="1" animBg="1"/>
      <p:bldP spid="12" grpId="0" animBg="1"/>
      <p:bldP spid="12" grpId="1" animBg="1"/>
      <p:bldP spid="13" grpId="0" animBg="1"/>
      <p:bldP spid="13" grpId="1" animBg="1"/>
      <p:bldP spid="3" grpId="0"/>
      <p:bldP spid="50" grpId="0" animBg="1"/>
      <p:bldP spid="50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0572" y="-613841"/>
            <a:ext cx="183163" cy="199356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6328" y="5409293"/>
            <a:ext cx="1448707" cy="144870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9107" y="998106"/>
            <a:ext cx="868494" cy="87944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9492" y="5145767"/>
            <a:ext cx="1831582" cy="183158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5208" y="5145767"/>
            <a:ext cx="1831582" cy="1831582"/>
          </a:xfrm>
          <a:prstGeom prst="rect">
            <a:avLst/>
          </a:prstGeom>
        </p:spPr>
      </p:pic>
      <p:pic>
        <p:nvPicPr>
          <p:cNvPr id="8" name="Picture 2" descr="Kết quả hình ảnh cho stock.xchng"/>
          <p:cNvPicPr>
            <a:picLocks noChangeAspect="1" noChangeArrowheads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4568" b="92614" l="2875" r="9581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538" y="-1"/>
            <a:ext cx="8438670" cy="4528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ounded Rectangle 8"/>
          <p:cNvSpPr/>
          <p:nvPr/>
        </p:nvSpPr>
        <p:spPr>
          <a:xfrm>
            <a:off x="800099" y="4360862"/>
            <a:ext cx="3448051" cy="952500"/>
          </a:xfrm>
          <a:prstGeom prst="roundRect">
            <a:avLst/>
          </a:prstGeom>
          <a:solidFill>
            <a:srgbClr val="FFCC66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rgbClr val="008000"/>
                </a:solidFill>
              </a:rPr>
              <a:t>A.15</a:t>
            </a:r>
            <a:endParaRPr lang="en-US" sz="3600" dirty="0">
              <a:solidFill>
                <a:srgbClr val="008000"/>
              </a:solidFill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4419600" y="5538788"/>
            <a:ext cx="3300244" cy="952500"/>
          </a:xfrm>
          <a:prstGeom prst="roundRect">
            <a:avLst/>
          </a:prstGeom>
          <a:solidFill>
            <a:srgbClr val="FFCC66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rgbClr val="008000"/>
                </a:solidFill>
              </a:rPr>
              <a:t>D. 12</a:t>
            </a:r>
            <a:endParaRPr lang="en-US" sz="3600" dirty="0">
              <a:solidFill>
                <a:srgbClr val="008000"/>
              </a:solidFill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800100" y="5547208"/>
            <a:ext cx="3448050" cy="952500"/>
          </a:xfrm>
          <a:prstGeom prst="roundRect">
            <a:avLst/>
          </a:prstGeom>
          <a:solidFill>
            <a:srgbClr val="FFCC66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rgbClr val="008000"/>
                </a:solidFill>
              </a:rPr>
              <a:t>C. 16</a:t>
            </a:r>
            <a:endParaRPr lang="en-US" sz="3600" dirty="0">
              <a:solidFill>
                <a:srgbClr val="008000"/>
              </a:solidFill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4419600" y="4376882"/>
            <a:ext cx="3300244" cy="952500"/>
          </a:xfrm>
          <a:prstGeom prst="roundRect">
            <a:avLst/>
          </a:prstGeom>
          <a:solidFill>
            <a:srgbClr val="FFCC66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rgbClr val="008000"/>
                </a:solidFill>
              </a:rPr>
              <a:t>B. 11</a:t>
            </a:r>
            <a:endParaRPr lang="en-US" sz="3600" dirty="0">
              <a:solidFill>
                <a:srgbClr val="008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504950" y="1834426"/>
            <a:ext cx="60815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rgbClr val="008000"/>
                </a:solidFill>
              </a:rPr>
              <a:t>17 – 5 =</a:t>
            </a:r>
            <a:endParaRPr lang="en-US" sz="4000" dirty="0">
              <a:solidFill>
                <a:srgbClr val="008000"/>
              </a:solidFill>
            </a:endParaRPr>
          </a:p>
        </p:txBody>
      </p:sp>
      <p:pic>
        <p:nvPicPr>
          <p:cNvPr id="14" name="Picture 13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5358" y="5738270"/>
            <a:ext cx="1521215" cy="646575"/>
          </a:xfrm>
          <a:prstGeom prst="rect">
            <a:avLst/>
          </a:prstGeom>
        </p:spPr>
      </p:pic>
      <p:pic>
        <p:nvPicPr>
          <p:cNvPr id="15" name="Dung-ok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2763500" y="3123363"/>
            <a:ext cx="609600" cy="609600"/>
          </a:xfrm>
          <a:prstGeom prst="rect">
            <a:avLst/>
          </a:prstGeom>
        </p:spPr>
      </p:pic>
      <p:pic>
        <p:nvPicPr>
          <p:cNvPr id="16" name="Sai ok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2835561" y="4398125"/>
            <a:ext cx="609600" cy="609600"/>
          </a:xfrm>
          <a:prstGeom prst="rect">
            <a:avLst/>
          </a:prstGeom>
        </p:spPr>
      </p:pic>
      <p:pic>
        <p:nvPicPr>
          <p:cNvPr id="17" name="Sai ok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2763500" y="5272232"/>
            <a:ext cx="609600" cy="609600"/>
          </a:xfrm>
          <a:prstGeom prst="rect">
            <a:avLst/>
          </a:prstGeom>
        </p:spPr>
      </p:pic>
      <p:pic>
        <p:nvPicPr>
          <p:cNvPr id="18" name="Sai ok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2843358" y="6146339"/>
            <a:ext cx="609600" cy="609600"/>
          </a:xfrm>
          <a:prstGeom prst="rect">
            <a:avLst/>
          </a:prstGeom>
        </p:spPr>
      </p:pic>
      <p:pic>
        <p:nvPicPr>
          <p:cNvPr id="19" name="Picture 2" descr="C:\Users\ADMIN\Desktop\Doremon cau ca ( trac nghiem )\Picture1 (2).pn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6957" y="1024253"/>
            <a:ext cx="786438" cy="876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0" name="times up"/>
          <p:cNvGrpSpPr/>
          <p:nvPr/>
        </p:nvGrpSpPr>
        <p:grpSpPr>
          <a:xfrm>
            <a:off x="10639839" y="605061"/>
            <a:ext cx="757084" cy="375064"/>
            <a:chOff x="2989747" y="438150"/>
            <a:chExt cx="1572029" cy="683752"/>
          </a:xfrm>
        </p:grpSpPr>
        <p:sp>
          <p:nvSpPr>
            <p:cNvPr id="21" name="Rounded Rectangle 20"/>
            <p:cNvSpPr/>
            <p:nvPr/>
          </p:nvSpPr>
          <p:spPr>
            <a:xfrm>
              <a:off x="2989747" y="540553"/>
              <a:ext cx="1572029" cy="581349"/>
            </a:xfrm>
            <a:prstGeom prst="round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Rounded Rectangle 21"/>
            <p:cNvSpPr/>
            <p:nvPr/>
          </p:nvSpPr>
          <p:spPr>
            <a:xfrm>
              <a:off x="2989747" y="438150"/>
              <a:ext cx="1572029" cy="581349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1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Bắt</a:t>
              </a:r>
              <a:r>
                <a:rPr lang="en-GB" sz="11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GB" sz="11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đầu</a:t>
              </a:r>
              <a:r>
                <a:rPr lang="en-GB" sz="11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!</a:t>
              </a:r>
              <a:endParaRPr lang="en-GB" sz="11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23" name="Picture 3" descr="C:\Users\ADMIN\Desktop\Picture2.pn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1277" y="1192190"/>
            <a:ext cx="638980" cy="638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4" name="Group 23">
            <a:extLst>
              <a:ext uri="{FF2B5EF4-FFF2-40B4-BE49-F238E27FC236}">
                <a16:creationId xmlns:a16="http://schemas.microsoft.com/office/drawing/2014/main" xmlns="" id="{A3772A17-BB74-4A75-BA55-D622FE4D0639}"/>
              </a:ext>
            </a:extLst>
          </p:cNvPr>
          <p:cNvGrpSpPr/>
          <p:nvPr/>
        </p:nvGrpSpPr>
        <p:grpSpPr>
          <a:xfrm>
            <a:off x="10985042" y="1180561"/>
            <a:ext cx="90244" cy="76328"/>
            <a:chOff x="2455863" y="2411803"/>
            <a:chExt cx="566738" cy="566738"/>
          </a:xfrm>
        </p:grpSpPr>
        <p:sp>
          <p:nvSpPr>
            <p:cNvPr id="25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xmlns="" id="{A3772A17-BB74-4A75-BA55-D622FE4D0639}"/>
              </a:ext>
            </a:extLst>
          </p:cNvPr>
          <p:cNvGrpSpPr/>
          <p:nvPr/>
        </p:nvGrpSpPr>
        <p:grpSpPr>
          <a:xfrm>
            <a:off x="10986388" y="1732860"/>
            <a:ext cx="90244" cy="76328"/>
            <a:chOff x="2455863" y="2411803"/>
            <a:chExt cx="566738" cy="566738"/>
          </a:xfrm>
        </p:grpSpPr>
        <p:sp>
          <p:nvSpPr>
            <p:cNvPr id="31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xmlns="" id="{A3772A17-BB74-4A75-BA55-D622FE4D0639}"/>
              </a:ext>
            </a:extLst>
          </p:cNvPr>
          <p:cNvGrpSpPr/>
          <p:nvPr/>
        </p:nvGrpSpPr>
        <p:grpSpPr>
          <a:xfrm>
            <a:off x="11283423" y="1473580"/>
            <a:ext cx="90244" cy="76328"/>
            <a:chOff x="2455863" y="2411803"/>
            <a:chExt cx="566738" cy="566738"/>
          </a:xfrm>
        </p:grpSpPr>
        <p:sp>
          <p:nvSpPr>
            <p:cNvPr id="37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xmlns="" id="{A3772A17-BB74-4A75-BA55-D622FE4D0639}"/>
              </a:ext>
            </a:extLst>
          </p:cNvPr>
          <p:cNvGrpSpPr/>
          <p:nvPr/>
        </p:nvGrpSpPr>
        <p:grpSpPr>
          <a:xfrm>
            <a:off x="10713689" y="1498518"/>
            <a:ext cx="90244" cy="76328"/>
            <a:chOff x="2455863" y="2411803"/>
            <a:chExt cx="566738" cy="566738"/>
          </a:xfrm>
        </p:grpSpPr>
        <p:sp>
          <p:nvSpPr>
            <p:cNvPr id="43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7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48" name="Oval 107"/>
          <p:cNvSpPr>
            <a:spLocks noChangeArrowheads="1"/>
          </p:cNvSpPr>
          <p:nvPr/>
        </p:nvSpPr>
        <p:spPr bwMode="auto">
          <a:xfrm>
            <a:off x="10996279" y="1470702"/>
            <a:ext cx="67794" cy="57440"/>
          </a:xfrm>
          <a:prstGeom prst="ellipse">
            <a:avLst/>
          </a:pr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49" name="Explosion 2 48"/>
          <p:cNvSpPr/>
          <p:nvPr/>
        </p:nvSpPr>
        <p:spPr>
          <a:xfrm>
            <a:off x="9653735" y="2188369"/>
            <a:ext cx="2362200" cy="1555530"/>
          </a:xfrm>
          <a:prstGeom prst="irregularSeal2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0000FF"/>
                </a:solidFill>
              </a:rPr>
              <a:t>HẾT GIỜ</a:t>
            </a:r>
            <a:endParaRPr lang="en-US" sz="2400" dirty="0">
              <a:solidFill>
                <a:srgbClr val="0000FF"/>
              </a:solidFill>
            </a:endParaRPr>
          </a:p>
        </p:txBody>
      </p:sp>
      <p:pic>
        <p:nvPicPr>
          <p:cNvPr id="50" name="het gio-ok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2735899" y="1199499"/>
            <a:ext cx="609600" cy="609600"/>
          </a:xfrm>
          <a:prstGeom prst="rect">
            <a:avLst/>
          </a:prstGeom>
        </p:spPr>
      </p:pic>
      <p:pic>
        <p:nvPicPr>
          <p:cNvPr id="51" name="Tieng vo tay (mp3cut.net)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4173200" y="313429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4167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1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2" dur="1252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-2.22222E-6 L 0.00156 0.625 " pathEditMode="relative" rAng="0" ptsTypes="AA">
                                      <p:cBhvr>
                                        <p:cTn id="6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" y="312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252"/>
                            </p:stCondLst>
                            <p:childTnLst>
                              <p:par>
                                <p:cTn id="7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" presetID="1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32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83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4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5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6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7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8" presetID="1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89" dur="5042" fill="hold"/>
                                        <p:tgtEl>
                                          <p:spTgt spid="5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7" dur="2060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5" dur="2060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3" dur="2060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100000">
                <p:cTn id="1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vol="33333">
                <p:cTn id="1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40909">
                <p:cTn id="1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34848">
                <p:cTn id="1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seq concurrent="1" nextAc="seek">
              <p:cTn id="11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9" fill="hold">
                      <p:stCondLst>
                        <p:cond delay="0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2" dur="1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0000"/>
                            </p:stCondLst>
                            <p:childTnLst>
                              <p:par>
                                <p:cTn id="1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7" dur="1773" fill="hold"/>
                                        <p:tgtEl>
                                          <p:spTgt spid="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8" presetID="1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audio>
              <p:cMediaNode vol="80000">
                <p:cTn id="1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0"/>
                </p:tgtEl>
              </p:cMediaNode>
            </p:audio>
            <p:audio>
              <p:cMediaNode vol="42424">
                <p:cTn id="1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1"/>
                </p:tgtEl>
              </p:cMediaNode>
            </p:audio>
          </p:childTnLst>
        </p:cTn>
      </p:par>
    </p:tnLst>
    <p:bldLst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/>
      <p:bldP spid="49" grpId="0" animBg="1"/>
      <p:bldP spid="49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461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0572" y="-613841"/>
            <a:ext cx="183163" cy="199356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6328" y="5409293"/>
            <a:ext cx="1448707" cy="144870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9107" y="998106"/>
            <a:ext cx="868494" cy="87944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9492" y="5145767"/>
            <a:ext cx="1831582" cy="183158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5208" y="5145767"/>
            <a:ext cx="1831582" cy="1831582"/>
          </a:xfrm>
          <a:prstGeom prst="rect">
            <a:avLst/>
          </a:prstGeom>
        </p:spPr>
      </p:pic>
      <p:pic>
        <p:nvPicPr>
          <p:cNvPr id="10" name="Picture 2" descr="Kết quả hình ảnh cho stock.xchng"/>
          <p:cNvPicPr>
            <a:picLocks noChangeAspect="1" noChangeArrowheads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4568" b="92614" l="2875" r="9581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538" y="-1"/>
            <a:ext cx="8438670" cy="4528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ounded Rectangle 10"/>
          <p:cNvSpPr/>
          <p:nvPr/>
        </p:nvSpPr>
        <p:spPr>
          <a:xfrm>
            <a:off x="4419600" y="5566258"/>
            <a:ext cx="3448051" cy="952500"/>
          </a:xfrm>
          <a:prstGeom prst="roundRect">
            <a:avLst/>
          </a:prstGeom>
          <a:solidFill>
            <a:srgbClr val="FFCC66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rgbClr val="008000"/>
                </a:solidFill>
              </a:rPr>
              <a:t>D. 14</a:t>
            </a:r>
            <a:endParaRPr lang="en-US" sz="3600" dirty="0">
              <a:solidFill>
                <a:srgbClr val="008000"/>
              </a:solidFill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800098" y="4357007"/>
            <a:ext cx="3448051" cy="952500"/>
          </a:xfrm>
          <a:prstGeom prst="roundRect">
            <a:avLst/>
          </a:prstGeom>
          <a:solidFill>
            <a:srgbClr val="FFCC66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rgbClr val="008000"/>
                </a:solidFill>
              </a:rPr>
              <a:t>A</a:t>
            </a:r>
            <a:r>
              <a:rPr lang="en-US" sz="3600" dirty="0" smtClean="0">
                <a:solidFill>
                  <a:srgbClr val="008000"/>
                </a:solidFill>
              </a:rPr>
              <a:t>. 10</a:t>
            </a:r>
            <a:endParaRPr lang="en-US" sz="3600" dirty="0">
              <a:solidFill>
                <a:srgbClr val="008000"/>
              </a:solidFill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800100" y="5547208"/>
            <a:ext cx="3448050" cy="952500"/>
          </a:xfrm>
          <a:prstGeom prst="roundRect">
            <a:avLst/>
          </a:prstGeom>
          <a:solidFill>
            <a:srgbClr val="FFCC66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rgbClr val="008000"/>
                </a:solidFill>
              </a:rPr>
              <a:t>C. 11</a:t>
            </a:r>
            <a:endParaRPr lang="en-US" sz="3600" dirty="0">
              <a:solidFill>
                <a:srgbClr val="008000"/>
              </a:solidFill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4419599" y="4376882"/>
            <a:ext cx="3448051" cy="952500"/>
          </a:xfrm>
          <a:prstGeom prst="roundRect">
            <a:avLst/>
          </a:prstGeom>
          <a:solidFill>
            <a:srgbClr val="FFCC66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rgbClr val="008000"/>
                </a:solidFill>
              </a:rPr>
              <a:t>B. 15</a:t>
            </a:r>
            <a:endParaRPr lang="en-US" sz="3600" dirty="0">
              <a:solidFill>
                <a:srgbClr val="008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504950" y="1834426"/>
            <a:ext cx="60815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008000"/>
                </a:solidFill>
              </a:rPr>
              <a:t> </a:t>
            </a:r>
            <a:r>
              <a:rPr lang="en-US" sz="4000" dirty="0" smtClean="0">
                <a:solidFill>
                  <a:srgbClr val="008000"/>
                </a:solidFill>
              </a:rPr>
              <a:t>19 – 9 =</a:t>
            </a:r>
            <a:endParaRPr lang="en-US" sz="4000" dirty="0">
              <a:solidFill>
                <a:srgbClr val="008000"/>
              </a:solidFill>
            </a:endParaRPr>
          </a:p>
        </p:txBody>
      </p:sp>
      <p:pic>
        <p:nvPicPr>
          <p:cNvPr id="16" name="Picture 15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5358" y="5738270"/>
            <a:ext cx="1521215" cy="646575"/>
          </a:xfrm>
          <a:prstGeom prst="rect">
            <a:avLst/>
          </a:prstGeom>
        </p:spPr>
      </p:pic>
      <p:pic>
        <p:nvPicPr>
          <p:cNvPr id="17" name="Dung-ok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2763500" y="3123363"/>
            <a:ext cx="609600" cy="609600"/>
          </a:xfrm>
          <a:prstGeom prst="rect">
            <a:avLst/>
          </a:prstGeom>
        </p:spPr>
      </p:pic>
      <p:pic>
        <p:nvPicPr>
          <p:cNvPr id="18" name="Sai ok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2835561" y="4398125"/>
            <a:ext cx="609600" cy="609600"/>
          </a:xfrm>
          <a:prstGeom prst="rect">
            <a:avLst/>
          </a:prstGeom>
        </p:spPr>
      </p:pic>
      <p:pic>
        <p:nvPicPr>
          <p:cNvPr id="19" name="Sai ok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2763500" y="5272232"/>
            <a:ext cx="609600" cy="609600"/>
          </a:xfrm>
          <a:prstGeom prst="rect">
            <a:avLst/>
          </a:prstGeom>
        </p:spPr>
      </p:pic>
      <p:pic>
        <p:nvPicPr>
          <p:cNvPr id="20" name="Sai ok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2843358" y="6146339"/>
            <a:ext cx="609600" cy="609600"/>
          </a:xfrm>
          <a:prstGeom prst="rect">
            <a:avLst/>
          </a:prstGeom>
        </p:spPr>
      </p:pic>
      <p:pic>
        <p:nvPicPr>
          <p:cNvPr id="21" name="Picture 2" descr="C:\Users\ADMIN\Desktop\Doremon cau ca ( trac nghiem )\Picture1 (2).pn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6957" y="1024253"/>
            <a:ext cx="786438" cy="876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2" name="times up"/>
          <p:cNvGrpSpPr/>
          <p:nvPr/>
        </p:nvGrpSpPr>
        <p:grpSpPr>
          <a:xfrm>
            <a:off x="10639839" y="605061"/>
            <a:ext cx="757084" cy="375064"/>
            <a:chOff x="2989747" y="438150"/>
            <a:chExt cx="1572029" cy="683752"/>
          </a:xfrm>
        </p:grpSpPr>
        <p:sp>
          <p:nvSpPr>
            <p:cNvPr id="23" name="Rounded Rectangle 22"/>
            <p:cNvSpPr/>
            <p:nvPr/>
          </p:nvSpPr>
          <p:spPr>
            <a:xfrm>
              <a:off x="2989747" y="540553"/>
              <a:ext cx="1572029" cy="581349"/>
            </a:xfrm>
            <a:prstGeom prst="round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4" name="Rounded Rectangle 23"/>
            <p:cNvSpPr/>
            <p:nvPr/>
          </p:nvSpPr>
          <p:spPr>
            <a:xfrm>
              <a:off x="2989747" y="438150"/>
              <a:ext cx="1572029" cy="581349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1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Bắt</a:t>
              </a:r>
              <a:r>
                <a:rPr lang="en-GB" sz="11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GB" sz="11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đầu</a:t>
              </a:r>
              <a:r>
                <a:rPr lang="en-GB" sz="11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!</a:t>
              </a:r>
              <a:endParaRPr lang="en-GB" sz="11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25" name="Picture 3" descr="C:\Users\ADMIN\Desktop\Picture2.pn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1277" y="1192190"/>
            <a:ext cx="638980" cy="638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6" name="Group 25">
            <a:extLst>
              <a:ext uri="{FF2B5EF4-FFF2-40B4-BE49-F238E27FC236}">
                <a16:creationId xmlns:a16="http://schemas.microsoft.com/office/drawing/2014/main" xmlns="" id="{A3772A17-BB74-4A75-BA55-D622FE4D0639}"/>
              </a:ext>
            </a:extLst>
          </p:cNvPr>
          <p:cNvGrpSpPr/>
          <p:nvPr/>
        </p:nvGrpSpPr>
        <p:grpSpPr>
          <a:xfrm>
            <a:off x="10985042" y="1180561"/>
            <a:ext cx="90244" cy="76328"/>
            <a:chOff x="2455863" y="2411803"/>
            <a:chExt cx="566738" cy="566738"/>
          </a:xfrm>
        </p:grpSpPr>
        <p:sp>
          <p:nvSpPr>
            <p:cNvPr id="27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xmlns="" id="{A3772A17-BB74-4A75-BA55-D622FE4D0639}"/>
              </a:ext>
            </a:extLst>
          </p:cNvPr>
          <p:cNvGrpSpPr/>
          <p:nvPr/>
        </p:nvGrpSpPr>
        <p:grpSpPr>
          <a:xfrm>
            <a:off x="10986388" y="1732860"/>
            <a:ext cx="90244" cy="76328"/>
            <a:chOff x="2455863" y="2411803"/>
            <a:chExt cx="566738" cy="566738"/>
          </a:xfrm>
        </p:grpSpPr>
        <p:sp>
          <p:nvSpPr>
            <p:cNvPr id="33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xmlns="" id="{A3772A17-BB74-4A75-BA55-D622FE4D0639}"/>
              </a:ext>
            </a:extLst>
          </p:cNvPr>
          <p:cNvGrpSpPr/>
          <p:nvPr/>
        </p:nvGrpSpPr>
        <p:grpSpPr>
          <a:xfrm>
            <a:off x="11283423" y="1473580"/>
            <a:ext cx="90244" cy="76328"/>
            <a:chOff x="2455863" y="2411803"/>
            <a:chExt cx="566738" cy="566738"/>
          </a:xfrm>
        </p:grpSpPr>
        <p:sp>
          <p:nvSpPr>
            <p:cNvPr id="39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xmlns="" id="{A3772A17-BB74-4A75-BA55-D622FE4D0639}"/>
              </a:ext>
            </a:extLst>
          </p:cNvPr>
          <p:cNvGrpSpPr/>
          <p:nvPr/>
        </p:nvGrpSpPr>
        <p:grpSpPr>
          <a:xfrm>
            <a:off x="10713689" y="1498518"/>
            <a:ext cx="90244" cy="76328"/>
            <a:chOff x="2455863" y="2411803"/>
            <a:chExt cx="566738" cy="566738"/>
          </a:xfrm>
        </p:grpSpPr>
        <p:sp>
          <p:nvSpPr>
            <p:cNvPr id="45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7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8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9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50" name="Oval 107"/>
          <p:cNvSpPr>
            <a:spLocks noChangeArrowheads="1"/>
          </p:cNvSpPr>
          <p:nvPr/>
        </p:nvSpPr>
        <p:spPr bwMode="auto">
          <a:xfrm>
            <a:off x="10996279" y="1470702"/>
            <a:ext cx="67794" cy="57440"/>
          </a:xfrm>
          <a:prstGeom prst="ellipse">
            <a:avLst/>
          </a:pr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51" name="Explosion 2 50"/>
          <p:cNvSpPr/>
          <p:nvPr/>
        </p:nvSpPr>
        <p:spPr>
          <a:xfrm>
            <a:off x="9653735" y="2188369"/>
            <a:ext cx="2362200" cy="1555530"/>
          </a:xfrm>
          <a:prstGeom prst="irregularSeal2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0000FF"/>
                </a:solidFill>
              </a:rPr>
              <a:t>HẾT GIỜ</a:t>
            </a:r>
            <a:endParaRPr lang="en-US" sz="2400" dirty="0">
              <a:solidFill>
                <a:srgbClr val="0000FF"/>
              </a:solidFill>
            </a:endParaRPr>
          </a:p>
        </p:txBody>
      </p:sp>
      <p:pic>
        <p:nvPicPr>
          <p:cNvPr id="52" name="het gio-ok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2735899" y="1199499"/>
            <a:ext cx="609600" cy="609600"/>
          </a:xfrm>
          <a:prstGeom prst="rect">
            <a:avLst/>
          </a:prstGeom>
        </p:spPr>
      </p:pic>
      <p:pic>
        <p:nvPicPr>
          <p:cNvPr id="53" name="Tieng vo tay (mp3cut.net)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4173200" y="313429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5464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1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2" dur="1252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-2.22222E-6 L 0.00156 0.625 " pathEditMode="relative" rAng="0" ptsTypes="AA">
                                      <p:cBhvr>
                                        <p:cTn id="6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" y="312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252"/>
                            </p:stCondLst>
                            <p:childTnLst>
                              <p:par>
                                <p:cTn id="7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" presetID="1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32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83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4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5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6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7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8" presetID="1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89" dur="5042" fill="hold"/>
                                        <p:tgtEl>
                                          <p:spTgt spid="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7" dur="2060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5" dur="2060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3" dur="2060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100000">
                <p:cTn id="1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39394">
                <p:cTn id="1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 vol="36364">
                <p:cTn id="1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 vol="33333">
                <p:cTn id="1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seq concurrent="1" nextAc="seek">
              <p:cTn id="11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9" fill="hold">
                      <p:stCondLst>
                        <p:cond delay="0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2" dur="1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0000"/>
                            </p:stCondLst>
                            <p:childTnLst>
                              <p:par>
                                <p:cTn id="1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7" dur="1773" fill="hold"/>
                                        <p:tgtEl>
                                          <p:spTgt spid="5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8" presetID="1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audio>
              <p:cMediaNode vol="80000">
                <p:cTn id="1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2"/>
                </p:tgtEl>
              </p:cMediaNode>
            </p:audio>
            <p:audio>
              <p:cMediaNode vol="42424">
                <p:cTn id="1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3"/>
                </p:tgtEl>
              </p:cMediaNode>
            </p:audio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/>
      <p:bldP spid="51" grpId="0" animBg="1"/>
      <p:bldP spid="51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ình ảnh có liên quan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8600"/>
            <a:ext cx="12192000" cy="708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0572" y="-613841"/>
            <a:ext cx="183163" cy="1993565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6328" y="5409293"/>
            <a:ext cx="1448707" cy="1448707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9107" y="998106"/>
            <a:ext cx="868494" cy="879442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9492" y="5145767"/>
            <a:ext cx="1831582" cy="1831582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5208" y="5145767"/>
            <a:ext cx="1831582" cy="1831582"/>
          </a:xfrm>
          <a:prstGeom prst="rect">
            <a:avLst/>
          </a:prstGeom>
        </p:spPr>
      </p:pic>
      <p:pic>
        <p:nvPicPr>
          <p:cNvPr id="37" name="Picture 2" descr="Kết quả hình ảnh cho stock.xchng"/>
          <p:cNvPicPr>
            <a:picLocks noChangeAspect="1" noChangeArrowheads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4568" b="92614" l="2875" r="9581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538" y="-1"/>
            <a:ext cx="8438670" cy="4528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Rounded Rectangle 37"/>
          <p:cNvSpPr/>
          <p:nvPr/>
        </p:nvSpPr>
        <p:spPr>
          <a:xfrm>
            <a:off x="800099" y="4360862"/>
            <a:ext cx="3448051" cy="952500"/>
          </a:xfrm>
          <a:prstGeom prst="roundRect">
            <a:avLst/>
          </a:prstGeom>
          <a:solidFill>
            <a:srgbClr val="FFCC66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rgbClr val="008000"/>
                </a:solidFill>
              </a:rPr>
              <a:t>A. 10</a:t>
            </a:r>
            <a:endParaRPr lang="en-US" sz="3600" dirty="0">
              <a:solidFill>
                <a:srgbClr val="008000"/>
              </a:solidFill>
            </a:endParaRPr>
          </a:p>
        </p:txBody>
      </p:sp>
      <p:sp>
        <p:nvSpPr>
          <p:cNvPr id="39" name="Rounded Rectangle 38"/>
          <p:cNvSpPr/>
          <p:nvPr/>
        </p:nvSpPr>
        <p:spPr>
          <a:xfrm>
            <a:off x="4419600" y="4376738"/>
            <a:ext cx="3300244" cy="952500"/>
          </a:xfrm>
          <a:prstGeom prst="roundRect">
            <a:avLst/>
          </a:prstGeom>
          <a:solidFill>
            <a:srgbClr val="FFCC66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rgbClr val="008000"/>
                </a:solidFill>
              </a:rPr>
              <a:t>B. 16</a:t>
            </a:r>
            <a:endParaRPr lang="en-US" sz="3600" dirty="0">
              <a:solidFill>
                <a:srgbClr val="008000"/>
              </a:solidFill>
            </a:endParaRPr>
          </a:p>
        </p:txBody>
      </p:sp>
      <p:sp>
        <p:nvSpPr>
          <p:cNvPr id="40" name="Rounded Rectangle 39"/>
          <p:cNvSpPr/>
          <p:nvPr/>
        </p:nvSpPr>
        <p:spPr>
          <a:xfrm>
            <a:off x="800100" y="5585308"/>
            <a:ext cx="3448050" cy="952500"/>
          </a:xfrm>
          <a:prstGeom prst="roundRect">
            <a:avLst/>
          </a:prstGeom>
          <a:solidFill>
            <a:srgbClr val="FFCC66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rgbClr val="008000"/>
                </a:solidFill>
              </a:rPr>
              <a:t>C. 20</a:t>
            </a:r>
            <a:endParaRPr lang="en-US" sz="3600" dirty="0">
              <a:solidFill>
                <a:srgbClr val="008000"/>
              </a:solidFill>
            </a:endParaRPr>
          </a:p>
        </p:txBody>
      </p:sp>
      <p:sp>
        <p:nvSpPr>
          <p:cNvPr id="41" name="Rounded Rectangle 40"/>
          <p:cNvSpPr/>
          <p:nvPr/>
        </p:nvSpPr>
        <p:spPr>
          <a:xfrm>
            <a:off x="4419600" y="5577032"/>
            <a:ext cx="3300244" cy="952500"/>
          </a:xfrm>
          <a:prstGeom prst="roundRect">
            <a:avLst/>
          </a:prstGeom>
          <a:solidFill>
            <a:srgbClr val="FFCC66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rgbClr val="008000"/>
                </a:solidFill>
              </a:rPr>
              <a:t>D. 12</a:t>
            </a:r>
            <a:endParaRPr lang="en-US" sz="3600" dirty="0">
              <a:solidFill>
                <a:srgbClr val="008000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504950" y="1834426"/>
            <a:ext cx="60815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008000"/>
                </a:solidFill>
              </a:rPr>
              <a:t> </a:t>
            </a:r>
            <a:r>
              <a:rPr lang="en-US" sz="4000" dirty="0" smtClean="0">
                <a:solidFill>
                  <a:srgbClr val="008000"/>
                </a:solidFill>
              </a:rPr>
              <a:t>18 – 2 =</a:t>
            </a:r>
            <a:endParaRPr lang="en-US" sz="4000" dirty="0">
              <a:solidFill>
                <a:srgbClr val="008000"/>
              </a:solidFill>
            </a:endParaRPr>
          </a:p>
        </p:txBody>
      </p:sp>
      <p:pic>
        <p:nvPicPr>
          <p:cNvPr id="43" name="Picture 42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5358" y="5738270"/>
            <a:ext cx="1521215" cy="646575"/>
          </a:xfrm>
          <a:prstGeom prst="rect">
            <a:avLst/>
          </a:prstGeom>
        </p:spPr>
      </p:pic>
      <p:pic>
        <p:nvPicPr>
          <p:cNvPr id="15" name="Dung-ok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2763500" y="3123363"/>
            <a:ext cx="609600" cy="609600"/>
          </a:xfrm>
          <a:prstGeom prst="rect">
            <a:avLst/>
          </a:prstGeom>
        </p:spPr>
      </p:pic>
      <p:pic>
        <p:nvPicPr>
          <p:cNvPr id="16" name="Sai ok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2835561" y="4398125"/>
            <a:ext cx="609600" cy="609600"/>
          </a:xfrm>
          <a:prstGeom prst="rect">
            <a:avLst/>
          </a:prstGeom>
        </p:spPr>
      </p:pic>
      <p:pic>
        <p:nvPicPr>
          <p:cNvPr id="17" name="Sai ok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2763500" y="5272232"/>
            <a:ext cx="609600" cy="609600"/>
          </a:xfrm>
          <a:prstGeom prst="rect">
            <a:avLst/>
          </a:prstGeom>
        </p:spPr>
      </p:pic>
      <p:pic>
        <p:nvPicPr>
          <p:cNvPr id="18" name="Sai ok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2843358" y="6146339"/>
            <a:ext cx="609600" cy="609600"/>
          </a:xfrm>
          <a:prstGeom prst="rect">
            <a:avLst/>
          </a:prstGeom>
        </p:spPr>
      </p:pic>
      <p:pic>
        <p:nvPicPr>
          <p:cNvPr id="19" name="Picture 2" descr="C:\Users\ADMIN\Desktop\Doremon cau ca ( trac nghiem )\Picture1 (2).pn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6957" y="1024253"/>
            <a:ext cx="786438" cy="876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0" name="times up"/>
          <p:cNvGrpSpPr/>
          <p:nvPr/>
        </p:nvGrpSpPr>
        <p:grpSpPr>
          <a:xfrm>
            <a:off x="10639839" y="605061"/>
            <a:ext cx="757084" cy="375064"/>
            <a:chOff x="2989747" y="438150"/>
            <a:chExt cx="1572029" cy="683752"/>
          </a:xfrm>
        </p:grpSpPr>
        <p:sp>
          <p:nvSpPr>
            <p:cNvPr id="21" name="Rounded Rectangle 20"/>
            <p:cNvSpPr/>
            <p:nvPr/>
          </p:nvSpPr>
          <p:spPr>
            <a:xfrm>
              <a:off x="2989747" y="540553"/>
              <a:ext cx="1572029" cy="581349"/>
            </a:xfrm>
            <a:prstGeom prst="round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Rounded Rectangle 21"/>
            <p:cNvSpPr/>
            <p:nvPr/>
          </p:nvSpPr>
          <p:spPr>
            <a:xfrm>
              <a:off x="2989747" y="438150"/>
              <a:ext cx="1572029" cy="581349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1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Bắt</a:t>
              </a:r>
              <a:r>
                <a:rPr lang="en-GB" sz="11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GB" sz="11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đầu</a:t>
              </a:r>
              <a:r>
                <a:rPr lang="en-GB" sz="11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!</a:t>
              </a:r>
              <a:endParaRPr lang="en-GB" sz="11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23" name="Picture 3" descr="C:\Users\ADMIN\Desktop\Picture2.pn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1277" y="1192190"/>
            <a:ext cx="638980" cy="638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4" name="Group 23">
            <a:extLst>
              <a:ext uri="{FF2B5EF4-FFF2-40B4-BE49-F238E27FC236}">
                <a16:creationId xmlns:a16="http://schemas.microsoft.com/office/drawing/2014/main" xmlns="" id="{A3772A17-BB74-4A75-BA55-D622FE4D0639}"/>
              </a:ext>
            </a:extLst>
          </p:cNvPr>
          <p:cNvGrpSpPr/>
          <p:nvPr/>
        </p:nvGrpSpPr>
        <p:grpSpPr>
          <a:xfrm>
            <a:off x="10985042" y="1180561"/>
            <a:ext cx="90244" cy="76328"/>
            <a:chOff x="2455863" y="2411803"/>
            <a:chExt cx="566738" cy="566738"/>
          </a:xfrm>
        </p:grpSpPr>
        <p:sp>
          <p:nvSpPr>
            <p:cNvPr id="25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xmlns="" id="{A3772A17-BB74-4A75-BA55-D622FE4D0639}"/>
              </a:ext>
            </a:extLst>
          </p:cNvPr>
          <p:cNvGrpSpPr/>
          <p:nvPr/>
        </p:nvGrpSpPr>
        <p:grpSpPr>
          <a:xfrm>
            <a:off x="10986388" y="1732860"/>
            <a:ext cx="90244" cy="76328"/>
            <a:chOff x="2455863" y="2411803"/>
            <a:chExt cx="566738" cy="566738"/>
          </a:xfrm>
        </p:grpSpPr>
        <p:sp>
          <p:nvSpPr>
            <p:cNvPr id="31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7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xmlns="" id="{A3772A17-BB74-4A75-BA55-D622FE4D0639}"/>
              </a:ext>
            </a:extLst>
          </p:cNvPr>
          <p:cNvGrpSpPr/>
          <p:nvPr/>
        </p:nvGrpSpPr>
        <p:grpSpPr>
          <a:xfrm>
            <a:off x="11283423" y="1473580"/>
            <a:ext cx="90244" cy="76328"/>
            <a:chOff x="2455863" y="2411803"/>
            <a:chExt cx="566738" cy="566738"/>
          </a:xfrm>
        </p:grpSpPr>
        <p:sp>
          <p:nvSpPr>
            <p:cNvPr id="49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0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1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2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3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xmlns="" id="{A3772A17-BB74-4A75-BA55-D622FE4D0639}"/>
              </a:ext>
            </a:extLst>
          </p:cNvPr>
          <p:cNvGrpSpPr/>
          <p:nvPr/>
        </p:nvGrpSpPr>
        <p:grpSpPr>
          <a:xfrm>
            <a:off x="10713689" y="1498518"/>
            <a:ext cx="90244" cy="76328"/>
            <a:chOff x="2455863" y="2411803"/>
            <a:chExt cx="566738" cy="566738"/>
          </a:xfrm>
        </p:grpSpPr>
        <p:sp>
          <p:nvSpPr>
            <p:cNvPr id="55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6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7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8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9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60" name="Oval 107"/>
          <p:cNvSpPr>
            <a:spLocks noChangeArrowheads="1"/>
          </p:cNvSpPr>
          <p:nvPr/>
        </p:nvSpPr>
        <p:spPr bwMode="auto">
          <a:xfrm>
            <a:off x="10996279" y="1470702"/>
            <a:ext cx="67794" cy="57440"/>
          </a:xfrm>
          <a:prstGeom prst="ellipse">
            <a:avLst/>
          </a:pr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61" name="Explosion 2 60"/>
          <p:cNvSpPr/>
          <p:nvPr/>
        </p:nvSpPr>
        <p:spPr>
          <a:xfrm>
            <a:off x="9653735" y="2188369"/>
            <a:ext cx="2362200" cy="1555530"/>
          </a:xfrm>
          <a:prstGeom prst="irregularSeal2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0000FF"/>
                </a:solidFill>
              </a:rPr>
              <a:t>HẾT GIỜ</a:t>
            </a:r>
            <a:endParaRPr lang="en-US" sz="2400" dirty="0">
              <a:solidFill>
                <a:srgbClr val="0000FF"/>
              </a:solidFill>
            </a:endParaRPr>
          </a:p>
        </p:txBody>
      </p:sp>
      <p:pic>
        <p:nvPicPr>
          <p:cNvPr id="62" name="het gio-ok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2735899" y="1199499"/>
            <a:ext cx="609600" cy="609600"/>
          </a:xfrm>
          <a:prstGeom prst="rect">
            <a:avLst/>
          </a:prstGeom>
        </p:spPr>
      </p:pic>
      <p:pic>
        <p:nvPicPr>
          <p:cNvPr id="63" name="Tieng vo tay (mp3cut.net)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4173200" y="313429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7463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9" dur="1252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0" presetID="21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6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-2.22222E-6 L 0.00156 0.625 " pathEditMode="relative" rAng="0" ptsTypes="AA">
                                      <p:cBhvr>
                                        <p:cTn id="6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" y="312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252"/>
                            </p:stCondLst>
                            <p:childTnLst>
                              <p:par>
                                <p:cTn id="7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" presetID="1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32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83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4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5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6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7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8" presetID="1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89" dur="5042" fill="hold"/>
                                        <p:tgtEl>
                                          <p:spTgt spid="6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7" dur="2060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5" dur="2060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3" dur="2060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audio>
              <p:cMediaNode vol="100000">
                <p:cTn id="1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vol="80000">
                <p:cTn id="1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>
                <p:cTn id="1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80000">
                <p:cTn id="1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seq concurrent="1" nextAc="seek">
              <p:cTn id="11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9" fill="hold">
                      <p:stCondLst>
                        <p:cond delay="0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2" dur="1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0000"/>
                            </p:stCondLst>
                            <p:childTnLst>
                              <p:par>
                                <p:cTn id="1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7" dur="1773" fill="hold"/>
                                        <p:tgtEl>
                                          <p:spTgt spid="6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8" presetID="1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audio>
              <p:cMediaNode vol="80000">
                <p:cTn id="1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2"/>
                </p:tgtEl>
              </p:cMediaNode>
            </p:audio>
            <p:audio>
              <p:cMediaNode vol="42424">
                <p:cTn id="1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3"/>
                </p:tgtEl>
              </p:cMediaNode>
            </p:audio>
          </p:childTnLst>
        </p:cTn>
      </p:par>
    </p:tnLst>
    <p:bldLst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/>
      <p:bldP spid="61" grpId="0" animBg="1"/>
      <p:bldP spid="61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Kết quả hình ảnh cho 70s wood panel walls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8672" y="-937691"/>
            <a:ext cx="183163" cy="199356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4428" y="5085443"/>
            <a:ext cx="1448707" cy="144870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7207" y="674256"/>
            <a:ext cx="868494" cy="87944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7592" y="4821917"/>
            <a:ext cx="1831582" cy="183158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3308" y="4821917"/>
            <a:ext cx="1831582" cy="1831582"/>
          </a:xfrm>
          <a:prstGeom prst="rect">
            <a:avLst/>
          </a:prstGeom>
        </p:spPr>
      </p:pic>
      <p:pic>
        <p:nvPicPr>
          <p:cNvPr id="8" name="Picture 2" descr="Kết quả hình ảnh cho stock.xchng"/>
          <p:cNvPicPr>
            <a:picLocks noChangeAspect="1" noChangeArrowheads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4568" b="92614" l="2875" r="9581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538" y="-1"/>
            <a:ext cx="8438670" cy="4528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ounded Rectangle 8"/>
          <p:cNvSpPr/>
          <p:nvPr/>
        </p:nvSpPr>
        <p:spPr>
          <a:xfrm>
            <a:off x="4419600" y="5566258"/>
            <a:ext cx="3448051" cy="952500"/>
          </a:xfrm>
          <a:prstGeom prst="roundRect">
            <a:avLst/>
          </a:prstGeom>
          <a:solidFill>
            <a:srgbClr val="FFCC66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rgbClr val="008000"/>
                </a:solidFill>
              </a:rPr>
              <a:t>D. 10</a:t>
            </a:r>
            <a:endParaRPr lang="en-US" sz="3600" dirty="0">
              <a:solidFill>
                <a:srgbClr val="008000"/>
              </a:solidFill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800098" y="5557157"/>
            <a:ext cx="3448051" cy="952500"/>
          </a:xfrm>
          <a:prstGeom prst="roundRect">
            <a:avLst/>
          </a:prstGeom>
          <a:solidFill>
            <a:srgbClr val="FFCC66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rgbClr val="008000"/>
                </a:solidFill>
              </a:rPr>
              <a:t>C</a:t>
            </a:r>
            <a:r>
              <a:rPr lang="en-US" sz="3600" dirty="0" smtClean="0">
                <a:solidFill>
                  <a:srgbClr val="008000"/>
                </a:solidFill>
              </a:rPr>
              <a:t>. 40</a:t>
            </a:r>
            <a:endParaRPr lang="en-US" sz="3600" dirty="0">
              <a:solidFill>
                <a:srgbClr val="008000"/>
              </a:solidFill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800098" y="4352833"/>
            <a:ext cx="3448050" cy="952500"/>
          </a:xfrm>
          <a:prstGeom prst="roundRect">
            <a:avLst/>
          </a:prstGeom>
          <a:solidFill>
            <a:srgbClr val="FFCC66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rgbClr val="008000"/>
                </a:solidFill>
              </a:rPr>
              <a:t>A.30</a:t>
            </a:r>
            <a:endParaRPr lang="en-US" sz="3600" dirty="0">
              <a:solidFill>
                <a:srgbClr val="008000"/>
              </a:solidFill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4419599" y="4376882"/>
            <a:ext cx="3448051" cy="952500"/>
          </a:xfrm>
          <a:prstGeom prst="roundRect">
            <a:avLst/>
          </a:prstGeom>
          <a:solidFill>
            <a:srgbClr val="FFCC66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smtClean="0">
                <a:solidFill>
                  <a:srgbClr val="008000"/>
                </a:solidFill>
              </a:rPr>
              <a:t>B. 0</a:t>
            </a:r>
            <a:endParaRPr lang="en-US" sz="3600" dirty="0">
              <a:solidFill>
                <a:srgbClr val="008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504950" y="1834426"/>
            <a:ext cx="60815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rgbClr val="008000"/>
                </a:solidFill>
              </a:rPr>
              <a:t>20 + 20 = </a:t>
            </a:r>
            <a:endParaRPr lang="en-US" sz="4000" dirty="0">
              <a:solidFill>
                <a:srgbClr val="008000"/>
              </a:solidFill>
            </a:endParaRPr>
          </a:p>
        </p:txBody>
      </p:sp>
      <p:pic>
        <p:nvPicPr>
          <p:cNvPr id="14" name="Picture 13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5358" y="5738270"/>
            <a:ext cx="1521215" cy="646575"/>
          </a:xfrm>
          <a:prstGeom prst="rect">
            <a:avLst/>
          </a:prstGeom>
        </p:spPr>
      </p:pic>
      <p:pic>
        <p:nvPicPr>
          <p:cNvPr id="15" name="Dung-ok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2763500" y="3123363"/>
            <a:ext cx="609600" cy="609600"/>
          </a:xfrm>
          <a:prstGeom prst="rect">
            <a:avLst/>
          </a:prstGeom>
        </p:spPr>
      </p:pic>
      <p:pic>
        <p:nvPicPr>
          <p:cNvPr id="16" name="Sai ok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2835561" y="4398125"/>
            <a:ext cx="609600" cy="609600"/>
          </a:xfrm>
          <a:prstGeom prst="rect">
            <a:avLst/>
          </a:prstGeom>
        </p:spPr>
      </p:pic>
      <p:pic>
        <p:nvPicPr>
          <p:cNvPr id="17" name="Sai ok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2763500" y="5272232"/>
            <a:ext cx="609600" cy="609600"/>
          </a:xfrm>
          <a:prstGeom prst="rect">
            <a:avLst/>
          </a:prstGeom>
        </p:spPr>
      </p:pic>
      <p:pic>
        <p:nvPicPr>
          <p:cNvPr id="18" name="Sai ok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2843358" y="6146339"/>
            <a:ext cx="609600" cy="609600"/>
          </a:xfrm>
          <a:prstGeom prst="rect">
            <a:avLst/>
          </a:prstGeom>
        </p:spPr>
      </p:pic>
      <p:pic>
        <p:nvPicPr>
          <p:cNvPr id="19" name="Picture 2" descr="C:\Users\ADMIN\Desktop\Doremon cau ca ( trac nghiem )\Picture1 (2).pn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6957" y="1024253"/>
            <a:ext cx="786438" cy="876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0" name="times up"/>
          <p:cNvGrpSpPr/>
          <p:nvPr/>
        </p:nvGrpSpPr>
        <p:grpSpPr>
          <a:xfrm>
            <a:off x="10639839" y="605061"/>
            <a:ext cx="757084" cy="375064"/>
            <a:chOff x="2989747" y="438150"/>
            <a:chExt cx="1572029" cy="683752"/>
          </a:xfrm>
        </p:grpSpPr>
        <p:sp>
          <p:nvSpPr>
            <p:cNvPr id="21" name="Rounded Rectangle 20"/>
            <p:cNvSpPr/>
            <p:nvPr/>
          </p:nvSpPr>
          <p:spPr>
            <a:xfrm>
              <a:off x="2989747" y="540553"/>
              <a:ext cx="1572029" cy="581349"/>
            </a:xfrm>
            <a:prstGeom prst="round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8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Rounded Rectangle 21"/>
            <p:cNvSpPr/>
            <p:nvPr/>
          </p:nvSpPr>
          <p:spPr>
            <a:xfrm>
              <a:off x="2989747" y="438150"/>
              <a:ext cx="1572029" cy="581349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1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Bắt</a:t>
              </a:r>
              <a:r>
                <a:rPr lang="en-GB" sz="11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GB" sz="11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đầu</a:t>
              </a:r>
              <a:r>
                <a:rPr lang="en-GB" sz="11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!</a:t>
              </a:r>
              <a:endParaRPr lang="en-GB" sz="11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23" name="Picture 3" descr="C:\Users\ADMIN\Desktop\Picture2.pn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1277" y="1192190"/>
            <a:ext cx="638980" cy="638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4" name="Group 23">
            <a:extLst>
              <a:ext uri="{FF2B5EF4-FFF2-40B4-BE49-F238E27FC236}">
                <a16:creationId xmlns:a16="http://schemas.microsoft.com/office/drawing/2014/main" xmlns="" id="{A3772A17-BB74-4A75-BA55-D622FE4D0639}"/>
              </a:ext>
            </a:extLst>
          </p:cNvPr>
          <p:cNvGrpSpPr/>
          <p:nvPr/>
        </p:nvGrpSpPr>
        <p:grpSpPr>
          <a:xfrm>
            <a:off x="10985042" y="1180561"/>
            <a:ext cx="90244" cy="76328"/>
            <a:chOff x="2455863" y="2411803"/>
            <a:chExt cx="566738" cy="566738"/>
          </a:xfrm>
        </p:grpSpPr>
        <p:sp>
          <p:nvSpPr>
            <p:cNvPr id="25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xmlns="" id="{A3772A17-BB74-4A75-BA55-D622FE4D0639}"/>
              </a:ext>
            </a:extLst>
          </p:cNvPr>
          <p:cNvGrpSpPr/>
          <p:nvPr/>
        </p:nvGrpSpPr>
        <p:grpSpPr>
          <a:xfrm>
            <a:off x="10986388" y="1732860"/>
            <a:ext cx="90244" cy="76328"/>
            <a:chOff x="2455863" y="2411803"/>
            <a:chExt cx="566738" cy="566738"/>
          </a:xfrm>
        </p:grpSpPr>
        <p:sp>
          <p:nvSpPr>
            <p:cNvPr id="31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xmlns="" id="{A3772A17-BB74-4A75-BA55-D622FE4D0639}"/>
              </a:ext>
            </a:extLst>
          </p:cNvPr>
          <p:cNvGrpSpPr/>
          <p:nvPr/>
        </p:nvGrpSpPr>
        <p:grpSpPr>
          <a:xfrm>
            <a:off x="11283423" y="1473580"/>
            <a:ext cx="90244" cy="76328"/>
            <a:chOff x="2455863" y="2411803"/>
            <a:chExt cx="566738" cy="566738"/>
          </a:xfrm>
        </p:grpSpPr>
        <p:sp>
          <p:nvSpPr>
            <p:cNvPr id="37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xmlns="" id="{A3772A17-BB74-4A75-BA55-D622FE4D0639}"/>
              </a:ext>
            </a:extLst>
          </p:cNvPr>
          <p:cNvGrpSpPr/>
          <p:nvPr/>
        </p:nvGrpSpPr>
        <p:grpSpPr>
          <a:xfrm>
            <a:off x="10713689" y="1498518"/>
            <a:ext cx="90244" cy="76328"/>
            <a:chOff x="2455863" y="2411803"/>
            <a:chExt cx="566738" cy="566738"/>
          </a:xfrm>
        </p:grpSpPr>
        <p:sp>
          <p:nvSpPr>
            <p:cNvPr id="43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7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48" name="Oval 107"/>
          <p:cNvSpPr>
            <a:spLocks noChangeArrowheads="1"/>
          </p:cNvSpPr>
          <p:nvPr/>
        </p:nvSpPr>
        <p:spPr bwMode="auto">
          <a:xfrm>
            <a:off x="10996279" y="1470702"/>
            <a:ext cx="67794" cy="57440"/>
          </a:xfrm>
          <a:prstGeom prst="ellipse">
            <a:avLst/>
          </a:pr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49" name="Explosion 2 48"/>
          <p:cNvSpPr/>
          <p:nvPr/>
        </p:nvSpPr>
        <p:spPr>
          <a:xfrm>
            <a:off x="9653735" y="2188369"/>
            <a:ext cx="2362200" cy="1555530"/>
          </a:xfrm>
          <a:prstGeom prst="irregularSeal2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rgbClr val="0000FF"/>
                </a:solidFill>
              </a:rPr>
              <a:t>HẾT GIỜ</a:t>
            </a:r>
            <a:endParaRPr lang="en-US" sz="2400" dirty="0">
              <a:solidFill>
                <a:srgbClr val="0000FF"/>
              </a:solidFill>
            </a:endParaRPr>
          </a:p>
        </p:txBody>
      </p:sp>
      <p:pic>
        <p:nvPicPr>
          <p:cNvPr id="50" name="het gio-ok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2735899" y="1199499"/>
            <a:ext cx="609600" cy="609600"/>
          </a:xfrm>
          <a:prstGeom prst="rect">
            <a:avLst/>
          </a:prstGeom>
        </p:spPr>
      </p:pic>
      <p:pic>
        <p:nvPicPr>
          <p:cNvPr id="51" name="Tieng vo tay (mp3cut.net)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4173200" y="313429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3306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1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2" dur="1252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-2.22222E-6 L 0.00156 0.625 " pathEditMode="relative" rAng="0" ptsTypes="AA">
                                      <p:cBhvr>
                                        <p:cTn id="6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" y="312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252"/>
                            </p:stCondLst>
                            <p:childTnLst>
                              <p:par>
                                <p:cTn id="7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" presetID="1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32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83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4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5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6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7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8" presetID="1" presetClass="mediacall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89" dur="5042" fill="hold"/>
                                        <p:tgtEl>
                                          <p:spTgt spid="5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7" dur="2060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5" dur="2060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3" dur="2060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100000">
                <p:cTn id="1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vol="80000">
                <p:cTn id="1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>
                <p:cTn id="1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80000">
                <p:cTn id="1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seq concurrent="1" nextAc="seek">
              <p:cTn id="11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9" fill="hold">
                      <p:stCondLst>
                        <p:cond delay="0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2" dur="1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0000"/>
                            </p:stCondLst>
                            <p:childTnLst>
                              <p:par>
                                <p:cTn id="1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7" dur="1773" fill="hold"/>
                                        <p:tgtEl>
                                          <p:spTgt spid="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8" presetID="1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audio>
              <p:cMediaNode vol="80000">
                <p:cTn id="1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0"/>
                </p:tgtEl>
              </p:cMediaNode>
            </p:audio>
            <p:audio>
              <p:cMediaNode vol="42424">
                <p:cTn id="1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1"/>
                </p:tgtEl>
              </p:cMediaNode>
            </p:audio>
          </p:childTnLst>
        </p:cTn>
      </p:par>
    </p:tnLst>
    <p:bldLst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/>
      <p:bldP spid="49" grpId="0" animBg="1"/>
      <p:bldP spid="49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4000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</TotalTime>
  <Words>265</Words>
  <Application>Microsoft Office PowerPoint</Application>
  <PresentationFormat>Widescreen</PresentationFormat>
  <Paragraphs>89</Paragraphs>
  <Slides>22</Slides>
  <Notes>1</Notes>
  <HiddenSlides>0</HiddenSlides>
  <MMClips>32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22</vt:i4>
      </vt:variant>
    </vt:vector>
  </HeadingPairs>
  <TitlesOfParts>
    <vt:vector size="29" baseType="lpstr">
      <vt:lpstr>.VnAvant</vt:lpstr>
      <vt:lpstr>Arial</vt:lpstr>
      <vt:lpstr>Calibri</vt:lpstr>
      <vt:lpstr>Calibri Light</vt:lpstr>
      <vt:lpstr>Times New Roman</vt:lpstr>
      <vt:lpstr>Office Theme</vt:lpstr>
      <vt:lpstr>1_Office Theme</vt:lpstr>
      <vt:lpstr>PowerPoint Presentation</vt:lpstr>
      <vt:lpstr>Khởi động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WPS Presentation</dc:title>
  <dc:creator/>
  <cp:lastModifiedBy>Admin</cp:lastModifiedBy>
  <cp:revision>14</cp:revision>
  <dcterms:created xsi:type="dcterms:W3CDTF">2020-10-02T09:41:43Z</dcterms:created>
  <dcterms:modified xsi:type="dcterms:W3CDTF">2023-03-18T01:12:25Z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1033-11.2.0.9684</vt:lpwstr>
  </property>
</Properties>
</file>