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87" r:id="rId4"/>
  </p:sldMasterIdLst>
  <p:sldIdLst>
    <p:sldId id="257" r:id="rId5"/>
    <p:sldId id="258" r:id="rId6"/>
    <p:sldId id="259" r:id="rId7"/>
    <p:sldId id="260" r:id="rId8"/>
    <p:sldId id="261" r:id="rId9"/>
    <p:sldId id="268" r:id="rId10"/>
    <p:sldId id="262" r:id="rId11"/>
    <p:sldId id="263" r:id="rId12"/>
    <p:sldId id="264" r:id="rId13"/>
    <p:sldId id="265" r:id="rId14"/>
    <p:sldId id="266" r:id="rId15"/>
    <p:sldId id="267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-62" y="-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6800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6076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9665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4997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19119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16923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41236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51363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27041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22130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4242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1783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4574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73710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01680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676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E5C4E-B3C2-4C37-8FA3-175A5BF966A9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BAF5E-2946-41B5-BA42-EFFBDE24E422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948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957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EE5C4E-B3C2-4C37-8FA3-175A5BF966A9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BAF5E-2946-41B5-BA42-EFFBDE24E422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0451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0146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4878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7857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8399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5592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4594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2580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5C7DBB-11B0-4798-BB23-371430563B1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987195F-9B35-4429-817A-A0B05D5661A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2413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2F4DEF-6A8D-4985-9BF4-40FA395CBAD5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1/26/2022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BE2DF2-5A7E-480C-8605-457E30FFD5A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8545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4343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2505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6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GIF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GIF"/><Relationship Id="rId11" Type="http://schemas.openxmlformats.org/officeDocument/2006/relationships/image" Target="../media/image9.png"/><Relationship Id="rId5" Type="http://schemas.openxmlformats.org/officeDocument/2006/relationships/image" Target="../media/image8.GIF"/><Relationship Id="rId10" Type="http://schemas.microsoft.com/office/2007/relationships/hdphoto" Target="../media/hdphoto2.wdp"/><Relationship Id="rId4" Type="http://schemas.openxmlformats.org/officeDocument/2006/relationships/audio" Target="../media/audio3.wav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GIF"/><Relationship Id="rId11" Type="http://schemas.openxmlformats.org/officeDocument/2006/relationships/image" Target="../media/image9.png"/><Relationship Id="rId5" Type="http://schemas.openxmlformats.org/officeDocument/2006/relationships/image" Target="../media/image8.GIF"/><Relationship Id="rId10" Type="http://schemas.microsoft.com/office/2007/relationships/hdphoto" Target="../media/hdphoto2.wdp"/><Relationship Id="rId4" Type="http://schemas.openxmlformats.org/officeDocument/2006/relationships/audio" Target="../media/audio3.wav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.wav"/><Relationship Id="rId7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GIF"/><Relationship Id="rId11" Type="http://schemas.openxmlformats.org/officeDocument/2006/relationships/image" Target="../media/image9.png"/><Relationship Id="rId5" Type="http://schemas.openxmlformats.org/officeDocument/2006/relationships/image" Target="../media/image8.GIF"/><Relationship Id="rId10" Type="http://schemas.microsoft.com/office/2007/relationships/hdphoto" Target="../media/hdphoto2.wdp"/><Relationship Id="rId4" Type="http://schemas.openxmlformats.org/officeDocument/2006/relationships/audio" Target="../media/audio3.wav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56834" y="3429000"/>
            <a:ext cx="7714445" cy="144655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CHÀO MỪNG CÁC CON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ĐẾN VỚI TIẾT </a:t>
            </a:r>
            <a:r>
              <a:rPr kumimoji="0" lang="en-US" altLang="vi-VN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TOÁN</a:t>
            </a:r>
          </a:p>
        </p:txBody>
      </p:sp>
    </p:spTree>
    <p:extLst>
      <p:ext uri="{BB962C8B-B14F-4D97-AF65-F5344CB8AC3E}">
        <p14:creationId xmlns:p14="http://schemas.microsoft.com/office/powerpoint/2010/main" val="3680080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51510" y="1360170"/>
            <a:ext cx="168021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</a:t>
            </a:r>
          </a:p>
          <a:p>
            <a:r>
              <a:rPr lang="en-US" sz="540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62827" y="1489710"/>
            <a:ext cx="16802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53</a:t>
            </a: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6</a:t>
            </a:r>
          </a:p>
          <a:p>
            <a:r>
              <a:rPr lang="en-US" sz="5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9780" y="1489710"/>
            <a:ext cx="16802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82</a:t>
            </a: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4</a:t>
            </a:r>
          </a:p>
          <a:p>
            <a:r>
              <a:rPr lang="en-US" sz="5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756967" y="1523048"/>
            <a:ext cx="16802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63</a:t>
            </a: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3</a:t>
            </a:r>
          </a:p>
          <a:p>
            <a:r>
              <a:rPr lang="en-US" sz="54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－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432752" y="2096770"/>
            <a:ext cx="437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9" name="Text Box 5"/>
          <p:cNvSpPr txBox="1"/>
          <p:nvPr/>
        </p:nvSpPr>
        <p:spPr>
          <a:xfrm>
            <a:off x="2892425" y="2118678"/>
            <a:ext cx="437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0" name="Text Box 5"/>
          <p:cNvSpPr txBox="1"/>
          <p:nvPr/>
        </p:nvSpPr>
        <p:spPr>
          <a:xfrm>
            <a:off x="5513637" y="2003007"/>
            <a:ext cx="437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1" name="Text Box 5"/>
          <p:cNvSpPr txBox="1"/>
          <p:nvPr/>
        </p:nvSpPr>
        <p:spPr>
          <a:xfrm>
            <a:off x="8423910" y="1948689"/>
            <a:ext cx="437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51744" y="3345070"/>
            <a:ext cx="5934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5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7192" y="3361298"/>
            <a:ext cx="5934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5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16091" y="3439369"/>
            <a:ext cx="5934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sz="5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94966" y="3469934"/>
            <a:ext cx="5934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5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185885" y="3501777"/>
            <a:ext cx="5934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5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59780" y="3502740"/>
            <a:ext cx="5934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sz="5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734784" y="3492724"/>
            <a:ext cx="5934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5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079136" y="3483741"/>
            <a:ext cx="59345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5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sz="54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821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71450"/>
            <a:ext cx="10053637" cy="5943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85950" y="4103370"/>
            <a:ext cx="560070" cy="62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46020" y="4103370"/>
            <a:ext cx="560070" cy="62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046095" y="4103370"/>
            <a:ext cx="560070" cy="62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90010" y="4103370"/>
            <a:ext cx="560070" cy="62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70045" y="5203032"/>
            <a:ext cx="560070" cy="6286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03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0" t="27848" r="5032" b="7510"/>
          <a:stretch>
            <a:fillRect/>
          </a:stretch>
        </p:blipFill>
        <p:spPr>
          <a:xfrm>
            <a:off x="-140581" y="536862"/>
            <a:ext cx="13022411" cy="621118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894083" y="3972910"/>
            <a:ext cx="538320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HẸN GẶP LẠI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263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loud Callout 16"/>
          <p:cNvSpPr/>
          <p:nvPr/>
        </p:nvSpPr>
        <p:spPr>
          <a:xfrm>
            <a:off x="1524000" y="334297"/>
            <a:ext cx="4673600" cy="2525019"/>
          </a:xfrm>
          <a:prstGeom prst="cloudCallout">
            <a:avLst>
              <a:gd name="adj1" fmla="val 55270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Ngộ Không thật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Ngộ Không giả</a:t>
            </a:r>
          </a:p>
        </p:txBody>
      </p:sp>
      <p:sp>
        <p:nvSpPr>
          <p:cNvPr id="6" name="Cloud Callout 5"/>
          <p:cNvSpPr/>
          <p:nvPr/>
        </p:nvSpPr>
        <p:spPr>
          <a:xfrm flipH="1">
            <a:off x="1954789" y="5091612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1542" y="3337162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596281" y="5110994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124" y="3372238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3" name="Tay-Du-Ky-Main-Theme-Hoa-Ta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041462" y="15968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9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mph" presetSubtype="0" repeatCount="indefinite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50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8176" y="908296"/>
            <a:ext cx="9144000" cy="513183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999114" y="3841390"/>
            <a:ext cx="619379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CHỌN SAI RỒI BỌN TA ĐI ĐÁNH TIẾP ĐÂY</a:t>
            </a:r>
          </a:p>
        </p:txBody>
      </p:sp>
      <p:sp>
        <p:nvSpPr>
          <p:cNvPr id="6" name="Cloud Callout 5"/>
          <p:cNvSpPr/>
          <p:nvPr/>
        </p:nvSpPr>
        <p:spPr>
          <a:xfrm flipH="1">
            <a:off x="1954789" y="5091612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A.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37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1542" y="3337162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596281" y="5110994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B.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38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124" y="3372238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6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2" y="334297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12 + 25 =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0805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C -0.05104 -0.06064 0.21233 -0.15162 0.16215 -0.21111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73" y="-10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 bldLvl="0" animBg="1"/>
      <p:bldP spid="7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63083"/>
            <a:ext cx="9144000" cy="513183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999114" y="3841390"/>
            <a:ext cx="619379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CHỌN SAI RỒI BỌN TA ĐI ĐÁNH TIẾP ĐÂY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6583216" y="5101099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B. </a:t>
            </a:r>
            <a:r>
              <a:rPr lang="en-US" sz="3600" b="1" dirty="0" smtClean="0">
                <a:solidFill>
                  <a:srgbClr val="7030A0"/>
                </a:solidFill>
                <a:latin typeface="Times New Roman" panose="02020603050405020304" charset="0"/>
                <a:cs typeface="Times New Roman" panose="02020603050405020304" charset="0"/>
              </a:rPr>
              <a:t>57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709" y="3361163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 flipH="1">
            <a:off x="1963989" y="5099919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A.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56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2092" y="3332135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6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2" y="334297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32 + 25 =?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591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C -0.05104 -0.06065 -0.10034 -0.11274 -0.15069 -0.1724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5" y="-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 bldLvl="0" animBg="1"/>
      <p:bldP spid="7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63083"/>
            <a:ext cx="9144000" cy="5131837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2999114" y="3841390"/>
            <a:ext cx="6193790" cy="5219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 w="10160">
                  <a:solidFill>
                    <a:srgbClr val="4472C4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CHỌN SAI RỒI BỌN TA ĐI ĐÁNH TIẾP ĐÂY</a:t>
            </a:r>
          </a:p>
        </p:txBody>
      </p:sp>
      <p:sp>
        <p:nvSpPr>
          <p:cNvPr id="6" name="Cloud Callout 5"/>
          <p:cNvSpPr/>
          <p:nvPr/>
        </p:nvSpPr>
        <p:spPr>
          <a:xfrm>
            <a:off x="6583216" y="5101099"/>
            <a:ext cx="3630168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B.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33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709" y="3361163"/>
            <a:ext cx="1780006" cy="2286000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 flipH="1">
            <a:off x="1963989" y="5099919"/>
            <a:ext cx="3625983" cy="1737360"/>
          </a:xfrm>
          <a:prstGeom prst="cloudCallout">
            <a:avLst>
              <a:gd name="adj1" fmla="val 60673"/>
              <a:gd name="adj2" fmla="val 5921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A. </a:t>
            </a: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charset="0"/>
                <a:ea typeface="+mn-ea"/>
                <a:cs typeface="Times New Roman" panose="02020603050405020304" charset="0"/>
              </a:rPr>
              <a:t>32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12092" y="3332135"/>
            <a:ext cx="1780008" cy="2286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43538" y1="8615" x2="35538" y2="31538"/>
                        <a14:foregroundMark x1="33231" y1="65538" x2="37538" y2="66615"/>
                        <a14:foregroundMark x1="35385" y1="73231" x2="30769" y2="77538"/>
                        <a14:foregroundMark x1="25385" y1="88462" x2="75231" y2="86615"/>
                        <a14:foregroundMark x1="25231" y1="83077" x2="26308" y2="92923"/>
                        <a14:foregroundMark x1="11846" y1="84923" x2="14462" y2="90154"/>
                        <a14:foregroundMark x1="35846" y1="90308" x2="36615" y2="95538"/>
                        <a14:foregroundMark x1="41692" y1="90000" x2="42000" y2="96308"/>
                        <a14:foregroundMark x1="55692" y1="90000" x2="52769" y2="96462"/>
                        <a14:foregroundMark x1="69385" y1="90154" x2="66000" y2="97846"/>
                        <a14:foregroundMark x1="76923" y1="81077" x2="73538" y2="933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692" r="93538">
                        <a14:foregroundMark x1="27538" y1="8615" x2="25077" y2="28923"/>
                        <a14:foregroundMark x1="31077" y1="73077" x2="34154" y2="80000"/>
                        <a14:foregroundMark x1="36462" y1="85077" x2="33538" y2="91692"/>
                        <a14:foregroundMark x1="10615" y1="84308" x2="13231" y2="89077"/>
                        <a14:foregroundMark x1="61692" y1="65692" x2="56615" y2="716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91" y="598775"/>
            <a:ext cx="2468880" cy="246888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006" y="638155"/>
            <a:ext cx="2274521" cy="2468880"/>
          </a:xfrm>
          <a:prstGeom prst="rect">
            <a:avLst/>
          </a:prstGeom>
        </p:spPr>
      </p:pic>
      <p:sp>
        <p:nvSpPr>
          <p:cNvPr id="17" name="Cloud Callout 16"/>
          <p:cNvSpPr/>
          <p:nvPr/>
        </p:nvSpPr>
        <p:spPr>
          <a:xfrm>
            <a:off x="1524002" y="334297"/>
            <a:ext cx="4451533" cy="2182087"/>
          </a:xfrm>
          <a:prstGeom prst="cloudCallout">
            <a:avLst>
              <a:gd name="adj1" fmla="val 59307"/>
              <a:gd name="adj2" fmla="val 5640"/>
            </a:avLst>
          </a:prstGeom>
          <a:solidFill>
            <a:schemeClr val="bg1">
              <a:alpha val="7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charset="0"/>
                <a:cs typeface="Times New Roman" panose="02020603050405020304" charset="0"/>
              </a:rPr>
              <a:t>11 + 22 = ?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charset="0"/>
              <a:ea typeface="+mn-ea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77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300"/>
                            </p:stCondLst>
                            <p:childTnLst>
                              <p:par>
                                <p:cTn id="3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7037E-6 C -0.05104 -0.06065 -0.10034 -0.11274 -0.15069 -0.1724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35" y="-86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1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8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00"/>
                            </p:stCondLst>
                            <p:childTnLst>
                              <p:par>
                                <p:cTn id="9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6" grpId="0" bldLvl="0" animBg="1"/>
      <p:bldP spid="7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2157095" y="1655445"/>
            <a:ext cx="8133080" cy="2323465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Phép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cộng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dạng</a:t>
            </a: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25 + 4, 25 + 40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7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31228"/>
            <a:ext cx="11981793" cy="629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4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57" y="956442"/>
            <a:ext cx="10829925" cy="408573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686050" y="3371850"/>
            <a:ext cx="800100" cy="777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50080" y="3371850"/>
            <a:ext cx="800100" cy="777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39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14110" y="3371850"/>
            <a:ext cx="800100" cy="777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46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75271" y="3371850"/>
            <a:ext cx="889190" cy="7772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68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892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314451"/>
            <a:ext cx="10515600" cy="345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68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130</Words>
  <Application>Microsoft Office PowerPoint</Application>
  <PresentationFormat>Custom</PresentationFormat>
  <Paragraphs>59</Paragraphs>
  <Slides>12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2_Office Theme</vt:lpstr>
      <vt:lpstr>3_Office Theme</vt:lpstr>
      <vt:lpstr>1_Office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HIEN</cp:lastModifiedBy>
  <cp:revision>4</cp:revision>
  <dcterms:created xsi:type="dcterms:W3CDTF">2020-10-05T15:26:40Z</dcterms:created>
  <dcterms:modified xsi:type="dcterms:W3CDTF">2022-01-26T15:24:53Z</dcterms:modified>
</cp:coreProperties>
</file>