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  <p:sldMasterId id="2147483685" r:id="rId4"/>
  </p:sldMasterIdLst>
  <p:sldIdLst>
    <p:sldId id="267" r:id="rId5"/>
    <p:sldId id="261" r:id="rId6"/>
    <p:sldId id="262" r:id="rId7"/>
    <p:sldId id="263" r:id="rId8"/>
    <p:sldId id="264" r:id="rId9"/>
    <p:sldId id="265" r:id="rId10"/>
    <p:sldId id="266" r:id="rId11"/>
    <p:sldId id="257" r:id="rId12"/>
    <p:sldId id="258" r:id="rId13"/>
    <p:sldId id="259" r:id="rId14"/>
    <p:sldId id="268" r:id="rId15"/>
    <p:sldId id="274" r:id="rId16"/>
    <p:sldId id="269" r:id="rId17"/>
    <p:sldId id="270" r:id="rId18"/>
    <p:sldId id="271" r:id="rId19"/>
    <p:sldId id="272" r:id="rId20"/>
    <p:sldId id="273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2" autoAdjust="0"/>
    <p:restoredTop sz="94660"/>
  </p:normalViewPr>
  <p:slideViewPr>
    <p:cSldViewPr snapToGrid="0">
      <p:cViewPr varScale="1">
        <p:scale>
          <a:sx n="85" d="100"/>
          <a:sy n="85" d="100"/>
        </p:scale>
        <p:origin x="-547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A40C-620F-437A-BEEC-CAD60EDDC482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84CCE-7BB3-49F4-BF5E-9B85821055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A40C-620F-437A-BEEC-CAD60EDDC482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84CCE-7BB3-49F4-BF5E-9B85821055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A40C-620F-437A-BEEC-CAD60EDDC482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84CCE-7BB3-49F4-BF5E-9B85821055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A40C-620F-437A-BEEC-CAD60EDDC482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84CCE-7BB3-49F4-BF5E-9B85821055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A40C-620F-437A-BEEC-CAD60EDDC482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84CCE-7BB3-49F4-BF5E-9B85821055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A40C-620F-437A-BEEC-CAD60EDDC482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84CCE-7BB3-49F4-BF5E-9B85821055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A40C-620F-437A-BEEC-CAD60EDDC482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84CCE-7BB3-49F4-BF5E-9B85821055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A40C-620F-437A-BEEC-CAD60EDDC482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84CCE-7BB3-49F4-BF5E-9B85821055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A40C-620F-437A-BEEC-CAD60EDDC482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84CCE-7BB3-49F4-BF5E-9B85821055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A40C-620F-437A-BEEC-CAD60EDDC482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84CCE-7BB3-49F4-BF5E-9B85821055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A40C-620F-437A-BEEC-CAD60EDDC482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84CCE-7BB3-49F4-BF5E-9B85821055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000">
        <p14:vortex dir="r"/>
      </p:transition>
    </mc:Choice>
    <mc:Fallback xmlns="">
      <p:transition spd="slow" advClick="0" advTm="2000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E358C-542B-4255-B60C-0E2F8C9AECB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2/17/2022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899B4-9221-4841-90F6-66639D7C92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E358C-542B-4255-B60C-0E2F8C9AECB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2/17/2022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899B4-9221-4841-90F6-66639D7C92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E358C-542B-4255-B60C-0E2F8C9AECB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2/17/2022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899B4-9221-4841-90F6-66639D7C92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E358C-542B-4255-B60C-0E2F8C9AECB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2/17/2022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899B4-9221-4841-90F6-66639D7C92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E358C-542B-4255-B60C-0E2F8C9AECB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2/17/2022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899B4-9221-4841-90F6-66639D7C92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E358C-542B-4255-B60C-0E2F8C9AECB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2/17/2022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899B4-9221-4841-90F6-66639D7C92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E358C-542B-4255-B60C-0E2F8C9AECB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2/17/2022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899B4-9221-4841-90F6-66639D7C92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E358C-542B-4255-B60C-0E2F8C9AECB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2/17/2022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899B4-9221-4841-90F6-66639D7C92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E358C-542B-4255-B60C-0E2F8C9AECB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2/17/2022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899B4-9221-4841-90F6-66639D7C92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E358C-542B-4255-B60C-0E2F8C9AECB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2/17/2022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899B4-9221-4841-90F6-66639D7C92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E358C-542B-4255-B60C-0E2F8C9AECB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2/17/2022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899B4-9221-4841-90F6-66639D7C92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0635D2-1FD4-42FB-A3A0-B9DFEF7C7F90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4FA40C-620F-437A-BEEC-CAD60EDDC482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284CCE-7BB3-49F4-BF5E-9B85821055D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E24530-B66F-4473-ADD6-7D32B9BE029C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CFC076-3453-4B97-B12D-D1475B29602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DE358C-542B-4255-B60C-0E2F8C9AECB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2/17/2022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C899B4-9221-4841-90F6-66639D7C92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image" Target="../media/image3.png"/><Relationship Id="rId18" Type="http://schemas.openxmlformats.org/officeDocument/2006/relationships/image" Target="../media/image8.png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image" Target="../media/image2.png"/><Relationship Id="rId17" Type="http://schemas.openxmlformats.org/officeDocument/2006/relationships/image" Target="../media/image7.png"/><Relationship Id="rId2" Type="http://schemas.microsoft.com/office/2007/relationships/media" Target="../media/media1.mp3"/><Relationship Id="rId16" Type="http://schemas.openxmlformats.org/officeDocument/2006/relationships/image" Target="../media/image6.GIF"/><Relationship Id="rId1" Type="http://schemas.openxmlformats.org/officeDocument/2006/relationships/audio" Target="NULL" TargetMode="External"/><Relationship Id="rId6" Type="http://schemas.openxmlformats.org/officeDocument/2006/relationships/audio" Target="../media/media3.mp3"/><Relationship Id="rId11" Type="http://schemas.openxmlformats.org/officeDocument/2006/relationships/audio" Target="../media/audio2.wav"/><Relationship Id="rId5" Type="http://schemas.microsoft.com/office/2007/relationships/media" Target="../media/media3.mp3"/><Relationship Id="rId15" Type="http://schemas.openxmlformats.org/officeDocument/2006/relationships/image" Target="../media/image5.GIF"/><Relationship Id="rId10" Type="http://schemas.openxmlformats.org/officeDocument/2006/relationships/audio" Target="../media/audio1.wav"/><Relationship Id="rId19" Type="http://schemas.openxmlformats.org/officeDocument/2006/relationships/image" Target="../media/image9.GIF"/><Relationship Id="rId4" Type="http://schemas.openxmlformats.org/officeDocument/2006/relationships/audio" Target="../media/media2.mp3"/><Relationship Id="rId9" Type="http://schemas.openxmlformats.org/officeDocument/2006/relationships/slideLayout" Target="../slideLayouts/slideLayout12.xml"/><Relationship Id="rId1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13" Type="http://schemas.openxmlformats.org/officeDocument/2006/relationships/image" Target="../media/image10.png"/><Relationship Id="rId18" Type="http://schemas.openxmlformats.org/officeDocument/2006/relationships/image" Target="../media/image9.GIF"/><Relationship Id="rId3" Type="http://schemas.microsoft.com/office/2007/relationships/media" Target="../media/media2.mp3"/><Relationship Id="rId7" Type="http://schemas.openxmlformats.org/officeDocument/2006/relationships/slideLayout" Target="../slideLayouts/slideLayout12.xml"/><Relationship Id="rId12" Type="http://schemas.openxmlformats.org/officeDocument/2006/relationships/image" Target="../media/image4.png"/><Relationship Id="rId17" Type="http://schemas.openxmlformats.org/officeDocument/2006/relationships/image" Target="../media/image8.png"/><Relationship Id="rId2" Type="http://schemas.microsoft.com/office/2007/relationships/media" Target="../media/media1.mp3"/><Relationship Id="rId16" Type="http://schemas.openxmlformats.org/officeDocument/2006/relationships/image" Target="../media/image7.png"/><Relationship Id="rId1" Type="http://schemas.openxmlformats.org/officeDocument/2006/relationships/audio" Target="NULL" TargetMode="External"/><Relationship Id="rId6" Type="http://schemas.openxmlformats.org/officeDocument/2006/relationships/audio" Target="../media/media3.mp3"/><Relationship Id="rId11" Type="http://schemas.openxmlformats.org/officeDocument/2006/relationships/image" Target="../media/image2.png"/><Relationship Id="rId5" Type="http://schemas.microsoft.com/office/2007/relationships/media" Target="../media/media3.mp3"/><Relationship Id="rId15" Type="http://schemas.openxmlformats.org/officeDocument/2006/relationships/image" Target="../media/image6.GIF"/><Relationship Id="rId10" Type="http://schemas.openxmlformats.org/officeDocument/2006/relationships/audio" Target="../media/audio3.wav"/><Relationship Id="rId4" Type="http://schemas.openxmlformats.org/officeDocument/2006/relationships/audio" Target="../media/media2.mp3"/><Relationship Id="rId9" Type="http://schemas.openxmlformats.org/officeDocument/2006/relationships/audio" Target="../media/audio1.wav"/><Relationship Id="rId14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13" Type="http://schemas.openxmlformats.org/officeDocument/2006/relationships/image" Target="../media/image12.png"/><Relationship Id="rId18" Type="http://schemas.openxmlformats.org/officeDocument/2006/relationships/image" Target="../media/image9.GIF"/><Relationship Id="rId3" Type="http://schemas.microsoft.com/office/2007/relationships/media" Target="../media/media2.mp3"/><Relationship Id="rId7" Type="http://schemas.openxmlformats.org/officeDocument/2006/relationships/slideLayout" Target="../slideLayouts/slideLayout12.xml"/><Relationship Id="rId12" Type="http://schemas.openxmlformats.org/officeDocument/2006/relationships/image" Target="../media/image11.png"/><Relationship Id="rId17" Type="http://schemas.openxmlformats.org/officeDocument/2006/relationships/image" Target="../media/image8.png"/><Relationship Id="rId2" Type="http://schemas.microsoft.com/office/2007/relationships/media" Target="../media/media1.mp3"/><Relationship Id="rId16" Type="http://schemas.openxmlformats.org/officeDocument/2006/relationships/image" Target="../media/image7.png"/><Relationship Id="rId1" Type="http://schemas.openxmlformats.org/officeDocument/2006/relationships/audio" Target="NULL" TargetMode="External"/><Relationship Id="rId6" Type="http://schemas.openxmlformats.org/officeDocument/2006/relationships/audio" Target="../media/media3.mp3"/><Relationship Id="rId11" Type="http://schemas.openxmlformats.org/officeDocument/2006/relationships/image" Target="../media/image2.png"/><Relationship Id="rId5" Type="http://schemas.microsoft.com/office/2007/relationships/media" Target="../media/media3.mp3"/><Relationship Id="rId15" Type="http://schemas.openxmlformats.org/officeDocument/2006/relationships/image" Target="../media/image6.GIF"/><Relationship Id="rId10" Type="http://schemas.openxmlformats.org/officeDocument/2006/relationships/audio" Target="../media/audio3.wav"/><Relationship Id="rId4" Type="http://schemas.openxmlformats.org/officeDocument/2006/relationships/audio" Target="../media/media2.mp3"/><Relationship Id="rId9" Type="http://schemas.openxmlformats.org/officeDocument/2006/relationships/audio" Target="../media/audio1.wav"/><Relationship Id="rId14" Type="http://schemas.openxmlformats.org/officeDocument/2006/relationships/image" Target="../media/image5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13" Type="http://schemas.openxmlformats.org/officeDocument/2006/relationships/image" Target="../media/image13.png"/><Relationship Id="rId18" Type="http://schemas.openxmlformats.org/officeDocument/2006/relationships/image" Target="../media/image9.GIF"/><Relationship Id="rId3" Type="http://schemas.microsoft.com/office/2007/relationships/media" Target="../media/media2.mp3"/><Relationship Id="rId7" Type="http://schemas.openxmlformats.org/officeDocument/2006/relationships/slideLayout" Target="../slideLayouts/slideLayout12.xml"/><Relationship Id="rId12" Type="http://schemas.openxmlformats.org/officeDocument/2006/relationships/image" Target="../media/image3.png"/><Relationship Id="rId17" Type="http://schemas.openxmlformats.org/officeDocument/2006/relationships/image" Target="../media/image8.png"/><Relationship Id="rId2" Type="http://schemas.microsoft.com/office/2007/relationships/media" Target="../media/media1.mp3"/><Relationship Id="rId16" Type="http://schemas.openxmlformats.org/officeDocument/2006/relationships/image" Target="../media/image7.png"/><Relationship Id="rId1" Type="http://schemas.openxmlformats.org/officeDocument/2006/relationships/audio" Target="NULL" TargetMode="External"/><Relationship Id="rId6" Type="http://schemas.openxmlformats.org/officeDocument/2006/relationships/audio" Target="../media/media3.mp3"/><Relationship Id="rId11" Type="http://schemas.openxmlformats.org/officeDocument/2006/relationships/image" Target="../media/image2.png"/><Relationship Id="rId5" Type="http://schemas.microsoft.com/office/2007/relationships/media" Target="../media/media3.mp3"/><Relationship Id="rId15" Type="http://schemas.openxmlformats.org/officeDocument/2006/relationships/image" Target="../media/image6.GIF"/><Relationship Id="rId10" Type="http://schemas.openxmlformats.org/officeDocument/2006/relationships/audio" Target="../media/audio3.wav"/><Relationship Id="rId4" Type="http://schemas.openxmlformats.org/officeDocument/2006/relationships/audio" Target="../media/media2.mp3"/><Relationship Id="rId9" Type="http://schemas.openxmlformats.org/officeDocument/2006/relationships/audio" Target="../media/audio1.wav"/><Relationship Id="rId14" Type="http://schemas.openxmlformats.org/officeDocument/2006/relationships/image" Target="../media/image5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13" Type="http://schemas.openxmlformats.org/officeDocument/2006/relationships/image" Target="../media/image15.png"/><Relationship Id="rId18" Type="http://schemas.openxmlformats.org/officeDocument/2006/relationships/image" Target="../media/image9.GIF"/><Relationship Id="rId3" Type="http://schemas.microsoft.com/office/2007/relationships/media" Target="../media/media2.mp3"/><Relationship Id="rId7" Type="http://schemas.openxmlformats.org/officeDocument/2006/relationships/slideLayout" Target="../slideLayouts/slideLayout12.xml"/><Relationship Id="rId12" Type="http://schemas.openxmlformats.org/officeDocument/2006/relationships/image" Target="../media/image14.png"/><Relationship Id="rId17" Type="http://schemas.openxmlformats.org/officeDocument/2006/relationships/image" Target="../media/image8.png"/><Relationship Id="rId2" Type="http://schemas.microsoft.com/office/2007/relationships/media" Target="../media/media1.mp3"/><Relationship Id="rId16" Type="http://schemas.openxmlformats.org/officeDocument/2006/relationships/image" Target="../media/image7.png"/><Relationship Id="rId1" Type="http://schemas.openxmlformats.org/officeDocument/2006/relationships/audio" Target="NULL" TargetMode="External"/><Relationship Id="rId6" Type="http://schemas.openxmlformats.org/officeDocument/2006/relationships/audio" Target="../media/media3.mp3"/><Relationship Id="rId11" Type="http://schemas.openxmlformats.org/officeDocument/2006/relationships/image" Target="../media/image2.png"/><Relationship Id="rId5" Type="http://schemas.microsoft.com/office/2007/relationships/media" Target="../media/media3.mp3"/><Relationship Id="rId15" Type="http://schemas.openxmlformats.org/officeDocument/2006/relationships/image" Target="../media/image6.GIF"/><Relationship Id="rId10" Type="http://schemas.openxmlformats.org/officeDocument/2006/relationships/audio" Target="../media/audio3.wav"/><Relationship Id="rId4" Type="http://schemas.openxmlformats.org/officeDocument/2006/relationships/audio" Target="../media/media2.mp3"/><Relationship Id="rId9" Type="http://schemas.openxmlformats.org/officeDocument/2006/relationships/audio" Target="../media/audio1.wav"/><Relationship Id="rId14" Type="http://schemas.openxmlformats.org/officeDocument/2006/relationships/image" Target="../media/image5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fbb63f59c772f80c241f5a32592359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30" y="0"/>
            <a:ext cx="12091035" cy="682371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05000" y="416005"/>
            <a:ext cx="7162800" cy="1105535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en-US" sz="6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Xin chào các em!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9185" y="1318260"/>
            <a:ext cx="10294620" cy="4008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815" y="1036955"/>
            <a:ext cx="10398760" cy="4512945"/>
          </a:xfrm>
          <a:prstGeom prst="rect">
            <a:avLst/>
          </a:prstGeom>
        </p:spPr>
      </p:pic>
      <p:sp>
        <p:nvSpPr>
          <p:cNvPr id="3" name="Rectangles 2"/>
          <p:cNvSpPr/>
          <p:nvPr/>
        </p:nvSpPr>
        <p:spPr>
          <a:xfrm>
            <a:off x="2142490" y="4054475"/>
            <a:ext cx="739140" cy="7397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4" name="Rectangles 3"/>
          <p:cNvSpPr/>
          <p:nvPr/>
        </p:nvSpPr>
        <p:spPr>
          <a:xfrm>
            <a:off x="3793490" y="4054475"/>
            <a:ext cx="739140" cy="7397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latin typeface="Times New Roman" panose="02020603050405020304" pitchFamily="18" charset="0"/>
                <a:cs typeface="Times New Roman" panose="02020603050405020304" pitchFamily="18" charset="0"/>
              </a:rPr>
              <a:t>41</a:t>
            </a:r>
          </a:p>
        </p:txBody>
      </p:sp>
      <p:sp>
        <p:nvSpPr>
          <p:cNvPr id="5" name="Rectangles 4"/>
          <p:cNvSpPr/>
          <p:nvPr/>
        </p:nvSpPr>
        <p:spPr>
          <a:xfrm>
            <a:off x="5468620" y="4054475"/>
            <a:ext cx="739140" cy="7397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</a:p>
        </p:txBody>
      </p:sp>
      <p:sp>
        <p:nvSpPr>
          <p:cNvPr id="6" name="Rectangles 5"/>
          <p:cNvSpPr/>
          <p:nvPr/>
        </p:nvSpPr>
        <p:spPr>
          <a:xfrm>
            <a:off x="7097395" y="4054475"/>
            <a:ext cx="739140" cy="7397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latin typeface="Times New Roman" panose="02020603050405020304" pitchFamily="18" charset="0"/>
                <a:cs typeface="Times New Roman" panose="02020603050405020304" pitchFamily="18" charset="0"/>
              </a:rPr>
              <a:t>  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bldLvl="0" animBg="1"/>
      <p:bldP spid="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815" y="1036955"/>
            <a:ext cx="10398760" cy="4512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491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415" y="1252855"/>
            <a:ext cx="11094085" cy="3402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/>
          <p:nvPr/>
        </p:nvSpPr>
        <p:spPr>
          <a:xfrm>
            <a:off x="1115695" y="508000"/>
            <a:ext cx="247459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42</a:t>
            </a:r>
          </a:p>
          <a:p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</a:p>
          <a:p>
            <a:r>
              <a:rPr lang="en-US" sz="4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－</a:t>
            </a:r>
          </a:p>
          <a:p>
            <a:r>
              <a:rPr lang="en-US" sz="48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2" name="Text Box 1"/>
          <p:cNvSpPr txBox="1"/>
          <p:nvPr/>
        </p:nvSpPr>
        <p:spPr>
          <a:xfrm>
            <a:off x="3898900" y="508000"/>
            <a:ext cx="247459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</a:p>
          <a:p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</a:p>
          <a:p>
            <a:r>
              <a:rPr lang="en-US" sz="48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－</a:t>
            </a:r>
          </a:p>
          <a:p>
            <a:r>
              <a:rPr lang="en-US" sz="48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3" name="Text Box 2"/>
          <p:cNvSpPr txBox="1"/>
          <p:nvPr/>
        </p:nvSpPr>
        <p:spPr>
          <a:xfrm>
            <a:off x="5980430" y="508000"/>
            <a:ext cx="247459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87</a:t>
            </a:r>
          </a:p>
          <a:p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</a:p>
          <a:p>
            <a:r>
              <a:rPr lang="en-US" sz="48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－</a:t>
            </a:r>
          </a:p>
          <a:p>
            <a:r>
              <a:rPr lang="en-US" sz="48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61</a:t>
            </a:r>
          </a:p>
        </p:txBody>
      </p:sp>
      <p:sp>
        <p:nvSpPr>
          <p:cNvPr id="5" name="Text Box 4"/>
          <p:cNvSpPr txBox="1"/>
          <p:nvPr/>
        </p:nvSpPr>
        <p:spPr>
          <a:xfrm>
            <a:off x="8455025" y="508000"/>
            <a:ext cx="247459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59</a:t>
            </a:r>
          </a:p>
          <a:p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49 </a:t>
            </a:r>
          </a:p>
          <a:p>
            <a:r>
              <a:rPr lang="en-US" sz="48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－</a:t>
            </a:r>
          </a:p>
          <a:p>
            <a:r>
              <a:rPr lang="en-US" sz="480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/>
      <p:bldP spid="2" grpId="1"/>
      <p:bldP spid="3" grpId="0"/>
      <p:bldP spid="3" grpId="1"/>
      <p:bldP spid="5" grpId="0"/>
      <p:bldP spid="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930" y="883285"/>
            <a:ext cx="10591165" cy="4593590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>
            <a:off x="2881630" y="3888740"/>
            <a:ext cx="3455035" cy="69405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>
            <a:off x="5160010" y="3933825"/>
            <a:ext cx="3576320" cy="69405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H="1">
            <a:off x="1900555" y="3964305"/>
            <a:ext cx="4874260" cy="49784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>
            <a:off x="4481195" y="3933825"/>
            <a:ext cx="4949190" cy="66421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9080" y="379730"/>
            <a:ext cx="9224645" cy="57372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7855" y="621665"/>
            <a:ext cx="8747760" cy="5313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C:\Users\VT-P\Desktop\NỀN PP\73082290_806002039856818_5426739531237818368_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891935" y="2362200"/>
            <a:ext cx="3943985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Dặn</a:t>
            </a:r>
            <a:r>
              <a:rPr lang="en-US" sz="9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dò</a:t>
            </a:r>
            <a:endParaRPr lang="en-US" sz="9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drawing&#10;&#10;Description automatically generated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6" y="2086118"/>
            <a:ext cx="1085182" cy="2450804"/>
          </a:xfrm>
          <a:prstGeom prst="rect">
            <a:avLst/>
          </a:prstGeom>
        </p:spPr>
      </p:pic>
      <p:pic>
        <p:nvPicPr>
          <p:cNvPr id="114" name="Picture 11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567842" y="2100263"/>
            <a:ext cx="1099830" cy="2513897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440" y="1914525"/>
            <a:ext cx="1189007" cy="1661113"/>
          </a:xfrm>
          <a:prstGeom prst="rect">
            <a:avLst/>
          </a:prstGeom>
        </p:spPr>
      </p:pic>
      <p:pic>
        <p:nvPicPr>
          <p:cNvPr id="9" name="Picture 8" descr="A insect on the ground&#10;&#10;Description automatically generated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64" y="1914525"/>
            <a:ext cx="640513" cy="613611"/>
          </a:xfrm>
          <a:prstGeom prst="rect">
            <a:avLst/>
          </a:prstGeom>
        </p:spPr>
      </p:pic>
      <p:pic>
        <p:nvPicPr>
          <p:cNvPr id="79" name="Picture 78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781300" y="1686779"/>
            <a:ext cx="7320735" cy="4624457"/>
          </a:xfrm>
          <a:prstGeom prst="rect">
            <a:avLst/>
          </a:prstGeom>
        </p:spPr>
      </p:pic>
      <p:pic>
        <p:nvPicPr>
          <p:cNvPr id="2" name="Bus Sound Effects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40" end="15675"/>
                </p14:media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413928" y="3866188"/>
            <a:ext cx="609600" cy="609600"/>
          </a:xfrm>
          <a:prstGeom prst="rect">
            <a:avLst/>
          </a:prstGeom>
        </p:spPr>
      </p:pic>
      <p:pic>
        <p:nvPicPr>
          <p:cNvPr id="3" name="Bus Horn sound effect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413928" y="4702795"/>
            <a:ext cx="609600" cy="609600"/>
          </a:xfrm>
          <a:prstGeom prst="rect">
            <a:avLst/>
          </a:prstGeom>
        </p:spPr>
      </p:pic>
      <p:pic>
        <p:nvPicPr>
          <p:cNvPr id="28" name="Picture 27" descr="A picture containing food&#10;&#10;Description automatically generated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9623" y="49337"/>
            <a:ext cx="1519850" cy="1519850"/>
          </a:xfrm>
          <a:prstGeom prst="rect">
            <a:avLst/>
          </a:prstGeom>
        </p:spPr>
      </p:pic>
      <p:sp>
        <p:nvSpPr>
          <p:cNvPr id="5" name="Speech Bubble: Rectangle 4"/>
          <p:cNvSpPr/>
          <p:nvPr/>
        </p:nvSpPr>
        <p:spPr>
          <a:xfrm>
            <a:off x="4154099" y="740979"/>
            <a:ext cx="5515524" cy="1173546"/>
          </a:xfrm>
          <a:prstGeom prst="wedgeRectCallout">
            <a:avLst>
              <a:gd name="adj1" fmla="val -28073"/>
              <a:gd name="adj2" fmla="val 90537"/>
            </a:avLst>
          </a:prstGeom>
          <a:solidFill>
            <a:schemeClr val="bg1">
              <a:alpha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TRÒ</a:t>
            </a:r>
            <a:r>
              <a:rPr kumimoji="0" lang="en-US" sz="3200" b="1" i="0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CHƠI POWERPOINT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271258" y="3574514"/>
            <a:ext cx="528120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800" b="1" i="0" u="none" strike="noStrike" kern="1200" normalizeH="0" baseline="0" noProof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TRẠM</a:t>
            </a:r>
            <a:r>
              <a:rPr kumimoji="0" lang="en-US" sz="4800" b="1" i="0" u="none" strike="noStrike" kern="1200" normalizeH="0" noProof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XE BUÝT</a:t>
            </a:r>
            <a:endParaRPr kumimoji="0" lang="en-US" sz="4800" b="1" i="0" u="none" strike="noStrike" kern="1200" normalizeH="0" baseline="0" noProof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33" name="Fail! (sound effect)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413928" y="5407754"/>
            <a:ext cx="609600" cy="6096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496730" y="4637594"/>
            <a:ext cx="21579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b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SẢN PHẨM CỦA TRỢ GIẢNG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600925" y="4896030"/>
            <a:ext cx="19495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b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Design by Vo Van Xin Em</a:t>
            </a:r>
          </a:p>
        </p:txBody>
      </p:sp>
      <p:pic>
        <p:nvPicPr>
          <p:cNvPr id="12" name="Bike_Rides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413928" y="3028902"/>
            <a:ext cx="609600" cy="6096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5644205" y="5555689"/>
            <a:ext cx="15949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5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PLAY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">
                                      <p:cBhvr>
                                        <p:cTn id="10" dur="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0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1201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6" presetClass="emph" presetSubtype="0" repeatCount="indefinite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2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"/>
                </p:tgtEl>
              </p:cMediaNode>
            </p:audio>
            <p:audi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5" grpId="0" bldLvl="0" animBg="1"/>
      <p:bldP spid="26" grpId="0"/>
      <p:bldP spid="10" grpId="0"/>
      <p:bldP spid="19" grpId="0"/>
      <p:bldP spid="13" grpId="0"/>
      <p:bldP spid="1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41643" y="812776"/>
            <a:ext cx="83903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Trò ch</a:t>
            </a:r>
            <a:r>
              <a:rPr lang="vi-VN" sz="2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ơ</a:t>
            </a:r>
            <a:r>
              <a:rPr lang="en-US" sz="2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 thích hợp cho </a:t>
            </a:r>
            <a:r>
              <a:rPr lang="en-US" sz="240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kiểm tra bài cũ </a:t>
            </a:r>
            <a:r>
              <a:rPr lang="en-US" sz="2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hoặc </a:t>
            </a:r>
            <a:r>
              <a:rPr lang="en-US" sz="240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củng cố bài học.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97702" y="1296102"/>
            <a:ext cx="1027819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>
                <a:solidFill>
                  <a:srgbClr val="92D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Nội dung trò chơi : </a:t>
            </a:r>
          </a:p>
          <a:p>
            <a:pPr algn="ctr"/>
            <a:r>
              <a:rPr lang="en-US" sz="2400">
                <a:solidFill>
                  <a:srgbClr val="92D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Học sinh trả lời đúng thì đ</a:t>
            </a:r>
            <a:r>
              <a:rPr lang="vi-VN" sz="2400">
                <a:solidFill>
                  <a:srgbClr val="92D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en-US" sz="2400">
                <a:solidFill>
                  <a:srgbClr val="92D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ợc lên xe còn không trả lời đúng thì ng</a:t>
            </a:r>
            <a:r>
              <a:rPr lang="vi-VN" sz="2400">
                <a:solidFill>
                  <a:srgbClr val="92D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en-US" sz="2400">
                <a:solidFill>
                  <a:srgbClr val="92D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ợc lại.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51027" y="3476441"/>
            <a:ext cx="66643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</a:t>
            </a:r>
            <a:r>
              <a:rPr lang="vi-VN" sz="160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en-US" sz="160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ớc 1 : </a:t>
            </a:r>
            <a:r>
              <a:rPr lang="en-US" sz="16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Bấm vào màn hình đ</a:t>
            </a:r>
            <a:r>
              <a:rPr lang="vi-VN" sz="16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en-US" sz="16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ra đáp án sau khi học sinh trả lời xong.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251028" y="4040680"/>
            <a:ext cx="45592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</a:t>
            </a:r>
            <a:r>
              <a:rPr lang="vi-VN" sz="160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en-US" sz="160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ớc 2A : </a:t>
            </a:r>
            <a:r>
              <a:rPr lang="en-US" sz="16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Nếu học sinh trả lời đúng thì bấm vào</a:t>
            </a:r>
          </a:p>
        </p:txBody>
      </p:sp>
      <p:sp>
        <p:nvSpPr>
          <p:cNvPr id="9" name="Arrow: Pentagon 8"/>
          <p:cNvSpPr/>
          <p:nvPr/>
        </p:nvSpPr>
        <p:spPr>
          <a:xfrm flipH="1">
            <a:off x="5936798" y="3931464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RIGHT</a:t>
            </a:r>
            <a:r>
              <a:rPr lang="en-US" sz="1400" b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/ĐÚNG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760297" y="4040680"/>
            <a:ext cx="22869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để mời học sinh lên xe.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79928" y="2199289"/>
            <a:ext cx="4621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Thao tác ch</a:t>
            </a:r>
            <a:r>
              <a:rPr lang="vi-VN" sz="5400" b="1" cap="none" spc="0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ơ</a:t>
            </a:r>
            <a:r>
              <a:rPr lang="en-US" sz="5400" b="1" cap="none" spc="0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i 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251027" y="4758258"/>
            <a:ext cx="43428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</a:t>
            </a:r>
            <a:r>
              <a:rPr lang="vi-VN" sz="160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en-US" sz="160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ớc 2B : </a:t>
            </a:r>
            <a:r>
              <a:rPr lang="en-US" sz="16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Nếu học sinh trả lời sai thì bấm vào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628942" y="4758258"/>
            <a:ext cx="2735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học sinh không đ</a:t>
            </a:r>
            <a:r>
              <a:rPr lang="vi-VN" sz="16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en-US" sz="16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ợc lên xe.</a:t>
            </a:r>
          </a:p>
        </p:txBody>
      </p:sp>
      <p:sp>
        <p:nvSpPr>
          <p:cNvPr id="15" name="Arrow: Pentagon 14"/>
          <p:cNvSpPr/>
          <p:nvPr/>
        </p:nvSpPr>
        <p:spPr>
          <a:xfrm>
            <a:off x="5785090" y="4649043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WRONG</a:t>
            </a:r>
            <a:r>
              <a:rPr lang="en-US" sz="1400" b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/SAI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251027" y="5475837"/>
            <a:ext cx="50463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</a:t>
            </a:r>
            <a:r>
              <a:rPr lang="vi-VN" sz="160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en-US" sz="160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ớc 3 : </a:t>
            </a:r>
            <a:r>
              <a:rPr lang="en-US" sz="16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Bấm vào màn hình để qua câu hỏi tiếp theo.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976912" y="6180069"/>
            <a:ext cx="3098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6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Picture 11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910742" y="2100263"/>
            <a:ext cx="1099830" cy="2513897"/>
          </a:xfrm>
          <a:prstGeom prst="rect">
            <a:avLst/>
          </a:prstGeom>
        </p:spPr>
      </p:pic>
      <p:pic>
        <p:nvPicPr>
          <p:cNvPr id="132" name="Picture 13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916837" y="2100263"/>
            <a:ext cx="1093545" cy="2513897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440" y="1914525"/>
            <a:ext cx="1189007" cy="1661113"/>
          </a:xfrm>
          <a:prstGeom prst="rect">
            <a:avLst/>
          </a:prstGeom>
        </p:spPr>
      </p:pic>
      <p:pic>
        <p:nvPicPr>
          <p:cNvPr id="9" name="Picture 8" descr="A insect on the ground&#10;&#10;Description automatically generated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64" y="1914525"/>
            <a:ext cx="640513" cy="613611"/>
          </a:xfrm>
          <a:prstGeom prst="rect">
            <a:avLst/>
          </a:prstGeom>
        </p:spPr>
      </p:pic>
      <p:pic>
        <p:nvPicPr>
          <p:cNvPr id="79" name="Picture 7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781300" y="1686779"/>
            <a:ext cx="7320735" cy="4624457"/>
          </a:xfrm>
          <a:prstGeom prst="rect">
            <a:avLst/>
          </a:prstGeom>
        </p:spPr>
      </p:pic>
      <p:pic>
        <p:nvPicPr>
          <p:cNvPr id="2" name="Bus Sound Effects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40" end="15675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3866188"/>
            <a:ext cx="609600" cy="609600"/>
          </a:xfrm>
          <a:prstGeom prst="rect">
            <a:avLst/>
          </a:prstGeom>
        </p:spPr>
      </p:pic>
      <p:pic>
        <p:nvPicPr>
          <p:cNvPr id="3" name="Bus Horn sound effect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4702795"/>
            <a:ext cx="609600" cy="609600"/>
          </a:xfrm>
          <a:prstGeom prst="rect">
            <a:avLst/>
          </a:prstGeom>
        </p:spPr>
      </p:pic>
      <p:pic>
        <p:nvPicPr>
          <p:cNvPr id="28" name="Picture 27" descr="A picture containing food&#10;&#10;Description automatically generated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9623" y="49337"/>
            <a:ext cx="1519850" cy="1519850"/>
          </a:xfrm>
          <a:prstGeom prst="rect">
            <a:avLst/>
          </a:prstGeom>
        </p:spPr>
      </p:pic>
      <p:sp>
        <p:nvSpPr>
          <p:cNvPr id="5" name="Speech Bubble: Rectangle 4"/>
          <p:cNvSpPr/>
          <p:nvPr/>
        </p:nvSpPr>
        <p:spPr>
          <a:xfrm>
            <a:off x="4154099" y="740979"/>
            <a:ext cx="5515524" cy="1173546"/>
          </a:xfrm>
          <a:prstGeom prst="wedgeRectCallout">
            <a:avLst>
              <a:gd name="adj1" fmla="val -28073"/>
              <a:gd name="adj2" fmla="val 90537"/>
            </a:avLst>
          </a:prstGeom>
          <a:solidFill>
            <a:schemeClr val="bg1">
              <a:alpha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8 + 3 =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288645" y="3744978"/>
            <a:ext cx="5281205" cy="8299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4" name="Arrow: Pentagon 13"/>
          <p:cNvSpPr/>
          <p:nvPr/>
        </p:nvSpPr>
        <p:spPr>
          <a:xfrm>
            <a:off x="9975590" y="6017354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WRONG</a:t>
            </a:r>
            <a:r>
              <a:rPr lang="en-US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/SAI</a:t>
            </a:r>
          </a:p>
        </p:txBody>
      </p:sp>
      <p:sp>
        <p:nvSpPr>
          <p:cNvPr id="27" name="Arrow: Pentagon 26"/>
          <p:cNvSpPr/>
          <p:nvPr/>
        </p:nvSpPr>
        <p:spPr>
          <a:xfrm flipH="1">
            <a:off x="8116960" y="6017354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RIGHT</a:t>
            </a:r>
            <a:r>
              <a:rPr lang="en-US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/ĐÚNG</a:t>
            </a:r>
          </a:p>
        </p:txBody>
      </p:sp>
      <p:pic>
        <p:nvPicPr>
          <p:cNvPr id="133" name="Fail! (sound effect)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5407754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">
                                      <p:cBhvr>
                                        <p:cTn id="10" dur="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0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33333E-6 L 0.15651 0.02639 " pathEditMode="relative" rAng="0" ptsTypes="AA">
                                      <p:cBhvr>
                                        <p:cTn id="43" dur="2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26" y="131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25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4649" fill="hold"/>
                                        <p:tgtEl>
                                          <p:spTgt spid="1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"/>
                </p:tgtEl>
              </p:cMediaNode>
            </p:audio>
          </p:childTnLst>
        </p:cTn>
      </p:par>
    </p:tnLst>
    <p:bldLst>
      <p:bldP spid="5" grpId="0" bldLvl="0" animBg="1"/>
      <p:bldP spid="5" grpId="1" bldLvl="0" animBg="1"/>
      <p:bldP spid="5" grpId="2" bldLvl="0" animBg="1"/>
      <p:bldP spid="26" grpId="0"/>
      <p:bldP spid="26" grpId="1"/>
      <p:bldP spid="26" grpId="2"/>
      <p:bldP spid="14" grpId="0" bldLvl="0" animBg="1"/>
      <p:bldP spid="14" grpId="1" bldLvl="0" animBg="1"/>
      <p:bldP spid="27" grpId="0" bldLvl="0" animBg="1"/>
      <p:bldP spid="27" grpId="1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Picture 11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03874" y="2092216"/>
            <a:ext cx="1069366" cy="2491138"/>
          </a:xfrm>
          <a:prstGeom prst="rect">
            <a:avLst/>
          </a:prstGeom>
        </p:spPr>
      </p:pic>
      <p:pic>
        <p:nvPicPr>
          <p:cNvPr id="132" name="Picture 13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03874" y="2092216"/>
            <a:ext cx="1063289" cy="2491138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440" y="1914525"/>
            <a:ext cx="1189007" cy="1661113"/>
          </a:xfrm>
          <a:prstGeom prst="rect">
            <a:avLst/>
          </a:prstGeom>
        </p:spPr>
      </p:pic>
      <p:pic>
        <p:nvPicPr>
          <p:cNvPr id="9" name="Picture 8" descr="A insect on the ground&#10;&#10;Description automatically generated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64" y="1914525"/>
            <a:ext cx="640513" cy="613611"/>
          </a:xfrm>
          <a:prstGeom prst="rect">
            <a:avLst/>
          </a:prstGeom>
        </p:spPr>
      </p:pic>
      <p:pic>
        <p:nvPicPr>
          <p:cNvPr id="79" name="Picture 7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781300" y="1686779"/>
            <a:ext cx="7320735" cy="4624457"/>
          </a:xfrm>
          <a:prstGeom prst="rect">
            <a:avLst/>
          </a:prstGeom>
        </p:spPr>
      </p:pic>
      <p:pic>
        <p:nvPicPr>
          <p:cNvPr id="2" name="Bus Sound Effects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40" end="15675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3866188"/>
            <a:ext cx="609600" cy="609600"/>
          </a:xfrm>
          <a:prstGeom prst="rect">
            <a:avLst/>
          </a:prstGeom>
        </p:spPr>
      </p:pic>
      <p:pic>
        <p:nvPicPr>
          <p:cNvPr id="3" name="Bus Horn sound effect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4702795"/>
            <a:ext cx="609600" cy="609600"/>
          </a:xfrm>
          <a:prstGeom prst="rect">
            <a:avLst/>
          </a:prstGeom>
        </p:spPr>
      </p:pic>
      <p:pic>
        <p:nvPicPr>
          <p:cNvPr id="28" name="Picture 27" descr="A picture containing food&#10;&#10;Description automatically generated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9623" y="49337"/>
            <a:ext cx="1519850" cy="1519850"/>
          </a:xfrm>
          <a:prstGeom prst="rect">
            <a:avLst/>
          </a:prstGeom>
        </p:spPr>
      </p:pic>
      <p:sp>
        <p:nvSpPr>
          <p:cNvPr id="5" name="Speech Bubble: Rectangle 4"/>
          <p:cNvSpPr/>
          <p:nvPr/>
        </p:nvSpPr>
        <p:spPr>
          <a:xfrm>
            <a:off x="4154099" y="740979"/>
            <a:ext cx="5515524" cy="1173546"/>
          </a:xfrm>
          <a:prstGeom prst="wedgeRectCallout">
            <a:avLst>
              <a:gd name="adj1" fmla="val -28073"/>
              <a:gd name="adj2" fmla="val 90537"/>
            </a:avLst>
          </a:prstGeom>
          <a:solidFill>
            <a:schemeClr val="bg1">
              <a:alpha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62 + 4 =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288645" y="3744978"/>
            <a:ext cx="5281205" cy="7683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66</a:t>
            </a:r>
          </a:p>
        </p:txBody>
      </p:sp>
      <p:sp>
        <p:nvSpPr>
          <p:cNvPr id="14" name="Arrow: Pentagon 13"/>
          <p:cNvSpPr/>
          <p:nvPr/>
        </p:nvSpPr>
        <p:spPr>
          <a:xfrm>
            <a:off x="9975590" y="6017354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FF0000"/>
                </a:solidFill>
              </a:rPr>
              <a:t>WRONG</a:t>
            </a:r>
            <a:r>
              <a:rPr lang="en-US" b="1">
                <a:solidFill>
                  <a:srgbClr val="002060"/>
                </a:solidFill>
              </a:rPr>
              <a:t>/SAI</a:t>
            </a:r>
          </a:p>
        </p:txBody>
      </p:sp>
      <p:sp>
        <p:nvSpPr>
          <p:cNvPr id="27" name="Arrow: Pentagon 26"/>
          <p:cNvSpPr/>
          <p:nvPr/>
        </p:nvSpPr>
        <p:spPr>
          <a:xfrm flipH="1">
            <a:off x="8116960" y="6017354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FF0000"/>
                </a:solidFill>
              </a:rPr>
              <a:t>RIGHT</a:t>
            </a:r>
            <a:r>
              <a:rPr lang="en-US" b="1">
                <a:solidFill>
                  <a:srgbClr val="002060"/>
                </a:solidFill>
              </a:rPr>
              <a:t>/ĐÚNG</a:t>
            </a:r>
          </a:p>
        </p:txBody>
      </p:sp>
      <p:pic>
        <p:nvPicPr>
          <p:cNvPr id="4" name="Fail! (sound effect)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5539402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">
                                      <p:cBhvr>
                                        <p:cTn id="10" dur="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0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4.07407E-6 L 0.15651 0.02639 " pathEditMode="relative" rAng="0" ptsTypes="AA">
                                      <p:cBhvr>
                                        <p:cTn id="43" dur="2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26" y="131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25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464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bldLvl="0" animBg="1"/>
      <p:bldP spid="5" grpId="1" bldLvl="0" animBg="1"/>
      <p:bldP spid="5" grpId="2" bldLvl="0" animBg="1"/>
      <p:bldP spid="26" grpId="0"/>
      <p:bldP spid="26" grpId="1"/>
      <p:bldP spid="26" grpId="2"/>
      <p:bldP spid="14" grpId="0" bldLvl="0" animBg="1"/>
      <p:bldP spid="14" grpId="1" bldLvl="0" animBg="1"/>
      <p:bldP spid="27" grpId="0" bldLvl="0" animBg="1"/>
      <p:bldP spid="27" grpId="1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Picture 11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25566" y="2158083"/>
            <a:ext cx="1055883" cy="2384633"/>
          </a:xfrm>
          <a:prstGeom prst="rect">
            <a:avLst/>
          </a:prstGeom>
        </p:spPr>
      </p:pic>
      <p:pic>
        <p:nvPicPr>
          <p:cNvPr id="132" name="Picture 13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25567" y="2144550"/>
            <a:ext cx="1053290" cy="2398166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440" y="1914525"/>
            <a:ext cx="1189007" cy="1661113"/>
          </a:xfrm>
          <a:prstGeom prst="rect">
            <a:avLst/>
          </a:prstGeom>
        </p:spPr>
      </p:pic>
      <p:pic>
        <p:nvPicPr>
          <p:cNvPr id="9" name="Picture 8" descr="A insect on the ground&#10;&#10;Description automatically generated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64" y="1914525"/>
            <a:ext cx="640513" cy="613611"/>
          </a:xfrm>
          <a:prstGeom prst="rect">
            <a:avLst/>
          </a:prstGeom>
        </p:spPr>
      </p:pic>
      <p:pic>
        <p:nvPicPr>
          <p:cNvPr id="79" name="Picture 7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781300" y="1686779"/>
            <a:ext cx="7320735" cy="4624457"/>
          </a:xfrm>
          <a:prstGeom prst="rect">
            <a:avLst/>
          </a:prstGeom>
        </p:spPr>
      </p:pic>
      <p:pic>
        <p:nvPicPr>
          <p:cNvPr id="2" name="Bus Sound Effects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40" end="15675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3866188"/>
            <a:ext cx="609600" cy="609600"/>
          </a:xfrm>
          <a:prstGeom prst="rect">
            <a:avLst/>
          </a:prstGeom>
        </p:spPr>
      </p:pic>
      <p:pic>
        <p:nvPicPr>
          <p:cNvPr id="3" name="Bus Horn sound effect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4702795"/>
            <a:ext cx="609600" cy="609600"/>
          </a:xfrm>
          <a:prstGeom prst="rect">
            <a:avLst/>
          </a:prstGeom>
        </p:spPr>
      </p:pic>
      <p:pic>
        <p:nvPicPr>
          <p:cNvPr id="28" name="Picture 27" descr="A picture containing food&#10;&#10;Description automatically generated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9623" y="49337"/>
            <a:ext cx="1519850" cy="1519850"/>
          </a:xfrm>
          <a:prstGeom prst="rect">
            <a:avLst/>
          </a:prstGeom>
        </p:spPr>
      </p:pic>
      <p:sp>
        <p:nvSpPr>
          <p:cNvPr id="5" name="Speech Bubble: Rectangle 4"/>
          <p:cNvSpPr/>
          <p:nvPr/>
        </p:nvSpPr>
        <p:spPr>
          <a:xfrm>
            <a:off x="4154099" y="740979"/>
            <a:ext cx="5515524" cy="1173546"/>
          </a:xfrm>
          <a:prstGeom prst="wedgeRectCallout">
            <a:avLst>
              <a:gd name="adj1" fmla="val -28073"/>
              <a:gd name="adj2" fmla="val 90537"/>
            </a:avLst>
          </a:prstGeom>
          <a:solidFill>
            <a:schemeClr val="bg1">
              <a:alpha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25 + 5 =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288645" y="3744978"/>
            <a:ext cx="5281205" cy="7683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30</a:t>
            </a:r>
          </a:p>
        </p:txBody>
      </p:sp>
      <p:sp>
        <p:nvSpPr>
          <p:cNvPr id="14" name="Arrow: Pentagon 13"/>
          <p:cNvSpPr/>
          <p:nvPr/>
        </p:nvSpPr>
        <p:spPr>
          <a:xfrm>
            <a:off x="9975590" y="6017354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FF0000"/>
                </a:solidFill>
              </a:rPr>
              <a:t>WRONG</a:t>
            </a:r>
            <a:r>
              <a:rPr lang="en-US" b="1">
                <a:solidFill>
                  <a:srgbClr val="002060"/>
                </a:solidFill>
              </a:rPr>
              <a:t>/SAI</a:t>
            </a:r>
          </a:p>
        </p:txBody>
      </p:sp>
      <p:sp>
        <p:nvSpPr>
          <p:cNvPr id="27" name="Arrow: Pentagon 26"/>
          <p:cNvSpPr/>
          <p:nvPr/>
        </p:nvSpPr>
        <p:spPr>
          <a:xfrm flipH="1">
            <a:off x="8116960" y="6017354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FF0000"/>
                </a:solidFill>
              </a:rPr>
              <a:t>RIGHT</a:t>
            </a:r>
            <a:r>
              <a:rPr lang="en-US" b="1">
                <a:solidFill>
                  <a:srgbClr val="002060"/>
                </a:solidFill>
              </a:rPr>
              <a:t>/ĐÚNG</a:t>
            </a:r>
          </a:p>
        </p:txBody>
      </p:sp>
      <p:pic>
        <p:nvPicPr>
          <p:cNvPr id="4" name="Fail! (sound effect)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5539402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">
                                      <p:cBhvr>
                                        <p:cTn id="10" dur="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0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4.07407E-6 L 0.15651 0.02638 " pathEditMode="relative" rAng="0" ptsTypes="AA">
                                      <p:cBhvr>
                                        <p:cTn id="43" dur="2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26" y="131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25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464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bldLvl="0" animBg="1"/>
      <p:bldP spid="5" grpId="1" bldLvl="0" animBg="1"/>
      <p:bldP spid="5" grpId="2" bldLvl="0" animBg="1"/>
      <p:bldP spid="26" grpId="0"/>
      <p:bldP spid="26" grpId="1"/>
      <p:bldP spid="26" grpId="2"/>
      <p:bldP spid="14" grpId="0" bldLvl="0" animBg="1"/>
      <p:bldP spid="14" grpId="1" bldLvl="0" animBg="1"/>
      <p:bldP spid="27" grpId="0" bldLvl="0" animBg="1"/>
      <p:bldP spid="27" grpId="1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Picture 11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46396" y="2067225"/>
            <a:ext cx="1156947" cy="2483499"/>
          </a:xfrm>
          <a:prstGeom prst="rect">
            <a:avLst/>
          </a:prstGeom>
        </p:spPr>
      </p:pic>
      <p:pic>
        <p:nvPicPr>
          <p:cNvPr id="132" name="Picture 13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46397" y="2066751"/>
            <a:ext cx="1154105" cy="2484363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440" y="1914525"/>
            <a:ext cx="1189007" cy="1661113"/>
          </a:xfrm>
          <a:prstGeom prst="rect">
            <a:avLst/>
          </a:prstGeom>
        </p:spPr>
      </p:pic>
      <p:pic>
        <p:nvPicPr>
          <p:cNvPr id="9" name="Picture 8" descr="A insect on the ground&#10;&#10;Description automatically generated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64" y="1914525"/>
            <a:ext cx="640513" cy="613611"/>
          </a:xfrm>
          <a:prstGeom prst="rect">
            <a:avLst/>
          </a:prstGeom>
        </p:spPr>
      </p:pic>
      <p:pic>
        <p:nvPicPr>
          <p:cNvPr id="79" name="Picture 7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781300" y="1686779"/>
            <a:ext cx="7320735" cy="4624457"/>
          </a:xfrm>
          <a:prstGeom prst="rect">
            <a:avLst/>
          </a:prstGeom>
        </p:spPr>
      </p:pic>
      <p:pic>
        <p:nvPicPr>
          <p:cNvPr id="2" name="Bus Sound Effects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40" end="15675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3866188"/>
            <a:ext cx="609600" cy="609600"/>
          </a:xfrm>
          <a:prstGeom prst="rect">
            <a:avLst/>
          </a:prstGeom>
        </p:spPr>
      </p:pic>
      <p:pic>
        <p:nvPicPr>
          <p:cNvPr id="3" name="Bus Horn sound effect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4702795"/>
            <a:ext cx="609600" cy="609600"/>
          </a:xfrm>
          <a:prstGeom prst="rect">
            <a:avLst/>
          </a:prstGeom>
        </p:spPr>
      </p:pic>
      <p:pic>
        <p:nvPicPr>
          <p:cNvPr id="28" name="Picture 27" descr="A picture containing food&#10;&#10;Description automatically generated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9623" y="49337"/>
            <a:ext cx="1519850" cy="1519850"/>
          </a:xfrm>
          <a:prstGeom prst="rect">
            <a:avLst/>
          </a:prstGeom>
        </p:spPr>
      </p:pic>
      <p:sp>
        <p:nvSpPr>
          <p:cNvPr id="5" name="Speech Bubble: Rectangle 4"/>
          <p:cNvSpPr/>
          <p:nvPr/>
        </p:nvSpPr>
        <p:spPr>
          <a:xfrm>
            <a:off x="4154099" y="740979"/>
            <a:ext cx="5515524" cy="1173546"/>
          </a:xfrm>
          <a:prstGeom prst="wedgeRectCallout">
            <a:avLst>
              <a:gd name="adj1" fmla="val -28073"/>
              <a:gd name="adj2" fmla="val 90537"/>
            </a:avLst>
          </a:prstGeom>
          <a:solidFill>
            <a:schemeClr val="bg1">
              <a:alpha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2 + 12 =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288645" y="3744978"/>
            <a:ext cx="5281205" cy="7683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14" name="Arrow: Pentagon 13"/>
          <p:cNvSpPr/>
          <p:nvPr/>
        </p:nvSpPr>
        <p:spPr>
          <a:xfrm>
            <a:off x="9975590" y="6017354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FF0000"/>
                </a:solidFill>
              </a:rPr>
              <a:t>WRONG</a:t>
            </a:r>
            <a:r>
              <a:rPr lang="en-US" b="1">
                <a:solidFill>
                  <a:srgbClr val="002060"/>
                </a:solidFill>
              </a:rPr>
              <a:t>/SAI</a:t>
            </a:r>
          </a:p>
        </p:txBody>
      </p:sp>
      <p:sp>
        <p:nvSpPr>
          <p:cNvPr id="27" name="Arrow: Pentagon 26"/>
          <p:cNvSpPr/>
          <p:nvPr/>
        </p:nvSpPr>
        <p:spPr>
          <a:xfrm flipH="1">
            <a:off x="8116960" y="6017354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FF0000"/>
                </a:solidFill>
              </a:rPr>
              <a:t>RIGHT</a:t>
            </a:r>
            <a:r>
              <a:rPr lang="en-US" b="1">
                <a:solidFill>
                  <a:srgbClr val="002060"/>
                </a:solidFill>
              </a:rPr>
              <a:t>/ĐÚNG</a:t>
            </a:r>
          </a:p>
        </p:txBody>
      </p:sp>
      <p:pic>
        <p:nvPicPr>
          <p:cNvPr id="4" name="Fail! (sound effect)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5539402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">
                                      <p:cBhvr>
                                        <p:cTn id="10" dur="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0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2.59259E-6 L 0.15651 0.02639 " pathEditMode="relative" rAng="0" ptsTypes="AA">
                                      <p:cBhvr>
                                        <p:cTn id="43" dur="2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26" y="131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25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464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bldLvl="0" animBg="1"/>
      <p:bldP spid="5" grpId="1" bldLvl="0" animBg="1"/>
      <p:bldP spid="5" grpId="2" bldLvl="0" animBg="1"/>
      <p:bldP spid="26" grpId="0"/>
      <p:bldP spid="26" grpId="1"/>
      <p:bldP spid="26" grpId="2"/>
      <p:bldP spid="14" grpId="0" bldLvl="0" animBg="1"/>
      <p:bldP spid="14" grpId="1" bldLvl="0" animBg="1"/>
      <p:bldP spid="27" grpId="0" bldLvl="0" animBg="1"/>
      <p:bldP spid="27" grpId="1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228600"/>
            <a:ext cx="12192000" cy="6400800"/>
            <a:chOff x="0" y="228600"/>
            <a:chExt cx="9144000" cy="6400800"/>
          </a:xfrm>
        </p:grpSpPr>
        <p:pic>
          <p:nvPicPr>
            <p:cNvPr id="2050" name="Picture 2" descr="Kết quả hình ảnh cho cute background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0256"/>
            <a:stretch>
              <a:fillRect/>
            </a:stretch>
          </p:blipFill>
          <p:spPr bwMode="auto">
            <a:xfrm>
              <a:off x="0" y="228600"/>
              <a:ext cx="9144000" cy="6400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1813170" y="3219271"/>
              <a:ext cx="5417344" cy="19380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60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Phép trừ dạng 39 - 15</a:t>
              </a:r>
            </a:p>
            <a:p>
              <a:pPr algn="ctr"/>
              <a:r>
                <a:rPr lang="en-US" sz="60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(2 tiết)</a:t>
              </a:r>
            </a:p>
          </p:txBody>
        </p:sp>
      </p:grp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-18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112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219</Words>
  <Application>Microsoft Office PowerPoint</Application>
  <PresentationFormat>Custom</PresentationFormat>
  <Paragraphs>57</Paragraphs>
  <Slides>17</Slides>
  <Notes>0</Notes>
  <HiddenSlides>0</HiddenSlides>
  <MMClips>17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1_Office Theme</vt:lpstr>
      <vt:lpstr>2_Office Theme</vt:lpstr>
      <vt:lpstr>3_Office Theme</vt:lpstr>
      <vt:lpstr>4_Office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WPS Presentation</dc:title>
  <dc:creator/>
  <cp:lastModifiedBy>HIEN</cp:lastModifiedBy>
  <cp:revision>3</cp:revision>
  <dcterms:created xsi:type="dcterms:W3CDTF">2020-10-02T08:14:00Z</dcterms:created>
  <dcterms:modified xsi:type="dcterms:W3CDTF">2022-02-17T04:20:54Z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1033-11.2.0.9684</vt:lpwstr>
  </property>
</Properties>
</file>