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87" r:id="rId4"/>
  </p:sldMasterIdLst>
  <p:sldIdLst>
    <p:sldId id="257" r:id="rId5"/>
    <p:sldId id="258" r:id="rId6"/>
    <p:sldId id="259" r:id="rId7"/>
    <p:sldId id="260" r:id="rId8"/>
    <p:sldId id="261" r:id="rId9"/>
    <p:sldId id="268" r:id="rId10"/>
    <p:sldId id="262" r:id="rId11"/>
    <p:sldId id="263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90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80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076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66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997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119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692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123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136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7041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213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24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783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4574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371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168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76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E5C4E-B3C2-4C37-8FA3-175A5BF966A9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BAF5E-2946-41B5-BA42-EFFBDE24E42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4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57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E5C4E-B3C2-4C37-8FA3-175A5BF966A9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BAF5E-2946-41B5-BA42-EFFBDE24E42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4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146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878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85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99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92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594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58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413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54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34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0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 MỪNG CÁC CON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 VỚI TIẾT </a:t>
            </a:r>
            <a:r>
              <a:rPr kumimoji="0" lang="en-US" alt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TOÁN</a:t>
            </a:r>
          </a:p>
        </p:txBody>
      </p:sp>
    </p:spTree>
    <p:extLst>
      <p:ext uri="{BB962C8B-B14F-4D97-AF65-F5344CB8AC3E}">
        <p14:creationId xmlns:p14="http://schemas.microsoft.com/office/powerpoint/2010/main" val="36800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1510" y="1360170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1350" y="1489710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9780" y="1489710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6967" y="1523048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32752" y="2096770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2892425" y="2118678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5658485" y="2238385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8423910" y="2238385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26821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1450"/>
            <a:ext cx="10053637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8595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602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6095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9001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70045" y="5203032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0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0" t="27848" r="5032" b="7510"/>
          <a:stretch>
            <a:fillRect/>
          </a:stretch>
        </p:blipFill>
        <p:spPr>
          <a:xfrm>
            <a:off x="-140581" y="536862"/>
            <a:ext cx="13022411" cy="62111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94083" y="3972910"/>
            <a:ext cx="53832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HẸN GẶP LẠI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6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1524000" y="334297"/>
            <a:ext cx="4673600" cy="2525019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Ngộ Không thật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Ngộ Không giả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41462" y="15968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9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6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12 + 25 =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80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3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57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89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56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32 + 25 =?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1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3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89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11 + 22 = 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77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157095" y="1655445"/>
            <a:ext cx="8133080" cy="232346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 + 4, 25 + 40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28"/>
            <a:ext cx="11981793" cy="629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57" y="956442"/>
            <a:ext cx="10829925" cy="40857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8605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5008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1411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75271" y="3371850"/>
            <a:ext cx="88919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2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14451"/>
            <a:ext cx="10515600" cy="345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118</Words>
  <Application>Microsoft Office PowerPoint</Application>
  <PresentationFormat>Custom</PresentationFormat>
  <Paragraphs>47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2_Office Theme</vt:lpstr>
      <vt:lpstr>3_Office Theme</vt:lpstr>
      <vt:lpstr>1_Office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HIEN</cp:lastModifiedBy>
  <cp:revision>3</cp:revision>
  <dcterms:created xsi:type="dcterms:W3CDTF">2020-10-05T15:26:40Z</dcterms:created>
  <dcterms:modified xsi:type="dcterms:W3CDTF">2022-01-25T14:31:37Z</dcterms:modified>
</cp:coreProperties>
</file>