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0" r:id="rId4"/>
  </p:sldMasterIdLst>
  <p:notesMasterIdLst>
    <p:notesMasterId r:id="rId6"/>
  </p:notesMasterIdLst>
  <p:sldIdLst>
    <p:sldId id="276" r:id="rId5"/>
    <p:sldId id="271" r:id="rId7"/>
    <p:sldId id="257" r:id="rId8"/>
    <p:sldId id="258" r:id="rId9"/>
    <p:sldId id="272" r:id="rId10"/>
    <p:sldId id="259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57E71-92F7-4681-BDFE-B9068E97D5D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012D4-C627-41C8-8F43-A8A8AE4B494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/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9144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0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2700" b="1" kern="10" dirty="0">
              <a:ln w="9525">
                <a:solidFill>
                  <a:srgbClr val="993366"/>
                </a:solidFill>
                <a:round/>
              </a:ln>
              <a:solidFill>
                <a:schemeClr val="accent4">
                  <a:lumMod val="7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wedge/>
      </p:transition>
    </mc:Choice>
    <mc:Fallback>
      <p:transition spd="slow" advClick="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23622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38</a:t>
            </a:r>
            <a:endParaRPr lang="en-US" sz="4800" b="1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276600"/>
            <a:ext cx="6400800" cy="196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914400"/>
            <a:ext cx="91439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906343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199505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2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0"/>
            <a:ext cx="913463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905000"/>
            <a:ext cx="9144000" cy="1568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 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Nhím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ra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bãi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tìm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cái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ăn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phấn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chấn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thấy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vô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số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quả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chín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thơm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ngon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Nhím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vội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chạy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chồn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Cả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quay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lại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ăn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no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nê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99505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 (10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3706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524000" y="2514600"/>
            <a:ext cx="6934200" cy="14452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7000" dirty="0" err="1" smtClean="0">
                <a:latin typeface="Times New Roman" panose="02020603050405020304" charset="0"/>
                <a:cs typeface="Times New Roman" panose="02020603050405020304" charset="0"/>
              </a:rPr>
              <a:t>Voi</a:t>
            </a:r>
            <a:r>
              <a:rPr lang="en-US" sz="7000" dirty="0" smtClean="0"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7000" dirty="0" err="1" smtClean="0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7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000" dirty="0" err="1" smtClean="0">
                <a:latin typeface="Times New Roman" panose="02020603050405020304" charset="0"/>
                <a:cs typeface="Times New Roman" panose="02020603050405020304" charset="0"/>
              </a:rPr>
              <a:t>vòi</a:t>
            </a:r>
            <a:r>
              <a:rPr lang="en-US" sz="7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000" dirty="0" err="1" smtClean="0">
                <a:latin typeface="Times New Roman" panose="02020603050405020304" charset="0"/>
                <a:cs typeface="Times New Roman" panose="02020603050405020304" charset="0"/>
              </a:rPr>
              <a:t>dài</a:t>
            </a:r>
            <a:endParaRPr lang="en-US" sz="7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685800"/>
            <a:ext cx="4343400" cy="301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43200" y="0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609600"/>
            <a:ext cx="44958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380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679403"/>
            <a:ext cx="4419600" cy="317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581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62000" y="150376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  <a:endParaRPr lang="en-US" sz="3000" b="1">
              <a:solidFill>
                <a:srgbClr val="FF0000"/>
              </a:solidFill>
              <a:latin typeface="Arial" panose="020B0604020202020204" pitchFamily="34" charset="0"/>
              <a:cs typeface="方正准圆简体"/>
            </a:endParaRP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411606" y="2343156"/>
            <a:ext cx="6149340" cy="2225993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68485" tIns="34288" rIns="68485" bIns="3428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  <a:endParaRPr lang="en-US" altLang="zh-CN" sz="2400">
              <a:solidFill>
                <a:srgbClr val="002060"/>
              </a:solidFill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</a:endParaRP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  <a:endParaRPr lang="en-US" altLang="zh-CN" sz="2400">
              <a:solidFill>
                <a:srgbClr val="002060"/>
              </a:solidFill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wipe/>
      </p:transition>
    </mc:Choice>
    <mc:Fallback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WPS Presentation</Application>
  <PresentationFormat>On-screen Show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7</vt:i4>
      </vt:variant>
    </vt:vector>
  </HeadingPairs>
  <TitlesOfParts>
    <vt:vector size="31" baseType="lpstr">
      <vt:lpstr>Arial</vt:lpstr>
      <vt:lpstr>SimSun</vt:lpstr>
      <vt:lpstr>Wingdings</vt:lpstr>
      <vt:lpstr>AvantGarde</vt:lpstr>
      <vt:lpstr>AvantGarde Normal</vt:lpstr>
      <vt:lpstr>HP001 5 hàng</vt:lpstr>
      <vt:lpstr>Segoe Print</vt:lpstr>
      <vt:lpstr>Microsoft YaHei</vt:lpstr>
      <vt:lpstr>Arial Unicode MS</vt:lpstr>
      <vt:lpstr>Calibri</vt:lpstr>
      <vt:lpstr>Shadows Into Light Two</vt:lpstr>
      <vt:lpstr>Chivo Light</vt:lpstr>
      <vt:lpstr>Arial</vt:lpstr>
      <vt:lpstr>Chivo</vt:lpstr>
      <vt:lpstr>Tahoma</vt:lpstr>
      <vt:lpstr>Times New Roman</vt:lpstr>
      <vt:lpstr>Times New Roman</vt:lpstr>
      <vt:lpstr>方正准圆简体</vt:lpstr>
      <vt:lpstr>思源黑体 CN Light</vt:lpstr>
      <vt:lpstr>Calibri Light</vt:lpstr>
      <vt:lpstr>SimHei</vt:lpstr>
      <vt:lpstr>Office Theme</vt:lpstr>
      <vt:lpstr>Aumerle template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ngoc</cp:lastModifiedBy>
  <cp:revision>7</cp:revision>
  <dcterms:created xsi:type="dcterms:W3CDTF">2020-08-12T11:52:00Z</dcterms:created>
  <dcterms:modified xsi:type="dcterms:W3CDTF">2020-08-22T14:56:06Z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