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59" r:id="rId2"/>
    <p:sldId id="415" r:id="rId3"/>
    <p:sldId id="370" r:id="rId4"/>
    <p:sldId id="322" r:id="rId5"/>
    <p:sldId id="410" r:id="rId6"/>
    <p:sldId id="401" r:id="rId7"/>
    <p:sldId id="431" r:id="rId8"/>
    <p:sldId id="432" r:id="rId9"/>
    <p:sldId id="433" r:id="rId10"/>
    <p:sldId id="404" r:id="rId11"/>
    <p:sldId id="418" r:id="rId12"/>
    <p:sldId id="402" r:id="rId13"/>
    <p:sldId id="419" r:id="rId14"/>
    <p:sldId id="321" r:id="rId15"/>
    <p:sldId id="403" r:id="rId16"/>
    <p:sldId id="422" r:id="rId17"/>
    <p:sldId id="405" r:id="rId18"/>
    <p:sldId id="423" r:id="rId19"/>
    <p:sldId id="400" r:id="rId20"/>
    <p:sldId id="424" r:id="rId21"/>
    <p:sldId id="392" r:id="rId22"/>
    <p:sldId id="425" r:id="rId23"/>
    <p:sldId id="426" r:id="rId24"/>
    <p:sldId id="409" r:id="rId25"/>
    <p:sldId id="427" r:id="rId26"/>
    <p:sldId id="357" r:id="rId27"/>
    <p:sldId id="429" r:id="rId28"/>
  </p:sldIdLst>
  <p:sldSz cx="9144000" cy="5143500" type="screen16x9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3" autoAdjust="0"/>
    <p:restoredTop sz="94660" autoAdjust="0"/>
  </p:normalViewPr>
  <p:slideViewPr>
    <p:cSldViewPr>
      <p:cViewPr varScale="1">
        <p:scale>
          <a:sx n="96" d="100"/>
          <a:sy n="96" d="100"/>
        </p:scale>
        <p:origin x="786" y="78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2021/1/26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2021/1/26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808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2021/1/26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3.mp4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2776" y="1227240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dist"/>
            <a:r>
              <a:rPr lang="en-US" altLang="zh-CN" sz="6000" b="1" dirty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LỚP1A</a:t>
            </a:r>
            <a:endParaRPr lang="zh-CN" altLang="en-US" sz="6000" b="1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3427" y="3408473"/>
            <a:ext cx="304334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</a:t>
            </a:r>
            <a:r>
              <a:rPr lang="en-US" sz="2000" b="1" i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..........</a:t>
            </a:r>
            <a:endParaRPr lang="en-US" sz="2000" b="1" i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/>
          <p:cNvSpPr/>
          <p:nvPr/>
        </p:nvSpPr>
        <p:spPr>
          <a:xfrm>
            <a:off x="107504" y="987574"/>
            <a:ext cx="877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ở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/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/>
          <p:cNvSpPr/>
          <p:nvPr/>
        </p:nvSpPr>
        <p:spPr>
          <a:xfrm>
            <a:off x="5639862" y="2263689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/>
          <p:cNvSpPr/>
          <p:nvPr/>
        </p:nvSpPr>
        <p:spPr>
          <a:xfrm>
            <a:off x="251520" y="2715766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lang="en-US" altLang="zh-CN" sz="4000" b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4000" b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(...)  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/>
          <p:cNvSpPr/>
          <p:nvPr/>
        </p:nvSpPr>
        <p:spPr>
          <a:xfrm>
            <a:off x="251520" y="527816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/>
          <p:cNvSpPr/>
          <p:nvPr/>
        </p:nvSpPr>
        <p:spPr>
          <a:xfrm>
            <a:off x="1763688" y="1351888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/>
          <p:cNvSpPr/>
          <p:nvPr/>
        </p:nvSpPr>
        <p:spPr>
          <a:xfrm>
            <a:off x="5436096" y="1366824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/>
          <p:cNvSpPr/>
          <p:nvPr/>
        </p:nvSpPr>
        <p:spPr>
          <a:xfrm>
            <a:off x="3779912" y="1366825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8.64198E-7 L 0.22448 0.275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1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/>
          <p:cNvSpPr/>
          <p:nvPr/>
        </p:nvSpPr>
        <p:spPr>
          <a:xfrm>
            <a:off x="0" y="-28922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98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8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107"/>
            <a:ext cx="4139951" cy="258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0"/>
            <a:ext cx="4499992" cy="234627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4"/>
            <a:ext cx="1512168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3312368"/>
          </a:xfrm>
          <a:prstGeom prst="rect">
            <a:avLst/>
          </a:prstGeom>
        </p:spPr>
      </p:pic>
      <p:sp>
        <p:nvSpPr>
          <p:cNvPr id="20" name="Hình chữ nhật: Góc Tròn 1"/>
          <p:cNvSpPr/>
          <p:nvPr/>
        </p:nvSpPr>
        <p:spPr>
          <a:xfrm>
            <a:off x="2681669" y="2117155"/>
            <a:ext cx="1701756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/>
          <p:cNvSpPr/>
          <p:nvPr/>
        </p:nvSpPr>
        <p:spPr>
          <a:xfrm>
            <a:off x="4556836" y="2117155"/>
            <a:ext cx="221865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/>
          <p:cNvSpPr/>
          <p:nvPr/>
        </p:nvSpPr>
        <p:spPr>
          <a:xfrm>
            <a:off x="6778141" y="2100710"/>
            <a:ext cx="1871831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/>
          <p:cNvSpPr/>
          <p:nvPr/>
        </p:nvSpPr>
        <p:spPr>
          <a:xfrm>
            <a:off x="4638422" y="300052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/>
          <p:cNvSpPr/>
          <p:nvPr/>
        </p:nvSpPr>
        <p:spPr>
          <a:xfrm>
            <a:off x="2482250" y="30285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/>
          <p:cNvSpPr/>
          <p:nvPr/>
        </p:nvSpPr>
        <p:spPr>
          <a:xfrm>
            <a:off x="6950378" y="29923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3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646"/>
            <a:ext cx="9252519" cy="316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53" y="2897706"/>
            <a:ext cx="9217352" cy="2338340"/>
          </a:xfrm>
          <a:prstGeom prst="rect">
            <a:avLst/>
          </a:prstGeom>
        </p:spPr>
      </p:pic>
      <p:pic>
        <p:nvPicPr>
          <p:cNvPr id="7" name="giải thưởng tình bạ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Sau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tên bắn.Cả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Nai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Nhưng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 flipH="1">
            <a:off x="1746529" y="163564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1746530" y="2124187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7704629" y="2234840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32946" y="3220883"/>
            <a:ext cx="361507" cy="33391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 flipH="1">
            <a:off x="7308647" y="3708793"/>
            <a:ext cx="395982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616CD4-5703-41D9-B03D-0CFCBA0B9C10}"/>
              </a:ext>
            </a:extLst>
          </p:cNvPr>
          <p:cNvCxnSpPr>
            <a:cxnSpLocks/>
          </p:cNvCxnSpPr>
          <p:nvPr/>
        </p:nvCxnSpPr>
        <p:spPr>
          <a:xfrm>
            <a:off x="2915816" y="1160056"/>
            <a:ext cx="6480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5B3693-47A5-4A14-AE3C-89CC98E12559}"/>
              </a:ext>
            </a:extLst>
          </p:cNvPr>
          <p:cNvCxnSpPr>
            <a:cxnSpLocks/>
          </p:cNvCxnSpPr>
          <p:nvPr/>
        </p:nvCxnSpPr>
        <p:spPr>
          <a:xfrm>
            <a:off x="7380312" y="1635646"/>
            <a:ext cx="5040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EC3E16-EA13-4DF1-989F-9183DD4D1245}"/>
              </a:ext>
            </a:extLst>
          </p:cNvPr>
          <p:cNvCxnSpPr/>
          <p:nvPr/>
        </p:nvCxnSpPr>
        <p:spPr>
          <a:xfrm>
            <a:off x="8172400" y="3147814"/>
            <a:ext cx="576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.//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,/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.//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,/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.//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.//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,/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.//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,/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.// </a:t>
            </a:r>
            <a:endParaRPr lang="en-US" altLang="zh-CN" sz="32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.//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.//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81757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240980"/>
      </p:ext>
    </p:extLst>
  </p:cSld>
  <p:clrMapOvr>
    <a:masterClrMapping/>
  </p:clrMapOvr>
  <p:transition spd="slow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980595"/>
      </p:ext>
    </p:extLst>
  </p:cSld>
  <p:clrMapOvr>
    <a:masterClrMapping/>
  </p:clrMapOvr>
  <p:transition spd="slow" advTm="500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498</Words>
  <Application>Microsoft Office PowerPoint</Application>
  <PresentationFormat>On-screen Show (16:9)</PresentationFormat>
  <Paragraphs>81</Paragraphs>
  <Slides>27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Microsoft YaHei</vt:lpstr>
      <vt:lpstr>Arial</vt:lpstr>
      <vt:lpstr>Arial-Rounded</vt:lpstr>
      <vt:lpstr>Calibri</vt:lpstr>
      <vt:lpstr>HL Hoctro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admin</cp:lastModifiedBy>
  <cp:revision>359</cp:revision>
  <dcterms:created xsi:type="dcterms:W3CDTF">2015-12-11T17:46:00Z</dcterms:created>
  <dcterms:modified xsi:type="dcterms:W3CDTF">2021-01-26T04:05:56Z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