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61" r:id="rId9"/>
    <p:sldId id="281" r:id="rId10"/>
    <p:sldId id="280" r:id="rId11"/>
    <p:sldId id="303" r:id="rId12"/>
    <p:sldId id="282" r:id="rId13"/>
    <p:sldId id="286" r:id="rId14"/>
    <p:sldId id="284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1755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52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32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61633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1 </a:t>
            </a:r>
            <a:r>
              <a:rPr lang="vi-VN" sz="320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 </a:t>
            </a:r>
            <a:r>
              <a:rPr lang="en-US" sz="320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endParaRPr lang="en-US" sz="320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just"/>
            <a:r>
              <a:rPr lang="en-US" sz="320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9357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1182</Words>
  <Application>Microsoft Office PowerPoint</Application>
  <PresentationFormat>On-screen Show (16:9)</PresentationFormat>
  <Paragraphs>144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53</cp:revision>
  <dcterms:created xsi:type="dcterms:W3CDTF">2020-08-13T09:19:00Z</dcterms:created>
  <dcterms:modified xsi:type="dcterms:W3CDTF">2021-01-20T02:57:24Z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