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3"/>
    <p:sldMasterId id="2147483674" r:id="rId4"/>
    <p:sldMasterId id="2147483686" r:id="rId5"/>
    <p:sldMasterId id="2147483698" r:id="rId6"/>
  </p:sldMasterIdLst>
  <p:notesMasterIdLst>
    <p:notesMasterId r:id="rId8"/>
  </p:notesMasterIdLst>
  <p:sldIdLst>
    <p:sldId id="301" r:id="rId7"/>
    <p:sldId id="302" r:id="rId9"/>
    <p:sldId id="258" r:id="rId10"/>
    <p:sldId id="275" r:id="rId11"/>
    <p:sldId id="266" r:id="rId12"/>
    <p:sldId id="276" r:id="rId13"/>
    <p:sldId id="277" r:id="rId14"/>
    <p:sldId id="290" r:id="rId15"/>
    <p:sldId id="289" r:id="rId16"/>
    <p:sldId id="300" r:id="rId17"/>
    <p:sldId id="267" r:id="rId18"/>
    <p:sldId id="279" r:id="rId19"/>
    <p:sldId id="299" r:id="rId20"/>
    <p:sldId id="291" r:id="rId21"/>
    <p:sldId id="288" r:id="rId22"/>
    <p:sldId id="278" r:id="rId23"/>
    <p:sldId id="298" r:id="rId24"/>
    <p:sldId id="297" r:id="rId25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Arial-Rounded" panose="020B0500000000000000" pitchFamily="34" charset="0"/>
      <p:regular r:id="rId34"/>
    </p:embeddedFont>
    <p:embeddedFont>
      <p:font typeface="Arial-Rounded" panose="020B0500000000000000" pitchFamily="34" charset="-93"/>
      <p:regular r:id="rId35"/>
    </p:embeddedFont>
    <p:embeddedFont>
      <p:font typeface="Verdana" panose="020B0604030504040204" charset="0"/>
      <p:regular r:id="rId36"/>
      <p:bold r:id="rId37"/>
      <p:italic r:id="rId38"/>
      <p:boldItalic r:id="rId39"/>
    </p:embeddedFont>
    <p:embeddedFont>
      <p:font typeface="DFPOP1-W9" panose="02010609010101010101" charset="0"/>
      <p:regular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>
        <p:scale>
          <a:sx n="106" d="100"/>
          <a:sy n="106" d="100"/>
        </p:scale>
        <p:origin x="-216" y="-18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tags" Target="tags/tag1.xml"/><Relationship Id="rId40" Type="http://schemas.openxmlformats.org/officeDocument/2006/relationships/font" Target="fonts/font12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image" Target="../media/image15.png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17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48.xml"/><Relationship Id="rId11" Type="http://schemas.openxmlformats.org/officeDocument/2006/relationships/themeOverride" Target="../theme/themeOverride1.xml"/><Relationship Id="rId10" Type="http://schemas.openxmlformats.org/officeDocument/2006/relationships/image" Target="../media/image18.png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audio1.wav"/><Relationship Id="rId1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32.png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19.pn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  <a:endParaRPr lang="en-US" sz="5400" b="1" kern="10" dirty="0" err="1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  <a:endParaRPr lang="en-US" sz="2700" b="1" i="1" kern="1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  <a:endParaRPr lang="en-US" sz="405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  <a:endParaRPr lang="en-US" sz="405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  <a:endParaRPr lang="en-US" sz="2700">
              <a:ln w="9525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C40091"/>
              </a:solidFill>
              <a:latin typeface="VNI-Brush" charset="0"/>
              <a:ea typeface="VNI-Brush" charset="0"/>
            </a:endParaRP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  <a:endParaRPr lang="en-US" sz="6600" b="1" dirty="0" smtClean="0">
              <a:ln w="12700">
                <a:solidFill>
                  <a:srgbClr val="F56636"/>
                </a:solidFill>
                <a:prstDash val="solid"/>
              </a:ln>
              <a:solidFill>
                <a:srgbClr val="F1442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en-US" altLang="zh-CN" sz="4800" b="1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  <p:bldP spid="3" grpId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conveyor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en-US" altLang="zh-CN" sz="32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">
        <p:circle/>
      </p:transition>
    </mc:Choice>
    <mc:Fallback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</Words>
  <Application>WPS Presentation</Application>
  <PresentationFormat>On-screen Show (16:9)</PresentationFormat>
  <Paragraphs>120</Paragraphs>
  <Slides>18</Slides>
  <Notes>6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Microsoft YaHei</vt:lpstr>
      <vt:lpstr>inpin heiti</vt:lpstr>
      <vt:lpstr>Times New Roman</vt:lpstr>
      <vt:lpstr>Times New Roman</vt:lpstr>
      <vt:lpstr>Arial-Rounded</vt:lpstr>
      <vt:lpstr>Arial-Rounded</vt:lpstr>
      <vt:lpstr>Arial</vt:lpstr>
      <vt:lpstr>Verdana</vt:lpstr>
      <vt:lpstr>VNI-Brush</vt:lpstr>
      <vt:lpstr>Segoe Print</vt:lpstr>
      <vt:lpstr>Arial Unicode MS</vt:lpstr>
      <vt:lpstr>DFPOP1-W9</vt:lpstr>
      <vt:lpstr>华康少女文字W5</vt:lpstr>
      <vt:lpstr>Office 主题</vt:lpstr>
      <vt:lpstr>3_Default Design</vt:lpstr>
      <vt:lpstr>Office Theme</vt:lpstr>
      <vt:lpstr>1_Office Theme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sp-asusX541U</cp:lastModifiedBy>
  <cp:revision>69</cp:revision>
  <dcterms:created xsi:type="dcterms:W3CDTF">2020-08-13T09:19:00Z</dcterms:created>
  <dcterms:modified xsi:type="dcterms:W3CDTF">2020-08-26T07:43:23Z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