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-Rounded" panose="020B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L Hoctro" panose="02000000000000000000" pitchFamily="2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796747" y="1687972"/>
            <a:ext cx="1637857" cy="940423"/>
            <a:chOff x="3279026" y="1815065"/>
            <a:chExt cx="1637857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22180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79026" y="1826684"/>
              <a:ext cx="1630017" cy="924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777</Words>
  <Application>Microsoft Office PowerPoint</Application>
  <PresentationFormat>On-screen Show (16:9)</PresentationFormat>
  <Paragraphs>112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Arial-Rounded</vt:lpstr>
      <vt:lpstr>Times New Roman</vt:lpstr>
      <vt:lpstr>Arial</vt:lpstr>
      <vt:lpstr>DFPOP1-W9</vt:lpstr>
      <vt:lpstr>Calibri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55</cp:revision>
  <dcterms:created xsi:type="dcterms:W3CDTF">2020-08-13T09:19:00Z</dcterms:created>
  <dcterms:modified xsi:type="dcterms:W3CDTF">2021-01-24T13:58:00Z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