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70" r:id="rId4"/>
    <p:sldId id="268" r:id="rId5"/>
    <p:sldId id="269" r:id="rId6"/>
    <p:sldId id="263" r:id="rId7"/>
    <p:sldId id="264" r:id="rId8"/>
    <p:sldId id="271" r:id="rId9"/>
    <p:sldId id="272" r:id="rId10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1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1520" y="185420"/>
            <a:ext cx="7736840" cy="648716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76525" y="299720"/>
            <a:ext cx="6826250" cy="63881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104503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0" y="6505303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5805" y="191135"/>
            <a:ext cx="8077835" cy="641096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WPS Presentation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.VnAvant</vt:lpstr>
      <vt:lpstr>Microsoft YaHei</vt:lpstr>
      <vt:lpstr>Arial Unicode MS</vt:lpstr>
      <vt:lpstr>Calibri Light</vt:lpstr>
      <vt:lpstr>Calibri</vt:lpstr>
      <vt:lpstr>Times New Roman</vt:lpstr>
      <vt:lpstr>.VnHelvetInsH</vt:lpstr>
      <vt:lpstr>Segoe Print</vt:lpstr>
      <vt:lpstr>Blue Waves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ngoc</cp:lastModifiedBy>
  <cp:revision>17</cp:revision>
  <dcterms:created xsi:type="dcterms:W3CDTF">2020-08-20T23:14:00Z</dcterms:created>
  <dcterms:modified xsi:type="dcterms:W3CDTF">2020-08-23T03:10:14Z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